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4"/>
    <p:sldMasterId id="2147483844" r:id="rId5"/>
    <p:sldMasterId id="2147483769" r:id="rId6"/>
    <p:sldMasterId id="2147483794" r:id="rId7"/>
  </p:sldMasterIdLst>
  <p:notesMasterIdLst>
    <p:notesMasterId r:id="rId32"/>
  </p:notesMasterIdLst>
  <p:handoutMasterIdLst>
    <p:handoutMasterId r:id="rId33"/>
  </p:handoutMasterIdLst>
  <p:sldIdLst>
    <p:sldId id="608" r:id="rId8"/>
    <p:sldId id="466" r:id="rId9"/>
    <p:sldId id="613" r:id="rId10"/>
    <p:sldId id="604" r:id="rId11"/>
    <p:sldId id="559" r:id="rId12"/>
    <p:sldId id="614" r:id="rId13"/>
    <p:sldId id="600" r:id="rId14"/>
    <p:sldId id="617" r:id="rId15"/>
    <p:sldId id="601" r:id="rId16"/>
    <p:sldId id="594" r:id="rId17"/>
    <p:sldId id="603" r:id="rId18"/>
    <p:sldId id="572" r:id="rId19"/>
    <p:sldId id="587" r:id="rId20"/>
    <p:sldId id="573" r:id="rId21"/>
    <p:sldId id="561" r:id="rId22"/>
    <p:sldId id="592" r:id="rId23"/>
    <p:sldId id="595" r:id="rId24"/>
    <p:sldId id="575" r:id="rId25"/>
    <p:sldId id="542" r:id="rId26"/>
    <p:sldId id="605" r:id="rId27"/>
    <p:sldId id="609" r:id="rId28"/>
    <p:sldId id="616" r:id="rId29"/>
    <p:sldId id="598" r:id="rId30"/>
    <p:sldId id="374" r:id="rId3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3366FF"/>
    <a:srgbClr val="4AD4F4"/>
    <a:srgbClr val="DC0032"/>
    <a:srgbClr val="000000"/>
    <a:srgbClr val="FF0030"/>
    <a:srgbClr val="99FFCC"/>
    <a:srgbClr val="FF4B76"/>
    <a:srgbClr val="B4B4B4"/>
    <a:srgbClr val="B9D7E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744DF3-9D6C-4A09-87ED-5D52B735AC93}" v="3" dt="2024-09-15T21:56:05.25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4" autoAdjust="0"/>
    <p:restoredTop sz="94660" autoAdjust="0"/>
  </p:normalViewPr>
  <p:slideViewPr>
    <p:cSldViewPr snapToGrid="0">
      <p:cViewPr varScale="1">
        <p:scale>
          <a:sx n="114" d="100"/>
          <a:sy n="114" d="100"/>
        </p:scale>
        <p:origin x="822"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3" d="100"/>
          <a:sy n="53" d="100"/>
        </p:scale>
        <p:origin x="179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ao Nagae (永江 孝雄)" userId="e0d64d0e-dbd1-43eb-9c1e-2752658c99f3" providerId="ADAL" clId="{F06535AD-5AB1-4479-8CAF-3D85E582A5A3}"/>
    <pc:docChg chg="modSld">
      <pc:chgData name="Takao Nagae (永江 孝雄)" userId="e0d64d0e-dbd1-43eb-9c1e-2752658c99f3" providerId="ADAL" clId="{F06535AD-5AB1-4479-8CAF-3D85E582A5A3}" dt="2024-09-06T00:49:43.926" v="54" actId="1035"/>
      <pc:docMkLst>
        <pc:docMk/>
      </pc:docMkLst>
      <pc:sldChg chg="modSp mod">
        <pc:chgData name="Takao Nagae (永江 孝雄)" userId="e0d64d0e-dbd1-43eb-9c1e-2752658c99f3" providerId="ADAL" clId="{F06535AD-5AB1-4479-8CAF-3D85E582A5A3}" dt="2024-09-06T00:49:43.926" v="54" actId="1035"/>
        <pc:sldMkLst>
          <pc:docMk/>
          <pc:sldMk cId="1661557246" sldId="466"/>
        </pc:sldMkLst>
        <pc:spChg chg="mod">
          <ac:chgData name="Takao Nagae (永江 孝雄)" userId="e0d64d0e-dbd1-43eb-9c1e-2752658c99f3" providerId="ADAL" clId="{F06535AD-5AB1-4479-8CAF-3D85E582A5A3}" dt="2024-09-06T00:49:43.926" v="54" actId="1035"/>
          <ac:spMkLst>
            <pc:docMk/>
            <pc:sldMk cId="1661557246" sldId="466"/>
            <ac:spMk id="12" creationId="{7CDBCA4B-6E73-75DA-2847-1EE9E7DB9D99}"/>
          </ac:spMkLst>
        </pc:spChg>
      </pc:sldChg>
      <pc:sldChg chg="modSp mod">
        <pc:chgData name="Takao Nagae (永江 孝雄)" userId="e0d64d0e-dbd1-43eb-9c1e-2752658c99f3" providerId="ADAL" clId="{F06535AD-5AB1-4479-8CAF-3D85E582A5A3}" dt="2024-09-06T00:45:54.839" v="35" actId="207"/>
        <pc:sldMkLst>
          <pc:docMk/>
          <pc:sldMk cId="3530128946" sldId="542"/>
        </pc:sldMkLst>
        <pc:spChg chg="mod">
          <ac:chgData name="Takao Nagae (永江 孝雄)" userId="e0d64d0e-dbd1-43eb-9c1e-2752658c99f3" providerId="ADAL" clId="{F06535AD-5AB1-4479-8CAF-3D85E582A5A3}" dt="2024-09-06T00:45:54.839" v="35" actId="207"/>
          <ac:spMkLst>
            <pc:docMk/>
            <pc:sldMk cId="3530128946" sldId="542"/>
            <ac:spMk id="18" creationId="{D0FCAC12-9ADD-562C-7ACF-E768F5AFB63A}"/>
          </ac:spMkLst>
        </pc:spChg>
      </pc:sldChg>
      <pc:sldChg chg="modSp mod">
        <pc:chgData name="Takao Nagae (永江 孝雄)" userId="e0d64d0e-dbd1-43eb-9c1e-2752658c99f3" providerId="ADAL" clId="{F06535AD-5AB1-4479-8CAF-3D85E582A5A3}" dt="2024-09-06T00:42:56.758" v="7" actId="207"/>
        <pc:sldMkLst>
          <pc:docMk/>
          <pc:sldMk cId="2490508205" sldId="559"/>
        </pc:sldMkLst>
        <pc:spChg chg="mod">
          <ac:chgData name="Takao Nagae (永江 孝雄)" userId="e0d64d0e-dbd1-43eb-9c1e-2752658c99f3" providerId="ADAL" clId="{F06535AD-5AB1-4479-8CAF-3D85E582A5A3}" dt="2024-09-06T00:42:56.758" v="7" actId="207"/>
          <ac:spMkLst>
            <pc:docMk/>
            <pc:sldMk cId="2490508205" sldId="559"/>
            <ac:spMk id="393" creationId="{FFE61F4A-0479-7E38-B48F-818783A0F6F7}"/>
          </ac:spMkLst>
        </pc:spChg>
      </pc:sldChg>
      <pc:sldChg chg="modSp mod">
        <pc:chgData name="Takao Nagae (永江 孝雄)" userId="e0d64d0e-dbd1-43eb-9c1e-2752658c99f3" providerId="ADAL" clId="{F06535AD-5AB1-4479-8CAF-3D85E582A5A3}" dt="2024-09-06T00:44:34.342" v="25" actId="207"/>
        <pc:sldMkLst>
          <pc:docMk/>
          <pc:sldMk cId="3160237761" sldId="561"/>
        </pc:sldMkLst>
        <pc:spChg chg="mod">
          <ac:chgData name="Takao Nagae (永江 孝雄)" userId="e0d64d0e-dbd1-43eb-9c1e-2752658c99f3" providerId="ADAL" clId="{F06535AD-5AB1-4479-8CAF-3D85E582A5A3}" dt="2024-09-06T00:44:34.342" v="25" actId="207"/>
          <ac:spMkLst>
            <pc:docMk/>
            <pc:sldMk cId="3160237761" sldId="561"/>
            <ac:spMk id="36" creationId="{AC104B0C-14F2-01C2-2D61-F83EA7771E01}"/>
          </ac:spMkLst>
        </pc:spChg>
      </pc:sldChg>
      <pc:sldChg chg="modSp mod">
        <pc:chgData name="Takao Nagae (永江 孝雄)" userId="e0d64d0e-dbd1-43eb-9c1e-2752658c99f3" providerId="ADAL" clId="{F06535AD-5AB1-4479-8CAF-3D85E582A5A3}" dt="2024-09-06T00:44:02.635" v="19" actId="207"/>
        <pc:sldMkLst>
          <pc:docMk/>
          <pc:sldMk cId="3626326280" sldId="572"/>
        </pc:sldMkLst>
        <pc:spChg chg="mod">
          <ac:chgData name="Takao Nagae (永江 孝雄)" userId="e0d64d0e-dbd1-43eb-9c1e-2752658c99f3" providerId="ADAL" clId="{F06535AD-5AB1-4479-8CAF-3D85E582A5A3}" dt="2024-09-06T00:44:02.635" v="19" actId="207"/>
          <ac:spMkLst>
            <pc:docMk/>
            <pc:sldMk cId="3626326280" sldId="572"/>
            <ac:spMk id="28" creationId="{1D686CF5-9F59-AC99-9406-4F44279D6ADA}"/>
          </ac:spMkLst>
        </pc:spChg>
      </pc:sldChg>
      <pc:sldChg chg="modSp mod">
        <pc:chgData name="Takao Nagae (永江 孝雄)" userId="e0d64d0e-dbd1-43eb-9c1e-2752658c99f3" providerId="ADAL" clId="{F06535AD-5AB1-4479-8CAF-3D85E582A5A3}" dt="2024-09-06T00:44:22.940" v="23" actId="207"/>
        <pc:sldMkLst>
          <pc:docMk/>
          <pc:sldMk cId="1496615369" sldId="573"/>
        </pc:sldMkLst>
        <pc:spChg chg="mod">
          <ac:chgData name="Takao Nagae (永江 孝雄)" userId="e0d64d0e-dbd1-43eb-9c1e-2752658c99f3" providerId="ADAL" clId="{F06535AD-5AB1-4479-8CAF-3D85E582A5A3}" dt="2024-09-06T00:44:22.940" v="23" actId="207"/>
          <ac:spMkLst>
            <pc:docMk/>
            <pc:sldMk cId="1496615369" sldId="573"/>
            <ac:spMk id="107" creationId="{B6FC62E0-5E4E-2B15-9381-C86185EA3E05}"/>
          </ac:spMkLst>
        </pc:spChg>
      </pc:sldChg>
      <pc:sldChg chg="modSp mod">
        <pc:chgData name="Takao Nagae (永江 孝雄)" userId="e0d64d0e-dbd1-43eb-9c1e-2752658c99f3" providerId="ADAL" clId="{F06535AD-5AB1-4479-8CAF-3D85E582A5A3}" dt="2024-09-06T00:45:25.472" v="33" actId="20577"/>
        <pc:sldMkLst>
          <pc:docMk/>
          <pc:sldMk cId="3068868437" sldId="575"/>
        </pc:sldMkLst>
        <pc:spChg chg="mod">
          <ac:chgData name="Takao Nagae (永江 孝雄)" userId="e0d64d0e-dbd1-43eb-9c1e-2752658c99f3" providerId="ADAL" clId="{F06535AD-5AB1-4479-8CAF-3D85E582A5A3}" dt="2024-09-06T00:45:25.472" v="33" actId="20577"/>
          <ac:spMkLst>
            <pc:docMk/>
            <pc:sldMk cId="3068868437" sldId="575"/>
            <ac:spMk id="15" creationId="{6E903810-B6D1-C607-012C-79A85BC32B96}"/>
          </ac:spMkLst>
        </pc:spChg>
      </pc:sldChg>
      <pc:sldChg chg="modSp mod">
        <pc:chgData name="Takao Nagae (永江 孝雄)" userId="e0d64d0e-dbd1-43eb-9c1e-2752658c99f3" providerId="ADAL" clId="{F06535AD-5AB1-4479-8CAF-3D85E582A5A3}" dt="2024-09-06T00:44:12.773" v="21" actId="207"/>
        <pc:sldMkLst>
          <pc:docMk/>
          <pc:sldMk cId="1616727518" sldId="587"/>
        </pc:sldMkLst>
        <pc:spChg chg="mod">
          <ac:chgData name="Takao Nagae (永江 孝雄)" userId="e0d64d0e-dbd1-43eb-9c1e-2752658c99f3" providerId="ADAL" clId="{F06535AD-5AB1-4479-8CAF-3D85E582A5A3}" dt="2024-09-06T00:44:12.773" v="21" actId="207"/>
          <ac:spMkLst>
            <pc:docMk/>
            <pc:sldMk cId="1616727518" sldId="587"/>
            <ac:spMk id="6" creationId="{826E4979-E254-863C-3257-05F9F1E673AB}"/>
          </ac:spMkLst>
        </pc:spChg>
      </pc:sldChg>
      <pc:sldChg chg="modSp mod">
        <pc:chgData name="Takao Nagae (永江 孝雄)" userId="e0d64d0e-dbd1-43eb-9c1e-2752658c99f3" providerId="ADAL" clId="{F06535AD-5AB1-4479-8CAF-3D85E582A5A3}" dt="2024-09-06T00:44:45.960" v="27" actId="207"/>
        <pc:sldMkLst>
          <pc:docMk/>
          <pc:sldMk cId="2739186677" sldId="592"/>
        </pc:sldMkLst>
        <pc:spChg chg="mod">
          <ac:chgData name="Takao Nagae (永江 孝雄)" userId="e0d64d0e-dbd1-43eb-9c1e-2752658c99f3" providerId="ADAL" clId="{F06535AD-5AB1-4479-8CAF-3D85E582A5A3}" dt="2024-09-06T00:44:45.960" v="27" actId="207"/>
          <ac:spMkLst>
            <pc:docMk/>
            <pc:sldMk cId="2739186677" sldId="592"/>
            <ac:spMk id="34" creationId="{93116DC8-C5B5-F918-D322-D0D3EC037BA4}"/>
          </ac:spMkLst>
        </pc:spChg>
      </pc:sldChg>
      <pc:sldChg chg="modSp mod">
        <pc:chgData name="Takao Nagae (永江 孝雄)" userId="e0d64d0e-dbd1-43eb-9c1e-2752658c99f3" providerId="ADAL" clId="{F06535AD-5AB1-4479-8CAF-3D85E582A5A3}" dt="2024-09-06T00:43:45.915" v="15" actId="207"/>
        <pc:sldMkLst>
          <pc:docMk/>
          <pc:sldMk cId="1851685148" sldId="594"/>
        </pc:sldMkLst>
        <pc:spChg chg="mod">
          <ac:chgData name="Takao Nagae (永江 孝雄)" userId="e0d64d0e-dbd1-43eb-9c1e-2752658c99f3" providerId="ADAL" clId="{F06535AD-5AB1-4479-8CAF-3D85E582A5A3}" dt="2024-09-06T00:43:45.915" v="15" actId="207"/>
          <ac:spMkLst>
            <pc:docMk/>
            <pc:sldMk cId="1851685148" sldId="594"/>
            <ac:spMk id="50" creationId="{A687DBBB-59ED-830E-A46D-193C3DA1830F}"/>
          </ac:spMkLst>
        </pc:spChg>
      </pc:sldChg>
      <pc:sldChg chg="modSp mod">
        <pc:chgData name="Takao Nagae (永江 孝雄)" userId="e0d64d0e-dbd1-43eb-9c1e-2752658c99f3" providerId="ADAL" clId="{F06535AD-5AB1-4479-8CAF-3D85E582A5A3}" dt="2024-09-06T00:44:55.739" v="29" actId="207"/>
        <pc:sldMkLst>
          <pc:docMk/>
          <pc:sldMk cId="554956992" sldId="595"/>
        </pc:sldMkLst>
        <pc:spChg chg="mod">
          <ac:chgData name="Takao Nagae (永江 孝雄)" userId="e0d64d0e-dbd1-43eb-9c1e-2752658c99f3" providerId="ADAL" clId="{F06535AD-5AB1-4479-8CAF-3D85E582A5A3}" dt="2024-09-06T00:44:55.739" v="29" actId="207"/>
          <ac:spMkLst>
            <pc:docMk/>
            <pc:sldMk cId="554956992" sldId="595"/>
            <ac:spMk id="4" creationId="{3D170A24-8A08-9CA1-DA50-3316FCABB897}"/>
          </ac:spMkLst>
        </pc:spChg>
      </pc:sldChg>
      <pc:sldChg chg="modSp mod">
        <pc:chgData name="Takao Nagae (永江 孝雄)" userId="e0d64d0e-dbd1-43eb-9c1e-2752658c99f3" providerId="ADAL" clId="{F06535AD-5AB1-4479-8CAF-3D85E582A5A3}" dt="2024-09-06T00:43:20.465" v="11" actId="207"/>
        <pc:sldMkLst>
          <pc:docMk/>
          <pc:sldMk cId="3297583606" sldId="600"/>
        </pc:sldMkLst>
        <pc:spChg chg="mod">
          <ac:chgData name="Takao Nagae (永江 孝雄)" userId="e0d64d0e-dbd1-43eb-9c1e-2752658c99f3" providerId="ADAL" clId="{F06535AD-5AB1-4479-8CAF-3D85E582A5A3}" dt="2024-09-06T00:43:20.465" v="11" actId="207"/>
          <ac:spMkLst>
            <pc:docMk/>
            <pc:sldMk cId="3297583606" sldId="600"/>
            <ac:spMk id="15" creationId="{4ADC117A-1E41-309D-E14B-A6B003D86A28}"/>
          </ac:spMkLst>
        </pc:spChg>
      </pc:sldChg>
      <pc:sldChg chg="modSp mod">
        <pc:chgData name="Takao Nagae (永江 孝雄)" userId="e0d64d0e-dbd1-43eb-9c1e-2752658c99f3" providerId="ADAL" clId="{F06535AD-5AB1-4479-8CAF-3D85E582A5A3}" dt="2024-09-06T00:43:34.195" v="13" actId="207"/>
        <pc:sldMkLst>
          <pc:docMk/>
          <pc:sldMk cId="2383036036" sldId="601"/>
        </pc:sldMkLst>
        <pc:spChg chg="mod">
          <ac:chgData name="Takao Nagae (永江 孝雄)" userId="e0d64d0e-dbd1-43eb-9c1e-2752658c99f3" providerId="ADAL" clId="{F06535AD-5AB1-4479-8CAF-3D85E582A5A3}" dt="2024-09-06T00:43:34.195" v="13" actId="207"/>
          <ac:spMkLst>
            <pc:docMk/>
            <pc:sldMk cId="2383036036" sldId="601"/>
            <ac:spMk id="15" creationId="{CE9CDCE4-9655-2B14-6B3F-9A4A7F206115}"/>
          </ac:spMkLst>
        </pc:spChg>
      </pc:sldChg>
      <pc:sldChg chg="modSp mod">
        <pc:chgData name="Takao Nagae (永江 孝雄)" userId="e0d64d0e-dbd1-43eb-9c1e-2752658c99f3" providerId="ADAL" clId="{F06535AD-5AB1-4479-8CAF-3D85E582A5A3}" dt="2024-09-06T00:43:53.104" v="17" actId="207"/>
        <pc:sldMkLst>
          <pc:docMk/>
          <pc:sldMk cId="3162870916" sldId="603"/>
        </pc:sldMkLst>
        <pc:spChg chg="mod">
          <ac:chgData name="Takao Nagae (永江 孝雄)" userId="e0d64d0e-dbd1-43eb-9c1e-2752658c99f3" providerId="ADAL" clId="{F06535AD-5AB1-4479-8CAF-3D85E582A5A3}" dt="2024-09-06T00:43:53.104" v="17" actId="207"/>
          <ac:spMkLst>
            <pc:docMk/>
            <pc:sldMk cId="3162870916" sldId="603"/>
            <ac:spMk id="4" creationId="{CE968948-DA8C-32D2-411C-8B39DB9F663D}"/>
          </ac:spMkLst>
        </pc:spChg>
      </pc:sldChg>
      <pc:sldChg chg="modSp mod">
        <pc:chgData name="Takao Nagae (永江 孝雄)" userId="e0d64d0e-dbd1-43eb-9c1e-2752658c99f3" providerId="ADAL" clId="{F06535AD-5AB1-4479-8CAF-3D85E582A5A3}" dt="2024-09-06T00:42:47.608" v="5" actId="207"/>
        <pc:sldMkLst>
          <pc:docMk/>
          <pc:sldMk cId="387763602" sldId="604"/>
        </pc:sldMkLst>
        <pc:spChg chg="mod">
          <ac:chgData name="Takao Nagae (永江 孝雄)" userId="e0d64d0e-dbd1-43eb-9c1e-2752658c99f3" providerId="ADAL" clId="{F06535AD-5AB1-4479-8CAF-3D85E582A5A3}" dt="2024-09-06T00:42:47.608" v="5" actId="207"/>
          <ac:spMkLst>
            <pc:docMk/>
            <pc:sldMk cId="387763602" sldId="604"/>
            <ac:spMk id="4" creationId="{9F432D2F-1C5A-FE64-096B-134168952F37}"/>
          </ac:spMkLst>
        </pc:spChg>
      </pc:sldChg>
      <pc:sldChg chg="modSp mod">
        <pc:chgData name="Takao Nagae (永江 孝雄)" userId="e0d64d0e-dbd1-43eb-9c1e-2752658c99f3" providerId="ADAL" clId="{F06535AD-5AB1-4479-8CAF-3D85E582A5A3}" dt="2024-09-06T00:46:04.261" v="37" actId="207"/>
        <pc:sldMkLst>
          <pc:docMk/>
          <pc:sldMk cId="1208580484" sldId="605"/>
        </pc:sldMkLst>
        <pc:spChg chg="mod">
          <ac:chgData name="Takao Nagae (永江 孝雄)" userId="e0d64d0e-dbd1-43eb-9c1e-2752658c99f3" providerId="ADAL" clId="{F06535AD-5AB1-4479-8CAF-3D85E582A5A3}" dt="2024-09-06T00:46:04.261" v="37" actId="207"/>
          <ac:spMkLst>
            <pc:docMk/>
            <pc:sldMk cId="1208580484" sldId="605"/>
            <ac:spMk id="7" creationId="{BAD63AFA-F2AB-3502-F14B-28BB097EDBA6}"/>
          </ac:spMkLst>
        </pc:spChg>
      </pc:sldChg>
      <pc:sldChg chg="modSp mod">
        <pc:chgData name="Takao Nagae (永江 孝雄)" userId="e0d64d0e-dbd1-43eb-9c1e-2752658c99f3" providerId="ADAL" clId="{F06535AD-5AB1-4479-8CAF-3D85E582A5A3}" dt="2024-09-06T00:46:12.224" v="39" actId="207"/>
        <pc:sldMkLst>
          <pc:docMk/>
          <pc:sldMk cId="829863637" sldId="609"/>
        </pc:sldMkLst>
        <pc:spChg chg="mod">
          <ac:chgData name="Takao Nagae (永江 孝雄)" userId="e0d64d0e-dbd1-43eb-9c1e-2752658c99f3" providerId="ADAL" clId="{F06535AD-5AB1-4479-8CAF-3D85E582A5A3}" dt="2024-09-06T00:46:12.224" v="39" actId="207"/>
          <ac:spMkLst>
            <pc:docMk/>
            <pc:sldMk cId="829863637" sldId="609"/>
            <ac:spMk id="31" creationId="{CE497ACD-77D8-3B25-5433-C5A8AA0D9CC5}"/>
          </ac:spMkLst>
        </pc:spChg>
      </pc:sldChg>
      <pc:sldChg chg="modSp mod">
        <pc:chgData name="Takao Nagae (永江 孝雄)" userId="e0d64d0e-dbd1-43eb-9c1e-2752658c99f3" providerId="ADAL" clId="{F06535AD-5AB1-4479-8CAF-3D85E582A5A3}" dt="2024-09-06T00:42:34.228" v="3" actId="207"/>
        <pc:sldMkLst>
          <pc:docMk/>
          <pc:sldMk cId="1582256142" sldId="613"/>
        </pc:sldMkLst>
        <pc:spChg chg="mod">
          <ac:chgData name="Takao Nagae (永江 孝雄)" userId="e0d64d0e-dbd1-43eb-9c1e-2752658c99f3" providerId="ADAL" clId="{F06535AD-5AB1-4479-8CAF-3D85E582A5A3}" dt="2024-09-06T00:42:34.228" v="3" actId="207"/>
          <ac:spMkLst>
            <pc:docMk/>
            <pc:sldMk cId="1582256142" sldId="613"/>
            <ac:spMk id="144" creationId="{A58A75E7-0BF2-C8E6-A61A-BFE290177F68}"/>
          </ac:spMkLst>
        </pc:spChg>
      </pc:sldChg>
      <pc:sldChg chg="modSp mod">
        <pc:chgData name="Takao Nagae (永江 孝雄)" userId="e0d64d0e-dbd1-43eb-9c1e-2752658c99f3" providerId="ADAL" clId="{F06535AD-5AB1-4479-8CAF-3D85E582A5A3}" dt="2024-09-06T00:43:07.902" v="9" actId="207"/>
        <pc:sldMkLst>
          <pc:docMk/>
          <pc:sldMk cId="1574171995" sldId="614"/>
        </pc:sldMkLst>
        <pc:spChg chg="mod">
          <ac:chgData name="Takao Nagae (永江 孝雄)" userId="e0d64d0e-dbd1-43eb-9c1e-2752658c99f3" providerId="ADAL" clId="{F06535AD-5AB1-4479-8CAF-3D85E582A5A3}" dt="2024-09-06T00:43:07.902" v="9" actId="207"/>
          <ac:spMkLst>
            <pc:docMk/>
            <pc:sldMk cId="1574171995" sldId="614"/>
            <ac:spMk id="35" creationId="{DCE99105-2659-6958-DD67-52CA4B68C0C7}"/>
          </ac:spMkLst>
        </pc:spChg>
      </pc:sldChg>
      <pc:sldChg chg="modSp">
        <pc:chgData name="Takao Nagae (永江 孝雄)" userId="e0d64d0e-dbd1-43eb-9c1e-2752658c99f3" providerId="ADAL" clId="{F06535AD-5AB1-4479-8CAF-3D85E582A5A3}" dt="2024-09-06T00:47:48.205" v="40" actId="14100"/>
        <pc:sldMkLst>
          <pc:docMk/>
          <pc:sldMk cId="3434947499" sldId="616"/>
        </pc:sldMkLst>
        <pc:spChg chg="mod">
          <ac:chgData name="Takao Nagae (永江 孝雄)" userId="e0d64d0e-dbd1-43eb-9c1e-2752658c99f3" providerId="ADAL" clId="{F06535AD-5AB1-4479-8CAF-3D85E582A5A3}" dt="2024-09-06T00:47:48.205" v="40" actId="14100"/>
          <ac:spMkLst>
            <pc:docMk/>
            <pc:sldMk cId="3434947499" sldId="616"/>
            <ac:spMk id="14" creationId="{B43E1C4B-F249-FA1B-95E3-FAF09B83FA1F}"/>
          </ac:spMkLst>
        </pc:spChg>
      </pc:sldChg>
    </pc:docChg>
  </pc:docChgLst>
  <pc:docChgLst>
    <pc:chgData name="Takao Nagae (永江 孝雄)" userId="e0d64d0e-dbd1-43eb-9c1e-2752658c99f3" providerId="ADAL" clId="{459A4AE5-7D6B-4AB2-A6D7-12DAFF136E40}"/>
    <pc:docChg chg="modSld">
      <pc:chgData name="Takao Nagae (永江 孝雄)" userId="e0d64d0e-dbd1-43eb-9c1e-2752658c99f3" providerId="ADAL" clId="{459A4AE5-7D6B-4AB2-A6D7-12DAFF136E40}" dt="2024-09-06T00:41:15.885" v="0" actId="207"/>
      <pc:docMkLst>
        <pc:docMk/>
      </pc:docMkLst>
      <pc:sldChg chg="modSp mod">
        <pc:chgData name="Takao Nagae (永江 孝雄)" userId="e0d64d0e-dbd1-43eb-9c1e-2752658c99f3" providerId="ADAL" clId="{459A4AE5-7D6B-4AB2-A6D7-12DAFF136E40}" dt="2024-09-06T00:41:15.885" v="0" actId="207"/>
        <pc:sldMkLst>
          <pc:docMk/>
          <pc:sldMk cId="1661557246" sldId="466"/>
        </pc:sldMkLst>
        <pc:spChg chg="mod">
          <ac:chgData name="Takao Nagae (永江 孝雄)" userId="e0d64d0e-dbd1-43eb-9c1e-2752658c99f3" providerId="ADAL" clId="{459A4AE5-7D6B-4AB2-A6D7-12DAFF136E40}" dt="2024-09-06T00:41:15.885" v="0" actId="207"/>
          <ac:spMkLst>
            <pc:docMk/>
            <pc:sldMk cId="1661557246" sldId="466"/>
            <ac:spMk id="12" creationId="{7CDBCA4B-6E73-75DA-2847-1EE9E7DB9D99}"/>
          </ac:spMkLst>
        </pc:spChg>
      </pc:sldChg>
    </pc:docChg>
  </pc:docChgLst>
  <pc:docChgLst>
    <pc:chgData name="Takao Nagae (永江 孝雄)" userId="e0d64d0e-dbd1-43eb-9c1e-2752658c99f3" providerId="ADAL" clId="{64744DF3-9D6C-4A09-87ED-5D52B735AC93}"/>
    <pc:docChg chg="custSel modSld">
      <pc:chgData name="Takao Nagae (永江 孝雄)" userId="e0d64d0e-dbd1-43eb-9c1e-2752658c99f3" providerId="ADAL" clId="{64744DF3-9D6C-4A09-87ED-5D52B735AC93}" dt="2024-09-15T21:56:05.239" v="42" actId="113"/>
      <pc:docMkLst>
        <pc:docMk/>
      </pc:docMkLst>
      <pc:sldChg chg="modSp mod">
        <pc:chgData name="Takao Nagae (永江 孝雄)" userId="e0d64d0e-dbd1-43eb-9c1e-2752658c99f3" providerId="ADAL" clId="{64744DF3-9D6C-4A09-87ED-5D52B735AC93}" dt="2024-09-10T23:13:56.178" v="37" actId="1038"/>
        <pc:sldMkLst>
          <pc:docMk/>
          <pc:sldMk cId="3530128946" sldId="542"/>
        </pc:sldMkLst>
        <pc:spChg chg="mod">
          <ac:chgData name="Takao Nagae (永江 孝雄)" userId="e0d64d0e-dbd1-43eb-9c1e-2752658c99f3" providerId="ADAL" clId="{64744DF3-9D6C-4A09-87ED-5D52B735AC93}" dt="2024-09-10T23:13:44.251" v="10" actId="1038"/>
          <ac:spMkLst>
            <pc:docMk/>
            <pc:sldMk cId="3530128946" sldId="542"/>
            <ac:spMk id="51" creationId="{D5953B58-C11A-92B0-986B-0B23770D1152}"/>
          </ac:spMkLst>
        </pc:spChg>
        <pc:spChg chg="mod">
          <ac:chgData name="Takao Nagae (永江 孝雄)" userId="e0d64d0e-dbd1-43eb-9c1e-2752658c99f3" providerId="ADAL" clId="{64744DF3-9D6C-4A09-87ED-5D52B735AC93}" dt="2024-09-10T23:13:50.717" v="29" actId="1038"/>
          <ac:spMkLst>
            <pc:docMk/>
            <pc:sldMk cId="3530128946" sldId="542"/>
            <ac:spMk id="52" creationId="{CF9C5B73-1601-877B-07B3-57643F9770A7}"/>
          </ac:spMkLst>
        </pc:spChg>
        <pc:spChg chg="mod">
          <ac:chgData name="Takao Nagae (永江 孝雄)" userId="e0d64d0e-dbd1-43eb-9c1e-2752658c99f3" providerId="ADAL" clId="{64744DF3-9D6C-4A09-87ED-5D52B735AC93}" dt="2024-09-10T23:13:56.178" v="37" actId="1038"/>
          <ac:spMkLst>
            <pc:docMk/>
            <pc:sldMk cId="3530128946" sldId="542"/>
            <ac:spMk id="53" creationId="{704823FE-1120-C343-834F-999BA76601F1}"/>
          </ac:spMkLst>
        </pc:spChg>
      </pc:sldChg>
      <pc:sldChg chg="modSp">
        <pc:chgData name="Takao Nagae (永江 孝雄)" userId="e0d64d0e-dbd1-43eb-9c1e-2752658c99f3" providerId="ADAL" clId="{64744DF3-9D6C-4A09-87ED-5D52B735AC93}" dt="2024-09-15T21:56:05.239" v="42" actId="113"/>
        <pc:sldMkLst>
          <pc:docMk/>
          <pc:sldMk cId="3626326280" sldId="572"/>
        </pc:sldMkLst>
        <pc:spChg chg="mod">
          <ac:chgData name="Takao Nagae (永江 孝雄)" userId="e0d64d0e-dbd1-43eb-9c1e-2752658c99f3" providerId="ADAL" clId="{64744DF3-9D6C-4A09-87ED-5D52B735AC93}" dt="2024-09-15T21:56:05.239" v="42" actId="113"/>
          <ac:spMkLst>
            <pc:docMk/>
            <pc:sldMk cId="3626326280" sldId="572"/>
            <ac:spMk id="31" creationId="{A196E19F-BC41-7130-9226-5AE80D0F9D72}"/>
          </ac:spMkLst>
        </pc:spChg>
      </pc:sldChg>
      <pc:sldChg chg="delSp modSp mod">
        <pc:chgData name="Takao Nagae (永江 孝雄)" userId="e0d64d0e-dbd1-43eb-9c1e-2752658c99f3" providerId="ADAL" clId="{64744DF3-9D6C-4A09-87ED-5D52B735AC93}" dt="2024-09-11T02:29:44.446" v="41" actId="21"/>
        <pc:sldMkLst>
          <pc:docMk/>
          <pc:sldMk cId="387763602" sldId="604"/>
        </pc:sldMkLst>
        <pc:spChg chg="del">
          <ac:chgData name="Takao Nagae (永江 孝雄)" userId="e0d64d0e-dbd1-43eb-9c1e-2752658c99f3" providerId="ADAL" clId="{64744DF3-9D6C-4A09-87ED-5D52B735AC93}" dt="2024-09-11T02:29:44.446" v="41" actId="21"/>
          <ac:spMkLst>
            <pc:docMk/>
            <pc:sldMk cId="387763602" sldId="604"/>
            <ac:spMk id="4" creationId="{9F432D2F-1C5A-FE64-096B-134168952F37}"/>
          </ac:spMkLst>
        </pc:spChg>
        <pc:graphicFrameChg chg="mod">
          <ac:chgData name="Takao Nagae (永江 孝雄)" userId="e0d64d0e-dbd1-43eb-9c1e-2752658c99f3" providerId="ADAL" clId="{64744DF3-9D6C-4A09-87ED-5D52B735AC93}" dt="2024-09-10T22:13:33.096" v="1" actId="14100"/>
          <ac:graphicFrameMkLst>
            <pc:docMk/>
            <pc:sldMk cId="387763602" sldId="604"/>
            <ac:graphicFrameMk id="44" creationId="{3A37C0E2-B27C-6D58-0DC4-3EB0F533E339}"/>
          </ac:graphicFrameMkLst>
        </pc:graphicFrameChg>
        <pc:graphicFrameChg chg="mod">
          <ac:chgData name="Takao Nagae (永江 孝雄)" userId="e0d64d0e-dbd1-43eb-9c1e-2752658c99f3" providerId="ADAL" clId="{64744DF3-9D6C-4A09-87ED-5D52B735AC93}" dt="2024-09-10T22:13:33.096" v="1" actId="14100"/>
          <ac:graphicFrameMkLst>
            <pc:docMk/>
            <pc:sldMk cId="387763602" sldId="604"/>
            <ac:graphicFrameMk id="45" creationId="{8EDD74FC-03D5-CA41-A929-0BFB52A7268D}"/>
          </ac:graphicFrameMkLst>
        </pc:graphicFrameChg>
      </pc:sldChg>
      <pc:sldChg chg="modSp">
        <pc:chgData name="Takao Nagae (永江 孝雄)" userId="e0d64d0e-dbd1-43eb-9c1e-2752658c99f3" providerId="ADAL" clId="{64744DF3-9D6C-4A09-87ED-5D52B735AC93}" dt="2024-09-10T23:17:31.495" v="39"/>
        <pc:sldMkLst>
          <pc:docMk/>
          <pc:sldMk cId="1208580484" sldId="605"/>
        </pc:sldMkLst>
        <pc:graphicFrameChg chg="mod">
          <ac:chgData name="Takao Nagae (永江 孝雄)" userId="e0d64d0e-dbd1-43eb-9c1e-2752658c99f3" providerId="ADAL" clId="{64744DF3-9D6C-4A09-87ED-5D52B735AC93}" dt="2024-09-10T23:17:31.495" v="39"/>
          <ac:graphicFrameMkLst>
            <pc:docMk/>
            <pc:sldMk cId="1208580484" sldId="605"/>
            <ac:graphicFrameMk id="4" creationId="{CA96E5A2-3F7C-0DF1-28C8-1CDA25EB5C93}"/>
          </ac:graphicFrameMkLst>
        </pc:graphicFrameChg>
      </pc:sldChg>
      <pc:sldChg chg="modSp mod">
        <pc:chgData name="Takao Nagae (永江 孝雄)" userId="e0d64d0e-dbd1-43eb-9c1e-2752658c99f3" providerId="ADAL" clId="{64744DF3-9D6C-4A09-87ED-5D52B735AC93}" dt="2024-09-10T23:17:56.816" v="40" actId="1035"/>
        <pc:sldMkLst>
          <pc:docMk/>
          <pc:sldMk cId="3434947499" sldId="616"/>
        </pc:sldMkLst>
        <pc:spChg chg="mod">
          <ac:chgData name="Takao Nagae (永江 孝雄)" userId="e0d64d0e-dbd1-43eb-9c1e-2752658c99f3" providerId="ADAL" clId="{64744DF3-9D6C-4A09-87ED-5D52B735AC93}" dt="2024-09-10T23:17:56.816" v="40" actId="1035"/>
          <ac:spMkLst>
            <pc:docMk/>
            <pc:sldMk cId="3434947499" sldId="616"/>
            <ac:spMk id="21" creationId="{675B8DE8-ECBC-A38D-41CA-0D25A8BA58A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54269005847953"/>
          <c:y val="0.1559088888888889"/>
          <c:w val="0.58079961567591376"/>
          <c:h val="0.70225578712542347"/>
        </c:manualLayout>
      </c:layout>
      <c:radarChart>
        <c:radarStyle val="marker"/>
        <c:varyColors val="0"/>
        <c:ser>
          <c:idx val="0"/>
          <c:order val="0"/>
          <c:tx>
            <c:strRef>
              <c:f>Sheet1!$B$1</c:f>
              <c:strCache>
                <c:ptCount val="1"/>
                <c:pt idx="0">
                  <c:v>系列 1</c:v>
                </c:pt>
              </c:strCache>
            </c:strRef>
          </c:tx>
          <c:spPr>
            <a:ln w="28575" cap="rnd">
              <a:solidFill>
                <a:schemeClr val="bg2"/>
              </a:solidFill>
              <a:round/>
            </a:ln>
            <a:effectLst/>
          </c:spPr>
          <c:marker>
            <c:symbol val="circle"/>
            <c:size val="5"/>
            <c:spPr>
              <a:solidFill>
                <a:schemeClr val="bg2"/>
              </a:solidFill>
              <a:ln w="9525">
                <a:solidFill>
                  <a:schemeClr val="bg2"/>
                </a:solidFill>
              </a:ln>
              <a:effectLst/>
            </c:spPr>
          </c:marker>
          <c:cat>
            <c:strRef>
              <c:f>Sheet1!$A$2:$A$6</c:f>
              <c:strCache>
                <c:ptCount val="5"/>
                <c:pt idx="0">
                  <c:v>QC手法</c:v>
                </c:pt>
                <c:pt idx="1">
                  <c:v>多能工</c:v>
                </c:pt>
                <c:pt idx="2">
                  <c:v>問題解決力</c:v>
                </c:pt>
                <c:pt idx="3">
                  <c:v>運営の仕方</c:v>
                </c:pt>
                <c:pt idx="4">
                  <c:v>改善能力</c:v>
                </c:pt>
              </c:strCache>
            </c:strRef>
          </c:cat>
          <c:val>
            <c:numRef>
              <c:f>Sheet1!$B$2:$B$6</c:f>
              <c:numCache>
                <c:formatCode>General</c:formatCode>
                <c:ptCount val="5"/>
                <c:pt idx="0">
                  <c:v>2.5</c:v>
                </c:pt>
                <c:pt idx="1">
                  <c:v>2.5</c:v>
                </c:pt>
                <c:pt idx="2">
                  <c:v>2</c:v>
                </c:pt>
                <c:pt idx="3">
                  <c:v>2.5</c:v>
                </c:pt>
                <c:pt idx="4">
                  <c:v>3</c:v>
                </c:pt>
              </c:numCache>
            </c:numRef>
          </c:val>
          <c:extLst>
            <c:ext xmlns:c16="http://schemas.microsoft.com/office/drawing/2014/chart" uri="{C3380CC4-5D6E-409C-BE32-E72D297353CC}">
              <c16:uniqueId val="{00000000-F074-478E-9896-411F233DA1D1}"/>
            </c:ext>
          </c:extLst>
        </c:ser>
        <c:dLbls>
          <c:showLegendKey val="0"/>
          <c:showVal val="0"/>
          <c:showCatName val="0"/>
          <c:showSerName val="0"/>
          <c:showPercent val="0"/>
          <c:showBubbleSize val="0"/>
        </c:dLbls>
        <c:axId val="1059725648"/>
        <c:axId val="1059730640"/>
      </c:radarChart>
      <c:catAx>
        <c:axId val="1059725648"/>
        <c:scaling>
          <c:orientation val="minMax"/>
        </c:scaling>
        <c:delete val="1"/>
        <c:axPos val="b"/>
        <c:numFmt formatCode="General" sourceLinked="1"/>
        <c:majorTickMark val="none"/>
        <c:minorTickMark val="none"/>
        <c:tickLblPos val="nextTo"/>
        <c:crossAx val="1059730640"/>
        <c:crosses val="autoZero"/>
        <c:auto val="1"/>
        <c:lblAlgn val="ctr"/>
        <c:lblOffset val="100"/>
        <c:noMultiLvlLbl val="0"/>
      </c:catAx>
      <c:valAx>
        <c:axId val="1059730640"/>
        <c:scaling>
          <c:orientation val="minMax"/>
          <c:max val="5"/>
        </c:scaling>
        <c:delete val="1"/>
        <c:axPos val="l"/>
        <c:majorGridlines>
          <c:spPr>
            <a:ln w="6350" cap="flat" cmpd="sng" algn="ctr">
              <a:solidFill>
                <a:schemeClr val="tx1"/>
              </a:solidFill>
              <a:round/>
            </a:ln>
            <a:effectLst/>
          </c:spPr>
        </c:majorGridlines>
        <c:numFmt formatCode="General" sourceLinked="1"/>
        <c:majorTickMark val="none"/>
        <c:minorTickMark val="none"/>
        <c:tickLblPos val="nextTo"/>
        <c:crossAx val="105972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DENSO TP 2017 Regula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23575785317214"/>
          <c:y val="0.17399509642212393"/>
          <c:w val="0.58079961567591376"/>
          <c:h val="0.70225578712542347"/>
        </c:manualLayout>
      </c:layout>
      <c:radarChart>
        <c:radarStyle val="marker"/>
        <c:varyColors val="0"/>
        <c:ser>
          <c:idx val="0"/>
          <c:order val="0"/>
          <c:tx>
            <c:strRef>
              <c:f>Sheet1!$B$1</c:f>
              <c:strCache>
                <c:ptCount val="1"/>
                <c:pt idx="0">
                  <c:v>系列 1</c:v>
                </c:pt>
              </c:strCache>
            </c:strRef>
          </c:tx>
          <c:spPr>
            <a:ln w="28575" cap="rnd">
              <a:solidFill>
                <a:schemeClr val="bg2"/>
              </a:solidFill>
              <a:prstDash val="solid"/>
              <a:round/>
            </a:ln>
            <a:effectLst/>
          </c:spPr>
          <c:marker>
            <c:symbol val="circle"/>
            <c:size val="5"/>
            <c:spPr>
              <a:solidFill>
                <a:schemeClr val="bg2"/>
              </a:solidFill>
              <a:ln w="9525">
                <a:solidFill>
                  <a:schemeClr val="bg2"/>
                </a:solidFill>
              </a:ln>
              <a:effectLst/>
            </c:spPr>
          </c:marker>
          <c:cat>
            <c:strRef>
              <c:f>Sheet1!$A$2:$A$6</c:f>
              <c:strCache>
                <c:ptCount val="5"/>
                <c:pt idx="0">
                  <c:v>QC手法</c:v>
                </c:pt>
                <c:pt idx="1">
                  <c:v>多能工</c:v>
                </c:pt>
                <c:pt idx="2">
                  <c:v>問題解決力</c:v>
                </c:pt>
                <c:pt idx="3">
                  <c:v>運営の仕方</c:v>
                </c:pt>
                <c:pt idx="4">
                  <c:v>改善能力</c:v>
                </c:pt>
              </c:strCache>
            </c:strRef>
          </c:cat>
          <c:val>
            <c:numRef>
              <c:f>Sheet1!$B$2:$B$6</c:f>
              <c:numCache>
                <c:formatCode>General</c:formatCode>
                <c:ptCount val="5"/>
                <c:pt idx="0">
                  <c:v>3</c:v>
                </c:pt>
                <c:pt idx="1">
                  <c:v>3</c:v>
                </c:pt>
                <c:pt idx="2">
                  <c:v>2</c:v>
                </c:pt>
                <c:pt idx="3">
                  <c:v>3</c:v>
                </c:pt>
                <c:pt idx="4">
                  <c:v>3</c:v>
                </c:pt>
              </c:numCache>
            </c:numRef>
          </c:val>
          <c:extLst>
            <c:ext xmlns:c16="http://schemas.microsoft.com/office/drawing/2014/chart" uri="{C3380CC4-5D6E-409C-BE32-E72D297353CC}">
              <c16:uniqueId val="{00000000-BB4C-454B-94AB-18ABF80A743D}"/>
            </c:ext>
          </c:extLst>
        </c:ser>
        <c:ser>
          <c:idx val="1"/>
          <c:order val="1"/>
          <c:tx>
            <c:strRef>
              <c:f>Sheet1!$C$1</c:f>
              <c:strCache>
                <c:ptCount val="1"/>
                <c:pt idx="0">
                  <c:v>系列 2</c:v>
                </c:pt>
              </c:strCache>
            </c:strRef>
          </c:tx>
          <c:spPr>
            <a:ln w="28575" cap="rnd">
              <a:solidFill>
                <a:srgbClr val="0066FF"/>
              </a:solidFill>
              <a:round/>
            </a:ln>
            <a:effectLst/>
          </c:spPr>
          <c:marker>
            <c:symbol val="circle"/>
            <c:size val="5"/>
            <c:spPr>
              <a:solidFill>
                <a:srgbClr val="0066FF"/>
              </a:solidFill>
              <a:ln w="9525">
                <a:solidFill>
                  <a:srgbClr val="0066FF"/>
                </a:solidFill>
              </a:ln>
              <a:effectLst/>
            </c:spPr>
          </c:marker>
          <c:cat>
            <c:strRef>
              <c:f>Sheet1!$A$2:$A$6</c:f>
              <c:strCache>
                <c:ptCount val="5"/>
                <c:pt idx="0">
                  <c:v>QC手法</c:v>
                </c:pt>
                <c:pt idx="1">
                  <c:v>多能工</c:v>
                </c:pt>
                <c:pt idx="2">
                  <c:v>問題解決力</c:v>
                </c:pt>
                <c:pt idx="3">
                  <c:v>運営の仕方</c:v>
                </c:pt>
                <c:pt idx="4">
                  <c:v>改善能力</c:v>
                </c:pt>
              </c:strCache>
            </c:strRef>
          </c:cat>
          <c:val>
            <c:numRef>
              <c:f>Sheet1!$C$2:$C$6</c:f>
              <c:numCache>
                <c:formatCode>General</c:formatCode>
                <c:ptCount val="5"/>
                <c:pt idx="0">
                  <c:v>3.5</c:v>
                </c:pt>
                <c:pt idx="1">
                  <c:v>3</c:v>
                </c:pt>
                <c:pt idx="2">
                  <c:v>3.5</c:v>
                </c:pt>
                <c:pt idx="3">
                  <c:v>3.5</c:v>
                </c:pt>
                <c:pt idx="4">
                  <c:v>3.5</c:v>
                </c:pt>
              </c:numCache>
            </c:numRef>
          </c:val>
          <c:extLst>
            <c:ext xmlns:c16="http://schemas.microsoft.com/office/drawing/2014/chart" uri="{C3380CC4-5D6E-409C-BE32-E72D297353CC}">
              <c16:uniqueId val="{00000001-BB4C-454B-94AB-18ABF80A743D}"/>
            </c:ext>
          </c:extLst>
        </c:ser>
        <c:dLbls>
          <c:showLegendKey val="0"/>
          <c:showVal val="0"/>
          <c:showCatName val="0"/>
          <c:showSerName val="0"/>
          <c:showPercent val="0"/>
          <c:showBubbleSize val="0"/>
        </c:dLbls>
        <c:axId val="1059725648"/>
        <c:axId val="1059730640"/>
      </c:radarChart>
      <c:catAx>
        <c:axId val="1059725648"/>
        <c:scaling>
          <c:orientation val="minMax"/>
        </c:scaling>
        <c:delete val="1"/>
        <c:axPos val="b"/>
        <c:numFmt formatCode="General" sourceLinked="1"/>
        <c:majorTickMark val="none"/>
        <c:minorTickMark val="none"/>
        <c:tickLblPos val="nextTo"/>
        <c:crossAx val="1059730640"/>
        <c:crosses val="autoZero"/>
        <c:auto val="1"/>
        <c:lblAlgn val="ctr"/>
        <c:lblOffset val="100"/>
        <c:noMultiLvlLbl val="0"/>
      </c:catAx>
      <c:valAx>
        <c:axId val="1059730640"/>
        <c:scaling>
          <c:orientation val="minMax"/>
          <c:max val="5"/>
        </c:scaling>
        <c:delete val="1"/>
        <c:axPos val="l"/>
        <c:majorGridlines>
          <c:spPr>
            <a:ln w="6350" cap="flat" cmpd="sng" algn="ctr">
              <a:solidFill>
                <a:schemeClr val="tx1"/>
              </a:solidFill>
              <a:round/>
            </a:ln>
            <a:effectLst/>
          </c:spPr>
        </c:majorGridlines>
        <c:numFmt formatCode="General" sourceLinked="1"/>
        <c:majorTickMark val="none"/>
        <c:minorTickMark val="none"/>
        <c:tickLblPos val="nextTo"/>
        <c:crossAx val="105972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DENSO TP 2017 Regular"/>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5799565032685"/>
          <c:y val="0.18402131496052246"/>
          <c:w val="0.48473099415204679"/>
          <c:h val="0.61783740740740745"/>
        </c:manualLayout>
      </c:layout>
      <c:radarChart>
        <c:radarStyle val="marker"/>
        <c:varyColors val="0"/>
        <c:ser>
          <c:idx val="0"/>
          <c:order val="0"/>
          <c:tx>
            <c:strRef>
              <c:f>Sheet1!$B$1</c:f>
              <c:strCache>
                <c:ptCount val="1"/>
                <c:pt idx="0">
                  <c:v>系列 1</c:v>
                </c:pt>
              </c:strCache>
            </c:strRef>
          </c:tx>
          <c:spPr>
            <a:ln w="28575" cap="rnd">
              <a:solidFill>
                <a:schemeClr val="accent6"/>
              </a:solidFill>
              <a:prstDash val="solid"/>
              <a:round/>
            </a:ln>
            <a:effectLst/>
          </c:spPr>
          <c:marker>
            <c:symbol val="circle"/>
            <c:size val="5"/>
            <c:spPr>
              <a:solidFill>
                <a:schemeClr val="bg2"/>
              </a:solidFill>
              <a:ln w="9525">
                <a:solidFill>
                  <a:schemeClr val="bg2"/>
                </a:solidFill>
              </a:ln>
              <a:effectLst/>
            </c:spPr>
          </c:marker>
          <c:dPt>
            <c:idx val="0"/>
            <c:marker>
              <c:symbol val="circle"/>
              <c:size val="5"/>
              <c:spPr>
                <a:solidFill>
                  <a:schemeClr val="bg2"/>
                </a:solidFill>
                <a:ln w="9525">
                  <a:solidFill>
                    <a:schemeClr val="bg2"/>
                  </a:solidFill>
                </a:ln>
                <a:effectLst/>
              </c:spPr>
            </c:marker>
            <c:bubble3D val="0"/>
            <c:spPr>
              <a:ln w="28575" cap="rnd">
                <a:solidFill>
                  <a:schemeClr val="bg2"/>
                </a:solidFill>
                <a:prstDash val="solid"/>
                <a:round/>
              </a:ln>
              <a:effectLst/>
            </c:spPr>
            <c:extLst>
              <c:ext xmlns:c16="http://schemas.microsoft.com/office/drawing/2014/chart" uri="{C3380CC4-5D6E-409C-BE32-E72D297353CC}">
                <c16:uniqueId val="{00000000-B217-4B3F-AD1E-89157261BE93}"/>
              </c:ext>
            </c:extLst>
          </c:dPt>
          <c:dPt>
            <c:idx val="1"/>
            <c:marker>
              <c:symbol val="circle"/>
              <c:size val="5"/>
              <c:spPr>
                <a:solidFill>
                  <a:schemeClr val="bg2"/>
                </a:solidFill>
                <a:ln w="9525">
                  <a:solidFill>
                    <a:schemeClr val="bg2"/>
                  </a:solidFill>
                </a:ln>
                <a:effectLst/>
              </c:spPr>
            </c:marker>
            <c:bubble3D val="0"/>
            <c:spPr>
              <a:ln w="28575" cap="rnd">
                <a:solidFill>
                  <a:schemeClr val="bg2"/>
                </a:solidFill>
                <a:prstDash val="solid"/>
                <a:round/>
              </a:ln>
              <a:effectLst/>
            </c:spPr>
            <c:extLst>
              <c:ext xmlns:c16="http://schemas.microsoft.com/office/drawing/2014/chart" uri="{C3380CC4-5D6E-409C-BE32-E72D297353CC}">
                <c16:uniqueId val="{00000001-B217-4B3F-AD1E-89157261BE93}"/>
              </c:ext>
            </c:extLst>
          </c:dPt>
          <c:dPt>
            <c:idx val="2"/>
            <c:marker>
              <c:symbol val="circle"/>
              <c:size val="5"/>
              <c:spPr>
                <a:solidFill>
                  <a:schemeClr val="bg2"/>
                </a:solidFill>
                <a:ln w="9525">
                  <a:solidFill>
                    <a:schemeClr val="bg2"/>
                  </a:solidFill>
                </a:ln>
                <a:effectLst/>
              </c:spPr>
            </c:marker>
            <c:bubble3D val="0"/>
            <c:spPr>
              <a:ln w="28575" cap="rnd">
                <a:solidFill>
                  <a:schemeClr val="bg2"/>
                </a:solidFill>
                <a:prstDash val="solid"/>
                <a:round/>
              </a:ln>
              <a:effectLst/>
            </c:spPr>
            <c:extLst>
              <c:ext xmlns:c16="http://schemas.microsoft.com/office/drawing/2014/chart" uri="{C3380CC4-5D6E-409C-BE32-E72D297353CC}">
                <c16:uniqueId val="{00000003-B217-4B3F-AD1E-89157261BE93}"/>
              </c:ext>
            </c:extLst>
          </c:dPt>
          <c:dPt>
            <c:idx val="3"/>
            <c:marker>
              <c:symbol val="circle"/>
              <c:size val="5"/>
              <c:spPr>
                <a:solidFill>
                  <a:schemeClr val="bg2"/>
                </a:solidFill>
                <a:ln w="9525">
                  <a:solidFill>
                    <a:schemeClr val="bg2"/>
                  </a:solidFill>
                </a:ln>
                <a:effectLst/>
              </c:spPr>
            </c:marker>
            <c:bubble3D val="0"/>
            <c:spPr>
              <a:ln w="28575" cap="rnd">
                <a:solidFill>
                  <a:schemeClr val="bg2"/>
                </a:solidFill>
                <a:prstDash val="solid"/>
                <a:round/>
              </a:ln>
              <a:effectLst/>
            </c:spPr>
            <c:extLst>
              <c:ext xmlns:c16="http://schemas.microsoft.com/office/drawing/2014/chart" uri="{C3380CC4-5D6E-409C-BE32-E72D297353CC}">
                <c16:uniqueId val="{00000004-B217-4B3F-AD1E-89157261BE93}"/>
              </c:ext>
            </c:extLst>
          </c:dPt>
          <c:dPt>
            <c:idx val="4"/>
            <c:marker>
              <c:symbol val="circle"/>
              <c:size val="5"/>
              <c:spPr>
                <a:solidFill>
                  <a:schemeClr val="bg2"/>
                </a:solidFill>
                <a:ln w="9525">
                  <a:solidFill>
                    <a:schemeClr val="bg2"/>
                  </a:solidFill>
                </a:ln>
                <a:effectLst/>
              </c:spPr>
            </c:marker>
            <c:bubble3D val="0"/>
            <c:spPr>
              <a:ln w="28575" cap="rnd">
                <a:solidFill>
                  <a:schemeClr val="bg2"/>
                </a:solidFill>
                <a:prstDash val="solid"/>
                <a:round/>
              </a:ln>
              <a:effectLst/>
            </c:spPr>
            <c:extLst>
              <c:ext xmlns:c16="http://schemas.microsoft.com/office/drawing/2014/chart" uri="{C3380CC4-5D6E-409C-BE32-E72D297353CC}">
                <c16:uniqueId val="{00000002-B217-4B3F-AD1E-89157261BE93}"/>
              </c:ext>
            </c:extLst>
          </c:dPt>
          <c:cat>
            <c:strRef>
              <c:f>Sheet1!$A$2:$A$6</c:f>
              <c:strCache>
                <c:ptCount val="5"/>
                <c:pt idx="0">
                  <c:v>発言力</c:v>
                </c:pt>
                <c:pt idx="1">
                  <c:v>チームワーク</c:v>
                </c:pt>
                <c:pt idx="2">
                  <c:v>連帯力</c:v>
                </c:pt>
                <c:pt idx="3">
                  <c:v>5Sルール</c:v>
                </c:pt>
                <c:pt idx="4">
                  <c:v>向上心</c:v>
                </c:pt>
              </c:strCache>
            </c:strRef>
          </c:cat>
          <c:val>
            <c:numRef>
              <c:f>Sheet1!$B$2:$B$6</c:f>
              <c:numCache>
                <c:formatCode>General</c:formatCode>
                <c:ptCount val="5"/>
                <c:pt idx="0">
                  <c:v>4</c:v>
                </c:pt>
                <c:pt idx="1">
                  <c:v>3.5</c:v>
                </c:pt>
                <c:pt idx="2">
                  <c:v>3</c:v>
                </c:pt>
                <c:pt idx="3">
                  <c:v>3</c:v>
                </c:pt>
                <c:pt idx="4">
                  <c:v>2</c:v>
                </c:pt>
              </c:numCache>
            </c:numRef>
          </c:val>
          <c:extLst>
            <c:ext xmlns:c16="http://schemas.microsoft.com/office/drawing/2014/chart" uri="{C3380CC4-5D6E-409C-BE32-E72D297353CC}">
              <c16:uniqueId val="{00000000-D3DA-453D-8363-EEE98443C5E7}"/>
            </c:ext>
          </c:extLst>
        </c:ser>
        <c:ser>
          <c:idx val="1"/>
          <c:order val="1"/>
          <c:tx>
            <c:strRef>
              <c:f>Sheet1!$C$1</c:f>
              <c:strCache>
                <c:ptCount val="1"/>
                <c:pt idx="0">
                  <c:v>系列 2</c:v>
                </c:pt>
              </c:strCache>
            </c:strRef>
          </c:tx>
          <c:spPr>
            <a:ln w="28575" cap="rnd">
              <a:solidFill>
                <a:srgbClr val="0066FF"/>
              </a:solidFill>
              <a:round/>
            </a:ln>
            <a:effectLst/>
          </c:spPr>
          <c:marker>
            <c:symbol val="circle"/>
            <c:size val="5"/>
            <c:spPr>
              <a:solidFill>
                <a:srgbClr val="0066FF"/>
              </a:solidFill>
              <a:ln w="9525">
                <a:solidFill>
                  <a:srgbClr val="0066FF"/>
                </a:solidFill>
              </a:ln>
              <a:effectLst/>
            </c:spPr>
          </c:marker>
          <c:cat>
            <c:strRef>
              <c:f>Sheet1!$A$2:$A$6</c:f>
              <c:strCache>
                <c:ptCount val="5"/>
                <c:pt idx="0">
                  <c:v>発言力</c:v>
                </c:pt>
                <c:pt idx="1">
                  <c:v>チームワーク</c:v>
                </c:pt>
                <c:pt idx="2">
                  <c:v>連帯力</c:v>
                </c:pt>
                <c:pt idx="3">
                  <c:v>5Sルール</c:v>
                </c:pt>
                <c:pt idx="4">
                  <c:v>向上心</c:v>
                </c:pt>
              </c:strCache>
            </c:strRef>
          </c:cat>
          <c:val>
            <c:numRef>
              <c:f>Sheet1!$C$2:$C$6</c:f>
              <c:numCache>
                <c:formatCode>General</c:formatCode>
                <c:ptCount val="5"/>
                <c:pt idx="0">
                  <c:v>4.5</c:v>
                </c:pt>
                <c:pt idx="1">
                  <c:v>4</c:v>
                </c:pt>
                <c:pt idx="2">
                  <c:v>3.5</c:v>
                </c:pt>
                <c:pt idx="3">
                  <c:v>3.5</c:v>
                </c:pt>
                <c:pt idx="4">
                  <c:v>4</c:v>
                </c:pt>
              </c:numCache>
            </c:numRef>
          </c:val>
          <c:extLst>
            <c:ext xmlns:c16="http://schemas.microsoft.com/office/drawing/2014/chart" uri="{C3380CC4-5D6E-409C-BE32-E72D297353CC}">
              <c16:uniqueId val="{00000001-D3DA-453D-8363-EEE98443C5E7}"/>
            </c:ext>
          </c:extLst>
        </c:ser>
        <c:dLbls>
          <c:showLegendKey val="0"/>
          <c:showVal val="0"/>
          <c:showCatName val="0"/>
          <c:showSerName val="0"/>
          <c:showPercent val="0"/>
          <c:showBubbleSize val="0"/>
        </c:dLbls>
        <c:axId val="1059725648"/>
        <c:axId val="1059730640"/>
      </c:radarChart>
      <c:catAx>
        <c:axId val="1059725648"/>
        <c:scaling>
          <c:orientation val="minMax"/>
        </c:scaling>
        <c:delete val="1"/>
        <c:axPos val="b"/>
        <c:numFmt formatCode="General" sourceLinked="1"/>
        <c:majorTickMark val="none"/>
        <c:minorTickMark val="none"/>
        <c:tickLblPos val="nextTo"/>
        <c:crossAx val="1059730640"/>
        <c:crosses val="autoZero"/>
        <c:auto val="1"/>
        <c:lblAlgn val="ctr"/>
        <c:lblOffset val="100"/>
        <c:noMultiLvlLbl val="0"/>
      </c:catAx>
      <c:valAx>
        <c:axId val="1059730640"/>
        <c:scaling>
          <c:orientation val="minMax"/>
          <c:max val="5"/>
        </c:scaling>
        <c:delete val="1"/>
        <c:axPos val="l"/>
        <c:majorGridlines>
          <c:spPr>
            <a:ln w="6350" cap="flat" cmpd="sng" algn="ctr">
              <a:solidFill>
                <a:schemeClr val="tx1"/>
              </a:solidFill>
              <a:round/>
            </a:ln>
            <a:effectLst/>
          </c:spPr>
        </c:majorGridlines>
        <c:numFmt formatCode="General" sourceLinked="1"/>
        <c:majorTickMark val="none"/>
        <c:minorTickMark val="none"/>
        <c:tickLblPos val="nextTo"/>
        <c:crossAx val="105972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DENSO TP 2017 Regula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62748538011699"/>
          <c:y val="0.12228333333333333"/>
          <c:w val="0.58079961567591376"/>
          <c:h val="0.70225578712542347"/>
        </c:manualLayout>
      </c:layout>
      <c:radarChart>
        <c:radarStyle val="marker"/>
        <c:varyColors val="0"/>
        <c:ser>
          <c:idx val="0"/>
          <c:order val="0"/>
          <c:tx>
            <c:strRef>
              <c:f>Sheet1!$B$1</c:f>
              <c:strCache>
                <c:ptCount val="1"/>
                <c:pt idx="0">
                  <c:v>系列 1</c:v>
                </c:pt>
              </c:strCache>
            </c:strRef>
          </c:tx>
          <c:spPr>
            <a:ln w="28575" cap="rnd">
              <a:solidFill>
                <a:schemeClr val="bg2"/>
              </a:solidFill>
              <a:round/>
            </a:ln>
            <a:effectLst/>
          </c:spPr>
          <c:marker>
            <c:symbol val="circle"/>
            <c:size val="5"/>
            <c:spPr>
              <a:solidFill>
                <a:schemeClr val="bg2"/>
              </a:solidFill>
              <a:ln w="9525">
                <a:solidFill>
                  <a:schemeClr val="bg2"/>
                </a:solidFill>
              </a:ln>
              <a:effectLst/>
            </c:spPr>
          </c:marker>
          <c:cat>
            <c:strRef>
              <c:f>Sheet1!$A$2:$A$6</c:f>
              <c:strCache>
                <c:ptCount val="5"/>
                <c:pt idx="0">
                  <c:v>発言力</c:v>
                </c:pt>
                <c:pt idx="1">
                  <c:v>チームワーク</c:v>
                </c:pt>
                <c:pt idx="2">
                  <c:v>連帯力</c:v>
                </c:pt>
                <c:pt idx="3">
                  <c:v>5Sルール</c:v>
                </c:pt>
                <c:pt idx="4">
                  <c:v>向上心</c:v>
                </c:pt>
              </c:strCache>
            </c:strRef>
          </c:cat>
          <c:val>
            <c:numRef>
              <c:f>Sheet1!$B$2:$B$6</c:f>
              <c:numCache>
                <c:formatCode>General</c:formatCode>
                <c:ptCount val="5"/>
                <c:pt idx="0">
                  <c:v>3.5</c:v>
                </c:pt>
                <c:pt idx="1">
                  <c:v>3</c:v>
                </c:pt>
                <c:pt idx="2">
                  <c:v>3</c:v>
                </c:pt>
                <c:pt idx="3">
                  <c:v>3</c:v>
                </c:pt>
                <c:pt idx="4">
                  <c:v>2</c:v>
                </c:pt>
              </c:numCache>
            </c:numRef>
          </c:val>
          <c:extLst>
            <c:ext xmlns:c16="http://schemas.microsoft.com/office/drawing/2014/chart" uri="{C3380CC4-5D6E-409C-BE32-E72D297353CC}">
              <c16:uniqueId val="{00000000-859D-4495-9F9D-045392973450}"/>
            </c:ext>
          </c:extLst>
        </c:ser>
        <c:dLbls>
          <c:showLegendKey val="0"/>
          <c:showVal val="0"/>
          <c:showCatName val="0"/>
          <c:showSerName val="0"/>
          <c:showPercent val="0"/>
          <c:showBubbleSize val="0"/>
        </c:dLbls>
        <c:axId val="1059725648"/>
        <c:axId val="1059730640"/>
      </c:radarChart>
      <c:catAx>
        <c:axId val="1059725648"/>
        <c:scaling>
          <c:orientation val="minMax"/>
        </c:scaling>
        <c:delete val="1"/>
        <c:axPos val="b"/>
        <c:numFmt formatCode="General" sourceLinked="1"/>
        <c:majorTickMark val="none"/>
        <c:minorTickMark val="none"/>
        <c:tickLblPos val="nextTo"/>
        <c:crossAx val="1059730640"/>
        <c:crosses val="autoZero"/>
        <c:auto val="1"/>
        <c:lblAlgn val="ctr"/>
        <c:lblOffset val="100"/>
        <c:noMultiLvlLbl val="0"/>
      </c:catAx>
      <c:valAx>
        <c:axId val="1059730640"/>
        <c:scaling>
          <c:orientation val="minMax"/>
          <c:max val="5"/>
        </c:scaling>
        <c:delete val="1"/>
        <c:axPos val="l"/>
        <c:majorGridlines>
          <c:spPr>
            <a:ln w="6350" cap="flat" cmpd="sng" algn="ctr">
              <a:solidFill>
                <a:schemeClr val="tx1"/>
              </a:solidFill>
              <a:round/>
            </a:ln>
            <a:effectLst/>
          </c:spPr>
        </c:majorGridlines>
        <c:numFmt formatCode="General" sourceLinked="1"/>
        <c:majorTickMark val="none"/>
        <c:minorTickMark val="none"/>
        <c:tickLblPos val="nextTo"/>
        <c:crossAx val="105972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DENSO TP 2017 Regula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男女比率</c:v>
                </c:pt>
              </c:strCache>
            </c:strRef>
          </c:tx>
          <c:spPr>
            <a:solidFill>
              <a:schemeClr val="tx1">
                <a:lumMod val="25000"/>
                <a:lumOff val="75000"/>
              </a:schemeClr>
            </a:solidFill>
            <a:ln w="19050">
              <a:solidFill>
                <a:srgbClr val="000000"/>
              </a:solidFill>
            </a:ln>
            <a:effectLst/>
          </c:spPr>
          <c:invertIfNegative val="0"/>
          <c:cat>
            <c:strRef>
              <c:f>Sheet1!$A$2:$A$3</c:f>
              <c:strCache>
                <c:ptCount val="2"/>
                <c:pt idx="0">
                  <c:v>男子</c:v>
                </c:pt>
                <c:pt idx="1">
                  <c:v>女子</c:v>
                </c:pt>
              </c:strCache>
            </c:strRef>
          </c:cat>
          <c:val>
            <c:numRef>
              <c:f>Sheet1!$B$2:$B$3</c:f>
              <c:numCache>
                <c:formatCode>General</c:formatCode>
                <c:ptCount val="2"/>
                <c:pt idx="0">
                  <c:v>10</c:v>
                </c:pt>
                <c:pt idx="1">
                  <c:v>0</c:v>
                </c:pt>
              </c:numCache>
            </c:numRef>
          </c:val>
          <c:extLst>
            <c:ext xmlns:c16="http://schemas.microsoft.com/office/drawing/2014/chart" uri="{C3380CC4-5D6E-409C-BE32-E72D297353CC}">
              <c16:uniqueId val="{00000000-51B0-41C2-97EC-CF724D6E405A}"/>
            </c:ext>
          </c:extLst>
        </c:ser>
        <c:ser>
          <c:idx val="1"/>
          <c:order val="1"/>
          <c:tx>
            <c:strRef>
              <c:f>Sheet1!$C$1</c:f>
              <c:strCache>
                <c:ptCount val="1"/>
                <c:pt idx="0">
                  <c:v>列1</c:v>
                </c:pt>
              </c:strCache>
            </c:strRef>
          </c:tx>
          <c:spPr>
            <a:solidFill>
              <a:schemeClr val="accent2"/>
            </a:solidFill>
            <a:ln w="19050">
              <a:solidFill>
                <a:srgbClr val="000000"/>
              </a:solidFill>
            </a:ln>
            <a:effectLst/>
          </c:spPr>
          <c:invertIfNegative val="0"/>
          <c:dPt>
            <c:idx val="0"/>
            <c:invertIfNegative val="0"/>
            <c:bubble3D val="0"/>
            <c:spPr>
              <a:solidFill>
                <a:schemeClr val="accent2">
                  <a:lumMod val="40000"/>
                  <a:lumOff val="60000"/>
                </a:schemeClr>
              </a:solidFill>
              <a:ln w="19050">
                <a:solidFill>
                  <a:srgbClr val="000000"/>
                </a:solidFill>
              </a:ln>
              <a:effectLst/>
            </c:spPr>
            <c:extLst>
              <c:ext xmlns:c16="http://schemas.microsoft.com/office/drawing/2014/chart" uri="{C3380CC4-5D6E-409C-BE32-E72D297353CC}">
                <c16:uniqueId val="{00000001-97DD-4EDB-82AC-FF2EA26767AA}"/>
              </c:ext>
            </c:extLst>
          </c:dPt>
          <c:cat>
            <c:strRef>
              <c:f>Sheet1!$A$2:$A$3</c:f>
              <c:strCache>
                <c:ptCount val="2"/>
                <c:pt idx="0">
                  <c:v>男子</c:v>
                </c:pt>
                <c:pt idx="1">
                  <c:v>女子</c:v>
                </c:pt>
              </c:strCache>
            </c:strRef>
          </c:cat>
          <c:val>
            <c:numRef>
              <c:f>Sheet1!$C$2:$C$3</c:f>
              <c:numCache>
                <c:formatCode>General</c:formatCode>
                <c:ptCount val="2"/>
                <c:pt idx="0">
                  <c:v>4</c:v>
                </c:pt>
                <c:pt idx="1">
                  <c:v>0</c:v>
                </c:pt>
              </c:numCache>
            </c:numRef>
          </c:val>
          <c:extLst>
            <c:ext xmlns:c16="http://schemas.microsoft.com/office/drawing/2014/chart" uri="{C3380CC4-5D6E-409C-BE32-E72D297353CC}">
              <c16:uniqueId val="{00000000-97DD-4EDB-82AC-FF2EA26767AA}"/>
            </c:ext>
          </c:extLst>
        </c:ser>
        <c:dLbls>
          <c:showLegendKey val="0"/>
          <c:showVal val="0"/>
          <c:showCatName val="0"/>
          <c:showSerName val="0"/>
          <c:showPercent val="0"/>
          <c:showBubbleSize val="0"/>
        </c:dLbls>
        <c:gapWidth val="70"/>
        <c:overlap val="100"/>
        <c:axId val="541530112"/>
        <c:axId val="528738000"/>
      </c:barChart>
      <c:catAx>
        <c:axId val="541530112"/>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28738000"/>
        <c:crossesAt val="0"/>
        <c:auto val="1"/>
        <c:lblAlgn val="ctr"/>
        <c:lblOffset val="100"/>
        <c:noMultiLvlLbl val="0"/>
      </c:catAx>
      <c:valAx>
        <c:axId val="528738000"/>
        <c:scaling>
          <c:orientation val="minMax"/>
          <c:max val="15"/>
        </c:scaling>
        <c:delete val="0"/>
        <c:axPos val="l"/>
        <c:majorGridlines>
          <c:spPr>
            <a:ln w="9525" cap="flat" cmpd="sng" algn="ctr">
              <a:noFill/>
              <a:round/>
            </a:ln>
            <a:effectLst/>
          </c:spPr>
        </c:maj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54153011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男女比率</c:v>
                </c:pt>
              </c:strCache>
            </c:strRef>
          </c:tx>
          <c:spPr>
            <a:solidFill>
              <a:schemeClr val="tx1">
                <a:lumMod val="25000"/>
                <a:lumOff val="75000"/>
              </a:schemeClr>
            </a:solidFill>
            <a:ln w="19050">
              <a:solidFill>
                <a:schemeClr val="tx1"/>
              </a:solidFill>
            </a:ln>
            <a:effectLst/>
          </c:spPr>
          <c:invertIfNegative val="0"/>
          <c:dPt>
            <c:idx val="1"/>
            <c:invertIfNegative val="0"/>
            <c:bubble3D val="0"/>
            <c:spPr>
              <a:solidFill>
                <a:schemeClr val="tx1">
                  <a:lumMod val="25000"/>
                  <a:lumOff val="75000"/>
                </a:schemeClr>
              </a:solidFill>
              <a:ln w="19050">
                <a:solidFill>
                  <a:schemeClr val="tx1"/>
                </a:solidFill>
              </a:ln>
              <a:effectLst/>
            </c:spPr>
            <c:extLst>
              <c:ext xmlns:c16="http://schemas.microsoft.com/office/drawing/2014/chart" uri="{C3380CC4-5D6E-409C-BE32-E72D297353CC}">
                <c16:uniqueId val="{00000000-7D02-4977-981C-99B08E9ECCAF}"/>
              </c:ext>
            </c:extLst>
          </c:dPt>
          <c:cat>
            <c:strRef>
              <c:f>Sheet1!$A$2:$A$3</c:f>
              <c:strCache>
                <c:ptCount val="2"/>
                <c:pt idx="0">
                  <c:v>男子</c:v>
                </c:pt>
                <c:pt idx="1">
                  <c:v>女子</c:v>
                </c:pt>
              </c:strCache>
            </c:strRef>
          </c:cat>
          <c:val>
            <c:numRef>
              <c:f>Sheet1!$B$2:$B$3</c:f>
              <c:numCache>
                <c:formatCode>General</c:formatCode>
                <c:ptCount val="2"/>
                <c:pt idx="0">
                  <c:v>6</c:v>
                </c:pt>
                <c:pt idx="1">
                  <c:v>1</c:v>
                </c:pt>
              </c:numCache>
            </c:numRef>
          </c:val>
          <c:extLst>
            <c:ext xmlns:c16="http://schemas.microsoft.com/office/drawing/2014/chart" uri="{C3380CC4-5D6E-409C-BE32-E72D297353CC}">
              <c16:uniqueId val="{00000000-51B0-41C2-97EC-CF724D6E405A}"/>
            </c:ext>
          </c:extLst>
        </c:ser>
        <c:ser>
          <c:idx val="1"/>
          <c:order val="1"/>
          <c:tx>
            <c:strRef>
              <c:f>Sheet1!$C$1</c:f>
              <c:strCache>
                <c:ptCount val="1"/>
                <c:pt idx="0">
                  <c:v>列1</c:v>
                </c:pt>
              </c:strCache>
            </c:strRef>
          </c:tx>
          <c:spPr>
            <a:solidFill>
              <a:schemeClr val="accent2">
                <a:lumMod val="40000"/>
                <a:lumOff val="60000"/>
              </a:schemeClr>
            </a:solidFill>
            <a:ln w="19050">
              <a:solidFill>
                <a:srgbClr val="000000"/>
              </a:solidFill>
            </a:ln>
            <a:effectLst/>
          </c:spPr>
          <c:invertIfNegative val="0"/>
          <c:cat>
            <c:strRef>
              <c:f>Sheet1!$A$2:$A$3</c:f>
              <c:strCache>
                <c:ptCount val="2"/>
                <c:pt idx="0">
                  <c:v>男子</c:v>
                </c:pt>
                <c:pt idx="1">
                  <c:v>女子</c:v>
                </c:pt>
              </c:strCache>
            </c:strRef>
          </c:cat>
          <c:val>
            <c:numRef>
              <c:f>Sheet1!$C$2:$C$3</c:f>
              <c:numCache>
                <c:formatCode>General</c:formatCode>
                <c:ptCount val="2"/>
                <c:pt idx="0">
                  <c:v>4</c:v>
                </c:pt>
                <c:pt idx="1">
                  <c:v>3</c:v>
                </c:pt>
              </c:numCache>
            </c:numRef>
          </c:val>
          <c:extLst>
            <c:ext xmlns:c16="http://schemas.microsoft.com/office/drawing/2014/chart" uri="{C3380CC4-5D6E-409C-BE32-E72D297353CC}">
              <c16:uniqueId val="{00000002-14A0-49D3-A52A-13994E0166C9}"/>
            </c:ext>
          </c:extLst>
        </c:ser>
        <c:dLbls>
          <c:showLegendKey val="0"/>
          <c:showVal val="0"/>
          <c:showCatName val="0"/>
          <c:showSerName val="0"/>
          <c:showPercent val="0"/>
          <c:showBubbleSize val="0"/>
        </c:dLbls>
        <c:gapWidth val="70"/>
        <c:overlap val="100"/>
        <c:axId val="541530112"/>
        <c:axId val="528738000"/>
      </c:barChart>
      <c:catAx>
        <c:axId val="541530112"/>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28738000"/>
        <c:crosses val="autoZero"/>
        <c:auto val="1"/>
        <c:lblAlgn val="ctr"/>
        <c:lblOffset val="100"/>
        <c:noMultiLvlLbl val="0"/>
      </c:catAx>
      <c:valAx>
        <c:axId val="528738000"/>
        <c:scaling>
          <c:orientation val="minMax"/>
          <c:max val="15"/>
        </c:scaling>
        <c:delete val="0"/>
        <c:axPos val="l"/>
        <c:majorGridlines>
          <c:spPr>
            <a:ln w="9525" cap="flat" cmpd="sng" algn="ctr">
              <a:noFill/>
              <a:round/>
            </a:ln>
            <a:effectLst/>
          </c:spPr>
        </c:maj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197" b="1" i="0" u="none" strike="noStrike" kern="1200" baseline="0">
                <a:ln>
                  <a:noFill/>
                </a:ln>
                <a:solidFill>
                  <a:schemeClr val="tx1"/>
                </a:solidFill>
                <a:latin typeface="+mn-lt"/>
                <a:ea typeface="+mn-ea"/>
                <a:cs typeface="+mn-cs"/>
              </a:defRPr>
            </a:pPr>
            <a:endParaRPr lang="ja-JP"/>
          </a:p>
        </c:txPr>
        <c:crossAx val="54153011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79622541092669E-2"/>
          <c:y val="4.440494230504307E-2"/>
          <c:w val="0.82686943434618809"/>
          <c:h val="0.81157549434588727"/>
        </c:manualLayout>
      </c:layout>
      <c:barChart>
        <c:barDir val="col"/>
        <c:grouping val="clustered"/>
        <c:varyColors val="0"/>
        <c:ser>
          <c:idx val="0"/>
          <c:order val="0"/>
          <c:tx>
            <c:strRef>
              <c:f>変色発生数調査!$B$1</c:f>
              <c:strCache>
                <c:ptCount val="1"/>
                <c:pt idx="0">
                  <c:v>件数</c:v>
                </c:pt>
              </c:strCache>
            </c:strRef>
          </c:tx>
          <c:spPr>
            <a:solidFill>
              <a:schemeClr val="accent1"/>
            </a:solidFill>
            <a:ln w="15875">
              <a:solidFill>
                <a:schemeClr val="tx1"/>
              </a:solidFill>
            </a:ln>
            <a:effectLst/>
          </c:spPr>
          <c:invertIfNegative val="0"/>
          <c:dPt>
            <c:idx val="0"/>
            <c:invertIfNegative val="0"/>
            <c:bubble3D val="0"/>
            <c:spPr>
              <a:solidFill>
                <a:srgbClr val="AFDDFF"/>
              </a:solidFill>
              <a:ln w="15875">
                <a:solidFill>
                  <a:schemeClr val="tx1"/>
                </a:solidFill>
              </a:ln>
              <a:effectLst/>
            </c:spPr>
            <c:extLst>
              <c:ext xmlns:c16="http://schemas.microsoft.com/office/drawing/2014/chart" uri="{C3380CC4-5D6E-409C-BE32-E72D297353CC}">
                <c16:uniqueId val="{00000001-FC0E-4362-9429-4E034BF686E5}"/>
              </c:ext>
            </c:extLst>
          </c:dPt>
          <c:dPt>
            <c:idx val="1"/>
            <c:invertIfNegative val="0"/>
            <c:bubble3D val="0"/>
            <c:spPr>
              <a:solidFill>
                <a:srgbClr val="AFDDFF"/>
              </a:solidFill>
              <a:ln w="15875">
                <a:solidFill>
                  <a:schemeClr val="tx1"/>
                </a:solidFill>
              </a:ln>
              <a:effectLst/>
            </c:spPr>
            <c:extLst>
              <c:ext xmlns:c16="http://schemas.microsoft.com/office/drawing/2014/chart" uri="{C3380CC4-5D6E-409C-BE32-E72D297353CC}">
                <c16:uniqueId val="{00000003-FC0E-4362-9429-4E034BF686E5}"/>
              </c:ext>
            </c:extLst>
          </c:dPt>
          <c:dPt>
            <c:idx val="2"/>
            <c:invertIfNegative val="0"/>
            <c:bubble3D val="0"/>
            <c:spPr>
              <a:solidFill>
                <a:srgbClr val="AFDDFF"/>
              </a:solidFill>
              <a:ln w="15875">
                <a:solidFill>
                  <a:schemeClr val="tx1"/>
                </a:solidFill>
              </a:ln>
              <a:effectLst/>
            </c:spPr>
            <c:extLst>
              <c:ext xmlns:c16="http://schemas.microsoft.com/office/drawing/2014/chart" uri="{C3380CC4-5D6E-409C-BE32-E72D297353CC}">
                <c16:uniqueId val="{00000005-FC0E-4362-9429-4E034BF686E5}"/>
              </c:ext>
            </c:extLst>
          </c:dPt>
          <c:dPt>
            <c:idx val="3"/>
            <c:invertIfNegative val="0"/>
            <c:bubble3D val="0"/>
            <c:spPr>
              <a:solidFill>
                <a:srgbClr val="AFDDFF"/>
              </a:solidFill>
              <a:ln w="15875">
                <a:solidFill>
                  <a:schemeClr val="tx1"/>
                </a:solidFill>
              </a:ln>
              <a:effectLst/>
            </c:spPr>
            <c:extLst>
              <c:ext xmlns:c16="http://schemas.microsoft.com/office/drawing/2014/chart" uri="{C3380CC4-5D6E-409C-BE32-E72D297353CC}">
                <c16:uniqueId val="{00000007-FC0E-4362-9429-4E034BF686E5}"/>
              </c:ext>
            </c:extLst>
          </c:dPt>
          <c:dPt>
            <c:idx val="4"/>
            <c:invertIfNegative val="0"/>
            <c:bubble3D val="0"/>
            <c:spPr>
              <a:solidFill>
                <a:schemeClr val="tx2"/>
              </a:solidFill>
              <a:ln w="15875">
                <a:solidFill>
                  <a:schemeClr val="tx1"/>
                </a:solidFill>
              </a:ln>
              <a:effectLst/>
            </c:spPr>
            <c:extLst>
              <c:ext xmlns:c16="http://schemas.microsoft.com/office/drawing/2014/chart" uri="{C3380CC4-5D6E-409C-BE32-E72D297353CC}">
                <c16:uniqueId val="{00000009-FC0E-4362-9429-4E034BF686E5}"/>
              </c:ext>
            </c:extLst>
          </c:dPt>
          <c:cat>
            <c:strRef>
              <c:f>変色発生数調査!$A$3:$A$7</c:f>
              <c:strCache>
                <c:ptCount val="5"/>
                <c:pt idx="0">
                  <c:v>インレットコネクタ</c:v>
                </c:pt>
                <c:pt idx="1">
                  <c:v>ボデー</c:v>
                </c:pt>
                <c:pt idx="2">
                  <c:v>HP0シリンダ</c:v>
                </c:pt>
                <c:pt idx="3">
                  <c:v>HP3シリンダ</c:v>
                </c:pt>
                <c:pt idx="4">
                  <c:v>その他</c:v>
                </c:pt>
              </c:strCache>
            </c:strRef>
          </c:cat>
          <c:val>
            <c:numRef>
              <c:f>変色発生数調査!$B$3:$B$7</c:f>
              <c:numCache>
                <c:formatCode>General</c:formatCode>
                <c:ptCount val="5"/>
                <c:pt idx="0">
                  <c:v>46.2</c:v>
                </c:pt>
                <c:pt idx="1">
                  <c:v>5.0999999999999996</c:v>
                </c:pt>
                <c:pt idx="2">
                  <c:v>1.8</c:v>
                </c:pt>
                <c:pt idx="3">
                  <c:v>1.1000000000000001</c:v>
                </c:pt>
                <c:pt idx="4">
                  <c:v>0.9</c:v>
                </c:pt>
              </c:numCache>
            </c:numRef>
          </c:val>
          <c:extLst>
            <c:ext xmlns:c16="http://schemas.microsoft.com/office/drawing/2014/chart" uri="{C3380CC4-5D6E-409C-BE32-E72D297353CC}">
              <c16:uniqueId val="{0000000A-FC0E-4362-9429-4E034BF686E5}"/>
            </c:ext>
          </c:extLst>
        </c:ser>
        <c:dLbls>
          <c:showLegendKey val="0"/>
          <c:showVal val="0"/>
          <c:showCatName val="0"/>
          <c:showSerName val="0"/>
          <c:showPercent val="0"/>
          <c:showBubbleSize val="0"/>
        </c:dLbls>
        <c:gapWidth val="0"/>
        <c:overlap val="-27"/>
        <c:axId val="112024991"/>
        <c:axId val="111988383"/>
      </c:barChart>
      <c:lineChart>
        <c:grouping val="standard"/>
        <c:varyColors val="0"/>
        <c:ser>
          <c:idx val="1"/>
          <c:order val="1"/>
          <c:tx>
            <c:strRef>
              <c:f>変色発生数調査!$C$1</c:f>
              <c:strCache>
                <c:ptCount val="1"/>
                <c:pt idx="0">
                  <c:v>累積比率</c:v>
                </c:pt>
              </c:strCache>
            </c:strRef>
          </c:tx>
          <c:spPr>
            <a:ln w="22225" cap="rnd">
              <a:solidFill>
                <a:sysClr val="windowText" lastClr="000000"/>
              </a:solidFill>
              <a:round/>
            </a:ln>
            <a:effectLst/>
          </c:spPr>
          <c:marker>
            <c:symbol val="circle"/>
            <c:size val="5"/>
            <c:spPr>
              <a:solidFill>
                <a:schemeClr val="tx1"/>
              </a:solidFill>
              <a:ln w="50800">
                <a:solidFill>
                  <a:schemeClr val="tx1"/>
                </a:solidFill>
              </a:ln>
              <a:effectLst/>
            </c:spPr>
          </c:marker>
          <c:cat>
            <c:strRef>
              <c:f>変色発生数調査!$A$2:$A$7</c:f>
              <c:strCache>
                <c:ptCount val="6"/>
                <c:pt idx="1">
                  <c:v>インレットコネクタ</c:v>
                </c:pt>
                <c:pt idx="2">
                  <c:v>ボデー</c:v>
                </c:pt>
                <c:pt idx="3">
                  <c:v>HP0シリンダ</c:v>
                </c:pt>
                <c:pt idx="4">
                  <c:v>HP3シリンダ</c:v>
                </c:pt>
                <c:pt idx="5">
                  <c:v>その他</c:v>
                </c:pt>
              </c:strCache>
            </c:strRef>
          </c:cat>
          <c:val>
            <c:numRef>
              <c:f>変色発生数調査!$C$2:$C$7</c:f>
              <c:numCache>
                <c:formatCode>0_);[Red]\(0\)</c:formatCode>
                <c:ptCount val="6"/>
                <c:pt idx="0" formatCode="0%">
                  <c:v>0</c:v>
                </c:pt>
                <c:pt idx="1">
                  <c:v>83</c:v>
                </c:pt>
                <c:pt idx="2" formatCode="General">
                  <c:v>93</c:v>
                </c:pt>
                <c:pt idx="3" formatCode="General">
                  <c:v>96</c:v>
                </c:pt>
                <c:pt idx="4" formatCode="General">
                  <c:v>98</c:v>
                </c:pt>
                <c:pt idx="5" formatCode="General">
                  <c:v>99</c:v>
                </c:pt>
              </c:numCache>
            </c:numRef>
          </c:val>
          <c:smooth val="0"/>
          <c:extLst>
            <c:ext xmlns:c16="http://schemas.microsoft.com/office/drawing/2014/chart" uri="{C3380CC4-5D6E-409C-BE32-E72D297353CC}">
              <c16:uniqueId val="{0000000B-FC0E-4362-9429-4E034BF686E5}"/>
            </c:ext>
          </c:extLst>
        </c:ser>
        <c:dLbls>
          <c:showLegendKey val="0"/>
          <c:showVal val="0"/>
          <c:showCatName val="0"/>
          <c:showSerName val="0"/>
          <c:showPercent val="0"/>
          <c:showBubbleSize val="0"/>
        </c:dLbls>
        <c:marker val="1"/>
        <c:smooth val="0"/>
        <c:axId val="111980063"/>
        <c:axId val="111975903"/>
      </c:lineChart>
      <c:catAx>
        <c:axId val="112024991"/>
        <c:scaling>
          <c:orientation val="minMax"/>
        </c:scaling>
        <c:delete val="0"/>
        <c:axPos val="b"/>
        <c:numFmt formatCode="General" sourceLinked="1"/>
        <c:majorTickMark val="none"/>
        <c:minorTickMark val="none"/>
        <c:tickLblPos val="nextTo"/>
        <c:spPr>
          <a:solidFill>
            <a:schemeClr val="bg1"/>
          </a:solidFill>
          <a:ln w="25400" cap="flat" cmpd="sng" algn="ctr">
            <a:solidFill>
              <a:schemeClr val="tx1"/>
            </a:solidFill>
            <a:round/>
          </a:ln>
          <a:effectLst/>
        </c:spPr>
        <c:txPr>
          <a:bodyPr rot="0" spcFirstLastPara="1" vertOverflow="ellipsis" wrap="square" anchor="ctr" anchorCtr="1"/>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1988383"/>
        <c:crosses val="autoZero"/>
        <c:auto val="1"/>
        <c:lblAlgn val="ctr"/>
        <c:lblOffset val="100"/>
        <c:noMultiLvlLbl val="0"/>
      </c:catAx>
      <c:valAx>
        <c:axId val="111988383"/>
        <c:scaling>
          <c:orientation val="minMax"/>
          <c:max val="56.1"/>
          <c:min val="0"/>
        </c:scaling>
        <c:delete val="0"/>
        <c:axPos val="l"/>
        <c:numFmt formatCode="General" sourceLinked="1"/>
        <c:majorTickMark val="in"/>
        <c:minorTickMark val="none"/>
        <c:tickLblPos val="nextTo"/>
        <c:spPr>
          <a:noFill/>
          <a:ln w="25400">
            <a:solidFill>
              <a:srgbClr val="323232"/>
            </a:solidFill>
          </a:ln>
          <a:effectLst/>
        </c:spPr>
        <c:txPr>
          <a:bodyPr rot="-60000000" spcFirstLastPara="1" vertOverflow="ellipsis" vert="horz" wrap="square" anchor="ctr" anchorCtr="1"/>
          <a:lstStyle/>
          <a:p>
            <a:pPr>
              <a:defRPr sz="1600" b="1" i="0" u="none" strike="noStrike" kern="1200" baseline="0">
                <a:solidFill>
                  <a:schemeClr val="tx1"/>
                </a:solidFill>
                <a:latin typeface="DENSO TP 2017 Regular"/>
                <a:ea typeface="+mn-ea"/>
                <a:cs typeface="+mn-cs"/>
              </a:defRPr>
            </a:pPr>
            <a:endParaRPr lang="ja-JP"/>
          </a:p>
        </c:txPr>
        <c:crossAx val="112024991"/>
        <c:crosses val="autoZero"/>
        <c:crossBetween val="between"/>
        <c:majorUnit val="10"/>
      </c:valAx>
      <c:valAx>
        <c:axId val="111975903"/>
        <c:scaling>
          <c:orientation val="minMax"/>
          <c:max val="100"/>
        </c:scaling>
        <c:delete val="0"/>
        <c:axPos val="r"/>
        <c:numFmt formatCode="General" sourceLinked="0"/>
        <c:majorTickMark val="in"/>
        <c:minorTickMark val="none"/>
        <c:tickLblPos val="nextTo"/>
        <c:spPr>
          <a:noFill/>
          <a:ln w="285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DENSO TP 2017 Regular"/>
                <a:ea typeface="+mn-ea"/>
                <a:cs typeface="+mn-cs"/>
              </a:defRPr>
            </a:pPr>
            <a:endParaRPr lang="ja-JP"/>
          </a:p>
        </c:txPr>
        <c:crossAx val="111980063"/>
        <c:crosses val="max"/>
        <c:crossBetween val="midCat"/>
        <c:majorUnit val="20"/>
      </c:valAx>
      <c:catAx>
        <c:axId val="111980063"/>
        <c:scaling>
          <c:orientation val="minMax"/>
        </c:scaling>
        <c:delete val="0"/>
        <c:axPos val="t"/>
        <c:numFmt formatCode="General" sourceLinked="1"/>
        <c:majorTickMark val="none"/>
        <c:minorTickMark val="none"/>
        <c:tickLblPos val="none"/>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ENSO TP 2017 Regular"/>
                <a:ea typeface="+mn-ea"/>
                <a:cs typeface="+mn-cs"/>
              </a:defRPr>
            </a:pPr>
            <a:endParaRPr lang="ja-JP"/>
          </a:p>
        </c:txPr>
        <c:crossAx val="111975903"/>
        <c:crosses val="max"/>
        <c:auto val="1"/>
        <c:lblAlgn val="ctr"/>
        <c:lblOffset val="100"/>
        <c:noMultiLvlLbl val="0"/>
      </c:cat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latin typeface="DENSO TP 2017 Regula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319289926057162E-2"/>
          <c:y val="0.22436662677425137"/>
          <c:w val="0.90286351706036749"/>
          <c:h val="0.66627596037621173"/>
        </c:manualLayout>
      </c:layout>
      <c:barChart>
        <c:barDir val="col"/>
        <c:grouping val="clustered"/>
        <c:varyColors val="0"/>
        <c:ser>
          <c:idx val="0"/>
          <c:order val="0"/>
          <c:spPr>
            <a:solidFill>
              <a:srgbClr val="B9D7EB"/>
            </a:solidFill>
            <a:ln>
              <a:noFill/>
            </a:ln>
            <a:effectLst/>
          </c:spPr>
          <c:invertIfNegative val="0"/>
          <c:dPt>
            <c:idx val="0"/>
            <c:invertIfNegative val="0"/>
            <c:bubble3D val="0"/>
            <c:spPr>
              <a:solidFill>
                <a:srgbClr val="B9D7EB">
                  <a:lumMod val="75000"/>
                </a:srgbClr>
              </a:solidFill>
              <a:ln w="19050">
                <a:solidFill>
                  <a:srgbClr val="323232"/>
                </a:solidFill>
              </a:ln>
              <a:effectLst/>
            </c:spPr>
            <c:extLst>
              <c:ext xmlns:c16="http://schemas.microsoft.com/office/drawing/2014/chart" uri="{C3380CC4-5D6E-409C-BE32-E72D297353CC}">
                <c16:uniqueId val="{00000000-DE54-4D5E-8B90-C43867C0B50E}"/>
              </c:ext>
            </c:extLst>
          </c:dPt>
          <c:cat>
            <c:strRef>
              <c:f>Sheet1!$F$8:$I$8</c:f>
              <c:strCache>
                <c:ptCount val="4"/>
                <c:pt idx="0">
                  <c:v>10月</c:v>
                </c:pt>
                <c:pt idx="3">
                  <c:v>3月</c:v>
                </c:pt>
              </c:strCache>
            </c:strRef>
          </c:cat>
          <c:val>
            <c:numRef>
              <c:f>Sheet1!$F$9:$I$9</c:f>
              <c:numCache>
                <c:formatCode>General</c:formatCode>
                <c:ptCount val="4"/>
                <c:pt idx="0">
                  <c:v>46.2</c:v>
                </c:pt>
              </c:numCache>
            </c:numRef>
          </c:val>
          <c:extLst>
            <c:ext xmlns:c16="http://schemas.microsoft.com/office/drawing/2014/chart" uri="{C3380CC4-5D6E-409C-BE32-E72D297353CC}">
              <c16:uniqueId val="{00000000-897C-4DE2-B4B1-95586182F17F}"/>
            </c:ext>
          </c:extLst>
        </c:ser>
        <c:dLbls>
          <c:showLegendKey val="0"/>
          <c:showVal val="0"/>
          <c:showCatName val="0"/>
          <c:showSerName val="0"/>
          <c:showPercent val="0"/>
          <c:showBubbleSize val="0"/>
        </c:dLbls>
        <c:gapWidth val="80"/>
        <c:overlap val="-27"/>
        <c:axId val="1644801744"/>
        <c:axId val="1644803408"/>
      </c:barChart>
      <c:catAx>
        <c:axId val="1644801744"/>
        <c:scaling>
          <c:orientation val="minMax"/>
        </c:scaling>
        <c:delete val="0"/>
        <c:axPos val="b"/>
        <c:numFmt formatCode="General" sourceLinked="1"/>
        <c:majorTickMark val="none"/>
        <c:minorTickMark val="none"/>
        <c:tickLblPos val="nextTo"/>
        <c:spPr>
          <a:noFill/>
          <a:ln w="25400" cap="flat" cmpd="sng" algn="ctr">
            <a:solidFill>
              <a:srgbClr val="323232"/>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44803408"/>
        <c:crosses val="autoZero"/>
        <c:auto val="1"/>
        <c:lblAlgn val="ctr"/>
        <c:lblOffset val="100"/>
        <c:noMultiLvlLbl val="0"/>
      </c:catAx>
      <c:valAx>
        <c:axId val="1644803408"/>
        <c:scaling>
          <c:orientation val="minMax"/>
          <c:max val="50"/>
          <c:min val="0"/>
        </c:scaling>
        <c:delete val="0"/>
        <c:axPos val="l"/>
        <c:majorGridlines>
          <c:spPr>
            <a:ln w="9525" cap="flat" cmpd="sng" algn="ctr">
              <a:noFill/>
              <a:round/>
            </a:ln>
            <a:effectLst/>
          </c:spPr>
        </c:majorGridlines>
        <c:numFmt formatCode="General" sourceLinked="1"/>
        <c:majorTickMark val="none"/>
        <c:minorTickMark val="in"/>
        <c:tickLblPos val="nextTo"/>
        <c:spPr>
          <a:noFill/>
          <a:ln w="25400">
            <a:solidFill>
              <a:srgbClr val="323232"/>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44801744"/>
        <c:crosses val="autoZero"/>
        <c:crossBetween val="between"/>
        <c:majorUnit val="10"/>
        <c:min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sz="1600" b="1">
                <a:solidFill>
                  <a:schemeClr val="tx1"/>
                </a:solidFill>
                <a:latin typeface="Meiryo UI" panose="020B0604030504040204" pitchFamily="50" charset="-128"/>
                <a:ea typeface="Meiryo UI" panose="020B0604030504040204" pitchFamily="50" charset="-128"/>
              </a:rPr>
              <a:t>仕掛け位置別調査表</a:t>
            </a:r>
          </a:p>
        </c:rich>
      </c:tx>
      <c:layout>
        <c:manualLayout>
          <c:xMode val="edge"/>
          <c:yMode val="edge"/>
          <c:x val="1.6541441868846797E-2"/>
          <c:y val="9.2873562882166485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87280642072835"/>
          <c:y val="0.15612045920492185"/>
          <c:w val="0.84702053245363373"/>
          <c:h val="0.78369747204743423"/>
        </c:manualLayout>
      </c:layout>
      <c:bar3DChart>
        <c:barDir val="col"/>
        <c:grouping val="standard"/>
        <c:varyColors val="0"/>
        <c:ser>
          <c:idx val="0"/>
          <c:order val="0"/>
          <c:tx>
            <c:strRef>
              <c:f>Sheet1!$B$1</c:f>
              <c:strCache>
                <c:ptCount val="1"/>
                <c:pt idx="0">
                  <c:v>系列 1</c:v>
                </c:pt>
              </c:strCache>
            </c:strRef>
          </c:tx>
          <c:spPr>
            <a:solidFill>
              <a:schemeClr val="accent4">
                <a:lumMod val="20000"/>
                <a:lumOff val="80000"/>
              </a:schemeClr>
            </a:solidFill>
            <a:ln>
              <a:noFill/>
            </a:ln>
            <a:effectLst/>
            <a:sp3d/>
          </c:spPr>
          <c:invertIfNegative val="0"/>
          <c:cat>
            <c:strRef>
              <c:f>Sheet1!$A$2:$A$5</c:f>
              <c:strCache>
                <c:ptCount val="4"/>
                <c:pt idx="0">
                  <c:v>カテゴリ 1</c:v>
                </c:pt>
                <c:pt idx="1">
                  <c:v>カテゴリ 2</c:v>
                </c:pt>
                <c:pt idx="2">
                  <c:v>カテゴリ 3</c:v>
                </c:pt>
                <c:pt idx="3">
                  <c:v>カテゴリ 4</c:v>
                </c:pt>
              </c:strCache>
            </c:strRef>
          </c:cat>
          <c:val>
            <c:numRef>
              <c:f>Sheet1!$B$2:$B$5</c:f>
              <c:numCache>
                <c:formatCode>General</c:formatCode>
                <c:ptCount val="4"/>
                <c:pt idx="0">
                  <c:v>160</c:v>
                </c:pt>
                <c:pt idx="1">
                  <c:v>80</c:v>
                </c:pt>
                <c:pt idx="2">
                  <c:v>0</c:v>
                </c:pt>
                <c:pt idx="3">
                  <c:v>0</c:v>
                </c:pt>
              </c:numCache>
            </c:numRef>
          </c:val>
          <c:extLst>
            <c:ext xmlns:c16="http://schemas.microsoft.com/office/drawing/2014/chart" uri="{C3380CC4-5D6E-409C-BE32-E72D297353CC}">
              <c16:uniqueId val="{00000000-9CAF-4B99-B66D-214199116A69}"/>
            </c:ext>
          </c:extLst>
        </c:ser>
        <c:ser>
          <c:idx val="1"/>
          <c:order val="1"/>
          <c:tx>
            <c:strRef>
              <c:f>Sheet1!$C$1</c:f>
              <c:strCache>
                <c:ptCount val="1"/>
                <c:pt idx="0">
                  <c:v>系列 2</c:v>
                </c:pt>
              </c:strCache>
            </c:strRef>
          </c:tx>
          <c:spPr>
            <a:solidFill>
              <a:schemeClr val="tx1">
                <a:lumMod val="25000"/>
                <a:lumOff val="75000"/>
              </a:schemeClr>
            </a:solidFill>
            <a:ln>
              <a:noFill/>
            </a:ln>
            <a:effectLst/>
            <a:sp3d/>
          </c:spPr>
          <c:invertIfNegative val="0"/>
          <c:cat>
            <c:strRef>
              <c:f>Sheet1!$A$2:$A$5</c:f>
              <c:strCache>
                <c:ptCount val="4"/>
                <c:pt idx="0">
                  <c:v>カテゴリ 1</c:v>
                </c:pt>
                <c:pt idx="1">
                  <c:v>カテゴリ 2</c:v>
                </c:pt>
                <c:pt idx="2">
                  <c:v>カテゴリ 3</c:v>
                </c:pt>
                <c:pt idx="3">
                  <c:v>カテゴリ 4</c:v>
                </c:pt>
              </c:strCache>
            </c:strRef>
          </c:cat>
          <c:val>
            <c:numRef>
              <c:f>Sheet1!$C$2:$C$5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9CAF-4B99-B66D-214199116A69}"/>
            </c:ext>
          </c:extLst>
        </c:ser>
        <c:ser>
          <c:idx val="2"/>
          <c:order val="2"/>
          <c:tx>
            <c:strRef>
              <c:f>Sheet1!$D$1</c:f>
              <c:strCache>
                <c:ptCount val="1"/>
                <c:pt idx="0">
                  <c:v>系列 3</c:v>
                </c:pt>
              </c:strCache>
            </c:strRef>
          </c:tx>
          <c:spPr>
            <a:solidFill>
              <a:schemeClr val="tx2"/>
            </a:solidFill>
            <a:ln>
              <a:noFill/>
            </a:ln>
            <a:effectLst/>
            <a:sp3d/>
          </c:spPr>
          <c:invertIfNegative val="0"/>
          <c:dPt>
            <c:idx val="1"/>
            <c:invertIfNegative val="0"/>
            <c:bubble3D val="0"/>
            <c:spPr>
              <a:solidFill>
                <a:schemeClr val="tx2"/>
              </a:solidFill>
              <a:ln>
                <a:noFill/>
              </a:ln>
              <a:effectLst/>
              <a:sp3d/>
            </c:spPr>
            <c:extLst>
              <c:ext xmlns:c16="http://schemas.microsoft.com/office/drawing/2014/chart" uri="{C3380CC4-5D6E-409C-BE32-E72D297353CC}">
                <c16:uniqueId val="{00000003-9CAF-4B99-B66D-214199116A69}"/>
              </c:ext>
            </c:extLst>
          </c:dPt>
          <c:dPt>
            <c:idx val="2"/>
            <c:invertIfNegative val="0"/>
            <c:bubble3D val="0"/>
            <c:spPr>
              <a:solidFill>
                <a:schemeClr val="tx2"/>
              </a:solidFill>
              <a:ln>
                <a:noFill/>
              </a:ln>
              <a:effectLst/>
              <a:sp3d/>
            </c:spPr>
            <c:extLst>
              <c:ext xmlns:c16="http://schemas.microsoft.com/office/drawing/2014/chart" uri="{C3380CC4-5D6E-409C-BE32-E72D297353CC}">
                <c16:uniqueId val="{00000005-9CAF-4B99-B66D-214199116A69}"/>
              </c:ext>
            </c:extLst>
          </c:dPt>
          <c:cat>
            <c:strRef>
              <c:f>Sheet1!$A$2:$A$5</c:f>
              <c:strCache>
                <c:ptCount val="4"/>
                <c:pt idx="0">
                  <c:v>カテゴリ 1</c:v>
                </c:pt>
                <c:pt idx="1">
                  <c:v>カテゴリ 2</c:v>
                </c:pt>
                <c:pt idx="2">
                  <c:v>カテゴリ 3</c:v>
                </c:pt>
                <c:pt idx="3">
                  <c:v>カテゴリ 4</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6-9CAF-4B99-B66D-214199116A69}"/>
            </c:ext>
          </c:extLst>
        </c:ser>
        <c:ser>
          <c:idx val="3"/>
          <c:order val="3"/>
          <c:tx>
            <c:strRef>
              <c:f>Sheet1!$E$1</c:f>
              <c:strCache>
                <c:ptCount val="1"/>
                <c:pt idx="0">
                  <c:v>系列 32</c:v>
                </c:pt>
              </c:strCache>
            </c:strRef>
          </c:tx>
          <c:spPr>
            <a:solidFill>
              <a:schemeClr val="accent4">
                <a:lumMod val="20000"/>
                <a:lumOff val="80000"/>
              </a:schemeClr>
            </a:solidFill>
            <a:ln>
              <a:noFill/>
            </a:ln>
            <a:effectLst/>
            <a:sp3d/>
          </c:spPr>
          <c:invertIfNegative val="0"/>
          <c:dPt>
            <c:idx val="1"/>
            <c:invertIfNegative val="0"/>
            <c:bubble3D val="0"/>
            <c:spPr>
              <a:solidFill>
                <a:schemeClr val="accent4">
                  <a:lumMod val="20000"/>
                  <a:lumOff val="80000"/>
                </a:schemeClr>
              </a:solidFill>
              <a:ln>
                <a:noFill/>
              </a:ln>
              <a:effectLst/>
              <a:sp3d/>
            </c:spPr>
            <c:extLst>
              <c:ext xmlns:c16="http://schemas.microsoft.com/office/drawing/2014/chart" uri="{C3380CC4-5D6E-409C-BE32-E72D297353CC}">
                <c16:uniqueId val="{00000008-9CAF-4B99-B66D-214199116A69}"/>
              </c:ext>
            </c:extLst>
          </c:dPt>
          <c:dPt>
            <c:idx val="2"/>
            <c:invertIfNegative val="0"/>
            <c:bubble3D val="0"/>
            <c:spPr>
              <a:solidFill>
                <a:schemeClr val="accent4">
                  <a:lumMod val="20000"/>
                  <a:lumOff val="80000"/>
                </a:schemeClr>
              </a:solidFill>
              <a:ln>
                <a:noFill/>
              </a:ln>
              <a:effectLst/>
              <a:sp3d/>
            </c:spPr>
            <c:extLst>
              <c:ext xmlns:c16="http://schemas.microsoft.com/office/drawing/2014/chart" uri="{C3380CC4-5D6E-409C-BE32-E72D297353CC}">
                <c16:uniqueId val="{0000000A-9CAF-4B99-B66D-214199116A69}"/>
              </c:ext>
            </c:extLst>
          </c:dPt>
          <c:cat>
            <c:strRef>
              <c:f>Sheet1!$A$2:$A$5</c:f>
              <c:strCache>
                <c:ptCount val="4"/>
                <c:pt idx="0">
                  <c:v>カテゴリ 1</c:v>
                </c:pt>
                <c:pt idx="1">
                  <c:v>カテゴリ 2</c:v>
                </c:pt>
                <c:pt idx="2">
                  <c:v>カテゴリ 3</c:v>
                </c:pt>
                <c:pt idx="3">
                  <c:v>カテゴリ 4</c:v>
                </c:pt>
              </c:strCache>
            </c:strRef>
          </c:cat>
          <c:val>
            <c:numRef>
              <c:f>Sheet1!$E$2:$E$5</c:f>
              <c:numCache>
                <c:formatCode>General</c:formatCode>
                <c:ptCount val="4"/>
                <c:pt idx="0">
                  <c:v>142</c:v>
                </c:pt>
                <c:pt idx="1">
                  <c:v>62</c:v>
                </c:pt>
                <c:pt idx="2">
                  <c:v>0</c:v>
                </c:pt>
                <c:pt idx="3">
                  <c:v>0</c:v>
                </c:pt>
              </c:numCache>
            </c:numRef>
          </c:val>
          <c:extLst>
            <c:ext xmlns:c16="http://schemas.microsoft.com/office/drawing/2014/chart" uri="{C3380CC4-5D6E-409C-BE32-E72D297353CC}">
              <c16:uniqueId val="{0000000B-9CAF-4B99-B66D-214199116A69}"/>
            </c:ext>
          </c:extLst>
        </c:ser>
        <c:dLbls>
          <c:showLegendKey val="0"/>
          <c:showVal val="0"/>
          <c:showCatName val="0"/>
          <c:showSerName val="0"/>
          <c:showPercent val="0"/>
          <c:showBubbleSize val="0"/>
        </c:dLbls>
        <c:gapWidth val="150"/>
        <c:shape val="box"/>
        <c:axId val="1909284703"/>
        <c:axId val="1909283871"/>
        <c:axId val="1816955103"/>
      </c:bar3DChart>
      <c:catAx>
        <c:axId val="1909284703"/>
        <c:scaling>
          <c:orientation val="minMax"/>
        </c:scaling>
        <c:delete val="1"/>
        <c:axPos val="b"/>
        <c:numFmt formatCode="General" sourceLinked="1"/>
        <c:majorTickMark val="none"/>
        <c:minorTickMark val="none"/>
        <c:tickLblPos val="nextTo"/>
        <c:crossAx val="1909283871"/>
        <c:crosses val="autoZero"/>
        <c:auto val="1"/>
        <c:lblAlgn val="ctr"/>
        <c:lblOffset val="100"/>
        <c:noMultiLvlLbl val="0"/>
      </c:catAx>
      <c:valAx>
        <c:axId val="1909283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in"/>
        <c:tickLblPos val="nextTo"/>
        <c:spPr>
          <a:noFill/>
          <a:ln w="19050">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909284703"/>
        <c:crosses val="autoZero"/>
        <c:crossBetween val="between"/>
        <c:minorUnit val="50"/>
      </c:valAx>
      <c:serAx>
        <c:axId val="1816955103"/>
        <c:scaling>
          <c:orientation val="minMax"/>
        </c:scaling>
        <c:delete val="1"/>
        <c:axPos val="b"/>
        <c:majorTickMark val="none"/>
        <c:minorTickMark val="none"/>
        <c:tickLblPos val="nextTo"/>
        <c:crossAx val="1909283871"/>
        <c:crosses val="autoZero"/>
      </c:serAx>
      <c:spPr>
        <a:noFill/>
        <a:ln w="952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latin typeface="DENSO TP 2017 Regula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170279670852108E-2"/>
          <c:y val="0.22753700003009994"/>
          <c:w val="0.90286351706036749"/>
          <c:h val="0.66627596037621173"/>
        </c:manualLayout>
      </c:layout>
      <c:barChart>
        <c:barDir val="col"/>
        <c:grouping val="clustered"/>
        <c:varyColors val="0"/>
        <c:ser>
          <c:idx val="0"/>
          <c:order val="0"/>
          <c:spPr>
            <a:solidFill>
              <a:srgbClr val="B9D7EB">
                <a:lumMod val="75000"/>
              </a:srgbClr>
            </a:solidFill>
            <a:ln w="12700">
              <a:solidFill>
                <a:srgbClr val="323232"/>
              </a:solidFill>
            </a:ln>
            <a:effectLst/>
          </c:spPr>
          <c:invertIfNegative val="0"/>
          <c:cat>
            <c:strRef>
              <c:f>Sheet1!$F$8:$H$8</c:f>
              <c:strCache>
                <c:ptCount val="3"/>
                <c:pt idx="0">
                  <c:v>10月</c:v>
                </c:pt>
                <c:pt idx="2">
                  <c:v>2月</c:v>
                </c:pt>
              </c:strCache>
            </c:strRef>
          </c:cat>
          <c:val>
            <c:numRef>
              <c:f>Sheet1!$F$9:$H$9</c:f>
              <c:numCache>
                <c:formatCode>General</c:formatCode>
                <c:ptCount val="3"/>
                <c:pt idx="0">
                  <c:v>46.2</c:v>
                </c:pt>
                <c:pt idx="2">
                  <c:v>12</c:v>
                </c:pt>
              </c:numCache>
            </c:numRef>
          </c:val>
          <c:extLst>
            <c:ext xmlns:c16="http://schemas.microsoft.com/office/drawing/2014/chart" uri="{C3380CC4-5D6E-409C-BE32-E72D297353CC}">
              <c16:uniqueId val="{00000000-FC71-4924-8D74-EC67779B3D18}"/>
            </c:ext>
          </c:extLst>
        </c:ser>
        <c:dLbls>
          <c:showLegendKey val="0"/>
          <c:showVal val="0"/>
          <c:showCatName val="0"/>
          <c:showSerName val="0"/>
          <c:showPercent val="0"/>
          <c:showBubbleSize val="0"/>
        </c:dLbls>
        <c:gapWidth val="80"/>
        <c:overlap val="-27"/>
        <c:axId val="1644801744"/>
        <c:axId val="1644803408"/>
      </c:barChart>
      <c:catAx>
        <c:axId val="1644801744"/>
        <c:scaling>
          <c:orientation val="minMax"/>
        </c:scaling>
        <c:delete val="0"/>
        <c:axPos val="b"/>
        <c:numFmt formatCode="General" sourceLinked="1"/>
        <c:majorTickMark val="none"/>
        <c:minorTickMark val="none"/>
        <c:tickLblPos val="nextTo"/>
        <c:spPr>
          <a:noFill/>
          <a:ln w="28575" cap="flat" cmpd="sng" algn="ctr">
            <a:solidFill>
              <a:srgbClr val="323232"/>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44803408"/>
        <c:crosses val="autoZero"/>
        <c:auto val="1"/>
        <c:lblAlgn val="ctr"/>
        <c:lblOffset val="100"/>
        <c:noMultiLvlLbl val="0"/>
      </c:catAx>
      <c:valAx>
        <c:axId val="1644803408"/>
        <c:scaling>
          <c:orientation val="minMax"/>
          <c:max val="50"/>
          <c:min val="0"/>
        </c:scaling>
        <c:delete val="0"/>
        <c:axPos val="l"/>
        <c:majorGridlines>
          <c:spPr>
            <a:ln w="9525" cap="flat" cmpd="sng" algn="ctr">
              <a:noFill/>
              <a:round/>
            </a:ln>
            <a:effectLst/>
          </c:spPr>
        </c:majorGridlines>
        <c:numFmt formatCode="General" sourceLinked="1"/>
        <c:majorTickMark val="none"/>
        <c:minorTickMark val="in"/>
        <c:tickLblPos val="nextTo"/>
        <c:spPr>
          <a:noFill/>
          <a:ln w="28575">
            <a:solidFill>
              <a:srgbClr val="323232"/>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44801744"/>
        <c:crosses val="autoZero"/>
        <c:crossBetween val="between"/>
        <c:majorUnit val="10"/>
        <c:min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chemeClr val="bg2"/>
          </a:solidFill>
          <a:latin typeface="DENSO TP 2017 Regula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07004497240185E-2"/>
          <c:y val="6.4877230149185422E-2"/>
          <c:w val="0.90286351706036749"/>
          <c:h val="0.79934586870893753"/>
        </c:manualLayout>
      </c:layout>
      <c:barChart>
        <c:barDir val="col"/>
        <c:grouping val="clustered"/>
        <c:varyColors val="0"/>
        <c:ser>
          <c:idx val="0"/>
          <c:order val="0"/>
          <c:spPr>
            <a:solidFill>
              <a:srgbClr val="B9D7EB">
                <a:lumMod val="75000"/>
              </a:srgbClr>
            </a:solidFill>
            <a:ln w="19050">
              <a:solidFill>
                <a:srgbClr val="323232"/>
              </a:solidFill>
            </a:ln>
            <a:effectLst/>
          </c:spPr>
          <c:invertIfNegative val="0"/>
          <c:cat>
            <c:strRef>
              <c:f>Sheet1!$F$8:$H$8</c:f>
              <c:strCache>
                <c:ptCount val="3"/>
                <c:pt idx="0">
                  <c:v>9月</c:v>
                </c:pt>
                <c:pt idx="1">
                  <c:v>1月</c:v>
                </c:pt>
                <c:pt idx="2">
                  <c:v>3月</c:v>
                </c:pt>
              </c:strCache>
            </c:strRef>
          </c:cat>
          <c:val>
            <c:numRef>
              <c:f>Sheet1!$F$9:$H$9</c:f>
              <c:numCache>
                <c:formatCode>General</c:formatCode>
                <c:ptCount val="3"/>
                <c:pt idx="0">
                  <c:v>46.2</c:v>
                </c:pt>
                <c:pt idx="1">
                  <c:v>12</c:v>
                </c:pt>
              </c:numCache>
            </c:numRef>
          </c:val>
          <c:extLst>
            <c:ext xmlns:c16="http://schemas.microsoft.com/office/drawing/2014/chart" uri="{C3380CC4-5D6E-409C-BE32-E72D297353CC}">
              <c16:uniqueId val="{00000000-8B85-4558-BF23-9056047A81D7}"/>
            </c:ext>
          </c:extLst>
        </c:ser>
        <c:dLbls>
          <c:showLegendKey val="0"/>
          <c:showVal val="0"/>
          <c:showCatName val="0"/>
          <c:showSerName val="0"/>
          <c:showPercent val="0"/>
          <c:showBubbleSize val="0"/>
        </c:dLbls>
        <c:gapWidth val="80"/>
        <c:overlap val="-27"/>
        <c:axId val="1644801744"/>
        <c:axId val="1644803408"/>
      </c:barChart>
      <c:catAx>
        <c:axId val="1644801744"/>
        <c:scaling>
          <c:orientation val="minMax"/>
        </c:scaling>
        <c:delete val="0"/>
        <c:axPos val="b"/>
        <c:numFmt formatCode="General" sourceLinked="1"/>
        <c:majorTickMark val="none"/>
        <c:minorTickMark val="none"/>
        <c:tickLblPos val="nextTo"/>
        <c:spPr>
          <a:noFill/>
          <a:ln w="25400" cap="flat" cmpd="sng" algn="ctr">
            <a:solidFill>
              <a:srgbClr val="323232"/>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ENSO TP 2017 Regular"/>
                <a:ea typeface="+mn-ea"/>
                <a:cs typeface="+mn-cs"/>
              </a:defRPr>
            </a:pPr>
            <a:endParaRPr lang="ja-JP"/>
          </a:p>
        </c:txPr>
        <c:crossAx val="1644803408"/>
        <c:crosses val="autoZero"/>
        <c:auto val="1"/>
        <c:lblAlgn val="ctr"/>
        <c:lblOffset val="100"/>
        <c:noMultiLvlLbl val="0"/>
      </c:catAx>
      <c:valAx>
        <c:axId val="1644803408"/>
        <c:scaling>
          <c:orientation val="minMax"/>
        </c:scaling>
        <c:delete val="0"/>
        <c:axPos val="l"/>
        <c:majorGridlines>
          <c:spPr>
            <a:ln w="9525" cap="flat" cmpd="sng" algn="ctr">
              <a:noFill/>
              <a:round/>
            </a:ln>
            <a:effectLst/>
          </c:spPr>
        </c:majorGridlines>
        <c:numFmt formatCode="General" sourceLinked="1"/>
        <c:majorTickMark val="none"/>
        <c:minorTickMark val="in"/>
        <c:tickLblPos val="nextTo"/>
        <c:spPr>
          <a:noFill/>
          <a:ln w="25400">
            <a:solidFill>
              <a:srgbClr val="323232"/>
            </a:solidFill>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44801744"/>
        <c:crosses val="autoZero"/>
        <c:crossBetween val="between"/>
        <c:majorUnit val="10"/>
        <c:min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DENSO TP 2017 Regula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0.13197</cdr:x>
      <cdr:y>0.67026</cdr:y>
    </cdr:from>
    <cdr:to>
      <cdr:x>0.34278</cdr:x>
      <cdr:y>0.89309</cdr:y>
    </cdr:to>
    <cdr:sp macro="" textlink="">
      <cdr:nvSpPr>
        <cdr:cNvPr id="9" name="テキスト ボックス 52">
          <a:extLst xmlns:a="http://schemas.openxmlformats.org/drawingml/2006/main">
            <a:ext uri="{FF2B5EF4-FFF2-40B4-BE49-F238E27FC236}">
              <a16:creationId xmlns:a16="http://schemas.microsoft.com/office/drawing/2014/main" id="{C43475B2-3A1B-875A-F39A-892B1616D3CB}"/>
            </a:ext>
          </a:extLst>
        </cdr:cNvPr>
        <cdr:cNvSpPr txBox="1"/>
      </cdr:nvSpPr>
      <cdr:spPr>
        <a:xfrm xmlns:a="http://schemas.openxmlformats.org/drawingml/2006/main">
          <a:off x="523018" y="1944107"/>
          <a:ext cx="835485" cy="6463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dirty="0">
              <a:latin typeface="Meiryo UI" panose="020B0604030504040204" pitchFamily="50" charset="-128"/>
              <a:ea typeface="Meiryo UI" panose="020B0604030504040204" pitchFamily="50" charset="-128"/>
            </a:rPr>
            <a:t>運営の</a:t>
          </a:r>
          <a:endParaRPr lang="en-US" altLang="ja-JP" dirty="0">
            <a:latin typeface="Meiryo UI" panose="020B0604030504040204" pitchFamily="50" charset="-128"/>
            <a:ea typeface="Meiryo UI" panose="020B0604030504040204" pitchFamily="50" charset="-128"/>
          </a:endParaRPr>
        </a:p>
        <a:p xmlns:a="http://schemas.openxmlformats.org/drawingml/2006/main">
          <a:r>
            <a:rPr lang="ja-JP" altLang="en-US" dirty="0">
              <a:latin typeface="Meiryo UI" panose="020B0604030504040204" pitchFamily="50" charset="-128"/>
              <a:ea typeface="Meiryo UI" panose="020B0604030504040204" pitchFamily="50" charset="-128"/>
            </a:rPr>
            <a:t>仕方</a:t>
          </a:r>
          <a:endParaRPr lang="en-US" altLang="ja-JP"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0.13841</cdr:x>
      <cdr:y>0.30933</cdr:y>
    </cdr:from>
    <cdr:to>
      <cdr:x>0.30463</cdr:x>
      <cdr:y>0.53216</cdr:y>
    </cdr:to>
    <cdr:sp macro="" textlink="">
      <cdr:nvSpPr>
        <cdr:cNvPr id="10" name="テキスト ボックス 52">
          <a:extLst xmlns:a="http://schemas.openxmlformats.org/drawingml/2006/main">
            <a:ext uri="{FF2B5EF4-FFF2-40B4-BE49-F238E27FC236}">
              <a16:creationId xmlns:a16="http://schemas.microsoft.com/office/drawing/2014/main" id="{CAC163A4-55E6-AC5C-4F73-056AA2DABB47}"/>
            </a:ext>
          </a:extLst>
        </cdr:cNvPr>
        <cdr:cNvSpPr txBox="1"/>
      </cdr:nvSpPr>
      <cdr:spPr>
        <a:xfrm xmlns:a="http://schemas.openxmlformats.org/drawingml/2006/main">
          <a:off x="538168" y="897217"/>
          <a:ext cx="646331" cy="6463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dirty="0">
              <a:latin typeface="Meiryo UI" panose="020B0604030504040204" pitchFamily="50" charset="-128"/>
              <a:ea typeface="Meiryo UI" panose="020B0604030504040204" pitchFamily="50" charset="-128"/>
            </a:rPr>
            <a:t>改善</a:t>
          </a:r>
          <a:endParaRPr lang="en-US" altLang="ja-JP" dirty="0">
            <a:latin typeface="Meiryo UI" panose="020B0604030504040204" pitchFamily="50" charset="-128"/>
            <a:ea typeface="Meiryo UI" panose="020B0604030504040204" pitchFamily="50" charset="-128"/>
          </a:endParaRPr>
        </a:p>
        <a:p xmlns:a="http://schemas.openxmlformats.org/drawingml/2006/main">
          <a:r>
            <a:rPr lang="ja-JP" altLang="en-US" dirty="0">
              <a:latin typeface="Meiryo UI" panose="020B0604030504040204" pitchFamily="50" charset="-128"/>
              <a:ea typeface="Meiryo UI" panose="020B0604030504040204" pitchFamily="50" charset="-128"/>
            </a:rPr>
            <a:t>能力</a:t>
          </a:r>
          <a:endParaRPr lang="en-US" altLang="ja-JP"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0.73123</cdr:x>
      <cdr:y>0.28746</cdr:y>
    </cdr:from>
    <cdr:to>
      <cdr:x>0.99987</cdr:x>
      <cdr:y>0.4148</cdr:y>
    </cdr:to>
    <cdr:sp macro="" textlink="">
      <cdr:nvSpPr>
        <cdr:cNvPr id="11" name="テキスト ボックス 49">
          <a:extLst xmlns:a="http://schemas.openxmlformats.org/drawingml/2006/main">
            <a:ext uri="{FF2B5EF4-FFF2-40B4-BE49-F238E27FC236}">
              <a16:creationId xmlns:a16="http://schemas.microsoft.com/office/drawing/2014/main" id="{58295967-A7F0-F087-94FA-932D2A8A2EED}"/>
            </a:ext>
          </a:extLst>
        </cdr:cNvPr>
        <cdr:cNvSpPr txBox="1"/>
      </cdr:nvSpPr>
      <cdr:spPr>
        <a:xfrm xmlns:a="http://schemas.openxmlformats.org/drawingml/2006/main">
          <a:off x="2897968" y="833792"/>
          <a:ext cx="1064657"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dirty="0">
              <a:latin typeface="Meiryo UI" panose="020B0604030504040204" pitchFamily="50" charset="-128"/>
              <a:ea typeface="Meiryo UI" panose="020B0604030504040204" pitchFamily="50" charset="-128"/>
            </a:rPr>
            <a:t>多能工</a:t>
          </a:r>
          <a:endParaRPr lang="en-US" altLang="ja-JP"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0.41845</cdr:x>
      <cdr:y>0.06758</cdr:y>
    </cdr:from>
    <cdr:to>
      <cdr:x>0.66809</cdr:x>
      <cdr:y>0.19491</cdr:y>
    </cdr:to>
    <cdr:sp macro="" textlink="">
      <cdr:nvSpPr>
        <cdr:cNvPr id="13" name="テキスト ボックス 49">
          <a:extLst xmlns:a="http://schemas.openxmlformats.org/drawingml/2006/main">
            <a:ext uri="{FF2B5EF4-FFF2-40B4-BE49-F238E27FC236}">
              <a16:creationId xmlns:a16="http://schemas.microsoft.com/office/drawing/2014/main" id="{9BB04EFB-DAB6-26D3-A0D2-5CB1871DCAF8}"/>
            </a:ext>
          </a:extLst>
        </cdr:cNvPr>
        <cdr:cNvSpPr txBox="1"/>
      </cdr:nvSpPr>
      <cdr:spPr>
        <a:xfrm xmlns:a="http://schemas.openxmlformats.org/drawingml/2006/main">
          <a:off x="1658380" y="196013"/>
          <a:ext cx="98937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en-US" altLang="ja-JP" dirty="0">
              <a:latin typeface="Meiryo UI" panose="020B0604030504040204" pitchFamily="50" charset="-128"/>
              <a:ea typeface="Meiryo UI" panose="020B0604030504040204" pitchFamily="50" charset="-128"/>
            </a:rPr>
            <a:t>QC</a:t>
          </a:r>
          <a:r>
            <a:rPr lang="ja-JP" altLang="en-US" dirty="0">
              <a:latin typeface="Meiryo UI" panose="020B0604030504040204" pitchFamily="50" charset="-128"/>
              <a:ea typeface="Meiryo UI" panose="020B0604030504040204" pitchFamily="50" charset="-128"/>
            </a:rPr>
            <a:t>手法</a:t>
          </a:r>
          <a:endParaRPr lang="en-US" altLang="ja-JP" dirty="0">
            <a:latin typeface="Meiryo UI" panose="020B0604030504040204" pitchFamily="50" charset="-128"/>
            <a:ea typeface="Meiryo UI" panose="020B0604030504040204"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latin typeface="Yu Gothic UI" panose="020B0500000000000000" pitchFamily="50" charset="-128"/>
              <a:ea typeface="Yu Gothic UI" panose="020B0500000000000000" pitchFamily="50" charset="-128"/>
            </a:endParaRPr>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93357C62-01BC-43BC-A7DE-82A678879B82}" type="datetimeFigureOut">
              <a:rPr kumimoji="1" lang="ja-JP" altLang="en-US" smtClean="0">
                <a:latin typeface="Yu Gothic UI" panose="020B0500000000000000" pitchFamily="50" charset="-128"/>
                <a:ea typeface="Yu Gothic UI" panose="020B0500000000000000" pitchFamily="50" charset="-128"/>
              </a:rPr>
              <a:t>2024/9/19</a:t>
            </a:fld>
            <a:endParaRPr kumimoji="1" lang="ja-JP" altLang="en-US" dirty="0">
              <a:latin typeface="Yu Gothic UI" panose="020B0500000000000000" pitchFamily="50" charset="-128"/>
              <a:ea typeface="Yu Gothic UI" panose="020B0500000000000000" pitchFamily="50" charset="-128"/>
            </a:endParaRPr>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42620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atin typeface="Yu Gothic UI" panose="020B0500000000000000" pitchFamily="50" charset="-128"/>
                <a:ea typeface="Yu Gothic UI" panose="020B0500000000000000" pitchFamily="50" charset="-128"/>
              </a:defRPr>
            </a:lvl1pPr>
          </a:lstStyle>
          <a:p>
            <a:endParaRPr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atin typeface="Yu Gothic UI" panose="020B0500000000000000" pitchFamily="50" charset="-128"/>
                <a:ea typeface="Yu Gothic UI" panose="020B0500000000000000" pitchFamily="50" charset="-128"/>
              </a:defRPr>
            </a:lvl1pPr>
          </a:lstStyle>
          <a:p>
            <a:fld id="{6FB6BB65-0D3F-4A01-8C7D-E54F3269907F}" type="datetimeFigureOut">
              <a:rPr lang="ja-JP" altLang="en-US" smtClean="0"/>
              <a:pPr/>
              <a:t>2024/9/19</a:t>
            </a:fld>
            <a:endParaRPr lang="ja-JP" alt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atin typeface="Yu Gothic UI" panose="020B0500000000000000" pitchFamily="50" charset="-128"/>
                <a:ea typeface="Yu Gothic UI" panose="020B05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atin typeface="Yu Gothic UI" panose="020B0500000000000000" pitchFamily="50" charset="-128"/>
                <a:ea typeface="Yu Gothic UI" panose="020B0500000000000000" pitchFamily="50" charset="-128"/>
              </a:defRPr>
            </a:lvl1pPr>
          </a:lstStyle>
          <a:p>
            <a:fld id="{E17AF40C-C72E-472F-9864-155490F9B77C}" type="slidenum">
              <a:rPr lang="ja-JP" altLang="en-US" smtClean="0"/>
              <a:pPr/>
              <a:t>‹#›</a:t>
            </a:fld>
            <a:endParaRPr lang="ja-JP" altLang="en-US" dirty="0"/>
          </a:p>
        </p:txBody>
      </p:sp>
    </p:spTree>
    <p:extLst>
      <p:ext uri="{BB962C8B-B14F-4D97-AF65-F5344CB8AC3E}">
        <p14:creationId xmlns:p14="http://schemas.microsoft.com/office/powerpoint/2010/main" val="32462563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1pPr>
    <a:lvl2pPr marL="45720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2pPr>
    <a:lvl3pPr marL="91440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3pPr>
    <a:lvl4pPr marL="137160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4pPr>
    <a:lvl5pPr marL="182880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nf-ex-Cover:Graphics present">
    <p:bg>
      <p:bgPr>
        <a:solidFill>
          <a:schemeClr val="bg1"/>
        </a:solidFill>
        <a:effectLst/>
      </p:bgPr>
    </p:bg>
    <p:spTree>
      <p:nvGrpSpPr>
        <p:cNvPr id="1" name=""/>
        <p:cNvGrpSpPr/>
        <p:nvPr/>
      </p:nvGrpSpPr>
      <p:grpSpPr>
        <a:xfrm>
          <a:off x="0" y="0"/>
          <a:ext cx="0" cy="0"/>
          <a:chOff x="0" y="0"/>
          <a:chExt cx="0" cy="0"/>
        </a:xfrm>
      </p:grpSpPr>
      <p:sp>
        <p:nvSpPr>
          <p:cNvPr id="34" name="テキスト プレースホルダー 9"/>
          <p:cNvSpPr>
            <a:spLocks noGrp="1"/>
          </p:cNvSpPr>
          <p:nvPr>
            <p:ph type="body" sz="quarter" idx="51" hasCustomPrompt="1"/>
          </p:nvPr>
        </p:nvSpPr>
        <p:spPr>
          <a:xfrm>
            <a:off x="8351415" y="4284299"/>
            <a:ext cx="3842429" cy="687591"/>
          </a:xfrm>
          <a:prstGeom prst="rect">
            <a:avLst/>
          </a:prstGeom>
        </p:spPr>
        <p:txBody>
          <a:bodyPr wrap="none" lIns="0" tIns="46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GML-Global Multimedia Library.</a:t>
            </a:r>
            <a:endParaRPr kumimoji="1" lang="ja-JP" altLang="en-US" dirty="0"/>
          </a:p>
        </p:txBody>
      </p:sp>
      <p:sp>
        <p:nvSpPr>
          <p:cNvPr id="38" name="テキスト プレースホルダー 9"/>
          <p:cNvSpPr>
            <a:spLocks noGrp="1"/>
          </p:cNvSpPr>
          <p:nvPr>
            <p:ph type="body" sz="quarter" idx="49" hasCustomPrompt="1"/>
          </p:nvPr>
        </p:nvSpPr>
        <p:spPr>
          <a:xfrm>
            <a:off x="8351415" y="4284299"/>
            <a:ext cx="3842429" cy="687591"/>
          </a:xfrm>
          <a:prstGeom prst="rect">
            <a:avLst/>
          </a:prstGeom>
        </p:spPr>
        <p:txBody>
          <a:bodyPr wrap="none" lIns="0" tIns="252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39" name="テキスト プレースホルダー 9"/>
          <p:cNvSpPr>
            <a:spLocks noGrp="1"/>
          </p:cNvSpPr>
          <p:nvPr>
            <p:ph type="body" sz="quarter" idx="50" hasCustomPrompt="1"/>
          </p:nvPr>
        </p:nvSpPr>
        <p:spPr>
          <a:xfrm>
            <a:off x="8351415" y="4284299"/>
            <a:ext cx="3842429" cy="687591"/>
          </a:xfrm>
          <a:prstGeom prst="rect">
            <a:avLst/>
          </a:prstGeom>
        </p:spPr>
        <p:txBody>
          <a:bodyPr wrap="none" lIns="0" tIns="36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2" name="図プレースホルダー 8"/>
          <p:cNvSpPr>
            <a:spLocks noGrp="1"/>
          </p:cNvSpPr>
          <p:nvPr>
            <p:ph type="pic" sz="quarter" idx="32" hasCustomPrompt="1"/>
          </p:nvPr>
        </p:nvSpPr>
        <p:spPr>
          <a:xfrm>
            <a:off x="6700211" y="0"/>
            <a:ext cx="6391275" cy="6858000"/>
          </a:xfrm>
          <a:custGeom>
            <a:avLst/>
            <a:gdLst>
              <a:gd name="connsiteX0" fmla="*/ 0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0 w 6391275"/>
              <a:gd name="connsiteY4" fmla="*/ 0 h 6858000"/>
              <a:gd name="connsiteX0" fmla="*/ 2181225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2181225 w 63912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275" h="6858000">
                <a:moveTo>
                  <a:pt x="2181225" y="0"/>
                </a:moveTo>
                <a:lnTo>
                  <a:pt x="6391275" y="0"/>
                </a:lnTo>
                <a:lnTo>
                  <a:pt x="6391275" y="6858000"/>
                </a:lnTo>
                <a:lnTo>
                  <a:pt x="0" y="6858000"/>
                </a:lnTo>
                <a:lnTo>
                  <a:pt x="2181225" y="0"/>
                </a:lnTo>
                <a:close/>
              </a:path>
            </a:pathLst>
          </a:custGeom>
        </p:spPr>
        <p:txBody>
          <a:bodyPr lIns="3060000" tIns="0" rIns="0" bIns="0" anchor="ctr"/>
          <a:lstStyle>
            <a:lvl1pPr algn="ctr">
              <a:defRPr sz="1600" baseline="0">
                <a:solidFill>
                  <a:schemeClr val="bg1">
                    <a:lumMod val="50000"/>
                  </a:schemeClr>
                </a:solidFill>
                <a:latin typeface="DENSO TP 2017 Regular"/>
                <a:ea typeface="+mn-ea"/>
              </a:defRPr>
            </a:lvl1pPr>
          </a:lstStyle>
          <a:p>
            <a:r>
              <a:rPr kumimoji="1" lang="ja-JP" altLang="en-US" dirty="0"/>
              <a:t>←</a:t>
            </a:r>
            <a:r>
              <a:rPr kumimoji="1" lang="en-US" altLang="ja-JP" dirty="0"/>
              <a:t>Click to add a picture.</a:t>
            </a:r>
          </a:p>
        </p:txBody>
      </p:sp>
      <p:sp>
        <p:nvSpPr>
          <p:cNvPr id="33" name="テキスト プレースホルダー 6"/>
          <p:cNvSpPr>
            <a:spLocks noGrp="1"/>
          </p:cNvSpPr>
          <p:nvPr>
            <p:ph type="body" sz="quarter" idx="44" hasCustomPrompt="1"/>
          </p:nvPr>
        </p:nvSpPr>
        <p:spPr>
          <a:xfrm>
            <a:off x="1" y="2"/>
            <a:ext cx="9902825" cy="6850063"/>
          </a:xfrm>
          <a:prstGeom prst="rect">
            <a:avLst/>
          </a:prstGeom>
          <a:blipFill>
            <a:blip r:embed="rId2"/>
            <a:stretch>
              <a:fillRect/>
            </a:stretch>
          </a:blipFill>
        </p:spPr>
        <p:txBody>
          <a:bodyPr/>
          <a:lstStyle>
            <a:lvl1pPr>
              <a:defRPr>
                <a:latin typeface="DENSO TP 2017 Regular"/>
                <a:ea typeface="Yu Gothic UI" panose="020B0500000000000000" pitchFamily="50" charset="-128"/>
              </a:defRPr>
            </a:lvl1pPr>
          </a:lstStyle>
          <a:p>
            <a:pPr lvl="0"/>
            <a:r>
              <a:rPr lang="ja-JP" altLang="en-US" dirty="0"/>
              <a:t> </a:t>
            </a:r>
            <a:endParaRPr lang="en-US" dirty="0"/>
          </a:p>
        </p:txBody>
      </p:sp>
      <p:sp>
        <p:nvSpPr>
          <p:cNvPr id="10" name="テキスト プレースホルダー 7"/>
          <p:cNvSpPr>
            <a:spLocks noGrp="1"/>
          </p:cNvSpPr>
          <p:nvPr>
            <p:ph type="body" sz="quarter" idx="11" hasCustomPrompt="1"/>
          </p:nvPr>
        </p:nvSpPr>
        <p:spPr>
          <a:xfrm>
            <a:off x="543097" y="5248447"/>
            <a:ext cx="3559468" cy="394175"/>
          </a:xfrm>
          <a:prstGeom prst="rect">
            <a:avLst/>
          </a:prstGeom>
        </p:spPr>
        <p:txBody>
          <a:bodyPr anchor="b"/>
          <a:lstStyle>
            <a:lvl1pPr>
              <a:lnSpc>
                <a:spcPct val="100000"/>
              </a:lnSpc>
              <a:defRPr sz="1800" baseline="0">
                <a:solidFill>
                  <a:schemeClr val="tx1"/>
                </a:solidFill>
                <a:latin typeface="DENSO TP 2017 Regular"/>
                <a:ea typeface="+mn-ea"/>
              </a:defRPr>
            </a:lvl1pPr>
          </a:lstStyle>
          <a:p>
            <a:pPr lvl="0"/>
            <a:r>
              <a:rPr kumimoji="1" lang="en-US" altLang="ja-JP" dirty="0"/>
              <a:t>Presenter Name</a:t>
            </a:r>
            <a:r>
              <a:rPr kumimoji="1" lang="ja-JP" altLang="en-US" dirty="0"/>
              <a:t>　　</a:t>
            </a:r>
          </a:p>
        </p:txBody>
      </p:sp>
      <p:pic>
        <p:nvPicPr>
          <p:cNvPr id="30" name="図 29"/>
          <p:cNvPicPr>
            <a:picLocks noChangeAspect="1"/>
          </p:cNvPicPr>
          <p:nvPr userDrawn="1"/>
        </p:nvPicPr>
        <p:blipFill>
          <a:blip r:embed="rId3"/>
          <a:stretch>
            <a:fillRect/>
          </a:stretch>
        </p:blipFill>
        <p:spPr>
          <a:xfrm>
            <a:off x="629161" y="616744"/>
            <a:ext cx="2199867" cy="838676"/>
          </a:xfrm>
          <a:prstGeom prst="rect">
            <a:avLst/>
          </a:prstGeom>
        </p:spPr>
      </p:pic>
      <p:sp>
        <p:nvSpPr>
          <p:cNvPr id="15" name="テキスト プレースホルダー 14"/>
          <p:cNvSpPr>
            <a:spLocks noGrp="1"/>
          </p:cNvSpPr>
          <p:nvPr>
            <p:ph type="body" sz="quarter" idx="37" hasCustomPrompt="1"/>
          </p:nvPr>
        </p:nvSpPr>
        <p:spPr>
          <a:xfrm>
            <a:off x="561976" y="4978703"/>
            <a:ext cx="3535739" cy="269742"/>
          </a:xfrm>
          <a:prstGeom prst="rect">
            <a:avLst/>
          </a:prstGeom>
        </p:spPr>
        <p:txBody>
          <a:bodyPr/>
          <a:lstStyle>
            <a:lvl1pPr>
              <a:defRPr lang="ja-JP" altLang="en-US" sz="1600" dirty="0">
                <a:latin typeface="DENSO TP 2017 Regular"/>
                <a:ea typeface="+mn-ea"/>
              </a:defRPr>
            </a:lvl1pPr>
          </a:lstStyle>
          <a:p>
            <a:pPr lvl="0"/>
            <a:r>
              <a:rPr kumimoji="1" lang="en-US" altLang="ja-JP" dirty="0"/>
              <a:t>00/****/2023</a:t>
            </a:r>
            <a:endParaRPr kumimoji="1" lang="ja-JP" altLang="en-US" dirty="0"/>
          </a:p>
        </p:txBody>
      </p:sp>
      <p:sp>
        <p:nvSpPr>
          <p:cNvPr id="25" name="テキスト プレースホルダー 7"/>
          <p:cNvSpPr>
            <a:spLocks noGrp="1"/>
          </p:cNvSpPr>
          <p:nvPr>
            <p:ph type="body" sz="quarter" idx="12" hasCustomPrompt="1"/>
          </p:nvPr>
        </p:nvSpPr>
        <p:spPr>
          <a:xfrm>
            <a:off x="543097" y="5659032"/>
            <a:ext cx="3559468" cy="645332"/>
          </a:xfrm>
          <a:prstGeom prst="rect">
            <a:avLst/>
          </a:prstGeom>
        </p:spPr>
        <p:txBody>
          <a:bodyPr anchor="b"/>
          <a:lstStyle>
            <a:lvl1pPr algn="l">
              <a:lnSpc>
                <a:spcPts val="600"/>
              </a:lnSpc>
              <a:defRPr sz="1200" baseline="0">
                <a:solidFill>
                  <a:schemeClr val="tx1"/>
                </a:solidFill>
                <a:latin typeface="DENSO TP 2017 Regular"/>
                <a:ea typeface="+mn-ea"/>
              </a:defRPr>
            </a:lvl1pPr>
          </a:lstStyle>
          <a:p>
            <a:pPr lvl="0"/>
            <a:r>
              <a:rPr kumimoji="1" lang="en-US" altLang="ja-JP" dirty="0"/>
              <a:t>Enter up to 3 lines of department name.</a:t>
            </a:r>
          </a:p>
        </p:txBody>
      </p:sp>
      <p:sp>
        <p:nvSpPr>
          <p:cNvPr id="23" name="テキスト プレースホルダー 7"/>
          <p:cNvSpPr>
            <a:spLocks noGrp="1"/>
          </p:cNvSpPr>
          <p:nvPr>
            <p:ph type="body" sz="quarter" idx="38" hasCustomPrompt="1"/>
          </p:nvPr>
        </p:nvSpPr>
        <p:spPr>
          <a:xfrm>
            <a:off x="548190" y="1984232"/>
            <a:ext cx="6152021" cy="2306880"/>
          </a:xfrm>
          <a:prstGeom prst="rect">
            <a:avLst/>
          </a:prstGeom>
        </p:spPr>
        <p:txBody>
          <a:bodyPr anchor="ctr"/>
          <a:lstStyle>
            <a:lvl1pPr>
              <a:lnSpc>
                <a:spcPts val="5000"/>
              </a:lnSpc>
              <a:defRPr sz="3000" b="0">
                <a:solidFill>
                  <a:schemeClr val="tx1"/>
                </a:solidFill>
                <a:latin typeface="DENSO TP 2017 Bold" panose="020B0800000000000000" pitchFamily="34" charset="-128"/>
                <a:ea typeface="DENSO TP 2017 Bold" panose="020B0800000000000000" pitchFamily="34" charset="-128"/>
              </a:defRPr>
            </a:lvl1pPr>
          </a:lstStyle>
          <a:p>
            <a:pPr lvl="0"/>
            <a:r>
              <a:rPr kumimoji="1" lang="en-US" altLang="ja-JP" dirty="0"/>
              <a:t>Enter up to 3 lines of title.</a:t>
            </a:r>
            <a:r>
              <a:rPr kumimoji="1" lang="ja-JP" altLang="en-US" dirty="0"/>
              <a:t>　　</a:t>
            </a:r>
          </a:p>
        </p:txBody>
      </p:sp>
      <p:sp>
        <p:nvSpPr>
          <p:cNvPr id="35" name="図プレースホルダー 12"/>
          <p:cNvSpPr>
            <a:spLocks noGrp="1"/>
          </p:cNvSpPr>
          <p:nvPr>
            <p:ph type="pic" sz="quarter" idx="13" hasCustomPrompt="1"/>
          </p:nvPr>
        </p:nvSpPr>
        <p:spPr>
          <a:xfrm>
            <a:off x="4917539"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6" name="図プレースホルダー 12"/>
          <p:cNvSpPr>
            <a:spLocks noGrp="1"/>
          </p:cNvSpPr>
          <p:nvPr>
            <p:ph type="pic" sz="quarter" idx="14" hasCustomPrompt="1"/>
          </p:nvPr>
        </p:nvSpPr>
        <p:spPr>
          <a:xfrm>
            <a:off x="5325025"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7" name="図プレースホルダー 12"/>
          <p:cNvSpPr>
            <a:spLocks noGrp="1"/>
          </p:cNvSpPr>
          <p:nvPr>
            <p:ph type="pic" sz="quarter" idx="18" hasCustomPrompt="1"/>
          </p:nvPr>
        </p:nvSpPr>
        <p:spPr>
          <a:xfrm>
            <a:off x="4917539"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1" name="図プレースホルダー 12"/>
          <p:cNvSpPr>
            <a:spLocks noGrp="1"/>
          </p:cNvSpPr>
          <p:nvPr>
            <p:ph type="pic" sz="quarter" idx="19" hasCustomPrompt="1"/>
          </p:nvPr>
        </p:nvSpPr>
        <p:spPr>
          <a:xfrm>
            <a:off x="5325025"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2" name="図プレースホルダー 12"/>
          <p:cNvSpPr>
            <a:spLocks noGrp="1"/>
          </p:cNvSpPr>
          <p:nvPr>
            <p:ph type="pic" sz="quarter" idx="23" hasCustomPrompt="1"/>
          </p:nvPr>
        </p:nvSpPr>
        <p:spPr>
          <a:xfrm>
            <a:off x="4510051"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3" name="図プレースホルダー 12"/>
          <p:cNvSpPr>
            <a:spLocks noGrp="1"/>
          </p:cNvSpPr>
          <p:nvPr>
            <p:ph type="pic" sz="quarter" idx="24" hasCustomPrompt="1"/>
          </p:nvPr>
        </p:nvSpPr>
        <p:spPr>
          <a:xfrm>
            <a:off x="4510051"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8" name="図プレースホルダー 12"/>
          <p:cNvSpPr>
            <a:spLocks noGrp="1"/>
          </p:cNvSpPr>
          <p:nvPr>
            <p:ph type="pic" sz="quarter" idx="28" hasCustomPrompt="1"/>
          </p:nvPr>
        </p:nvSpPr>
        <p:spPr>
          <a:xfrm>
            <a:off x="4917539"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9" name="図プレースホルダー 12"/>
          <p:cNvSpPr>
            <a:spLocks noGrp="1"/>
          </p:cNvSpPr>
          <p:nvPr>
            <p:ph type="pic" sz="quarter" idx="29" hasCustomPrompt="1"/>
          </p:nvPr>
        </p:nvSpPr>
        <p:spPr>
          <a:xfrm>
            <a:off x="5325025"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0" name="図プレースホルダー 12"/>
          <p:cNvSpPr>
            <a:spLocks noGrp="1"/>
          </p:cNvSpPr>
          <p:nvPr>
            <p:ph type="pic" sz="quarter" idx="30" hasCustomPrompt="1"/>
          </p:nvPr>
        </p:nvSpPr>
        <p:spPr>
          <a:xfrm>
            <a:off x="4510051"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1" name="図プレースホルダー 12"/>
          <p:cNvSpPr>
            <a:spLocks noGrp="1"/>
          </p:cNvSpPr>
          <p:nvPr>
            <p:ph type="pic" sz="quarter" idx="33" hasCustomPrompt="1"/>
          </p:nvPr>
        </p:nvSpPr>
        <p:spPr>
          <a:xfrm>
            <a:off x="4102565"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2" name="図プレースホルダー 12"/>
          <p:cNvSpPr>
            <a:spLocks noGrp="1"/>
          </p:cNvSpPr>
          <p:nvPr>
            <p:ph type="pic" sz="quarter" idx="34" hasCustomPrompt="1"/>
          </p:nvPr>
        </p:nvSpPr>
        <p:spPr>
          <a:xfrm>
            <a:off x="4102565"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3" name="図プレースホルダー 12"/>
          <p:cNvSpPr>
            <a:spLocks noGrp="1"/>
          </p:cNvSpPr>
          <p:nvPr>
            <p:ph type="pic" sz="quarter" idx="35" hasCustomPrompt="1"/>
          </p:nvPr>
        </p:nvSpPr>
        <p:spPr>
          <a:xfrm>
            <a:off x="4102565"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Tree>
    <p:extLst>
      <p:ext uri="{BB962C8B-B14F-4D97-AF65-F5344CB8AC3E}">
        <p14:creationId xmlns:p14="http://schemas.microsoft.com/office/powerpoint/2010/main" val="46074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nf-ex-1 Image + Summary">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0" hasCustomPrompt="1"/>
          </p:nvPr>
        </p:nvSpPr>
        <p:spPr>
          <a:xfrm>
            <a:off x="696913" y="1243528"/>
            <a:ext cx="10801350"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図プレースホルダー 6"/>
          <p:cNvSpPr>
            <a:spLocks noGrp="1"/>
          </p:cNvSpPr>
          <p:nvPr>
            <p:ph type="pic" sz="quarter" idx="19" hasCustomPrompt="1"/>
          </p:nvPr>
        </p:nvSpPr>
        <p:spPr bwMode="white">
          <a:xfrm>
            <a:off x="696913" y="1243528"/>
            <a:ext cx="10801350"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6"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タイトル 6"/>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97054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nf-ex-2 Image + Summary">
    <p:spTree>
      <p:nvGrpSpPr>
        <p:cNvPr id="1" name=""/>
        <p:cNvGrpSpPr/>
        <p:nvPr/>
      </p:nvGrpSpPr>
      <p:grpSpPr>
        <a:xfrm>
          <a:off x="0" y="0"/>
          <a:ext cx="0" cy="0"/>
          <a:chOff x="0" y="0"/>
          <a:chExt cx="0" cy="0"/>
        </a:xfrm>
      </p:grpSpPr>
      <p:sp>
        <p:nvSpPr>
          <p:cNvPr id="9" name="テキスト プレースホルダー 9"/>
          <p:cNvSpPr>
            <a:spLocks noGrp="1"/>
          </p:cNvSpPr>
          <p:nvPr>
            <p:ph type="body" sz="quarter" idx="50" hasCustomPrompt="1"/>
          </p:nvPr>
        </p:nvSpPr>
        <p:spPr>
          <a:xfrm>
            <a:off x="6196869" y="1243528"/>
            <a:ext cx="5301394"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1" name="テキスト プレースホルダー 9"/>
          <p:cNvSpPr>
            <a:spLocks noGrp="1"/>
          </p:cNvSpPr>
          <p:nvPr>
            <p:ph type="body" sz="quarter" idx="51" hasCustomPrompt="1"/>
          </p:nvPr>
        </p:nvSpPr>
        <p:spPr>
          <a:xfrm>
            <a:off x="696913" y="1243528"/>
            <a:ext cx="5302606"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6" name="図プレースホルダー 6"/>
          <p:cNvSpPr>
            <a:spLocks noGrp="1"/>
          </p:cNvSpPr>
          <p:nvPr>
            <p:ph type="pic" sz="quarter" idx="19" hasCustomPrompt="1"/>
          </p:nvPr>
        </p:nvSpPr>
        <p:spPr bwMode="white">
          <a:xfrm>
            <a:off x="696913" y="1243528"/>
            <a:ext cx="530260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7" name="図プレースホルダー 6"/>
          <p:cNvSpPr>
            <a:spLocks noGrp="1"/>
          </p:cNvSpPr>
          <p:nvPr>
            <p:ph type="pic" sz="quarter" idx="20" hasCustomPrompt="1"/>
          </p:nvPr>
        </p:nvSpPr>
        <p:spPr bwMode="white">
          <a:xfrm>
            <a:off x="6196869" y="1243528"/>
            <a:ext cx="5301394"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8" name="タイトル 7"/>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829285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nf-ex-3 Image + Summary">
    <p:spTree>
      <p:nvGrpSpPr>
        <p:cNvPr id="1" name=""/>
        <p:cNvGrpSpPr/>
        <p:nvPr/>
      </p:nvGrpSpPr>
      <p:grpSpPr>
        <a:xfrm>
          <a:off x="0" y="0"/>
          <a:ext cx="0" cy="0"/>
          <a:chOff x="0" y="0"/>
          <a:chExt cx="0" cy="0"/>
        </a:xfrm>
      </p:grpSpPr>
      <p:sp>
        <p:nvSpPr>
          <p:cNvPr id="10" name="テキスト プレースホルダー 9"/>
          <p:cNvSpPr>
            <a:spLocks noGrp="1"/>
          </p:cNvSpPr>
          <p:nvPr>
            <p:ph type="body" sz="quarter" idx="50" hasCustomPrompt="1"/>
          </p:nvPr>
        </p:nvSpPr>
        <p:spPr>
          <a:xfrm>
            <a:off x="696913" y="1243528"/>
            <a:ext cx="3518167"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2" name="テキスト プレースホルダー 9"/>
          <p:cNvSpPr>
            <a:spLocks noGrp="1"/>
          </p:cNvSpPr>
          <p:nvPr>
            <p:ph type="body" sz="quarter" idx="51" hasCustomPrompt="1"/>
          </p:nvPr>
        </p:nvSpPr>
        <p:spPr>
          <a:xfrm>
            <a:off x="4354841" y="1243528"/>
            <a:ext cx="3491453"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3" name="テキスト プレースホルダー 9"/>
          <p:cNvSpPr>
            <a:spLocks noGrp="1"/>
          </p:cNvSpPr>
          <p:nvPr>
            <p:ph type="body" sz="quarter" idx="52" hasCustomPrompt="1"/>
          </p:nvPr>
        </p:nvSpPr>
        <p:spPr>
          <a:xfrm>
            <a:off x="7986052" y="1243527"/>
            <a:ext cx="3512211" cy="4957248"/>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7" hasCustomPrompt="1"/>
          </p:nvPr>
        </p:nvSpPr>
        <p:spPr>
          <a:xfrm>
            <a:off x="0" y="757261"/>
            <a:ext cx="12192000"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6" name="図プレースホルダー 6"/>
          <p:cNvSpPr>
            <a:spLocks noGrp="1"/>
          </p:cNvSpPr>
          <p:nvPr>
            <p:ph type="pic" sz="quarter" idx="19" hasCustomPrompt="1"/>
          </p:nvPr>
        </p:nvSpPr>
        <p:spPr bwMode="white">
          <a:xfrm>
            <a:off x="696913" y="1243528"/>
            <a:ext cx="3518168"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7" name="図プレースホルダー 6"/>
          <p:cNvSpPr>
            <a:spLocks noGrp="1"/>
          </p:cNvSpPr>
          <p:nvPr>
            <p:ph type="pic" sz="quarter" idx="20" hasCustomPrompt="1"/>
          </p:nvPr>
        </p:nvSpPr>
        <p:spPr bwMode="white">
          <a:xfrm>
            <a:off x="4354839" y="1243528"/>
            <a:ext cx="349145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8" name="図プレースホルダー 6"/>
          <p:cNvSpPr>
            <a:spLocks noGrp="1"/>
          </p:cNvSpPr>
          <p:nvPr>
            <p:ph type="pic" sz="quarter" idx="21" hasCustomPrompt="1"/>
          </p:nvPr>
        </p:nvSpPr>
        <p:spPr bwMode="white">
          <a:xfrm>
            <a:off x="7986053" y="1243529"/>
            <a:ext cx="3512210" cy="4957246"/>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9" name="タイトル 8"/>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218127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nf-ex-Content pag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8"/>
          <p:cNvSpPr>
            <a:spLocks noGrp="1"/>
          </p:cNvSpPr>
          <p:nvPr>
            <p:ph type="body" sz="quarter" idx="30" hasCustomPrompt="1"/>
          </p:nvPr>
        </p:nvSpPr>
        <p:spPr>
          <a:xfrm>
            <a:off x="4335460" y="3928352"/>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6" name="コンテンツ プレースホルダー 14"/>
          <p:cNvSpPr>
            <a:spLocks noGrp="1"/>
          </p:cNvSpPr>
          <p:nvPr>
            <p:ph sz="quarter" idx="24"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7" name="コンテンツ プレースホルダー 14"/>
          <p:cNvSpPr>
            <a:spLocks noGrp="1"/>
          </p:cNvSpPr>
          <p:nvPr>
            <p:ph sz="quarter" idx="25"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9" name="テキスト プレースホルダー 11"/>
          <p:cNvSpPr>
            <a:spLocks noGrp="1"/>
          </p:cNvSpPr>
          <p:nvPr>
            <p:ph type="body" sz="quarter" idx="27" hasCustomPrompt="1"/>
          </p:nvPr>
        </p:nvSpPr>
        <p:spPr>
          <a:xfrm>
            <a:off x="4335463" y="3556007"/>
            <a:ext cx="7856537" cy="292095"/>
          </a:xfrm>
          <a:prstGeom prst="rect">
            <a:avLst/>
          </a:prstGeom>
        </p:spPr>
        <p:txBody>
          <a:bodyPr lIns="0" tIns="0" rIns="720000" bIns="0"/>
          <a:lstStyle>
            <a:lvl1pPr marL="0" indent="0">
              <a:buFont typeface="Arial" panose="020B0604020202020204" pitchFamily="34" charset="0"/>
              <a:buNone/>
              <a:defRPr sz="2200" b="0">
                <a:latin typeface="DENSO TP 2017 Bold" panose="020B0800000000000000" pitchFamily="34" charset="-128"/>
                <a:ea typeface="DENSO TP 2017 Bold" panose="020B0800000000000000" pitchFamily="34" charset="-128"/>
              </a:defRPr>
            </a:lvl1pPr>
            <a:lvl2pPr marL="457200" indent="0">
              <a:buNone/>
              <a:defRPr/>
            </a:lvl2pPr>
          </a:lstStyle>
          <a:p>
            <a:pPr lvl="0"/>
            <a:r>
              <a:rPr kumimoji="1" lang="en-US" altLang="ja-JP" dirty="0"/>
              <a:t>Title</a:t>
            </a:r>
          </a:p>
        </p:txBody>
      </p:sp>
      <p:sp>
        <p:nvSpPr>
          <p:cNvPr id="10" name="テキスト プレースホルダー 8"/>
          <p:cNvSpPr>
            <a:spLocks noGrp="1"/>
          </p:cNvSpPr>
          <p:nvPr>
            <p:ph type="body" sz="quarter" idx="28" hasCustomPrompt="1"/>
          </p:nvPr>
        </p:nvSpPr>
        <p:spPr>
          <a:xfrm>
            <a:off x="4335461" y="1307575"/>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タイトル 10"/>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97798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nf-ex-Content page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11"/>
          <p:cNvSpPr>
            <a:spLocks noGrp="1"/>
          </p:cNvSpPr>
          <p:nvPr>
            <p:ph type="body" sz="quarter" idx="26" hasCustomPrompt="1"/>
          </p:nvPr>
        </p:nvSpPr>
        <p:spPr>
          <a:xfrm>
            <a:off x="4335465" y="933760"/>
            <a:ext cx="3427068"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テキスト プレースホルダー 11"/>
          <p:cNvSpPr>
            <a:spLocks noGrp="1"/>
          </p:cNvSpPr>
          <p:nvPr>
            <p:ph type="body" sz="quarter" idx="27" hasCustomPrompt="1"/>
          </p:nvPr>
        </p:nvSpPr>
        <p:spPr>
          <a:xfrm>
            <a:off x="4335465" y="3556007"/>
            <a:ext cx="3427068"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1"/>
          <p:cNvSpPr>
            <a:spLocks noGrp="1"/>
          </p:cNvSpPr>
          <p:nvPr>
            <p:ph type="body" sz="quarter" idx="31" hasCustomPrompt="1"/>
          </p:nvPr>
        </p:nvSpPr>
        <p:spPr>
          <a:xfrm>
            <a:off x="8359141" y="933758"/>
            <a:ext cx="3832860" cy="5057718"/>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8" name="右矢印 7"/>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tx2"/>
              </a:solidFill>
              <a:latin typeface="+mn-ea"/>
              <a:ea typeface="+mn-ea"/>
            </a:endParaRPr>
          </a:p>
        </p:txBody>
      </p:sp>
      <p:sp>
        <p:nvSpPr>
          <p:cNvPr id="9" name="コンテンツ プレースホルダー 14"/>
          <p:cNvSpPr>
            <a:spLocks noGrp="1"/>
          </p:cNvSpPr>
          <p:nvPr>
            <p:ph sz="quarter" idx="32"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0" name="コンテンツ プレースホルダー 14"/>
          <p:cNvSpPr>
            <a:spLocks noGrp="1"/>
          </p:cNvSpPr>
          <p:nvPr>
            <p:ph sz="quarter" idx="33"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2" name="テキスト プレースホルダー 8"/>
          <p:cNvSpPr>
            <a:spLocks noGrp="1"/>
          </p:cNvSpPr>
          <p:nvPr>
            <p:ph type="body" sz="quarter" idx="30" hasCustomPrompt="1"/>
          </p:nvPr>
        </p:nvSpPr>
        <p:spPr>
          <a:xfrm>
            <a:off x="4335462" y="3928352"/>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3" name="テキスト プレースホルダー 8"/>
          <p:cNvSpPr>
            <a:spLocks noGrp="1"/>
          </p:cNvSpPr>
          <p:nvPr>
            <p:ph type="body" sz="quarter" idx="28" hasCustomPrompt="1"/>
          </p:nvPr>
        </p:nvSpPr>
        <p:spPr>
          <a:xfrm>
            <a:off x="4335464" y="1307575"/>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4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タイトル 10"/>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292518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nf-ex-Content page 3">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7" name="コンテンツ プレースホルダー 14"/>
          <p:cNvSpPr>
            <a:spLocks noGrp="1"/>
          </p:cNvSpPr>
          <p:nvPr>
            <p:ph sz="quarter" idx="24" hasCustomPrompt="1"/>
          </p:nvPr>
        </p:nvSpPr>
        <p:spPr>
          <a:xfrm>
            <a:off x="702733" y="934030"/>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9" name="テキスト プレースホルダー 8"/>
          <p:cNvSpPr>
            <a:spLocks noGrp="1"/>
          </p:cNvSpPr>
          <p:nvPr>
            <p:ph type="body" sz="quarter" idx="28" hasCustomPrompt="1"/>
          </p:nvPr>
        </p:nvSpPr>
        <p:spPr>
          <a:xfrm>
            <a:off x="4335461" y="1307575"/>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0" name="コンテンツ プレースホルダー 14"/>
          <p:cNvSpPr>
            <a:spLocks noGrp="1"/>
          </p:cNvSpPr>
          <p:nvPr>
            <p:ph sz="quarter" idx="31" hasCustomPrompt="1"/>
          </p:nvPr>
        </p:nvSpPr>
        <p:spPr>
          <a:xfrm>
            <a:off x="702733" y="2704503"/>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1" name="テキスト プレースホルダー 11"/>
          <p:cNvSpPr>
            <a:spLocks noGrp="1"/>
          </p:cNvSpPr>
          <p:nvPr>
            <p:ph type="body" sz="quarter" idx="32" hasCustomPrompt="1"/>
          </p:nvPr>
        </p:nvSpPr>
        <p:spPr>
          <a:xfrm>
            <a:off x="4335463" y="2704235"/>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2" name="コンテンツ プレースホルダー 14"/>
          <p:cNvSpPr>
            <a:spLocks noGrp="1"/>
          </p:cNvSpPr>
          <p:nvPr>
            <p:ph sz="quarter" idx="34" hasCustomPrompt="1"/>
          </p:nvPr>
        </p:nvSpPr>
        <p:spPr>
          <a:xfrm>
            <a:off x="702733" y="4477790"/>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3" name="テキスト プレースホルダー 11"/>
          <p:cNvSpPr>
            <a:spLocks noGrp="1"/>
          </p:cNvSpPr>
          <p:nvPr>
            <p:ph type="body" sz="quarter" idx="35" hasCustomPrompt="1"/>
          </p:nvPr>
        </p:nvSpPr>
        <p:spPr>
          <a:xfrm>
            <a:off x="4335463" y="447752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7" name="テキスト プレースホルダー 8"/>
          <p:cNvSpPr>
            <a:spLocks noGrp="1"/>
          </p:cNvSpPr>
          <p:nvPr>
            <p:ph type="body" sz="quarter" idx="36" hasCustomPrompt="1"/>
          </p:nvPr>
        </p:nvSpPr>
        <p:spPr>
          <a:xfrm>
            <a:off x="4335461" y="3078049"/>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8" name="テキスト プレースホルダー 8"/>
          <p:cNvSpPr>
            <a:spLocks noGrp="1"/>
          </p:cNvSpPr>
          <p:nvPr>
            <p:ph type="body" sz="quarter" idx="37" hasCustomPrompt="1"/>
          </p:nvPr>
        </p:nvSpPr>
        <p:spPr>
          <a:xfrm>
            <a:off x="4335461" y="4853303"/>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5" name="タイトル 4"/>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0187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nf-ex-Content page 4">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11"/>
          <p:cNvSpPr>
            <a:spLocks noGrp="1"/>
          </p:cNvSpPr>
          <p:nvPr>
            <p:ph type="body" sz="quarter" idx="26" hasCustomPrompt="1"/>
          </p:nvPr>
        </p:nvSpPr>
        <p:spPr>
          <a:xfrm>
            <a:off x="4335465" y="933760"/>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テキスト プレースホルダー 11"/>
          <p:cNvSpPr>
            <a:spLocks noGrp="1"/>
          </p:cNvSpPr>
          <p:nvPr>
            <p:ph type="body" sz="quarter" idx="32" hasCustomPrompt="1"/>
          </p:nvPr>
        </p:nvSpPr>
        <p:spPr>
          <a:xfrm>
            <a:off x="4335465" y="2704235"/>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1"/>
          <p:cNvSpPr>
            <a:spLocks noGrp="1"/>
          </p:cNvSpPr>
          <p:nvPr>
            <p:ph type="body" sz="quarter" idx="35" hasCustomPrompt="1"/>
          </p:nvPr>
        </p:nvSpPr>
        <p:spPr>
          <a:xfrm>
            <a:off x="4335465" y="4477520"/>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8" name="テキスト プレースホルダー 11"/>
          <p:cNvSpPr>
            <a:spLocks noGrp="1"/>
          </p:cNvSpPr>
          <p:nvPr>
            <p:ph type="body" sz="quarter" idx="37" hasCustomPrompt="1"/>
          </p:nvPr>
        </p:nvSpPr>
        <p:spPr>
          <a:xfrm>
            <a:off x="8359141" y="933757"/>
            <a:ext cx="3832860" cy="5186217"/>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9" name="右矢印 8"/>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10" name="コンテンツ プレースホルダー 14"/>
          <p:cNvSpPr>
            <a:spLocks noGrp="1"/>
          </p:cNvSpPr>
          <p:nvPr>
            <p:ph sz="quarter" idx="24" hasCustomPrompt="1"/>
          </p:nvPr>
        </p:nvSpPr>
        <p:spPr>
          <a:xfrm>
            <a:off x="696913" y="934030"/>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1" name="コンテンツ プレースホルダー 14"/>
          <p:cNvSpPr>
            <a:spLocks noGrp="1"/>
          </p:cNvSpPr>
          <p:nvPr>
            <p:ph sz="quarter" idx="31" hasCustomPrompt="1"/>
          </p:nvPr>
        </p:nvSpPr>
        <p:spPr>
          <a:xfrm>
            <a:off x="696913" y="2704503"/>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2" name="コンテンツ プレースホルダー 14"/>
          <p:cNvSpPr>
            <a:spLocks noGrp="1"/>
          </p:cNvSpPr>
          <p:nvPr>
            <p:ph sz="quarter" idx="34" hasCustomPrompt="1"/>
          </p:nvPr>
        </p:nvSpPr>
        <p:spPr>
          <a:xfrm>
            <a:off x="696913" y="4477790"/>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6" name="テキスト プレースホルダー 8"/>
          <p:cNvSpPr>
            <a:spLocks noGrp="1"/>
          </p:cNvSpPr>
          <p:nvPr>
            <p:ph type="body" sz="quarter" idx="28" hasCustomPrompt="1"/>
          </p:nvPr>
        </p:nvSpPr>
        <p:spPr>
          <a:xfrm>
            <a:off x="4335463" y="1307575"/>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1" name="テキスト プレースホルダー 8"/>
          <p:cNvSpPr>
            <a:spLocks noGrp="1"/>
          </p:cNvSpPr>
          <p:nvPr>
            <p:ph type="body" sz="quarter" idx="38" hasCustomPrompt="1"/>
          </p:nvPr>
        </p:nvSpPr>
        <p:spPr>
          <a:xfrm>
            <a:off x="4335463" y="3078049"/>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2" name="テキスト プレースホルダー 8"/>
          <p:cNvSpPr>
            <a:spLocks noGrp="1"/>
          </p:cNvSpPr>
          <p:nvPr>
            <p:ph type="body" sz="quarter" idx="39" hasCustomPrompt="1"/>
          </p:nvPr>
        </p:nvSpPr>
        <p:spPr>
          <a:xfrm>
            <a:off x="4335463" y="4848526"/>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3" name="タイトル 12"/>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797192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nf-ex-Content page 5">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14"/>
          <p:cNvSpPr>
            <a:spLocks noGrp="1"/>
          </p:cNvSpPr>
          <p:nvPr>
            <p:ph sz="quarter" idx="24" hasCustomPrompt="1"/>
          </p:nvPr>
        </p:nvSpPr>
        <p:spPr>
          <a:xfrm>
            <a:off x="696914" y="1235270"/>
            <a:ext cx="4991014"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6" name="テキスト プレースホルダー 16"/>
          <p:cNvSpPr>
            <a:spLocks noGrp="1"/>
          </p:cNvSpPr>
          <p:nvPr>
            <p:ph type="body" sz="quarter" idx="22" hasCustomPrompt="1"/>
          </p:nvPr>
        </p:nvSpPr>
        <p:spPr>
          <a:xfrm>
            <a:off x="0" y="844510"/>
            <a:ext cx="6091613" cy="324039"/>
          </a:xfrm>
          <a:prstGeom prst="rect">
            <a:avLst/>
          </a:prstGeom>
        </p:spPr>
        <p:txBody>
          <a:bodyPr lIns="720000" tIns="0" rIns="36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6"/>
          <p:cNvSpPr>
            <a:spLocks noGrp="1"/>
          </p:cNvSpPr>
          <p:nvPr>
            <p:ph type="body" sz="quarter" idx="26" hasCustomPrompt="1"/>
          </p:nvPr>
        </p:nvSpPr>
        <p:spPr>
          <a:xfrm>
            <a:off x="6091613" y="844510"/>
            <a:ext cx="6100387" cy="324039"/>
          </a:xfrm>
          <a:prstGeom prst="rect">
            <a:avLst/>
          </a:prstGeom>
        </p:spPr>
        <p:txBody>
          <a:bodyPr lIns="396000" tIns="0" rIns="72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8" name="コンテンツ プレースホルダー 14"/>
          <p:cNvSpPr>
            <a:spLocks noGrp="1"/>
          </p:cNvSpPr>
          <p:nvPr>
            <p:ph sz="quarter" idx="28" hasCustomPrompt="1"/>
          </p:nvPr>
        </p:nvSpPr>
        <p:spPr>
          <a:xfrm>
            <a:off x="6506409" y="1235270"/>
            <a:ext cx="4991854"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9" name="テキスト プレースホルダー 8"/>
          <p:cNvSpPr>
            <a:spLocks noGrp="1"/>
          </p:cNvSpPr>
          <p:nvPr>
            <p:ph type="body" sz="quarter" idx="23" hasCustomPrompt="1"/>
          </p:nvPr>
        </p:nvSpPr>
        <p:spPr>
          <a:xfrm>
            <a:off x="0" y="4026912"/>
            <a:ext cx="6091613" cy="1580982"/>
          </a:xfrm>
          <a:prstGeom prst="rect">
            <a:avLst/>
          </a:prstGeom>
        </p:spPr>
        <p:txBody>
          <a:bodyPr lIns="720000" tIns="0" rIns="36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0" name="テキスト プレースホルダー 8"/>
          <p:cNvSpPr>
            <a:spLocks noGrp="1"/>
          </p:cNvSpPr>
          <p:nvPr>
            <p:ph type="body" sz="quarter" idx="25" hasCustomPrompt="1"/>
          </p:nvPr>
        </p:nvSpPr>
        <p:spPr>
          <a:xfrm>
            <a:off x="6091613" y="4026912"/>
            <a:ext cx="6100387" cy="1580982"/>
          </a:xfrm>
          <a:prstGeom prst="rect">
            <a:avLst/>
          </a:prstGeom>
        </p:spPr>
        <p:txBody>
          <a:bodyPr lIns="39600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テキスト プレースホルダー 5"/>
          <p:cNvSpPr>
            <a:spLocks noGrp="1"/>
          </p:cNvSpPr>
          <p:nvPr>
            <p:ph type="body" sz="quarter" idx="17" hasCustomPrompt="1"/>
          </p:nvPr>
        </p:nvSpPr>
        <p:spPr>
          <a:xfrm>
            <a:off x="1" y="5689455"/>
            <a:ext cx="12191999"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12" name="タイトル 1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60145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nf-ex-Content page 6">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14"/>
          <p:cNvSpPr>
            <a:spLocks noGrp="1"/>
          </p:cNvSpPr>
          <p:nvPr>
            <p:ph sz="quarter" idx="24" hasCustomPrompt="1"/>
          </p:nvPr>
        </p:nvSpPr>
        <p:spPr>
          <a:xfrm>
            <a:off x="696913" y="1235270"/>
            <a:ext cx="3364549"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7" name="テキスト プレースホルダー 8"/>
          <p:cNvSpPr>
            <a:spLocks noGrp="1"/>
          </p:cNvSpPr>
          <p:nvPr>
            <p:ph type="body" sz="quarter" idx="23" hasCustomPrompt="1"/>
          </p:nvPr>
        </p:nvSpPr>
        <p:spPr>
          <a:xfrm>
            <a:off x="1" y="4026912"/>
            <a:ext cx="4229921" cy="1580982"/>
          </a:xfrm>
          <a:prstGeom prst="rect">
            <a:avLst/>
          </a:prstGeom>
        </p:spPr>
        <p:txBody>
          <a:bodyPr lIns="720000" tIns="0" rIns="18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8" name="コンテンツ プレースホルダー 14"/>
          <p:cNvSpPr>
            <a:spLocks noGrp="1"/>
          </p:cNvSpPr>
          <p:nvPr>
            <p:ph sz="quarter" idx="31" hasCustomPrompt="1"/>
          </p:nvPr>
        </p:nvSpPr>
        <p:spPr>
          <a:xfrm>
            <a:off x="4425245" y="1235270"/>
            <a:ext cx="3354777"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0" name="テキスト プレースホルダー 8"/>
          <p:cNvSpPr>
            <a:spLocks noGrp="1"/>
          </p:cNvSpPr>
          <p:nvPr>
            <p:ph type="body" sz="quarter" idx="33" hasCustomPrompt="1"/>
          </p:nvPr>
        </p:nvSpPr>
        <p:spPr>
          <a:xfrm>
            <a:off x="4229922" y="4026912"/>
            <a:ext cx="3729964" cy="1580982"/>
          </a:xfrm>
          <a:prstGeom prst="rect">
            <a:avLst/>
          </a:prstGeom>
        </p:spPr>
        <p:txBody>
          <a:bodyPr lIns="180000" tIns="0" rIns="18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コンテンツ プレースホルダー 14"/>
          <p:cNvSpPr>
            <a:spLocks noGrp="1"/>
          </p:cNvSpPr>
          <p:nvPr>
            <p:ph sz="quarter" idx="34" hasCustomPrompt="1"/>
          </p:nvPr>
        </p:nvSpPr>
        <p:spPr>
          <a:xfrm>
            <a:off x="8143804" y="1235270"/>
            <a:ext cx="3354459"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3" name="テキスト プレースホルダー 8"/>
          <p:cNvSpPr>
            <a:spLocks noGrp="1"/>
          </p:cNvSpPr>
          <p:nvPr>
            <p:ph type="body" sz="quarter" idx="36" hasCustomPrompt="1"/>
          </p:nvPr>
        </p:nvSpPr>
        <p:spPr>
          <a:xfrm>
            <a:off x="7959887" y="4026912"/>
            <a:ext cx="4229920" cy="1580982"/>
          </a:xfrm>
          <a:prstGeom prst="rect">
            <a:avLst/>
          </a:prstGeom>
        </p:spPr>
        <p:txBody>
          <a:bodyPr lIns="180000" tIns="0" rIns="720000" bIns="0"/>
          <a:lstStyle>
            <a:lvl1pPr algn="just">
              <a:lnSpc>
                <a:spcPct val="100000"/>
              </a:lnSpc>
              <a:spcBef>
                <a:spcPts val="0"/>
              </a:spcBef>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4" name="テキスト プレースホルダー 5"/>
          <p:cNvSpPr>
            <a:spLocks noGrp="1"/>
          </p:cNvSpPr>
          <p:nvPr>
            <p:ph type="body" sz="quarter" idx="17" hasCustomPrompt="1"/>
          </p:nvPr>
        </p:nvSpPr>
        <p:spPr>
          <a:xfrm>
            <a:off x="1" y="5689455"/>
            <a:ext cx="12189806"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17" name="テキスト プレースホルダー 16"/>
          <p:cNvSpPr>
            <a:spLocks noGrp="1"/>
          </p:cNvSpPr>
          <p:nvPr>
            <p:ph type="body" sz="quarter" idx="22" hasCustomPrompt="1"/>
          </p:nvPr>
        </p:nvSpPr>
        <p:spPr>
          <a:xfrm>
            <a:off x="1" y="844510"/>
            <a:ext cx="4229921" cy="324039"/>
          </a:xfrm>
          <a:prstGeom prst="rect">
            <a:avLst/>
          </a:prstGeom>
        </p:spPr>
        <p:txBody>
          <a:bodyPr lIns="720000" tIns="0" rIns="18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8" name="テキスト プレースホルダー 16"/>
          <p:cNvSpPr>
            <a:spLocks noGrp="1"/>
          </p:cNvSpPr>
          <p:nvPr>
            <p:ph type="body" sz="quarter" idx="26" hasCustomPrompt="1"/>
          </p:nvPr>
        </p:nvSpPr>
        <p:spPr>
          <a:xfrm>
            <a:off x="7959885" y="844510"/>
            <a:ext cx="4232115" cy="324039"/>
          </a:xfrm>
          <a:prstGeom prst="rect">
            <a:avLst/>
          </a:prstGeom>
        </p:spPr>
        <p:txBody>
          <a:bodyPr lIns="180000" tIns="0" rIns="72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9" name="テキスト プレースホルダー 16"/>
          <p:cNvSpPr>
            <a:spLocks noGrp="1"/>
          </p:cNvSpPr>
          <p:nvPr>
            <p:ph type="body" sz="quarter" idx="37" hasCustomPrompt="1"/>
          </p:nvPr>
        </p:nvSpPr>
        <p:spPr>
          <a:xfrm>
            <a:off x="4229923" y="844510"/>
            <a:ext cx="3729964" cy="324039"/>
          </a:xfrm>
          <a:prstGeom prst="rect">
            <a:avLst/>
          </a:prstGeom>
        </p:spPr>
        <p:txBody>
          <a:bodyPr lIns="180000" tIns="0" rIns="18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タイトル 5"/>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67090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nf-ex-Attached documents:Cover">
    <p:bg>
      <p:bgPr>
        <a:solidFill>
          <a:schemeClr val="bg1">
            <a:lumMod val="65000"/>
          </a:schemeClr>
        </a:solidFill>
        <a:effectLst/>
      </p:bgPr>
    </p:bg>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5" name="テキスト ボックス 4"/>
          <p:cNvSpPr txBox="1"/>
          <p:nvPr userDrawn="1"/>
        </p:nvSpPr>
        <p:spPr>
          <a:xfrm>
            <a:off x="1305879" y="2811595"/>
            <a:ext cx="5820824" cy="830997"/>
          </a:xfrm>
          <a:prstGeom prst="rect">
            <a:avLst/>
          </a:prstGeom>
          <a:noFill/>
        </p:spPr>
        <p:txBody>
          <a:bodyPr wrap="none" rtlCol="0">
            <a:spAutoFit/>
          </a:bodyPr>
          <a:lstStyle/>
          <a:p>
            <a:r>
              <a:rPr lang="en-US" altLang="ja-JP" sz="4800" b="0" dirty="0">
                <a:solidFill>
                  <a:schemeClr val="bg1"/>
                </a:solidFill>
                <a:latin typeface="+mn-ea"/>
                <a:ea typeface="+mn-ea"/>
              </a:rPr>
              <a:t>Attached documents</a:t>
            </a:r>
            <a:endParaRPr lang="ja-JP" altLang="en-US" sz="4800" b="0" dirty="0">
              <a:solidFill>
                <a:schemeClr val="bg1"/>
              </a:solidFill>
              <a:latin typeface="+mn-ea"/>
              <a:ea typeface="+mn-ea"/>
            </a:endParaRPr>
          </a:p>
        </p:txBody>
      </p:sp>
      <p:pic>
        <p:nvPicPr>
          <p:cNvPr id="11" name="図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2647" y="6230014"/>
            <a:ext cx="1040415" cy="592385"/>
          </a:xfrm>
          <a:prstGeom prst="rect">
            <a:avLst/>
          </a:prstGeom>
        </p:spPr>
      </p:pic>
      <p:sp>
        <p:nvSpPr>
          <p:cNvPr id="12"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13" name="テキスト ボックス 12"/>
          <p:cNvSpPr txBox="1"/>
          <p:nvPr userDrawn="1"/>
        </p:nvSpPr>
        <p:spPr>
          <a:xfrm>
            <a:off x="1305877" y="6525605"/>
            <a:ext cx="1624163" cy="176972"/>
          </a:xfrm>
          <a:prstGeom prst="rect">
            <a:avLst/>
          </a:prstGeom>
          <a:noFill/>
        </p:spPr>
        <p:txBody>
          <a:bodyPr wrap="none" rtlCol="0">
            <a:spAutoFit/>
          </a:bodyPr>
          <a:lstStyle/>
          <a:p>
            <a:r>
              <a:rPr kumimoji="1" lang="en-US" altLang="ja-JP" sz="550" spc="0" dirty="0">
                <a:solidFill>
                  <a:schemeClr val="bg1"/>
                </a:solidFill>
                <a:latin typeface="+mn-ea"/>
                <a:ea typeface="+mn-ea"/>
              </a:rPr>
              <a:t>© DENSO CORPORATION</a:t>
            </a:r>
            <a:r>
              <a:rPr kumimoji="1" lang="en-US" altLang="ja-JP" sz="550" spc="0" baseline="0" dirty="0">
                <a:solidFill>
                  <a:schemeClr val="bg1"/>
                </a:solidFill>
                <a:latin typeface="+mn-ea"/>
                <a:ea typeface="+mn-ea"/>
              </a:rPr>
              <a:t> All Rights Reserved.</a:t>
            </a:r>
            <a:endParaRPr kumimoji="1" lang="ja-JP" altLang="en-US" sz="550" spc="0" dirty="0">
              <a:solidFill>
                <a:schemeClr val="bg1"/>
              </a:solidFill>
              <a:latin typeface="+mn-ea"/>
              <a:ea typeface="+mn-ea"/>
            </a:endParaRPr>
          </a:p>
        </p:txBody>
      </p:sp>
      <p:pic>
        <p:nvPicPr>
          <p:cNvPr id="2" name="図 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00340" y="295424"/>
            <a:ext cx="925173" cy="296951"/>
          </a:xfrm>
          <a:prstGeom prst="rect">
            <a:avLst/>
          </a:prstGeom>
        </p:spPr>
      </p:pic>
    </p:spTree>
    <p:extLst>
      <p:ext uri="{BB962C8B-B14F-4D97-AF65-F5344CB8AC3E}">
        <p14:creationId xmlns:p14="http://schemas.microsoft.com/office/powerpoint/2010/main" val="69942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nf-ex-Cover:No graphics">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図 5"/>
          <p:cNvPicPr>
            <a:picLocks noChangeAspect="1"/>
          </p:cNvPicPr>
          <p:nvPr userDrawn="1"/>
        </p:nvPicPr>
        <p:blipFill>
          <a:blip r:embed="rId3"/>
          <a:stretch>
            <a:fillRect/>
          </a:stretch>
        </p:blipFill>
        <p:spPr>
          <a:xfrm>
            <a:off x="629161" y="616744"/>
            <a:ext cx="2199867" cy="838676"/>
          </a:xfrm>
          <a:prstGeom prst="rect">
            <a:avLst/>
          </a:prstGeom>
        </p:spPr>
      </p:pic>
      <p:sp>
        <p:nvSpPr>
          <p:cNvPr id="13" name="図プレースホルダー 12"/>
          <p:cNvSpPr>
            <a:spLocks noGrp="1"/>
          </p:cNvSpPr>
          <p:nvPr>
            <p:ph type="pic" sz="quarter" idx="13" hasCustomPrompt="1"/>
          </p:nvPr>
        </p:nvSpPr>
        <p:spPr>
          <a:xfrm>
            <a:off x="7143303"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9" name="図プレースホルダー 12"/>
          <p:cNvSpPr>
            <a:spLocks noGrp="1"/>
          </p:cNvSpPr>
          <p:nvPr>
            <p:ph type="pic" sz="quarter" idx="14" hasCustomPrompt="1"/>
          </p:nvPr>
        </p:nvSpPr>
        <p:spPr>
          <a:xfrm>
            <a:off x="7586921"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9" name="図プレースホルダー 12"/>
          <p:cNvSpPr>
            <a:spLocks noGrp="1"/>
          </p:cNvSpPr>
          <p:nvPr>
            <p:ph type="pic" sz="quarter" idx="18" hasCustomPrompt="1"/>
          </p:nvPr>
        </p:nvSpPr>
        <p:spPr>
          <a:xfrm>
            <a:off x="7143303"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0" name="図プレースホルダー 12"/>
          <p:cNvSpPr>
            <a:spLocks noGrp="1"/>
          </p:cNvSpPr>
          <p:nvPr>
            <p:ph type="pic" sz="quarter" idx="19" hasCustomPrompt="1"/>
          </p:nvPr>
        </p:nvSpPr>
        <p:spPr>
          <a:xfrm>
            <a:off x="7586921"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4" name="図プレースホルダー 12"/>
          <p:cNvSpPr>
            <a:spLocks noGrp="1"/>
          </p:cNvSpPr>
          <p:nvPr>
            <p:ph type="pic" sz="quarter" idx="23" hasCustomPrompt="1"/>
          </p:nvPr>
        </p:nvSpPr>
        <p:spPr>
          <a:xfrm>
            <a:off x="6699687"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5" name="図プレースホルダー 12"/>
          <p:cNvSpPr>
            <a:spLocks noGrp="1"/>
          </p:cNvSpPr>
          <p:nvPr>
            <p:ph type="pic" sz="quarter" idx="24" hasCustomPrompt="1"/>
          </p:nvPr>
        </p:nvSpPr>
        <p:spPr>
          <a:xfrm>
            <a:off x="6699687"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6" name="図プレースホルダー 12"/>
          <p:cNvSpPr>
            <a:spLocks noGrp="1"/>
          </p:cNvSpPr>
          <p:nvPr>
            <p:ph type="pic" sz="quarter" idx="33" hasCustomPrompt="1"/>
          </p:nvPr>
        </p:nvSpPr>
        <p:spPr>
          <a:xfrm>
            <a:off x="6256071"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7" name="図プレースホルダー 12"/>
          <p:cNvSpPr>
            <a:spLocks noGrp="1"/>
          </p:cNvSpPr>
          <p:nvPr>
            <p:ph type="pic" sz="quarter" idx="34" hasCustomPrompt="1"/>
          </p:nvPr>
        </p:nvSpPr>
        <p:spPr>
          <a:xfrm>
            <a:off x="6256071"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3" name="図プレースホルダー 12"/>
          <p:cNvSpPr>
            <a:spLocks noGrp="1"/>
          </p:cNvSpPr>
          <p:nvPr>
            <p:ph type="pic" sz="quarter" idx="36" hasCustomPrompt="1"/>
          </p:nvPr>
        </p:nvSpPr>
        <p:spPr>
          <a:xfrm>
            <a:off x="5812455"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0" name="図プレースホルダー 12"/>
          <p:cNvSpPr>
            <a:spLocks noGrp="1"/>
          </p:cNvSpPr>
          <p:nvPr>
            <p:ph type="pic" sz="quarter" idx="37" hasCustomPrompt="1"/>
          </p:nvPr>
        </p:nvSpPr>
        <p:spPr>
          <a:xfrm>
            <a:off x="5812455"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1" name="図プレースホルダー 12"/>
          <p:cNvSpPr>
            <a:spLocks noGrp="1"/>
          </p:cNvSpPr>
          <p:nvPr>
            <p:ph type="pic" sz="quarter" idx="38" hasCustomPrompt="1"/>
          </p:nvPr>
        </p:nvSpPr>
        <p:spPr>
          <a:xfrm>
            <a:off x="5368839"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2" name="図プレースホルダー 12"/>
          <p:cNvSpPr>
            <a:spLocks noGrp="1"/>
          </p:cNvSpPr>
          <p:nvPr>
            <p:ph type="pic" sz="quarter" idx="39" hasCustomPrompt="1"/>
          </p:nvPr>
        </p:nvSpPr>
        <p:spPr>
          <a:xfrm>
            <a:off x="5368839"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83" name="テキスト プレースホルダー 7"/>
          <p:cNvSpPr>
            <a:spLocks noGrp="1"/>
          </p:cNvSpPr>
          <p:nvPr>
            <p:ph type="body" sz="quarter" idx="11" hasCustomPrompt="1"/>
          </p:nvPr>
        </p:nvSpPr>
        <p:spPr>
          <a:xfrm>
            <a:off x="543098" y="5315231"/>
            <a:ext cx="4783435" cy="403701"/>
          </a:xfrm>
          <a:prstGeom prst="rect">
            <a:avLst/>
          </a:prstGeom>
        </p:spPr>
        <p:txBody>
          <a:bodyPr/>
          <a:lstStyle>
            <a:lvl1pPr>
              <a:lnSpc>
                <a:spcPct val="100000"/>
              </a:lnSpc>
              <a:defRPr sz="2000" baseline="0">
                <a:solidFill>
                  <a:schemeClr val="tx1"/>
                </a:solidFill>
                <a:latin typeface="DENSO TP 2017 Regular"/>
                <a:ea typeface="+mn-ea"/>
              </a:defRPr>
            </a:lvl1pPr>
          </a:lstStyle>
          <a:p>
            <a:pPr lvl="0"/>
            <a:r>
              <a:rPr kumimoji="1" lang="en-US" altLang="ja-JP" dirty="0"/>
              <a:t>Presenter Name </a:t>
            </a:r>
            <a:r>
              <a:rPr kumimoji="1" lang="ja-JP" altLang="en-US" dirty="0"/>
              <a:t>　　</a:t>
            </a:r>
          </a:p>
        </p:txBody>
      </p:sp>
      <p:sp>
        <p:nvSpPr>
          <p:cNvPr id="84" name="テキスト プレースホルダー 7"/>
          <p:cNvSpPr>
            <a:spLocks noGrp="1"/>
          </p:cNvSpPr>
          <p:nvPr>
            <p:ph type="body" sz="quarter" idx="12" hasCustomPrompt="1"/>
          </p:nvPr>
        </p:nvSpPr>
        <p:spPr>
          <a:xfrm>
            <a:off x="539922" y="5718930"/>
            <a:ext cx="4786881" cy="576752"/>
          </a:xfrm>
          <a:prstGeom prst="rect">
            <a:avLst/>
          </a:prstGeom>
        </p:spPr>
        <p:txBody>
          <a:bodyPr rIns="36000" anchor="b"/>
          <a:lstStyle>
            <a:lvl1pPr algn="l">
              <a:lnSpc>
                <a:spcPts val="900"/>
              </a:lnSpc>
              <a:defRPr sz="1200" baseline="0">
                <a:solidFill>
                  <a:schemeClr val="tx1"/>
                </a:solidFill>
                <a:latin typeface="DENSO TP 2017 Regular"/>
                <a:ea typeface="+mn-ea"/>
              </a:defRPr>
            </a:lvl1pPr>
          </a:lstStyle>
          <a:p>
            <a:pPr lvl="0"/>
            <a:r>
              <a:rPr kumimoji="1" lang="en-US" altLang="ja-JP" dirty="0"/>
              <a:t>Enter up to 2 lines of department name.</a:t>
            </a:r>
          </a:p>
        </p:txBody>
      </p:sp>
      <p:sp>
        <p:nvSpPr>
          <p:cNvPr id="86" name="テキスト プレースホルダー 14"/>
          <p:cNvSpPr>
            <a:spLocks noGrp="1"/>
          </p:cNvSpPr>
          <p:nvPr>
            <p:ph type="body" sz="quarter" idx="40" hasCustomPrompt="1"/>
          </p:nvPr>
        </p:nvSpPr>
        <p:spPr>
          <a:xfrm>
            <a:off x="567977" y="4978703"/>
            <a:ext cx="4758556" cy="349250"/>
          </a:xfrm>
          <a:prstGeom prst="rect">
            <a:avLst/>
          </a:prstGeom>
        </p:spPr>
        <p:txBody>
          <a:bodyPr/>
          <a:lstStyle>
            <a:lvl1pPr>
              <a:defRPr lang="ja-JP" altLang="en-US" sz="1600" dirty="0">
                <a:latin typeface="DENSO TP 2017 Regular"/>
                <a:ea typeface="+mn-ea"/>
              </a:defRPr>
            </a:lvl1pPr>
          </a:lstStyle>
          <a:p>
            <a:pPr lvl="0"/>
            <a:r>
              <a:rPr kumimoji="1" lang="en-US" altLang="ja-JP" dirty="0"/>
              <a:t>00/****/2023</a:t>
            </a:r>
            <a:endParaRPr kumimoji="1" lang="ja-JP" altLang="en-US" dirty="0"/>
          </a:p>
        </p:txBody>
      </p:sp>
      <p:sp>
        <p:nvSpPr>
          <p:cNvPr id="34" name="テキスト プレースホルダー 7"/>
          <p:cNvSpPr>
            <a:spLocks noGrp="1"/>
          </p:cNvSpPr>
          <p:nvPr>
            <p:ph type="body" sz="quarter" idx="41" hasCustomPrompt="1"/>
          </p:nvPr>
        </p:nvSpPr>
        <p:spPr>
          <a:xfrm>
            <a:off x="548191" y="1984232"/>
            <a:ext cx="8567235" cy="2306880"/>
          </a:xfrm>
          <a:prstGeom prst="rect">
            <a:avLst/>
          </a:prstGeom>
        </p:spPr>
        <p:txBody>
          <a:bodyPr anchor="ctr"/>
          <a:lstStyle>
            <a:lvl1pPr>
              <a:lnSpc>
                <a:spcPts val="5000"/>
              </a:lnSpc>
              <a:defRPr sz="3000" b="0">
                <a:solidFill>
                  <a:schemeClr val="tx1"/>
                </a:solidFill>
                <a:latin typeface="DENSO TP 2017 Bold" panose="020B0800000000000000" pitchFamily="34" charset="-128"/>
                <a:ea typeface="DENSO TP 2017 Bold" panose="020B0800000000000000" pitchFamily="34" charset="-128"/>
              </a:defRPr>
            </a:lvl1pPr>
          </a:lstStyle>
          <a:p>
            <a:pPr lvl="0"/>
            <a:r>
              <a:rPr kumimoji="1" lang="en-US" altLang="ja-JP" dirty="0"/>
              <a:t>Enter up to 3 lines of title.</a:t>
            </a:r>
            <a:r>
              <a:rPr kumimoji="1" lang="ja-JP" altLang="en-US" dirty="0"/>
              <a:t>　　</a:t>
            </a:r>
          </a:p>
        </p:txBody>
      </p:sp>
    </p:spTree>
    <p:extLst>
      <p:ext uri="{BB962C8B-B14F-4D97-AF65-F5344CB8AC3E}">
        <p14:creationId xmlns:p14="http://schemas.microsoft.com/office/powerpoint/2010/main" val="2815829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nf-ex-Attached documents">
    <p:spTree>
      <p:nvGrpSpPr>
        <p:cNvPr id="1" name=""/>
        <p:cNvGrpSpPr/>
        <p:nvPr/>
      </p:nvGrpSpPr>
      <p:grpSpPr>
        <a:xfrm>
          <a:off x="0" y="0"/>
          <a:ext cx="0" cy="0"/>
          <a:chOff x="0" y="0"/>
          <a:chExt cx="0" cy="0"/>
        </a:xfrm>
      </p:grpSpPr>
      <p:sp>
        <p:nvSpPr>
          <p:cNvPr id="7" name="角丸四角形 6"/>
          <p:cNvSpPr/>
          <p:nvPr userDrawn="1"/>
        </p:nvSpPr>
        <p:spPr>
          <a:xfrm>
            <a:off x="0" y="252409"/>
            <a:ext cx="1293019" cy="418152"/>
          </a:xfrm>
          <a:custGeom>
            <a:avLst/>
            <a:gdLst>
              <a:gd name="connsiteX0" fmla="*/ 0 w 1097756"/>
              <a:gd name="connsiteY0" fmla="*/ 0 h 415770"/>
              <a:gd name="connsiteX1" fmla="*/ 0 w 1097756"/>
              <a:gd name="connsiteY1" fmla="*/ 0 h 415770"/>
              <a:gd name="connsiteX2" fmla="*/ 1097756 w 1097756"/>
              <a:gd name="connsiteY2" fmla="*/ 0 h 415770"/>
              <a:gd name="connsiteX3" fmla="*/ 1097756 w 1097756"/>
              <a:gd name="connsiteY3" fmla="*/ 0 h 415770"/>
              <a:gd name="connsiteX4" fmla="*/ 1097756 w 1097756"/>
              <a:gd name="connsiteY4" fmla="*/ 415770 h 415770"/>
              <a:gd name="connsiteX5" fmla="*/ 1097756 w 1097756"/>
              <a:gd name="connsiteY5" fmla="*/ 415770 h 415770"/>
              <a:gd name="connsiteX6" fmla="*/ 0 w 1097756"/>
              <a:gd name="connsiteY6" fmla="*/ 415770 h 415770"/>
              <a:gd name="connsiteX7" fmla="*/ 0 w 1097756"/>
              <a:gd name="connsiteY7" fmla="*/ 415770 h 415770"/>
              <a:gd name="connsiteX8" fmla="*/ 0 w 1097756"/>
              <a:gd name="connsiteY8" fmla="*/ 0 h 415770"/>
              <a:gd name="connsiteX0" fmla="*/ 0 w 1216819"/>
              <a:gd name="connsiteY0" fmla="*/ 0 h 415770"/>
              <a:gd name="connsiteX1" fmla="*/ 0 w 1216819"/>
              <a:gd name="connsiteY1" fmla="*/ 0 h 415770"/>
              <a:gd name="connsiteX2" fmla="*/ 1097756 w 1216819"/>
              <a:gd name="connsiteY2" fmla="*/ 0 h 415770"/>
              <a:gd name="connsiteX3" fmla="*/ 1216819 w 1216819"/>
              <a:gd name="connsiteY3" fmla="*/ 0 h 415770"/>
              <a:gd name="connsiteX4" fmla="*/ 1097756 w 1216819"/>
              <a:gd name="connsiteY4" fmla="*/ 415770 h 415770"/>
              <a:gd name="connsiteX5" fmla="*/ 1097756 w 1216819"/>
              <a:gd name="connsiteY5" fmla="*/ 415770 h 415770"/>
              <a:gd name="connsiteX6" fmla="*/ 0 w 1216819"/>
              <a:gd name="connsiteY6" fmla="*/ 415770 h 415770"/>
              <a:gd name="connsiteX7" fmla="*/ 0 w 1216819"/>
              <a:gd name="connsiteY7" fmla="*/ 415770 h 415770"/>
              <a:gd name="connsiteX8" fmla="*/ 0 w 1216819"/>
              <a:gd name="connsiteY8" fmla="*/ 0 h 415770"/>
              <a:gd name="connsiteX0" fmla="*/ 0 w 1223579"/>
              <a:gd name="connsiteY0" fmla="*/ 2382 h 418152"/>
              <a:gd name="connsiteX1" fmla="*/ 0 w 1223579"/>
              <a:gd name="connsiteY1" fmla="*/ 2382 h 418152"/>
              <a:gd name="connsiteX2" fmla="*/ 1097756 w 1223579"/>
              <a:gd name="connsiteY2" fmla="*/ 2382 h 418152"/>
              <a:gd name="connsiteX3" fmla="*/ 1223579 w 1223579"/>
              <a:gd name="connsiteY3" fmla="*/ 0 h 418152"/>
              <a:gd name="connsiteX4" fmla="*/ 1097756 w 1223579"/>
              <a:gd name="connsiteY4" fmla="*/ 418152 h 418152"/>
              <a:gd name="connsiteX5" fmla="*/ 1097756 w 1223579"/>
              <a:gd name="connsiteY5" fmla="*/ 418152 h 418152"/>
              <a:gd name="connsiteX6" fmla="*/ 0 w 1223579"/>
              <a:gd name="connsiteY6" fmla="*/ 418152 h 418152"/>
              <a:gd name="connsiteX7" fmla="*/ 0 w 1223579"/>
              <a:gd name="connsiteY7" fmla="*/ 418152 h 418152"/>
              <a:gd name="connsiteX8" fmla="*/ 0 w 1223579"/>
              <a:gd name="connsiteY8" fmla="*/ 2382 h 41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579" h="418152">
                <a:moveTo>
                  <a:pt x="0" y="2382"/>
                </a:moveTo>
                <a:lnTo>
                  <a:pt x="0" y="2382"/>
                </a:lnTo>
                <a:lnTo>
                  <a:pt x="1097756" y="2382"/>
                </a:lnTo>
                <a:lnTo>
                  <a:pt x="1223579" y="0"/>
                </a:lnTo>
                <a:lnTo>
                  <a:pt x="1097756" y="418152"/>
                </a:lnTo>
                <a:lnTo>
                  <a:pt x="1097756" y="418152"/>
                </a:lnTo>
                <a:lnTo>
                  <a:pt x="0" y="418152"/>
                </a:lnTo>
                <a:lnTo>
                  <a:pt x="0" y="418152"/>
                </a:lnTo>
                <a:lnTo>
                  <a:pt x="0" y="23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bg1"/>
              </a:solidFill>
              <a:latin typeface="+mn-ea"/>
              <a:ea typeface="+mn-ea"/>
            </a:endParaRPr>
          </a:p>
        </p:txBody>
      </p:sp>
      <p:sp>
        <p:nvSpPr>
          <p:cNvPr id="2" name="タイトル 1"/>
          <p:cNvSpPr>
            <a:spLocks noGrp="1"/>
          </p:cNvSpPr>
          <p:nvPr>
            <p:ph type="title" hasCustomPrompt="1"/>
          </p:nvPr>
        </p:nvSpPr>
        <p:spPr>
          <a:xfrm>
            <a:off x="1150144" y="254791"/>
            <a:ext cx="9728200" cy="415770"/>
          </a:xfrm>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1000" dirty="0">
              <a:solidFill>
                <a:schemeClr val="bg1">
                  <a:lumMod val="65000"/>
                </a:schemeClr>
              </a:solidFill>
            </a:endParaRPr>
          </a:p>
        </p:txBody>
      </p:sp>
      <p:sp>
        <p:nvSpPr>
          <p:cNvPr id="8" name="テキスト ボックス 7"/>
          <p:cNvSpPr txBox="1"/>
          <p:nvPr userDrawn="1"/>
        </p:nvSpPr>
        <p:spPr>
          <a:xfrm>
            <a:off x="335061" y="293773"/>
            <a:ext cx="814647" cy="348813"/>
          </a:xfrm>
          <a:prstGeom prst="rect">
            <a:avLst/>
          </a:prstGeom>
          <a:noFill/>
        </p:spPr>
        <p:txBody>
          <a:bodyPr wrap="none" rtlCol="0">
            <a:spAutoFit/>
          </a:bodyPr>
          <a:lstStyle/>
          <a:p>
            <a:pPr>
              <a:lnSpc>
                <a:spcPts val="1000"/>
              </a:lnSpc>
            </a:pPr>
            <a:r>
              <a:rPr kumimoji="1" lang="en-US" altLang="ja-JP" sz="1000" dirty="0">
                <a:solidFill>
                  <a:schemeClr val="bg1"/>
                </a:solidFill>
                <a:latin typeface="+mn-ea"/>
                <a:ea typeface="+mn-ea"/>
              </a:rPr>
              <a:t>Attached</a:t>
            </a:r>
          </a:p>
          <a:p>
            <a:pPr>
              <a:lnSpc>
                <a:spcPts val="1000"/>
              </a:lnSpc>
            </a:pPr>
            <a:r>
              <a:rPr kumimoji="1" lang="en-US" altLang="ja-JP" sz="1000" dirty="0">
                <a:solidFill>
                  <a:schemeClr val="bg1"/>
                </a:solidFill>
                <a:latin typeface="+mn-ea"/>
                <a:ea typeface="+mn-ea"/>
              </a:rPr>
              <a:t>documents</a:t>
            </a:r>
            <a:endParaRPr kumimoji="1" lang="ja-JP" altLang="en-US" sz="1000" dirty="0">
              <a:solidFill>
                <a:schemeClr val="bg1"/>
              </a:solidFill>
              <a:latin typeface="+mn-ea"/>
              <a:ea typeface="+mn-ea"/>
            </a:endParaRPr>
          </a:p>
        </p:txBody>
      </p:sp>
      <p:sp>
        <p:nvSpPr>
          <p:cNvPr id="10" name="コンテンツ プレースホルダー 24"/>
          <p:cNvSpPr>
            <a:spLocks noGrp="1"/>
          </p:cNvSpPr>
          <p:nvPr>
            <p:ph sz="quarter" idx="17" hasCustomPrompt="1"/>
          </p:nvPr>
        </p:nvSpPr>
        <p:spPr>
          <a:xfrm>
            <a:off x="0" y="708845"/>
            <a:ext cx="12192001"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Tree>
    <p:extLst>
      <p:ext uri="{BB962C8B-B14F-4D97-AF65-F5344CB8AC3E}">
        <p14:creationId xmlns:p14="http://schemas.microsoft.com/office/powerpoint/2010/main" val="4287880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nf-ex-Page with diagonal image">
    <p:spTree>
      <p:nvGrpSpPr>
        <p:cNvPr id="1" name=""/>
        <p:cNvGrpSpPr/>
        <p:nvPr/>
      </p:nvGrpSpPr>
      <p:grpSpPr>
        <a:xfrm>
          <a:off x="0" y="0"/>
          <a:ext cx="0" cy="0"/>
          <a:chOff x="0" y="0"/>
          <a:chExt cx="0" cy="0"/>
        </a:xfrm>
      </p:grpSpPr>
      <p:sp>
        <p:nvSpPr>
          <p:cNvPr id="18" name="テキスト プレースホルダー 9"/>
          <p:cNvSpPr>
            <a:spLocks noGrp="1"/>
          </p:cNvSpPr>
          <p:nvPr>
            <p:ph type="body" sz="quarter" idx="51" hasCustomPrompt="1"/>
          </p:nvPr>
        </p:nvSpPr>
        <p:spPr>
          <a:xfrm>
            <a:off x="7209267" y="3935252"/>
            <a:ext cx="4288996" cy="689201"/>
          </a:xfrm>
          <a:prstGeom prst="rect">
            <a:avLst/>
          </a:prstGeom>
        </p:spPr>
        <p:txBody>
          <a:bodyPr tIns="468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GML-Global Multimedia Library.</a:t>
            </a:r>
            <a:endParaRPr kumimoji="1" lang="ja-JP" altLang="en-US" dirty="0"/>
          </a:p>
        </p:txBody>
      </p:sp>
      <p:sp>
        <p:nvSpPr>
          <p:cNvPr id="16" name="テキスト プレースホルダー 9"/>
          <p:cNvSpPr>
            <a:spLocks noGrp="1"/>
          </p:cNvSpPr>
          <p:nvPr>
            <p:ph type="body" sz="quarter" idx="49" hasCustomPrompt="1"/>
          </p:nvPr>
        </p:nvSpPr>
        <p:spPr>
          <a:xfrm>
            <a:off x="7209267" y="3935252"/>
            <a:ext cx="4288996" cy="689201"/>
          </a:xfrm>
          <a:prstGeom prst="rect">
            <a:avLst/>
          </a:prstGeom>
        </p:spPr>
        <p:txBody>
          <a:bodyPr tIns="252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17" name="テキスト プレースホルダー 9"/>
          <p:cNvSpPr>
            <a:spLocks noGrp="1"/>
          </p:cNvSpPr>
          <p:nvPr>
            <p:ph type="body" sz="quarter" idx="50" hasCustomPrompt="1"/>
          </p:nvPr>
        </p:nvSpPr>
        <p:spPr>
          <a:xfrm>
            <a:off x="7209267" y="3935252"/>
            <a:ext cx="4288996" cy="689201"/>
          </a:xfrm>
          <a:prstGeom prst="rect">
            <a:avLst/>
          </a:prstGeom>
        </p:spPr>
        <p:txBody>
          <a:bodyPr tIns="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5" name="図プレースホルダー 6"/>
          <p:cNvSpPr>
            <a:spLocks noGrp="1"/>
          </p:cNvSpPr>
          <p:nvPr>
            <p:ph type="pic" sz="quarter" idx="15" hasCustomPrompt="1"/>
          </p:nvPr>
        </p:nvSpPr>
        <p:spPr bwMode="white">
          <a:xfrm>
            <a:off x="6082480" y="-776"/>
            <a:ext cx="6109519" cy="6858775"/>
          </a:xfrm>
          <a:custGeom>
            <a:avLst/>
            <a:gdLst>
              <a:gd name="connsiteX0" fmla="*/ 1017079 w 6102350"/>
              <a:gd name="connsiteY0" fmla="*/ 0 h 6864350"/>
              <a:gd name="connsiteX1" fmla="*/ 5085271 w 6102350"/>
              <a:gd name="connsiteY1" fmla="*/ 0 h 6864350"/>
              <a:gd name="connsiteX2" fmla="*/ 6102350 w 6102350"/>
              <a:gd name="connsiteY2" fmla="*/ 1017079 h 6864350"/>
              <a:gd name="connsiteX3" fmla="*/ 6102350 w 6102350"/>
              <a:gd name="connsiteY3" fmla="*/ 6864350 h 6864350"/>
              <a:gd name="connsiteX4" fmla="*/ 6102350 w 6102350"/>
              <a:gd name="connsiteY4" fmla="*/ 6864350 h 6864350"/>
              <a:gd name="connsiteX5" fmla="*/ 0 w 6102350"/>
              <a:gd name="connsiteY5" fmla="*/ 6864350 h 6864350"/>
              <a:gd name="connsiteX6" fmla="*/ 0 w 6102350"/>
              <a:gd name="connsiteY6" fmla="*/ 6864350 h 6864350"/>
              <a:gd name="connsiteX7" fmla="*/ 0 w 6102350"/>
              <a:gd name="connsiteY7" fmla="*/ 1017079 h 6864350"/>
              <a:gd name="connsiteX8" fmla="*/ 1017079 w 6102350"/>
              <a:gd name="connsiteY8" fmla="*/ 0 h 6864350"/>
              <a:gd name="connsiteX0" fmla="*/ 1017079 w 6102350"/>
              <a:gd name="connsiteY0" fmla="*/ 0 h 6864350"/>
              <a:gd name="connsiteX1" fmla="*/ 6102350 w 6102350"/>
              <a:gd name="connsiteY1" fmla="*/ 1017079 h 6864350"/>
              <a:gd name="connsiteX2" fmla="*/ 6102350 w 6102350"/>
              <a:gd name="connsiteY2" fmla="*/ 6864350 h 6864350"/>
              <a:gd name="connsiteX3" fmla="*/ 6102350 w 6102350"/>
              <a:gd name="connsiteY3" fmla="*/ 6864350 h 6864350"/>
              <a:gd name="connsiteX4" fmla="*/ 0 w 6102350"/>
              <a:gd name="connsiteY4" fmla="*/ 6864350 h 6864350"/>
              <a:gd name="connsiteX5" fmla="*/ 0 w 6102350"/>
              <a:gd name="connsiteY5" fmla="*/ 6864350 h 6864350"/>
              <a:gd name="connsiteX6" fmla="*/ 0 w 6102350"/>
              <a:gd name="connsiteY6" fmla="*/ 1017079 h 6864350"/>
              <a:gd name="connsiteX7" fmla="*/ 1017079 w 6102350"/>
              <a:gd name="connsiteY7" fmla="*/ 0 h 6864350"/>
              <a:gd name="connsiteX0" fmla="*/ 1017079 w 6110663"/>
              <a:gd name="connsiteY0" fmla="*/ 0 h 6864350"/>
              <a:gd name="connsiteX1" fmla="*/ 6110663 w 6110663"/>
              <a:gd name="connsiteY1" fmla="*/ 2926 h 6864350"/>
              <a:gd name="connsiteX2" fmla="*/ 6102350 w 6110663"/>
              <a:gd name="connsiteY2" fmla="*/ 6864350 h 6864350"/>
              <a:gd name="connsiteX3" fmla="*/ 6102350 w 6110663"/>
              <a:gd name="connsiteY3" fmla="*/ 6864350 h 6864350"/>
              <a:gd name="connsiteX4" fmla="*/ 0 w 6110663"/>
              <a:gd name="connsiteY4" fmla="*/ 6864350 h 6864350"/>
              <a:gd name="connsiteX5" fmla="*/ 0 w 6110663"/>
              <a:gd name="connsiteY5" fmla="*/ 6864350 h 6864350"/>
              <a:gd name="connsiteX6" fmla="*/ 0 w 6110663"/>
              <a:gd name="connsiteY6" fmla="*/ 1017079 h 6864350"/>
              <a:gd name="connsiteX7" fmla="*/ 1017079 w 6110663"/>
              <a:gd name="connsiteY7" fmla="*/ 0 h 6864350"/>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0 w 6110663"/>
              <a:gd name="connsiteY6" fmla="*/ 101415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99259 w 6110663"/>
              <a:gd name="connsiteY6" fmla="*/ 595191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155923 w 6110663"/>
              <a:gd name="connsiteY6" fmla="*/ 5387 h 6861424"/>
              <a:gd name="connsiteX0" fmla="*/ 2205800 w 6110663"/>
              <a:gd name="connsiteY0" fmla="*/ 13700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205800 w 6110663"/>
              <a:gd name="connsiteY6" fmla="*/ 13700 h 6861424"/>
              <a:gd name="connsiteX0" fmla="*/ 2205800 w 6110663"/>
              <a:gd name="connsiteY0" fmla="*/ 0 h 6863673"/>
              <a:gd name="connsiteX1" fmla="*/ 6110663 w 6110663"/>
              <a:gd name="connsiteY1" fmla="*/ 2249 h 6863673"/>
              <a:gd name="connsiteX2" fmla="*/ 6102350 w 6110663"/>
              <a:gd name="connsiteY2" fmla="*/ 6863673 h 6863673"/>
              <a:gd name="connsiteX3" fmla="*/ 6102350 w 6110663"/>
              <a:gd name="connsiteY3" fmla="*/ 6863673 h 6863673"/>
              <a:gd name="connsiteX4" fmla="*/ 0 w 6110663"/>
              <a:gd name="connsiteY4" fmla="*/ 6863673 h 6863673"/>
              <a:gd name="connsiteX5" fmla="*/ 0 w 6110663"/>
              <a:gd name="connsiteY5" fmla="*/ 6863673 h 6863673"/>
              <a:gd name="connsiteX6" fmla="*/ 2205800 w 6110663"/>
              <a:gd name="connsiteY6" fmla="*/ 0 h 6863673"/>
              <a:gd name="connsiteX0" fmla="*/ 2205800 w 6121295"/>
              <a:gd name="connsiteY0" fmla="*/ 3067 h 6866740"/>
              <a:gd name="connsiteX1" fmla="*/ 6121295 w 6121295"/>
              <a:gd name="connsiteY1" fmla="*/ 0 h 6866740"/>
              <a:gd name="connsiteX2" fmla="*/ 6102350 w 6121295"/>
              <a:gd name="connsiteY2" fmla="*/ 6866740 h 6866740"/>
              <a:gd name="connsiteX3" fmla="*/ 6102350 w 6121295"/>
              <a:gd name="connsiteY3" fmla="*/ 6866740 h 6866740"/>
              <a:gd name="connsiteX4" fmla="*/ 0 w 6121295"/>
              <a:gd name="connsiteY4" fmla="*/ 6866740 h 6866740"/>
              <a:gd name="connsiteX5" fmla="*/ 0 w 6121295"/>
              <a:gd name="connsiteY5" fmla="*/ 6866740 h 6866740"/>
              <a:gd name="connsiteX6" fmla="*/ 2205800 w 6121295"/>
              <a:gd name="connsiteY6" fmla="*/ 3067 h 6866740"/>
              <a:gd name="connsiteX0" fmla="*/ 2205800 w 6134100"/>
              <a:gd name="connsiteY0" fmla="*/ 3067 h 6866740"/>
              <a:gd name="connsiteX1" fmla="*/ 6121295 w 6134100"/>
              <a:gd name="connsiteY1" fmla="*/ 0 h 6866740"/>
              <a:gd name="connsiteX2" fmla="*/ 6102350 w 6134100"/>
              <a:gd name="connsiteY2" fmla="*/ 6866740 h 6866740"/>
              <a:gd name="connsiteX3" fmla="*/ 6134100 w 6134100"/>
              <a:gd name="connsiteY3" fmla="*/ 6866740 h 6866740"/>
              <a:gd name="connsiteX4" fmla="*/ 0 w 6134100"/>
              <a:gd name="connsiteY4" fmla="*/ 6866740 h 6866740"/>
              <a:gd name="connsiteX5" fmla="*/ 0 w 6134100"/>
              <a:gd name="connsiteY5" fmla="*/ 6866740 h 6866740"/>
              <a:gd name="connsiteX6" fmla="*/ 2205800 w 6134100"/>
              <a:gd name="connsiteY6" fmla="*/ 3067 h 6866740"/>
              <a:gd name="connsiteX0" fmla="*/ 2205800 w 6121295"/>
              <a:gd name="connsiteY0" fmla="*/ 3067 h 6866740"/>
              <a:gd name="connsiteX1" fmla="*/ 6121295 w 6121295"/>
              <a:gd name="connsiteY1" fmla="*/ 0 h 6866740"/>
              <a:gd name="connsiteX2" fmla="*/ 6102350 w 6121295"/>
              <a:gd name="connsiteY2" fmla="*/ 6866740 h 6866740"/>
              <a:gd name="connsiteX3" fmla="*/ 0 w 6121295"/>
              <a:gd name="connsiteY3" fmla="*/ 6866740 h 6866740"/>
              <a:gd name="connsiteX4" fmla="*/ 0 w 6121295"/>
              <a:gd name="connsiteY4" fmla="*/ 6866740 h 6866740"/>
              <a:gd name="connsiteX5" fmla="*/ 2205800 w 6121295"/>
              <a:gd name="connsiteY5" fmla="*/ 3067 h 6866740"/>
              <a:gd name="connsiteX0" fmla="*/ 2205800 w 6134100"/>
              <a:gd name="connsiteY0" fmla="*/ 306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205800 w 6134100"/>
              <a:gd name="connsiteY5" fmla="*/ 3067 h 6873090"/>
              <a:gd name="connsiteX0" fmla="*/ 2131630 w 6134100"/>
              <a:gd name="connsiteY0" fmla="*/ 11258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31630 w 6134100"/>
              <a:gd name="connsiteY5" fmla="*/ 11258 h 6873090"/>
              <a:gd name="connsiteX0" fmla="*/ 2194717 w 6134100"/>
              <a:gd name="connsiteY0" fmla="*/ 80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94717 w 6134100"/>
              <a:gd name="connsiteY5" fmla="*/ 807 h 687309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0 w 6124571"/>
              <a:gd name="connsiteY4" fmla="*/ 6866740 h 6866740"/>
              <a:gd name="connsiteX5" fmla="*/ 2194717 w 6124571"/>
              <a:gd name="connsiteY5" fmla="*/ 807 h 686674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11116 w 6124571"/>
              <a:gd name="connsiteY4" fmla="*/ 6836751 h 6866740"/>
              <a:gd name="connsiteX5" fmla="*/ 2194717 w 6124571"/>
              <a:gd name="connsiteY5" fmla="*/ 807 h 6866740"/>
              <a:gd name="connsiteX0" fmla="*/ 2183601 w 6113455"/>
              <a:gd name="connsiteY0" fmla="*/ 807 h 6910935"/>
              <a:gd name="connsiteX1" fmla="*/ 6110179 w 6113455"/>
              <a:gd name="connsiteY1" fmla="*/ 0 h 6910935"/>
              <a:gd name="connsiteX2" fmla="*/ 6113455 w 6113455"/>
              <a:gd name="connsiteY2" fmla="*/ 6836787 h 6910935"/>
              <a:gd name="connsiteX3" fmla="*/ 15881 w 6113455"/>
              <a:gd name="connsiteY3" fmla="*/ 6910935 h 6910935"/>
              <a:gd name="connsiteX4" fmla="*/ 0 w 6113455"/>
              <a:gd name="connsiteY4" fmla="*/ 6836751 h 6910935"/>
              <a:gd name="connsiteX5" fmla="*/ 2183601 w 6113455"/>
              <a:gd name="connsiteY5" fmla="*/ 807 h 6910935"/>
              <a:gd name="connsiteX0" fmla="*/ 2183601 w 6113455"/>
              <a:gd name="connsiteY0" fmla="*/ 807 h 6836787"/>
              <a:gd name="connsiteX1" fmla="*/ 6110179 w 6113455"/>
              <a:gd name="connsiteY1" fmla="*/ 0 h 6836787"/>
              <a:gd name="connsiteX2" fmla="*/ 6113455 w 6113455"/>
              <a:gd name="connsiteY2" fmla="*/ 6836787 h 6836787"/>
              <a:gd name="connsiteX3" fmla="*/ 0 w 6113455"/>
              <a:gd name="connsiteY3" fmla="*/ 6836751 h 6836787"/>
              <a:gd name="connsiteX4" fmla="*/ 2183601 w 6113455"/>
              <a:gd name="connsiteY4" fmla="*/ 807 h 6836787"/>
              <a:gd name="connsiteX0" fmla="*/ 2175661 w 6113455"/>
              <a:gd name="connsiteY0" fmla="*/ 22905 h 6836787"/>
              <a:gd name="connsiteX1" fmla="*/ 6110179 w 6113455"/>
              <a:gd name="connsiteY1" fmla="*/ 0 h 6836787"/>
              <a:gd name="connsiteX2" fmla="*/ 6113455 w 6113455"/>
              <a:gd name="connsiteY2" fmla="*/ 6836787 h 6836787"/>
              <a:gd name="connsiteX3" fmla="*/ 0 w 6113455"/>
              <a:gd name="connsiteY3" fmla="*/ 6836751 h 6836787"/>
              <a:gd name="connsiteX4" fmla="*/ 2175661 w 6113455"/>
              <a:gd name="connsiteY4" fmla="*/ 22905 h 6836787"/>
              <a:gd name="connsiteX0" fmla="*/ 2175661 w 6113455"/>
              <a:gd name="connsiteY0" fmla="*/ 0 h 6813882"/>
              <a:gd name="connsiteX1" fmla="*/ 6111768 w 6113455"/>
              <a:gd name="connsiteY1" fmla="*/ 771 h 6813882"/>
              <a:gd name="connsiteX2" fmla="*/ 6113455 w 6113455"/>
              <a:gd name="connsiteY2" fmla="*/ 6813882 h 6813882"/>
              <a:gd name="connsiteX3" fmla="*/ 0 w 6113455"/>
              <a:gd name="connsiteY3" fmla="*/ 6813846 h 6813882"/>
              <a:gd name="connsiteX4" fmla="*/ 2175661 w 6113455"/>
              <a:gd name="connsiteY4" fmla="*/ 0 h 68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455" h="6813882">
                <a:moveTo>
                  <a:pt x="2175661" y="0"/>
                </a:moveTo>
                <a:lnTo>
                  <a:pt x="6111768" y="771"/>
                </a:lnTo>
                <a:cubicBezTo>
                  <a:pt x="6116036" y="2291801"/>
                  <a:pt x="6109187" y="4522852"/>
                  <a:pt x="6113455" y="6813882"/>
                </a:cubicBezTo>
                <a:lnTo>
                  <a:pt x="0" y="6813846"/>
                </a:lnTo>
                <a:lnTo>
                  <a:pt x="2175661" y="0"/>
                </a:lnTo>
                <a:close/>
              </a:path>
            </a:pathLst>
          </a:custGeom>
          <a:solidFill>
            <a:schemeClr val="tx2">
              <a:alpha val="70000"/>
            </a:schemeClr>
          </a:solidFill>
        </p:spPr>
        <p:txBody>
          <a:bodyPr lIns="0" tIns="0" rIns="0" bIns="90000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50000"/>
                  </a:schemeClr>
                </a:solidFill>
                <a:latin typeface="DENSO TP 2017 Regular"/>
                <a:ea typeface="Yu Gothic UI" panose="020B0500000000000000" pitchFamily="50" charset="-128"/>
              </a:defRPr>
            </a:lvl1pPr>
          </a:lstStyle>
          <a:p>
            <a:r>
              <a:rPr kumimoji="1" lang="en-US" altLang="ja-JP" dirty="0"/>
              <a:t>Click to add a picture.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6" name="テキスト プレースホルダー 8"/>
          <p:cNvSpPr>
            <a:spLocks noGrp="1"/>
          </p:cNvSpPr>
          <p:nvPr>
            <p:ph type="body" sz="quarter" idx="23" hasCustomPrompt="1"/>
          </p:nvPr>
        </p:nvSpPr>
        <p:spPr>
          <a:xfrm>
            <a:off x="706683" y="1368113"/>
            <a:ext cx="6602123" cy="4067132"/>
          </a:xfrm>
          <a:prstGeom prst="rect">
            <a:avLst/>
          </a:prstGeom>
        </p:spPr>
        <p:txBody>
          <a:bodyPr lIns="0" tIns="0" rIns="0" bIns="0"/>
          <a:lstStyle>
            <a:lvl1pPr algn="l">
              <a:lnSpc>
                <a:spcPct val="100000"/>
              </a:lnSpc>
              <a:spcBef>
                <a:spcPts val="0"/>
              </a:spcBef>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7" name="テキスト プレースホルダー 13"/>
          <p:cNvSpPr>
            <a:spLocks noGrp="1"/>
          </p:cNvSpPr>
          <p:nvPr>
            <p:ph type="body" sz="quarter" idx="36" hasCustomPrompt="1"/>
          </p:nvPr>
        </p:nvSpPr>
        <p:spPr>
          <a:xfrm>
            <a:off x="10900342" y="296070"/>
            <a:ext cx="920295" cy="296869"/>
          </a:xfrm>
          <a:prstGeom prst="rect">
            <a:avLst/>
          </a:prstGeom>
          <a:blipFill>
            <a:blip r:embed="rId2"/>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
        <p:nvSpPr>
          <p:cNvPr id="8" name="タイトル 7"/>
          <p:cNvSpPr>
            <a:spLocks noGrp="1"/>
          </p:cNvSpPr>
          <p:nvPr>
            <p:ph type="title" hasCustomPrompt="1"/>
          </p:nvPr>
        </p:nvSpPr>
        <p:spPr>
          <a:xfrm>
            <a:off x="1" y="820407"/>
            <a:ext cx="10806252" cy="415770"/>
          </a:xfrm>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030948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nf-ex-Full screen image">
    <p:spTree>
      <p:nvGrpSpPr>
        <p:cNvPr id="1" name=""/>
        <p:cNvGrpSpPr/>
        <p:nvPr/>
      </p:nvGrpSpPr>
      <p:grpSpPr>
        <a:xfrm>
          <a:off x="0" y="0"/>
          <a:ext cx="0" cy="0"/>
          <a:chOff x="0" y="0"/>
          <a:chExt cx="0" cy="0"/>
        </a:xfrm>
      </p:grpSpPr>
      <p:sp>
        <p:nvSpPr>
          <p:cNvPr id="14" name="テキスト プレースホルダー 9"/>
          <p:cNvSpPr>
            <a:spLocks noGrp="1"/>
          </p:cNvSpPr>
          <p:nvPr>
            <p:ph type="body" sz="quarter" idx="49" hasCustomPrompt="1"/>
          </p:nvPr>
        </p:nvSpPr>
        <p:spPr>
          <a:xfrm>
            <a:off x="0" y="2"/>
            <a:ext cx="12192000" cy="6850062"/>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We recommended using images downloaded from GML-Global Multimedia Library.</a:t>
            </a:r>
            <a:endParaRPr kumimoji="1" lang="ja-JP" altLang="en-US" dirty="0"/>
          </a:p>
        </p:txBody>
      </p:sp>
      <p:sp>
        <p:nvSpPr>
          <p:cNvPr id="15" name="テキスト プレースホルダー 9"/>
          <p:cNvSpPr>
            <a:spLocks noGrp="1"/>
          </p:cNvSpPr>
          <p:nvPr>
            <p:ph type="body" sz="quarter" idx="50" hasCustomPrompt="1"/>
          </p:nvPr>
        </p:nvSpPr>
        <p:spPr>
          <a:xfrm>
            <a:off x="0" y="0"/>
            <a:ext cx="12192000" cy="6858000"/>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5" name="図プレースホルダー 5"/>
          <p:cNvSpPr>
            <a:spLocks noGrp="1"/>
          </p:cNvSpPr>
          <p:nvPr>
            <p:ph type="pic" sz="quarter" idx="12" hasCustomPrompt="1"/>
          </p:nvPr>
        </p:nvSpPr>
        <p:spPr bwMode="white">
          <a:xfrm>
            <a:off x="0" y="0"/>
            <a:ext cx="12192000" cy="6857999"/>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6" name="テキスト プレースホルダー 4"/>
          <p:cNvSpPr>
            <a:spLocks noGrp="1"/>
          </p:cNvSpPr>
          <p:nvPr>
            <p:ph type="body" sz="quarter" idx="32" hasCustomPrompt="1"/>
          </p:nvPr>
        </p:nvSpPr>
        <p:spPr>
          <a:xfrm>
            <a:off x="195263" y="6226643"/>
            <a:ext cx="1046135" cy="598022"/>
          </a:xfrm>
          <a:prstGeom prst="rect">
            <a:avLst/>
          </a:prstGeom>
          <a:blipFill>
            <a:blip r:embed="rId2"/>
            <a:stretch>
              <a:fillRect/>
            </a:stretch>
          </a:blipFill>
        </p:spPr>
        <p:txBody>
          <a:bodyPr/>
          <a:lstStyle>
            <a:lvl1pPr>
              <a:defRPr>
                <a:latin typeface="DENSO TP 2017 Regular"/>
                <a:ea typeface="+mn-ea"/>
              </a:defRPr>
            </a:lvl1pPr>
          </a:lstStyle>
          <a:p>
            <a:r>
              <a:rPr kumimoji="1" lang="ja-JP" altLang="en-US" dirty="0"/>
              <a:t>　</a:t>
            </a:r>
          </a:p>
        </p:txBody>
      </p:sp>
      <p:sp>
        <p:nvSpPr>
          <p:cNvPr id="7" name="テキスト プレースホルダー 4"/>
          <p:cNvSpPr>
            <a:spLocks noGrp="1"/>
          </p:cNvSpPr>
          <p:nvPr>
            <p:ph type="body" sz="quarter" idx="33" hasCustomPrompt="1"/>
          </p:nvPr>
        </p:nvSpPr>
        <p:spPr>
          <a:xfrm>
            <a:off x="1346202" y="6540500"/>
            <a:ext cx="1714500" cy="156698"/>
          </a:xfrm>
          <a:prstGeom prst="rect">
            <a:avLst/>
          </a:prstGeom>
          <a:blipFill>
            <a:blip r:embed="rId3"/>
            <a:stretch>
              <a:fillRect/>
            </a:stretch>
          </a:blipFill>
        </p:spPr>
        <p:txBody>
          <a:bodyPr/>
          <a:lstStyle>
            <a:lvl1pPr>
              <a:defRPr>
                <a:latin typeface="DENSO TP 2017 Regular"/>
                <a:ea typeface="+mn-ea"/>
              </a:defRPr>
            </a:lvl1pPr>
          </a:lstStyle>
          <a:p>
            <a:pPr lvl="0"/>
            <a:r>
              <a:rPr kumimoji="1" lang="ja-JP" altLang="en-US" dirty="0"/>
              <a:t>　</a:t>
            </a:r>
          </a:p>
        </p:txBody>
      </p:sp>
      <p:sp>
        <p:nvSpPr>
          <p:cNvPr id="8" name="テキスト プレースホルダー 13"/>
          <p:cNvSpPr>
            <a:spLocks noGrp="1"/>
          </p:cNvSpPr>
          <p:nvPr>
            <p:ph type="body" sz="quarter" idx="36" hasCustomPrompt="1"/>
          </p:nvPr>
        </p:nvSpPr>
        <p:spPr>
          <a:xfrm>
            <a:off x="10900342" y="296070"/>
            <a:ext cx="920295" cy="296869"/>
          </a:xfrm>
          <a:prstGeom prst="rect">
            <a:avLst/>
          </a:prstGeom>
          <a:blipFill>
            <a:blip r:embed="rId4"/>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
        <p:nvSpPr>
          <p:cNvPr id="3" name="フッター プレースホルダー 2"/>
          <p:cNvSpPr>
            <a:spLocks noGrp="1"/>
          </p:cNvSpPr>
          <p:nvPr>
            <p:ph type="ftr" sz="quarter" idx="10"/>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10"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Tree>
    <p:extLst>
      <p:ext uri="{BB962C8B-B14F-4D97-AF65-F5344CB8AC3E}">
        <p14:creationId xmlns:p14="http://schemas.microsoft.com/office/powerpoint/2010/main" val="501896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nf-ex-Close">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1" hasCustomPrompt="1"/>
          </p:nvPr>
        </p:nvSpPr>
        <p:spPr>
          <a:xfrm>
            <a:off x="3507355" y="0"/>
            <a:ext cx="8684644" cy="6850063"/>
          </a:xfrm>
          <a:prstGeom prst="rect">
            <a:avLst/>
          </a:prstGeom>
        </p:spPr>
        <p:txBody>
          <a:bodyPr tIns="45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GML-Global Multimedia Library.</a:t>
            </a:r>
            <a:endParaRPr kumimoji="1" lang="ja-JP" altLang="en-US" dirty="0"/>
          </a:p>
        </p:txBody>
      </p:sp>
      <p:sp>
        <p:nvSpPr>
          <p:cNvPr id="20" name="テキスト プレースホルダー 9"/>
          <p:cNvSpPr>
            <a:spLocks noGrp="1"/>
          </p:cNvSpPr>
          <p:nvPr>
            <p:ph type="body" sz="quarter" idx="49" hasCustomPrompt="1"/>
          </p:nvPr>
        </p:nvSpPr>
        <p:spPr>
          <a:xfrm>
            <a:off x="3509799" y="0"/>
            <a:ext cx="8677803" cy="6850063"/>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21" name="テキスト プレースホルダー 9"/>
          <p:cNvSpPr>
            <a:spLocks noGrp="1"/>
          </p:cNvSpPr>
          <p:nvPr>
            <p:ph type="body" sz="quarter" idx="50" hasCustomPrompt="1"/>
          </p:nvPr>
        </p:nvSpPr>
        <p:spPr>
          <a:xfrm>
            <a:off x="3509799" y="0"/>
            <a:ext cx="8677803" cy="6850063"/>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2" name="図プレースホルダー 2"/>
          <p:cNvSpPr>
            <a:spLocks noGrp="1"/>
          </p:cNvSpPr>
          <p:nvPr>
            <p:ph type="pic" sz="quarter" idx="17" hasCustomPrompt="1"/>
          </p:nvPr>
        </p:nvSpPr>
        <p:spPr bwMode="white">
          <a:xfrm>
            <a:off x="3575049" y="-505"/>
            <a:ext cx="8620577" cy="6854802"/>
          </a:xfrm>
          <a:custGeom>
            <a:avLst/>
            <a:gdLst>
              <a:gd name="connsiteX0" fmla="*/ 1144081 w 8621713"/>
              <a:gd name="connsiteY0" fmla="*/ 0 h 6864350"/>
              <a:gd name="connsiteX1" fmla="*/ 7477632 w 8621713"/>
              <a:gd name="connsiteY1" fmla="*/ 0 h 6864350"/>
              <a:gd name="connsiteX2" fmla="*/ 8621713 w 8621713"/>
              <a:gd name="connsiteY2" fmla="*/ 1144081 h 6864350"/>
              <a:gd name="connsiteX3" fmla="*/ 8621713 w 8621713"/>
              <a:gd name="connsiteY3" fmla="*/ 6864350 h 6864350"/>
              <a:gd name="connsiteX4" fmla="*/ 8621713 w 8621713"/>
              <a:gd name="connsiteY4" fmla="*/ 6864350 h 6864350"/>
              <a:gd name="connsiteX5" fmla="*/ 0 w 8621713"/>
              <a:gd name="connsiteY5" fmla="*/ 6864350 h 6864350"/>
              <a:gd name="connsiteX6" fmla="*/ 0 w 8621713"/>
              <a:gd name="connsiteY6" fmla="*/ 6864350 h 6864350"/>
              <a:gd name="connsiteX7" fmla="*/ 0 w 8621713"/>
              <a:gd name="connsiteY7" fmla="*/ 1144081 h 6864350"/>
              <a:gd name="connsiteX8" fmla="*/ 1144081 w 8621713"/>
              <a:gd name="connsiteY8" fmla="*/ 0 h 6864350"/>
              <a:gd name="connsiteX0" fmla="*/ 1144081 w 8621713"/>
              <a:gd name="connsiteY0" fmla="*/ 0 h 6864350"/>
              <a:gd name="connsiteX1" fmla="*/ 8621713 w 8621713"/>
              <a:gd name="connsiteY1" fmla="*/ 1144081 h 6864350"/>
              <a:gd name="connsiteX2" fmla="*/ 8621713 w 8621713"/>
              <a:gd name="connsiteY2" fmla="*/ 6864350 h 6864350"/>
              <a:gd name="connsiteX3" fmla="*/ 8621713 w 8621713"/>
              <a:gd name="connsiteY3" fmla="*/ 6864350 h 6864350"/>
              <a:gd name="connsiteX4" fmla="*/ 0 w 8621713"/>
              <a:gd name="connsiteY4" fmla="*/ 6864350 h 6864350"/>
              <a:gd name="connsiteX5" fmla="*/ 0 w 8621713"/>
              <a:gd name="connsiteY5" fmla="*/ 6864350 h 6864350"/>
              <a:gd name="connsiteX6" fmla="*/ 0 w 8621713"/>
              <a:gd name="connsiteY6" fmla="*/ 1144081 h 6864350"/>
              <a:gd name="connsiteX7" fmla="*/ 1144081 w 8621713"/>
              <a:gd name="connsiteY7" fmla="*/ 0 h 6864350"/>
              <a:gd name="connsiteX0" fmla="*/ 11440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144081 w 8634413"/>
              <a:gd name="connsiteY7" fmla="*/ 5269 h 6869619"/>
              <a:gd name="connsiteX0" fmla="*/ 10043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0043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20076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2007681 w 8634413"/>
              <a:gd name="connsiteY6" fmla="*/ 5269 h 6869619"/>
              <a:gd name="connsiteX0" fmla="*/ 2007681 w 8622316"/>
              <a:gd name="connsiteY0" fmla="*/ 506 h 6864856"/>
              <a:gd name="connsiteX1" fmla="*/ 8610600 w 8622316"/>
              <a:gd name="connsiteY1" fmla="*/ 0 h 6864856"/>
              <a:gd name="connsiteX2" fmla="*/ 8621713 w 8622316"/>
              <a:gd name="connsiteY2" fmla="*/ 6864856 h 6864856"/>
              <a:gd name="connsiteX3" fmla="*/ 8621713 w 8622316"/>
              <a:gd name="connsiteY3" fmla="*/ 68648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4233 w 8622316"/>
              <a:gd name="connsiteY5" fmla="*/ 6852156 h 6864856"/>
              <a:gd name="connsiteX6" fmla="*/ 2007681 w 8622316"/>
              <a:gd name="connsiteY6" fmla="*/ 506 h 6864856"/>
              <a:gd name="connsiteX0" fmla="*/ 2003448 w 8618083"/>
              <a:gd name="connsiteY0" fmla="*/ 506 h 6864856"/>
              <a:gd name="connsiteX1" fmla="*/ 8606367 w 8618083"/>
              <a:gd name="connsiteY1" fmla="*/ 0 h 6864856"/>
              <a:gd name="connsiteX2" fmla="*/ 8617480 w 8618083"/>
              <a:gd name="connsiteY2" fmla="*/ 6864856 h 6864856"/>
              <a:gd name="connsiteX3" fmla="*/ 8607955 w 8618083"/>
              <a:gd name="connsiteY3" fmla="*/ 6852156 h 6864856"/>
              <a:gd name="connsiteX4" fmla="*/ 0 w 8618083"/>
              <a:gd name="connsiteY4" fmla="*/ 6852156 h 6864856"/>
              <a:gd name="connsiteX5" fmla="*/ 2003448 w 8618083"/>
              <a:gd name="connsiteY5" fmla="*/ 506 h 6864856"/>
              <a:gd name="connsiteX0" fmla="*/ 2014032 w 8628667"/>
              <a:gd name="connsiteY0" fmla="*/ 506 h 6864883"/>
              <a:gd name="connsiteX1" fmla="*/ 8616951 w 8628667"/>
              <a:gd name="connsiteY1" fmla="*/ 0 h 6864883"/>
              <a:gd name="connsiteX2" fmla="*/ 8628064 w 8628667"/>
              <a:gd name="connsiteY2" fmla="*/ 6864856 h 6864883"/>
              <a:gd name="connsiteX3" fmla="*/ 8618539 w 8628667"/>
              <a:gd name="connsiteY3" fmla="*/ 6852156 h 6864883"/>
              <a:gd name="connsiteX4" fmla="*/ 0 w 8628667"/>
              <a:gd name="connsiteY4" fmla="*/ 6864883 h 6864883"/>
              <a:gd name="connsiteX5" fmla="*/ 2014032 w 8628667"/>
              <a:gd name="connsiteY5" fmla="*/ 506 h 6864883"/>
              <a:gd name="connsiteX0" fmla="*/ 2014032 w 8628667"/>
              <a:gd name="connsiteY0" fmla="*/ 506 h 6937000"/>
              <a:gd name="connsiteX1" fmla="*/ 8616951 w 8628667"/>
              <a:gd name="connsiteY1" fmla="*/ 0 h 6937000"/>
              <a:gd name="connsiteX2" fmla="*/ 8628064 w 8628667"/>
              <a:gd name="connsiteY2" fmla="*/ 6864856 h 6937000"/>
              <a:gd name="connsiteX3" fmla="*/ 8580439 w 8628667"/>
              <a:gd name="connsiteY3" fmla="*/ 6937000 h 6937000"/>
              <a:gd name="connsiteX4" fmla="*/ 0 w 8628667"/>
              <a:gd name="connsiteY4" fmla="*/ 6864883 h 6937000"/>
              <a:gd name="connsiteX5" fmla="*/ 2014032 w 8628667"/>
              <a:gd name="connsiteY5" fmla="*/ 506 h 6937000"/>
              <a:gd name="connsiteX0" fmla="*/ 2014032 w 8628667"/>
              <a:gd name="connsiteY0" fmla="*/ 506 h 6864883"/>
              <a:gd name="connsiteX1" fmla="*/ 8616951 w 8628667"/>
              <a:gd name="connsiteY1" fmla="*/ 0 h 6864883"/>
              <a:gd name="connsiteX2" fmla="*/ 8628064 w 8628667"/>
              <a:gd name="connsiteY2" fmla="*/ 6864856 h 6864883"/>
              <a:gd name="connsiteX3" fmla="*/ 0 w 8628667"/>
              <a:gd name="connsiteY3" fmla="*/ 6864883 h 6864883"/>
              <a:gd name="connsiteX4" fmla="*/ 2014032 w 8628667"/>
              <a:gd name="connsiteY4" fmla="*/ 506 h 6864883"/>
              <a:gd name="connsiteX0" fmla="*/ 2014032 w 8620577"/>
              <a:gd name="connsiteY0" fmla="*/ 506 h 6869098"/>
              <a:gd name="connsiteX1" fmla="*/ 8616951 w 8620577"/>
              <a:gd name="connsiteY1" fmla="*/ 0 h 6869098"/>
              <a:gd name="connsiteX2" fmla="*/ 8619598 w 8620577"/>
              <a:gd name="connsiteY2" fmla="*/ 6869098 h 6869098"/>
              <a:gd name="connsiteX3" fmla="*/ 0 w 8620577"/>
              <a:gd name="connsiteY3" fmla="*/ 6864883 h 6869098"/>
              <a:gd name="connsiteX4" fmla="*/ 2014032 w 8620577"/>
              <a:gd name="connsiteY4" fmla="*/ 506 h 686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577" h="6869098">
                <a:moveTo>
                  <a:pt x="2014032" y="506"/>
                </a:moveTo>
                <a:lnTo>
                  <a:pt x="8616951" y="0"/>
                </a:lnTo>
                <a:cubicBezTo>
                  <a:pt x="8612718" y="2289873"/>
                  <a:pt x="8623831" y="4579225"/>
                  <a:pt x="8619598" y="6869098"/>
                </a:cubicBezTo>
                <a:lnTo>
                  <a:pt x="0" y="6864883"/>
                </a:lnTo>
                <a:lnTo>
                  <a:pt x="2014032" y="506"/>
                </a:lnTo>
                <a:close/>
              </a:path>
            </a:pathLst>
          </a:custGeom>
          <a:solidFill>
            <a:schemeClr val="tx2">
              <a:alpha val="70000"/>
            </a:schemeClr>
          </a:solidFill>
        </p:spPr>
        <p:txBody>
          <a:bodyPr lIns="0" tIns="0" rIns="0" bIns="900000" anchor="ctr"/>
          <a:lstStyle>
            <a:lvl1pPr algn="ctr">
              <a:defRPr sz="1800" baseline="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13" name="テキスト プレースホルダー 25"/>
          <p:cNvSpPr>
            <a:spLocks noGrp="1"/>
          </p:cNvSpPr>
          <p:nvPr>
            <p:ph type="body" sz="quarter" idx="15" hasCustomPrompt="1"/>
          </p:nvPr>
        </p:nvSpPr>
        <p:spPr>
          <a:xfrm>
            <a:off x="1" y="0"/>
            <a:ext cx="6605954" cy="6850063"/>
          </a:xfrm>
          <a:prstGeom prst="rect">
            <a:avLst/>
          </a:prstGeom>
          <a:blipFill>
            <a:blip r:embed="rId2"/>
            <a:stretch>
              <a:fillRect/>
            </a:stretch>
          </a:blipFill>
        </p:spPr>
        <p:txBody>
          <a:bodyPr lIns="828000" tIns="360000" rIns="360000" bIns="360000" anchor="ctr" anchorCtr="0"/>
          <a:lstStyle>
            <a:lvl1pPr>
              <a:lnSpc>
                <a:spcPct val="100000"/>
              </a:lnSpc>
              <a:defRPr sz="2500" b="0" i="1" spc="0">
                <a:solidFill>
                  <a:schemeClr val="bg2"/>
                </a:solidFill>
                <a:latin typeface="DENSO TP 2017 Regular"/>
                <a:ea typeface="+mn-ea"/>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000">
                <a:solidFill>
                  <a:schemeClr val="bg2"/>
                </a:solidFill>
              </a:defRPr>
            </a:lvl5pPr>
          </a:lstStyle>
          <a:p>
            <a:pPr lvl="0"/>
            <a:r>
              <a:rPr kumimoji="1" lang="en-US" altLang="ja-JP" dirty="0"/>
              <a:t>Enter the closing message.</a:t>
            </a:r>
          </a:p>
        </p:txBody>
      </p:sp>
      <p:sp>
        <p:nvSpPr>
          <p:cNvPr id="14" name="テキスト プレースホルダー 4"/>
          <p:cNvSpPr>
            <a:spLocks noGrp="1"/>
          </p:cNvSpPr>
          <p:nvPr>
            <p:ph type="body" sz="quarter" idx="32" hasCustomPrompt="1"/>
          </p:nvPr>
        </p:nvSpPr>
        <p:spPr>
          <a:xfrm>
            <a:off x="195263" y="6226643"/>
            <a:ext cx="1046135" cy="598022"/>
          </a:xfrm>
          <a:prstGeom prst="rect">
            <a:avLst/>
          </a:prstGeom>
          <a:blipFill>
            <a:blip r:embed="rId3"/>
            <a:stretch>
              <a:fillRect/>
            </a:stretch>
          </a:blipFill>
        </p:spPr>
        <p:txBody>
          <a:bodyPr/>
          <a:lstStyle>
            <a:lvl1pPr>
              <a:defRPr>
                <a:latin typeface="DENSO TP 2017 Regular"/>
                <a:ea typeface="+mn-ea"/>
              </a:defRPr>
            </a:lvl1pPr>
          </a:lstStyle>
          <a:p>
            <a:r>
              <a:rPr kumimoji="1" lang="ja-JP" altLang="en-US" dirty="0"/>
              <a:t>　</a:t>
            </a:r>
          </a:p>
        </p:txBody>
      </p:sp>
      <p:sp>
        <p:nvSpPr>
          <p:cNvPr id="15" name="テキスト プレースホルダー 4"/>
          <p:cNvSpPr>
            <a:spLocks noGrp="1"/>
          </p:cNvSpPr>
          <p:nvPr>
            <p:ph type="body" sz="quarter" idx="34" hasCustomPrompt="1"/>
          </p:nvPr>
        </p:nvSpPr>
        <p:spPr>
          <a:xfrm>
            <a:off x="1348581" y="6538897"/>
            <a:ext cx="1718468" cy="162887"/>
          </a:xfrm>
          <a:prstGeom prst="rect">
            <a:avLst/>
          </a:prstGeom>
          <a:blipFill>
            <a:blip r:embed="rId4"/>
            <a:stretch>
              <a:fillRect/>
            </a:stretch>
          </a:blipFill>
        </p:spPr>
        <p:txBody>
          <a:bodyPr/>
          <a:lstStyle>
            <a:lvl1pPr>
              <a:defRPr>
                <a:latin typeface="DENSO TP 2017 Regular"/>
                <a:ea typeface="+mn-ea"/>
              </a:defRPr>
            </a:lvl1pPr>
          </a:lstStyle>
          <a:p>
            <a:pPr lvl="0"/>
            <a:r>
              <a:rPr kumimoji="1" lang="ja-JP" altLang="en-US" dirty="0"/>
              <a:t>　</a:t>
            </a:r>
          </a:p>
        </p:txBody>
      </p:sp>
      <p:sp>
        <p:nvSpPr>
          <p:cNvPr id="16" name="テキスト プレースホルダー 13"/>
          <p:cNvSpPr>
            <a:spLocks noGrp="1"/>
          </p:cNvSpPr>
          <p:nvPr>
            <p:ph type="body" sz="quarter" idx="36" hasCustomPrompt="1"/>
          </p:nvPr>
        </p:nvSpPr>
        <p:spPr>
          <a:xfrm>
            <a:off x="10900342" y="296070"/>
            <a:ext cx="920295" cy="296869"/>
          </a:xfrm>
          <a:prstGeom prst="rect">
            <a:avLst/>
          </a:prstGeom>
          <a:blipFill>
            <a:blip r:embed="rId5"/>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19"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Tree>
    <p:extLst>
      <p:ext uri="{BB962C8B-B14F-4D97-AF65-F5344CB8AC3E}">
        <p14:creationId xmlns:p14="http://schemas.microsoft.com/office/powerpoint/2010/main" val="1157363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nf-ex-Logo">
    <p:bg>
      <p:bgPr>
        <a:solidFill>
          <a:schemeClr val="bg1"/>
        </a:solidFill>
        <a:effectLst/>
      </p:bgPr>
    </p:bg>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4153850" y="2730815"/>
            <a:ext cx="3908111" cy="1489926"/>
          </a:xfrm>
          <a:prstGeom prst="rect">
            <a:avLst/>
          </a:prstGeom>
        </p:spPr>
      </p:pic>
    </p:spTree>
    <p:extLst>
      <p:ext uri="{BB962C8B-B14F-4D97-AF65-F5344CB8AC3E}">
        <p14:creationId xmlns:p14="http://schemas.microsoft.com/office/powerpoint/2010/main" val="3740846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op-ex-Cover:Graphics present">
    <p:bg>
      <p:bgPr>
        <a:solidFill>
          <a:schemeClr val="bg1"/>
        </a:solidFill>
        <a:effectLst/>
      </p:bgPr>
    </p:bg>
    <p:spTree>
      <p:nvGrpSpPr>
        <p:cNvPr id="1" name=""/>
        <p:cNvGrpSpPr/>
        <p:nvPr/>
      </p:nvGrpSpPr>
      <p:grpSpPr>
        <a:xfrm>
          <a:off x="0" y="0"/>
          <a:ext cx="0" cy="0"/>
          <a:chOff x="0" y="0"/>
          <a:chExt cx="0" cy="0"/>
        </a:xfrm>
      </p:grpSpPr>
      <p:sp>
        <p:nvSpPr>
          <p:cNvPr id="34" name="テキスト プレースホルダー 9"/>
          <p:cNvSpPr>
            <a:spLocks noGrp="1"/>
          </p:cNvSpPr>
          <p:nvPr>
            <p:ph type="body" sz="quarter" idx="51" hasCustomPrompt="1"/>
          </p:nvPr>
        </p:nvSpPr>
        <p:spPr>
          <a:xfrm>
            <a:off x="8351415" y="4284299"/>
            <a:ext cx="3840585" cy="687591"/>
          </a:xfrm>
          <a:prstGeom prst="rect">
            <a:avLst/>
          </a:prstGeom>
        </p:spPr>
        <p:txBody>
          <a:bodyPr wrap="none" lIns="0" tIns="46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GML-Global Multimedia Library.</a:t>
            </a:r>
            <a:endParaRPr kumimoji="1" lang="ja-JP" altLang="en-US" dirty="0"/>
          </a:p>
        </p:txBody>
      </p:sp>
      <p:sp>
        <p:nvSpPr>
          <p:cNvPr id="38" name="テキスト プレースホルダー 9"/>
          <p:cNvSpPr>
            <a:spLocks noGrp="1"/>
          </p:cNvSpPr>
          <p:nvPr>
            <p:ph type="body" sz="quarter" idx="49" hasCustomPrompt="1"/>
          </p:nvPr>
        </p:nvSpPr>
        <p:spPr>
          <a:xfrm>
            <a:off x="8351415" y="4284299"/>
            <a:ext cx="3840585" cy="687591"/>
          </a:xfrm>
          <a:prstGeom prst="rect">
            <a:avLst/>
          </a:prstGeom>
        </p:spPr>
        <p:txBody>
          <a:bodyPr wrap="none" lIns="0" tIns="252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39" name="テキスト プレースホルダー 9"/>
          <p:cNvSpPr>
            <a:spLocks noGrp="1"/>
          </p:cNvSpPr>
          <p:nvPr>
            <p:ph type="body" sz="quarter" idx="50" hasCustomPrompt="1"/>
          </p:nvPr>
        </p:nvSpPr>
        <p:spPr>
          <a:xfrm>
            <a:off x="8351415" y="4284299"/>
            <a:ext cx="3840585" cy="687591"/>
          </a:xfrm>
          <a:prstGeom prst="rect">
            <a:avLst/>
          </a:prstGeom>
        </p:spPr>
        <p:txBody>
          <a:bodyPr wrap="none" lIns="0" tIns="36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2" name="図プレースホルダー 8"/>
          <p:cNvSpPr>
            <a:spLocks noGrp="1"/>
          </p:cNvSpPr>
          <p:nvPr>
            <p:ph type="pic" sz="quarter" idx="32" hasCustomPrompt="1"/>
          </p:nvPr>
        </p:nvSpPr>
        <p:spPr>
          <a:xfrm>
            <a:off x="6700210" y="0"/>
            <a:ext cx="6391275" cy="6858000"/>
          </a:xfrm>
          <a:custGeom>
            <a:avLst/>
            <a:gdLst>
              <a:gd name="connsiteX0" fmla="*/ 0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0 w 6391275"/>
              <a:gd name="connsiteY4" fmla="*/ 0 h 6858000"/>
              <a:gd name="connsiteX0" fmla="*/ 2181225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2181225 w 63912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275" h="6858000">
                <a:moveTo>
                  <a:pt x="2181225" y="0"/>
                </a:moveTo>
                <a:lnTo>
                  <a:pt x="6391275" y="0"/>
                </a:lnTo>
                <a:lnTo>
                  <a:pt x="6391275" y="6858000"/>
                </a:lnTo>
                <a:lnTo>
                  <a:pt x="0" y="6858000"/>
                </a:lnTo>
                <a:lnTo>
                  <a:pt x="2181225" y="0"/>
                </a:lnTo>
                <a:close/>
              </a:path>
            </a:pathLst>
          </a:custGeom>
        </p:spPr>
        <p:txBody>
          <a:bodyPr lIns="3060000" tIns="0" rIns="0" bIns="0" anchor="ctr"/>
          <a:lstStyle>
            <a:lvl1pPr algn="ctr">
              <a:defRPr sz="1600" baseline="0">
                <a:solidFill>
                  <a:schemeClr val="bg1">
                    <a:lumMod val="50000"/>
                  </a:schemeClr>
                </a:solidFill>
                <a:latin typeface="DENSO TP 2017 Regular"/>
                <a:ea typeface="Yu Gothic UI" panose="020B0500000000000000" pitchFamily="50" charset="-128"/>
              </a:defRPr>
            </a:lvl1pPr>
          </a:lstStyle>
          <a:p>
            <a:r>
              <a:rPr kumimoji="1" lang="ja-JP" altLang="en-US" dirty="0"/>
              <a:t>←</a:t>
            </a:r>
            <a:r>
              <a:rPr kumimoji="1" lang="en-US" altLang="ja-JP" dirty="0"/>
              <a:t>Click to add a picture.</a:t>
            </a:r>
          </a:p>
        </p:txBody>
      </p:sp>
      <p:sp>
        <p:nvSpPr>
          <p:cNvPr id="33" name="テキスト プレースホルダー 6"/>
          <p:cNvSpPr>
            <a:spLocks noGrp="1"/>
          </p:cNvSpPr>
          <p:nvPr>
            <p:ph type="body" sz="quarter" idx="44" hasCustomPrompt="1"/>
          </p:nvPr>
        </p:nvSpPr>
        <p:spPr>
          <a:xfrm>
            <a:off x="0" y="2"/>
            <a:ext cx="9902825" cy="6850063"/>
          </a:xfrm>
          <a:prstGeom prst="rect">
            <a:avLst/>
          </a:prstGeom>
          <a:blipFill>
            <a:blip r:embed="rId2"/>
            <a:stretch>
              <a:fillRect/>
            </a:stretch>
          </a:blipFill>
        </p:spPr>
        <p:txBody>
          <a:bodyPr/>
          <a:lstStyle>
            <a:lvl1pPr>
              <a:defRPr>
                <a:latin typeface="DENSO TP 2017 Regular"/>
                <a:ea typeface="+mn-ea"/>
              </a:defRPr>
            </a:lvl1pPr>
          </a:lstStyle>
          <a:p>
            <a:pPr lvl="0"/>
            <a:r>
              <a:rPr lang="ja-JP" altLang="en-US" dirty="0"/>
              <a:t> </a:t>
            </a:r>
            <a:endParaRPr lang="en-US" dirty="0"/>
          </a:p>
        </p:txBody>
      </p:sp>
      <p:sp>
        <p:nvSpPr>
          <p:cNvPr id="10" name="テキスト プレースホルダー 7"/>
          <p:cNvSpPr>
            <a:spLocks noGrp="1"/>
          </p:cNvSpPr>
          <p:nvPr>
            <p:ph type="body" sz="quarter" idx="11" hasCustomPrompt="1"/>
          </p:nvPr>
        </p:nvSpPr>
        <p:spPr>
          <a:xfrm>
            <a:off x="543097" y="5248447"/>
            <a:ext cx="3559468" cy="394175"/>
          </a:xfrm>
          <a:prstGeom prst="rect">
            <a:avLst/>
          </a:prstGeom>
        </p:spPr>
        <p:txBody>
          <a:bodyPr anchor="b"/>
          <a:lstStyle>
            <a:lvl1pPr>
              <a:lnSpc>
                <a:spcPct val="100000"/>
              </a:lnSpc>
              <a:defRPr sz="1800" baseline="0">
                <a:solidFill>
                  <a:schemeClr val="tx1"/>
                </a:solidFill>
                <a:latin typeface="DENSO TP 2017 Regular"/>
                <a:ea typeface="+mn-ea"/>
              </a:defRPr>
            </a:lvl1pPr>
          </a:lstStyle>
          <a:p>
            <a:pPr lvl="0"/>
            <a:r>
              <a:rPr kumimoji="1" lang="en-US" altLang="ja-JP" dirty="0"/>
              <a:t>Presenter Name</a:t>
            </a:r>
            <a:r>
              <a:rPr kumimoji="1" lang="ja-JP" altLang="en-US" dirty="0"/>
              <a:t>　　</a:t>
            </a:r>
          </a:p>
        </p:txBody>
      </p:sp>
      <p:pic>
        <p:nvPicPr>
          <p:cNvPr id="30" name="図 29"/>
          <p:cNvPicPr>
            <a:picLocks noChangeAspect="1"/>
          </p:cNvPicPr>
          <p:nvPr userDrawn="1"/>
        </p:nvPicPr>
        <p:blipFill>
          <a:blip r:embed="rId3"/>
          <a:stretch>
            <a:fillRect/>
          </a:stretch>
        </p:blipFill>
        <p:spPr>
          <a:xfrm>
            <a:off x="629161" y="616744"/>
            <a:ext cx="2199867" cy="838676"/>
          </a:xfrm>
          <a:prstGeom prst="rect">
            <a:avLst/>
          </a:prstGeom>
        </p:spPr>
      </p:pic>
      <p:sp>
        <p:nvSpPr>
          <p:cNvPr id="15" name="テキスト プレースホルダー 14"/>
          <p:cNvSpPr>
            <a:spLocks noGrp="1"/>
          </p:cNvSpPr>
          <p:nvPr>
            <p:ph type="body" sz="quarter" idx="37" hasCustomPrompt="1"/>
          </p:nvPr>
        </p:nvSpPr>
        <p:spPr>
          <a:xfrm>
            <a:off x="561976" y="4978703"/>
            <a:ext cx="3535739" cy="269742"/>
          </a:xfrm>
          <a:prstGeom prst="rect">
            <a:avLst/>
          </a:prstGeom>
        </p:spPr>
        <p:txBody>
          <a:bodyPr/>
          <a:lstStyle>
            <a:lvl1pPr>
              <a:defRPr lang="ja-JP" altLang="en-US" sz="1600" dirty="0">
                <a:latin typeface="DENSO TP 2017 Regular"/>
                <a:ea typeface="+mn-ea"/>
              </a:defRPr>
            </a:lvl1pPr>
          </a:lstStyle>
          <a:p>
            <a:pPr lvl="0"/>
            <a:r>
              <a:rPr kumimoji="1" lang="en-US" altLang="ja-JP" dirty="0"/>
              <a:t>00/****/2023</a:t>
            </a:r>
            <a:endParaRPr kumimoji="1" lang="ja-JP" altLang="en-US" dirty="0"/>
          </a:p>
        </p:txBody>
      </p:sp>
      <p:sp>
        <p:nvSpPr>
          <p:cNvPr id="25" name="テキスト プレースホルダー 7"/>
          <p:cNvSpPr>
            <a:spLocks noGrp="1"/>
          </p:cNvSpPr>
          <p:nvPr>
            <p:ph type="body" sz="quarter" idx="12" hasCustomPrompt="1"/>
          </p:nvPr>
        </p:nvSpPr>
        <p:spPr>
          <a:xfrm>
            <a:off x="543097" y="5659032"/>
            <a:ext cx="3559468" cy="645332"/>
          </a:xfrm>
          <a:prstGeom prst="rect">
            <a:avLst/>
          </a:prstGeom>
        </p:spPr>
        <p:txBody>
          <a:bodyPr anchor="b"/>
          <a:lstStyle>
            <a:lvl1pPr algn="l">
              <a:lnSpc>
                <a:spcPts val="600"/>
              </a:lnSpc>
              <a:defRPr sz="1200" baseline="0">
                <a:solidFill>
                  <a:schemeClr val="tx1"/>
                </a:solidFill>
                <a:latin typeface="DENSO TP 2017 Regular"/>
                <a:ea typeface="+mn-ea"/>
              </a:defRPr>
            </a:lvl1pPr>
          </a:lstStyle>
          <a:p>
            <a:pPr lvl="0"/>
            <a:r>
              <a:rPr kumimoji="1" lang="en-US" altLang="ja-JP" dirty="0"/>
              <a:t>Enter up to 3 lines of department name.</a:t>
            </a:r>
          </a:p>
        </p:txBody>
      </p:sp>
      <p:sp>
        <p:nvSpPr>
          <p:cNvPr id="23" name="テキスト プレースホルダー 7"/>
          <p:cNvSpPr>
            <a:spLocks noGrp="1"/>
          </p:cNvSpPr>
          <p:nvPr>
            <p:ph type="body" sz="quarter" idx="38" hasCustomPrompt="1"/>
          </p:nvPr>
        </p:nvSpPr>
        <p:spPr>
          <a:xfrm>
            <a:off x="548191" y="1984232"/>
            <a:ext cx="6152020" cy="2306880"/>
          </a:xfrm>
          <a:prstGeom prst="rect">
            <a:avLst/>
          </a:prstGeom>
        </p:spPr>
        <p:txBody>
          <a:bodyPr anchor="ctr"/>
          <a:lstStyle>
            <a:lvl1pPr>
              <a:lnSpc>
                <a:spcPts val="5000"/>
              </a:lnSpc>
              <a:defRPr sz="3000" b="0">
                <a:solidFill>
                  <a:schemeClr val="tx1"/>
                </a:solidFill>
                <a:latin typeface="DENSO TP 2017 Bold" panose="020B0800000000000000" pitchFamily="34" charset="-128"/>
                <a:ea typeface="DENSO TP 2017 Bold" panose="020B0800000000000000" pitchFamily="34" charset="-128"/>
              </a:defRPr>
            </a:lvl1pPr>
          </a:lstStyle>
          <a:p>
            <a:pPr lvl="0"/>
            <a:r>
              <a:rPr kumimoji="1" lang="en-US" altLang="ja-JP" dirty="0"/>
              <a:t>Enter up to 3 lines of title.</a:t>
            </a:r>
            <a:r>
              <a:rPr kumimoji="1" lang="ja-JP" altLang="en-US" dirty="0"/>
              <a:t>　　</a:t>
            </a:r>
          </a:p>
        </p:txBody>
      </p:sp>
      <p:sp>
        <p:nvSpPr>
          <p:cNvPr id="35" name="図プレースホルダー 12"/>
          <p:cNvSpPr>
            <a:spLocks noGrp="1"/>
          </p:cNvSpPr>
          <p:nvPr>
            <p:ph type="pic" sz="quarter" idx="13" hasCustomPrompt="1"/>
          </p:nvPr>
        </p:nvSpPr>
        <p:spPr>
          <a:xfrm>
            <a:off x="4917539"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6" name="図プレースホルダー 12"/>
          <p:cNvSpPr>
            <a:spLocks noGrp="1"/>
          </p:cNvSpPr>
          <p:nvPr>
            <p:ph type="pic" sz="quarter" idx="14" hasCustomPrompt="1"/>
          </p:nvPr>
        </p:nvSpPr>
        <p:spPr>
          <a:xfrm>
            <a:off x="5325025"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7" name="図プレースホルダー 12"/>
          <p:cNvSpPr>
            <a:spLocks noGrp="1"/>
          </p:cNvSpPr>
          <p:nvPr>
            <p:ph type="pic" sz="quarter" idx="18" hasCustomPrompt="1"/>
          </p:nvPr>
        </p:nvSpPr>
        <p:spPr>
          <a:xfrm>
            <a:off x="4917539"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1" name="図プレースホルダー 12"/>
          <p:cNvSpPr>
            <a:spLocks noGrp="1"/>
          </p:cNvSpPr>
          <p:nvPr>
            <p:ph type="pic" sz="quarter" idx="19" hasCustomPrompt="1"/>
          </p:nvPr>
        </p:nvSpPr>
        <p:spPr>
          <a:xfrm>
            <a:off x="5325025"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2" name="図プレースホルダー 12"/>
          <p:cNvSpPr>
            <a:spLocks noGrp="1"/>
          </p:cNvSpPr>
          <p:nvPr>
            <p:ph type="pic" sz="quarter" idx="23" hasCustomPrompt="1"/>
          </p:nvPr>
        </p:nvSpPr>
        <p:spPr>
          <a:xfrm>
            <a:off x="4510051"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3" name="図プレースホルダー 12"/>
          <p:cNvSpPr>
            <a:spLocks noGrp="1"/>
          </p:cNvSpPr>
          <p:nvPr>
            <p:ph type="pic" sz="quarter" idx="24" hasCustomPrompt="1"/>
          </p:nvPr>
        </p:nvSpPr>
        <p:spPr>
          <a:xfrm>
            <a:off x="4510051"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8" name="図プレースホルダー 12"/>
          <p:cNvSpPr>
            <a:spLocks noGrp="1"/>
          </p:cNvSpPr>
          <p:nvPr>
            <p:ph type="pic" sz="quarter" idx="28" hasCustomPrompt="1"/>
          </p:nvPr>
        </p:nvSpPr>
        <p:spPr>
          <a:xfrm>
            <a:off x="4917539"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9" name="図プレースホルダー 12"/>
          <p:cNvSpPr>
            <a:spLocks noGrp="1"/>
          </p:cNvSpPr>
          <p:nvPr>
            <p:ph type="pic" sz="quarter" idx="29" hasCustomPrompt="1"/>
          </p:nvPr>
        </p:nvSpPr>
        <p:spPr>
          <a:xfrm>
            <a:off x="5325025"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0" name="図プレースホルダー 12"/>
          <p:cNvSpPr>
            <a:spLocks noGrp="1"/>
          </p:cNvSpPr>
          <p:nvPr>
            <p:ph type="pic" sz="quarter" idx="30" hasCustomPrompt="1"/>
          </p:nvPr>
        </p:nvSpPr>
        <p:spPr>
          <a:xfrm>
            <a:off x="4510051"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1" name="図プレースホルダー 12"/>
          <p:cNvSpPr>
            <a:spLocks noGrp="1"/>
          </p:cNvSpPr>
          <p:nvPr>
            <p:ph type="pic" sz="quarter" idx="33" hasCustomPrompt="1"/>
          </p:nvPr>
        </p:nvSpPr>
        <p:spPr>
          <a:xfrm>
            <a:off x="4102565"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2" name="図プレースホルダー 12"/>
          <p:cNvSpPr>
            <a:spLocks noGrp="1"/>
          </p:cNvSpPr>
          <p:nvPr>
            <p:ph type="pic" sz="quarter" idx="34" hasCustomPrompt="1"/>
          </p:nvPr>
        </p:nvSpPr>
        <p:spPr>
          <a:xfrm>
            <a:off x="4102565"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3" name="図プレースホルダー 12"/>
          <p:cNvSpPr>
            <a:spLocks noGrp="1"/>
          </p:cNvSpPr>
          <p:nvPr>
            <p:ph type="pic" sz="quarter" idx="35" hasCustomPrompt="1"/>
          </p:nvPr>
        </p:nvSpPr>
        <p:spPr>
          <a:xfrm>
            <a:off x="4102565"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9" name="テキスト プレースホルダー 13"/>
          <p:cNvSpPr>
            <a:spLocks noGrp="1"/>
          </p:cNvSpPr>
          <p:nvPr>
            <p:ph type="body" sz="quarter" idx="52" hasCustomPrompt="1"/>
          </p:nvPr>
        </p:nvSpPr>
        <p:spPr>
          <a:xfrm>
            <a:off x="10884620" y="282538"/>
            <a:ext cx="951738" cy="323931"/>
          </a:xfrm>
          <a:prstGeom prst="rect">
            <a:avLst/>
          </a:prstGeom>
          <a:blipFill>
            <a:blip r:embed="rId4"/>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2260380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ex-Cover:No graphics">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図 5"/>
          <p:cNvPicPr>
            <a:picLocks noChangeAspect="1"/>
          </p:cNvPicPr>
          <p:nvPr userDrawn="1"/>
        </p:nvPicPr>
        <p:blipFill>
          <a:blip r:embed="rId3"/>
          <a:stretch>
            <a:fillRect/>
          </a:stretch>
        </p:blipFill>
        <p:spPr>
          <a:xfrm>
            <a:off x="629161" y="616744"/>
            <a:ext cx="2199867" cy="838676"/>
          </a:xfrm>
          <a:prstGeom prst="rect">
            <a:avLst/>
          </a:prstGeom>
        </p:spPr>
      </p:pic>
      <p:sp>
        <p:nvSpPr>
          <p:cNvPr id="13" name="図プレースホルダー 12"/>
          <p:cNvSpPr>
            <a:spLocks noGrp="1"/>
          </p:cNvSpPr>
          <p:nvPr>
            <p:ph type="pic" sz="quarter" idx="13" hasCustomPrompt="1"/>
          </p:nvPr>
        </p:nvSpPr>
        <p:spPr>
          <a:xfrm>
            <a:off x="7143303"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9" name="図プレースホルダー 12"/>
          <p:cNvSpPr>
            <a:spLocks noGrp="1"/>
          </p:cNvSpPr>
          <p:nvPr>
            <p:ph type="pic" sz="quarter" idx="14" hasCustomPrompt="1"/>
          </p:nvPr>
        </p:nvSpPr>
        <p:spPr>
          <a:xfrm>
            <a:off x="7586921"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9" name="図プレースホルダー 12"/>
          <p:cNvSpPr>
            <a:spLocks noGrp="1"/>
          </p:cNvSpPr>
          <p:nvPr>
            <p:ph type="pic" sz="quarter" idx="18" hasCustomPrompt="1"/>
          </p:nvPr>
        </p:nvSpPr>
        <p:spPr>
          <a:xfrm>
            <a:off x="7143303"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0" name="図プレースホルダー 12"/>
          <p:cNvSpPr>
            <a:spLocks noGrp="1"/>
          </p:cNvSpPr>
          <p:nvPr>
            <p:ph type="pic" sz="quarter" idx="19" hasCustomPrompt="1"/>
          </p:nvPr>
        </p:nvSpPr>
        <p:spPr>
          <a:xfrm>
            <a:off x="7586921"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4" name="図プレースホルダー 12"/>
          <p:cNvSpPr>
            <a:spLocks noGrp="1"/>
          </p:cNvSpPr>
          <p:nvPr>
            <p:ph type="pic" sz="quarter" idx="23" hasCustomPrompt="1"/>
          </p:nvPr>
        </p:nvSpPr>
        <p:spPr>
          <a:xfrm>
            <a:off x="6699687"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5" name="図プレースホルダー 12"/>
          <p:cNvSpPr>
            <a:spLocks noGrp="1"/>
          </p:cNvSpPr>
          <p:nvPr>
            <p:ph type="pic" sz="quarter" idx="24" hasCustomPrompt="1"/>
          </p:nvPr>
        </p:nvSpPr>
        <p:spPr>
          <a:xfrm>
            <a:off x="6699687"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6" name="図プレースホルダー 12"/>
          <p:cNvSpPr>
            <a:spLocks noGrp="1"/>
          </p:cNvSpPr>
          <p:nvPr>
            <p:ph type="pic" sz="quarter" idx="33" hasCustomPrompt="1"/>
          </p:nvPr>
        </p:nvSpPr>
        <p:spPr>
          <a:xfrm>
            <a:off x="6256071"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7" name="図プレースホルダー 12"/>
          <p:cNvSpPr>
            <a:spLocks noGrp="1"/>
          </p:cNvSpPr>
          <p:nvPr>
            <p:ph type="pic" sz="quarter" idx="34" hasCustomPrompt="1"/>
          </p:nvPr>
        </p:nvSpPr>
        <p:spPr>
          <a:xfrm>
            <a:off x="6256071"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3" name="図プレースホルダー 12"/>
          <p:cNvSpPr>
            <a:spLocks noGrp="1"/>
          </p:cNvSpPr>
          <p:nvPr>
            <p:ph type="pic" sz="quarter" idx="36" hasCustomPrompt="1"/>
          </p:nvPr>
        </p:nvSpPr>
        <p:spPr>
          <a:xfrm>
            <a:off x="5812455"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0" name="図プレースホルダー 12"/>
          <p:cNvSpPr>
            <a:spLocks noGrp="1"/>
          </p:cNvSpPr>
          <p:nvPr>
            <p:ph type="pic" sz="quarter" idx="37" hasCustomPrompt="1"/>
          </p:nvPr>
        </p:nvSpPr>
        <p:spPr>
          <a:xfrm>
            <a:off x="5812455"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1" name="図プレースホルダー 12"/>
          <p:cNvSpPr>
            <a:spLocks noGrp="1"/>
          </p:cNvSpPr>
          <p:nvPr>
            <p:ph type="pic" sz="quarter" idx="38" hasCustomPrompt="1"/>
          </p:nvPr>
        </p:nvSpPr>
        <p:spPr>
          <a:xfrm>
            <a:off x="5368839"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2" name="図プレースホルダー 12"/>
          <p:cNvSpPr>
            <a:spLocks noGrp="1"/>
          </p:cNvSpPr>
          <p:nvPr>
            <p:ph type="pic" sz="quarter" idx="39" hasCustomPrompt="1"/>
          </p:nvPr>
        </p:nvSpPr>
        <p:spPr>
          <a:xfrm>
            <a:off x="5368839"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83" name="テキスト プレースホルダー 7"/>
          <p:cNvSpPr>
            <a:spLocks noGrp="1"/>
          </p:cNvSpPr>
          <p:nvPr>
            <p:ph type="body" sz="quarter" idx="11" hasCustomPrompt="1"/>
          </p:nvPr>
        </p:nvSpPr>
        <p:spPr>
          <a:xfrm>
            <a:off x="543098" y="5315231"/>
            <a:ext cx="4783435" cy="403701"/>
          </a:xfrm>
          <a:prstGeom prst="rect">
            <a:avLst/>
          </a:prstGeom>
        </p:spPr>
        <p:txBody>
          <a:bodyPr/>
          <a:lstStyle>
            <a:lvl1pPr>
              <a:lnSpc>
                <a:spcPct val="100000"/>
              </a:lnSpc>
              <a:defRPr sz="2000" baseline="0">
                <a:solidFill>
                  <a:schemeClr val="tx1"/>
                </a:solidFill>
                <a:latin typeface="DENSO TP 2017 Regular"/>
                <a:ea typeface="+mn-ea"/>
              </a:defRPr>
            </a:lvl1pPr>
          </a:lstStyle>
          <a:p>
            <a:pPr lvl="0"/>
            <a:r>
              <a:rPr kumimoji="1" lang="en-US" altLang="ja-JP" dirty="0"/>
              <a:t>Presenter Name </a:t>
            </a:r>
            <a:r>
              <a:rPr kumimoji="1" lang="ja-JP" altLang="en-US" dirty="0"/>
              <a:t>　　</a:t>
            </a:r>
          </a:p>
        </p:txBody>
      </p:sp>
      <p:sp>
        <p:nvSpPr>
          <p:cNvPr id="84" name="テキスト プレースホルダー 7"/>
          <p:cNvSpPr>
            <a:spLocks noGrp="1"/>
          </p:cNvSpPr>
          <p:nvPr>
            <p:ph type="body" sz="quarter" idx="12" hasCustomPrompt="1"/>
          </p:nvPr>
        </p:nvSpPr>
        <p:spPr>
          <a:xfrm>
            <a:off x="539922" y="5718930"/>
            <a:ext cx="4786881" cy="576752"/>
          </a:xfrm>
          <a:prstGeom prst="rect">
            <a:avLst/>
          </a:prstGeom>
        </p:spPr>
        <p:txBody>
          <a:bodyPr rIns="36000" anchor="b"/>
          <a:lstStyle>
            <a:lvl1pPr algn="l">
              <a:lnSpc>
                <a:spcPts val="900"/>
              </a:lnSpc>
              <a:defRPr sz="1200" baseline="0">
                <a:solidFill>
                  <a:schemeClr val="tx1"/>
                </a:solidFill>
                <a:latin typeface="DENSO TP 2017 Regular"/>
                <a:ea typeface="+mn-ea"/>
              </a:defRPr>
            </a:lvl1pPr>
          </a:lstStyle>
          <a:p>
            <a:pPr lvl="0"/>
            <a:r>
              <a:rPr kumimoji="1" lang="en-US" altLang="ja-JP" dirty="0"/>
              <a:t>Enter up to 2 lines of department name.</a:t>
            </a:r>
          </a:p>
        </p:txBody>
      </p:sp>
      <p:sp>
        <p:nvSpPr>
          <p:cNvPr id="86" name="テキスト プレースホルダー 14"/>
          <p:cNvSpPr>
            <a:spLocks noGrp="1"/>
          </p:cNvSpPr>
          <p:nvPr>
            <p:ph type="body" sz="quarter" idx="40" hasCustomPrompt="1"/>
          </p:nvPr>
        </p:nvSpPr>
        <p:spPr>
          <a:xfrm>
            <a:off x="567977" y="4978703"/>
            <a:ext cx="4758556" cy="349250"/>
          </a:xfrm>
          <a:prstGeom prst="rect">
            <a:avLst/>
          </a:prstGeom>
        </p:spPr>
        <p:txBody>
          <a:bodyPr/>
          <a:lstStyle>
            <a:lvl1pPr>
              <a:defRPr lang="ja-JP" altLang="en-US" sz="1600" dirty="0">
                <a:latin typeface="DENSO TP 2017 Regular"/>
                <a:ea typeface="+mn-ea"/>
              </a:defRPr>
            </a:lvl1pPr>
          </a:lstStyle>
          <a:p>
            <a:pPr lvl="0"/>
            <a:r>
              <a:rPr kumimoji="1" lang="en-US" altLang="ja-JP" dirty="0"/>
              <a:t>00/****/2023</a:t>
            </a:r>
            <a:endParaRPr kumimoji="1" lang="ja-JP" altLang="en-US" dirty="0"/>
          </a:p>
        </p:txBody>
      </p:sp>
      <p:sp>
        <p:nvSpPr>
          <p:cNvPr id="34" name="テキスト プレースホルダー 7"/>
          <p:cNvSpPr>
            <a:spLocks noGrp="1"/>
          </p:cNvSpPr>
          <p:nvPr>
            <p:ph type="body" sz="quarter" idx="41" hasCustomPrompt="1"/>
          </p:nvPr>
        </p:nvSpPr>
        <p:spPr>
          <a:xfrm>
            <a:off x="548191" y="1984232"/>
            <a:ext cx="8567235" cy="2306880"/>
          </a:xfrm>
          <a:prstGeom prst="rect">
            <a:avLst/>
          </a:prstGeom>
        </p:spPr>
        <p:txBody>
          <a:bodyPr anchor="ctr"/>
          <a:lstStyle>
            <a:lvl1pPr>
              <a:lnSpc>
                <a:spcPts val="5000"/>
              </a:lnSpc>
              <a:defRPr sz="3000" b="0">
                <a:solidFill>
                  <a:schemeClr val="tx1"/>
                </a:solidFill>
                <a:latin typeface="DENSO TP 2017 Bold" panose="020B0800000000000000" pitchFamily="34" charset="-128"/>
                <a:ea typeface="DENSO TP 2017 Bold" panose="020B0800000000000000" pitchFamily="34" charset="-128"/>
              </a:defRPr>
            </a:lvl1pPr>
          </a:lstStyle>
          <a:p>
            <a:pPr lvl="0"/>
            <a:r>
              <a:rPr kumimoji="1" lang="en-US" altLang="ja-JP" dirty="0"/>
              <a:t>Enter up to 3 lines of title.</a:t>
            </a:r>
            <a:r>
              <a:rPr kumimoji="1" lang="ja-JP" altLang="en-US" dirty="0"/>
              <a:t>　　</a:t>
            </a:r>
          </a:p>
        </p:txBody>
      </p:sp>
      <p:pic>
        <p:nvPicPr>
          <p:cNvPr id="25" name="図 2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887837" y="282498"/>
            <a:ext cx="951738" cy="323931"/>
          </a:xfrm>
          <a:prstGeom prst="rect">
            <a:avLst/>
          </a:prstGeom>
        </p:spPr>
      </p:pic>
    </p:spTree>
    <p:extLst>
      <p:ext uri="{BB962C8B-B14F-4D97-AF65-F5344CB8AC3E}">
        <p14:creationId xmlns:p14="http://schemas.microsoft.com/office/powerpoint/2010/main" val="100689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p-ex-Agenda">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3"/>
          <p:cNvSpPr>
            <a:spLocks noGrp="1"/>
          </p:cNvSpPr>
          <p:nvPr>
            <p:ph type="body" sz="quarter" idx="18" hasCustomPrompt="1"/>
          </p:nvPr>
        </p:nvSpPr>
        <p:spPr>
          <a:xfrm>
            <a:off x="1694925" y="1740611"/>
            <a:ext cx="10497075" cy="4371182"/>
          </a:xfrm>
          <a:prstGeom prst="rect">
            <a:avLst/>
          </a:prstGeom>
        </p:spPr>
        <p:txBody>
          <a:bodyPr rIns="720000" numCol="1" spcCol="504000"/>
          <a:lstStyle>
            <a:lvl1pPr marL="457200" indent="-457200" fontAlgn="b">
              <a:lnSpc>
                <a:spcPct val="100000"/>
              </a:lnSpc>
              <a:buSzPct val="85000"/>
              <a:buFont typeface="+mj-lt"/>
              <a:buAutoNum type="arabicPeriod"/>
              <a:defRPr sz="2500">
                <a:latin typeface="DENSO TP 2017 Regular"/>
                <a:ea typeface="+mn-ea"/>
              </a:defRPr>
            </a:lvl1pPr>
            <a:lvl2pPr marL="800100" indent="-342900" fontAlgn="b">
              <a:lnSpc>
                <a:spcPct val="100000"/>
              </a:lnSpc>
              <a:buSzPct val="85000"/>
              <a:buFont typeface="+mj-lt"/>
              <a:buAutoNum type="arabicPeriod"/>
              <a:defRPr sz="1800">
                <a:latin typeface="DENSO TP 2017 Regular"/>
                <a:ea typeface="+mn-ea"/>
              </a:defRPr>
            </a:lvl2pPr>
            <a:lvl3pPr marL="1257300" indent="-342900" fontAlgn="b">
              <a:lnSpc>
                <a:spcPct val="100000"/>
              </a:lnSpc>
              <a:buSzPct val="85000"/>
              <a:buFont typeface="+mj-lt"/>
              <a:buAutoNum type="arabicPeriod"/>
              <a:defRPr sz="1800">
                <a:latin typeface="DENSO TP 2017 Regular"/>
                <a:ea typeface="+mn-ea"/>
              </a:defRPr>
            </a:lvl3pPr>
            <a:lvl4pPr marL="1714500" indent="-342900" fontAlgn="b">
              <a:lnSpc>
                <a:spcPct val="100000"/>
              </a:lnSpc>
              <a:buSzPct val="85000"/>
              <a:buFont typeface="+mj-lt"/>
              <a:buAutoNum type="arabicPeriod"/>
              <a:defRPr sz="1800">
                <a:latin typeface="DENSO TP 2017 Regular"/>
                <a:ea typeface="+mn-ea"/>
              </a:defRPr>
            </a:lvl4pPr>
            <a:lvl5pPr marL="2171700" indent="-342900" fontAlgn="b">
              <a:lnSpc>
                <a:spcPct val="100000"/>
              </a:lnSpc>
              <a:buSzPct val="85000"/>
              <a:buFont typeface="+mj-lt"/>
              <a:buAutoNum type="arabicPeriod"/>
              <a:defRPr sz="1800">
                <a:latin typeface="DENSO TP 2017 Regular"/>
                <a:ea typeface="+mn-ea"/>
              </a:defRPr>
            </a:lvl5pPr>
          </a:lstStyle>
          <a:p>
            <a:pPr lvl="0"/>
            <a:r>
              <a:rPr kumimoji="1" lang="en-US" altLang="ja-JP" dirty="0"/>
              <a:t>Title</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endParaRPr kumimoji="1" lang="ja-JP" altLang="en-US" dirty="0"/>
          </a:p>
          <a:p>
            <a:pPr lvl="4"/>
            <a:r>
              <a:rPr kumimoji="1" lang="en-US" altLang="ja-JP" dirty="0"/>
              <a:t>Fifth level</a:t>
            </a:r>
            <a:endParaRPr kumimoji="1" lang="ja-JP" altLang="en-US" dirty="0"/>
          </a:p>
        </p:txBody>
      </p:sp>
      <p:sp>
        <p:nvSpPr>
          <p:cNvPr id="6" name="テキスト プレースホルダー 9"/>
          <p:cNvSpPr>
            <a:spLocks noGrp="1"/>
          </p:cNvSpPr>
          <p:nvPr>
            <p:ph type="body" sz="quarter" idx="12" hasCustomPrompt="1"/>
          </p:nvPr>
        </p:nvSpPr>
        <p:spPr>
          <a:xfrm>
            <a:off x="631955" y="465672"/>
            <a:ext cx="10137645" cy="1171094"/>
          </a:xfrm>
          <a:prstGeom prst="rect">
            <a:avLst/>
          </a:prstGeom>
        </p:spPr>
        <p:txBody>
          <a:bodyPr/>
          <a:lstStyle>
            <a:lvl1pPr marL="0" indent="0">
              <a:buNone/>
              <a:defRPr sz="6800">
                <a:solidFill>
                  <a:schemeClr val="bg2"/>
                </a:solidFill>
                <a:latin typeface="DENSO TP 2017 Regular"/>
                <a:ea typeface="+mn-ea"/>
              </a:defRPr>
            </a:lvl1pPr>
          </a:lstStyle>
          <a:p>
            <a:pPr lvl="0"/>
            <a:r>
              <a:rPr kumimoji="1" lang="en-US" altLang="ja-JP" dirty="0"/>
              <a:t>Agenda(Please enter)</a:t>
            </a:r>
            <a:endParaRPr kumimoji="1" lang="ja-JP" altLang="en-US" dirty="0"/>
          </a:p>
        </p:txBody>
      </p:sp>
    </p:spTree>
    <p:extLst>
      <p:ext uri="{BB962C8B-B14F-4D97-AF65-F5344CB8AC3E}">
        <p14:creationId xmlns:p14="http://schemas.microsoft.com/office/powerpoint/2010/main" val="48323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ex-Title">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6" name="テキスト プレースホルダー 9"/>
          <p:cNvSpPr>
            <a:spLocks noGrp="1"/>
          </p:cNvSpPr>
          <p:nvPr>
            <p:ph type="body" sz="quarter" idx="12" hasCustomPrompt="1"/>
          </p:nvPr>
        </p:nvSpPr>
        <p:spPr>
          <a:xfrm>
            <a:off x="1000040" y="2557428"/>
            <a:ext cx="10496635" cy="609600"/>
          </a:xfrm>
          <a:prstGeom prst="rect">
            <a:avLst/>
          </a:prstGeom>
        </p:spPr>
        <p:txBody>
          <a:bodyPr/>
          <a:lstStyle>
            <a:lvl1pPr marL="0" indent="0">
              <a:buNone/>
              <a:defRPr sz="3800">
                <a:solidFill>
                  <a:schemeClr val="bg2"/>
                </a:solidFill>
                <a:latin typeface="DENSO TP 2017 Regular"/>
                <a:ea typeface="+mn-ea"/>
              </a:defRPr>
            </a:lvl1pPr>
          </a:lstStyle>
          <a:p>
            <a:pPr lvl="0"/>
            <a:r>
              <a:rPr kumimoji="1" lang="en-US" altLang="ja-JP" dirty="0"/>
              <a:t>Enter a title</a:t>
            </a:r>
            <a:endParaRPr kumimoji="1" lang="ja-JP" altLang="en-US" dirty="0"/>
          </a:p>
        </p:txBody>
      </p:sp>
      <p:sp>
        <p:nvSpPr>
          <p:cNvPr id="7" name="テキスト プレースホルダー 9"/>
          <p:cNvSpPr>
            <a:spLocks noGrp="1"/>
          </p:cNvSpPr>
          <p:nvPr>
            <p:ph type="body" sz="quarter" idx="13" hasCustomPrompt="1"/>
          </p:nvPr>
        </p:nvSpPr>
        <p:spPr>
          <a:xfrm>
            <a:off x="1028615" y="3227437"/>
            <a:ext cx="10468060"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a:solidFill>
                  <a:schemeClr val="bg2"/>
                </a:solidFill>
                <a:latin typeface="DENSO TP 2017 Regular"/>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Subtitle</a:t>
            </a:r>
            <a:endParaRPr kumimoji="1" lang="ja-JP" altLang="en-US" dirty="0"/>
          </a:p>
        </p:txBody>
      </p:sp>
      <p:sp>
        <p:nvSpPr>
          <p:cNvPr id="16" name="テキスト プレースホルダー 5"/>
          <p:cNvSpPr>
            <a:spLocks noGrp="1"/>
          </p:cNvSpPr>
          <p:nvPr>
            <p:ph type="body" sz="quarter" idx="19" hasCustomPrompt="1"/>
          </p:nvPr>
        </p:nvSpPr>
        <p:spPr>
          <a:xfrm>
            <a:off x="485075" y="278226"/>
            <a:ext cx="2847695" cy="1976765"/>
          </a:xfrm>
          <a:prstGeom prst="rect">
            <a:avLst/>
          </a:prstGeom>
        </p:spPr>
        <p:txBody>
          <a:bodyPr/>
          <a:lstStyle>
            <a:lvl1pPr>
              <a:defRPr sz="15500">
                <a:solidFill>
                  <a:schemeClr val="bg2"/>
                </a:solidFill>
                <a:latin typeface="DENSO TP 2017 Regular"/>
                <a:ea typeface="+mn-ea"/>
              </a:defRPr>
            </a:lvl1pPr>
          </a:lstStyle>
          <a:p>
            <a:pPr lvl="0"/>
            <a:r>
              <a:rPr kumimoji="1" lang="en-US" altLang="ja-JP" dirty="0"/>
              <a:t>0</a:t>
            </a:r>
            <a:endParaRPr kumimoji="1" lang="ja-JP" altLang="en-US" dirty="0"/>
          </a:p>
        </p:txBody>
      </p:sp>
      <p:sp>
        <p:nvSpPr>
          <p:cNvPr id="9"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Tree>
    <p:extLst>
      <p:ext uri="{BB962C8B-B14F-4D97-AF65-F5344CB8AC3E}">
        <p14:creationId xmlns:p14="http://schemas.microsoft.com/office/powerpoint/2010/main" val="1261435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Standar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24"/>
          <p:cNvSpPr>
            <a:spLocks noGrp="1"/>
          </p:cNvSpPr>
          <p:nvPr>
            <p:ph sz="quarter" idx="17" hasCustomPrompt="1"/>
          </p:nvPr>
        </p:nvSpPr>
        <p:spPr>
          <a:xfrm>
            <a:off x="2" y="708845"/>
            <a:ext cx="12191999"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 name="タイトル 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lang="en-US" altLang="ja-JP" dirty="0"/>
              <a:t>Title</a:t>
            </a:r>
            <a:endParaRPr lang="en-US" dirty="0"/>
          </a:p>
        </p:txBody>
      </p:sp>
    </p:spTree>
    <p:extLst>
      <p:ext uri="{BB962C8B-B14F-4D97-AF65-F5344CB8AC3E}">
        <p14:creationId xmlns:p14="http://schemas.microsoft.com/office/powerpoint/2010/main" val="363101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nf-ex-Agenda">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306648" y="6269163"/>
            <a:ext cx="2026756" cy="365125"/>
          </a:xfrm>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zh-CN"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r>
              <a:rPr lang="en-US" altLang="ja-JP">
                <a:solidFill>
                  <a:schemeClr val="bg1">
                    <a:lumMod val="65000"/>
                  </a:schemeClr>
                </a:solidFill>
              </a:rPr>
              <a:t>1/</a:t>
            </a:r>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3"/>
          <p:cNvSpPr>
            <a:spLocks noGrp="1"/>
          </p:cNvSpPr>
          <p:nvPr>
            <p:ph type="body" sz="quarter" idx="18" hasCustomPrompt="1"/>
          </p:nvPr>
        </p:nvSpPr>
        <p:spPr>
          <a:xfrm>
            <a:off x="1694925" y="1740611"/>
            <a:ext cx="10497075" cy="4371182"/>
          </a:xfrm>
          <a:prstGeom prst="rect">
            <a:avLst/>
          </a:prstGeom>
        </p:spPr>
        <p:txBody>
          <a:bodyPr rIns="720000" numCol="1" spcCol="504000"/>
          <a:lstStyle>
            <a:lvl1pPr marL="457200" indent="-457200" fontAlgn="b">
              <a:lnSpc>
                <a:spcPct val="100000"/>
              </a:lnSpc>
              <a:buSzPct val="85000"/>
              <a:buFont typeface="+mj-lt"/>
              <a:buAutoNum type="arabicPeriod"/>
              <a:defRPr sz="2500">
                <a:latin typeface="DENSO TP 2017 Regular"/>
                <a:ea typeface="+mn-ea"/>
              </a:defRPr>
            </a:lvl1pPr>
            <a:lvl2pPr marL="800100" indent="-342900" fontAlgn="b">
              <a:lnSpc>
                <a:spcPct val="100000"/>
              </a:lnSpc>
              <a:buSzPct val="85000"/>
              <a:buFont typeface="+mj-lt"/>
              <a:buAutoNum type="arabicPeriod"/>
              <a:defRPr sz="1800">
                <a:latin typeface="DENSO TP 2017 Regular"/>
                <a:ea typeface="+mn-ea"/>
              </a:defRPr>
            </a:lvl2pPr>
            <a:lvl3pPr marL="1257300" indent="-342900" fontAlgn="b">
              <a:lnSpc>
                <a:spcPct val="100000"/>
              </a:lnSpc>
              <a:buSzPct val="85000"/>
              <a:buFont typeface="+mj-lt"/>
              <a:buAutoNum type="arabicPeriod"/>
              <a:defRPr sz="1800">
                <a:latin typeface="DENSO TP 2017 Regular"/>
                <a:ea typeface="+mn-ea"/>
              </a:defRPr>
            </a:lvl3pPr>
            <a:lvl4pPr marL="1714500" indent="-342900" fontAlgn="b">
              <a:lnSpc>
                <a:spcPct val="100000"/>
              </a:lnSpc>
              <a:buSzPct val="85000"/>
              <a:buFont typeface="+mj-lt"/>
              <a:buAutoNum type="arabicPeriod"/>
              <a:defRPr sz="1800">
                <a:latin typeface="DENSO TP 2017 Regular"/>
                <a:ea typeface="+mn-ea"/>
              </a:defRPr>
            </a:lvl4pPr>
            <a:lvl5pPr marL="2171700" indent="-342900" fontAlgn="b">
              <a:lnSpc>
                <a:spcPct val="100000"/>
              </a:lnSpc>
              <a:buSzPct val="85000"/>
              <a:buFont typeface="+mj-lt"/>
              <a:buAutoNum type="arabicPeriod"/>
              <a:defRPr sz="1800">
                <a:latin typeface="DENSO TP 2017 Regular"/>
                <a:ea typeface="+mn-ea"/>
              </a:defRPr>
            </a:lvl5pPr>
          </a:lstStyle>
          <a:p>
            <a:pPr lvl="0"/>
            <a:r>
              <a:rPr kumimoji="1" lang="en-US" altLang="ja-JP" dirty="0"/>
              <a:t>Title</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endParaRPr kumimoji="1" lang="ja-JP" altLang="en-US" dirty="0"/>
          </a:p>
          <a:p>
            <a:pPr lvl="4"/>
            <a:r>
              <a:rPr kumimoji="1" lang="en-US" altLang="ja-JP" dirty="0"/>
              <a:t>Fifth level</a:t>
            </a:r>
            <a:endParaRPr kumimoji="1" lang="ja-JP" altLang="en-US" dirty="0"/>
          </a:p>
        </p:txBody>
      </p:sp>
      <p:sp>
        <p:nvSpPr>
          <p:cNvPr id="6" name="テキスト プレースホルダー 9"/>
          <p:cNvSpPr>
            <a:spLocks noGrp="1"/>
          </p:cNvSpPr>
          <p:nvPr>
            <p:ph type="body" sz="quarter" idx="12" hasCustomPrompt="1"/>
          </p:nvPr>
        </p:nvSpPr>
        <p:spPr>
          <a:xfrm>
            <a:off x="631955" y="465672"/>
            <a:ext cx="10137645" cy="1171094"/>
          </a:xfrm>
          <a:prstGeom prst="rect">
            <a:avLst/>
          </a:prstGeom>
        </p:spPr>
        <p:txBody>
          <a:bodyPr/>
          <a:lstStyle>
            <a:lvl1pPr marL="0" indent="0">
              <a:buNone/>
              <a:defRPr sz="6800">
                <a:solidFill>
                  <a:schemeClr val="bg2"/>
                </a:solidFill>
                <a:latin typeface="DENSO TP 2017 Regular"/>
                <a:ea typeface="+mn-ea"/>
              </a:defRPr>
            </a:lvl1pPr>
          </a:lstStyle>
          <a:p>
            <a:pPr lvl="0"/>
            <a:r>
              <a:rPr kumimoji="1" lang="en-US" altLang="ja-JP" dirty="0"/>
              <a:t>Agenda(Please enter)</a:t>
            </a:r>
            <a:endParaRPr kumimoji="1" lang="ja-JP" altLang="en-US" dirty="0"/>
          </a:p>
        </p:txBody>
      </p:sp>
    </p:spTree>
    <p:extLst>
      <p:ext uri="{BB962C8B-B14F-4D97-AF65-F5344CB8AC3E}">
        <p14:creationId xmlns:p14="http://schemas.microsoft.com/office/powerpoint/2010/main" val="3909347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p-nf-No Footer">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D7396026-93F4-4D17-BBAF-A402C200FF3D}"/>
              </a:ext>
            </a:extLst>
          </p:cNvPr>
          <p:cNvSpPr>
            <a:spLocks noGrp="1"/>
          </p:cNvSpPr>
          <p:nvPr>
            <p:ph type="ftr" sz="quarter" idx="18"/>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正方形/長方形 4"/>
          <p:cNvSpPr/>
          <p:nvPr userDrawn="1"/>
        </p:nvSpPr>
        <p:spPr bwMode="white">
          <a:xfrm>
            <a:off x="1" y="6200774"/>
            <a:ext cx="10806252" cy="657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2" name="タイトル 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lang="en-US" dirty="0"/>
              <a:t>Title</a:t>
            </a:r>
          </a:p>
        </p:txBody>
      </p:sp>
      <p:sp>
        <p:nvSpPr>
          <p:cNvPr id="6"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Tree>
    <p:extLst>
      <p:ext uri="{BB962C8B-B14F-4D97-AF65-F5344CB8AC3E}">
        <p14:creationId xmlns:p14="http://schemas.microsoft.com/office/powerpoint/2010/main" val="62101918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p-Title only">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タイトル 4"/>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116460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p-ex-Standard + Summary">
    <p:spTree>
      <p:nvGrpSpPr>
        <p:cNvPr id="1" name=""/>
        <p:cNvGrpSpPr/>
        <p:nvPr/>
      </p:nvGrpSpPr>
      <p:grpSpPr>
        <a:xfrm>
          <a:off x="0" y="0"/>
          <a:ext cx="0" cy="0"/>
          <a:chOff x="0" y="0"/>
          <a:chExt cx="0" cy="0"/>
        </a:xfrm>
      </p:grpSpPr>
      <p:sp>
        <p:nvSpPr>
          <p:cNvPr id="9" name="コンテンツ プレースホルダー 24"/>
          <p:cNvSpPr>
            <a:spLocks noGrp="1"/>
          </p:cNvSpPr>
          <p:nvPr>
            <p:ph sz="quarter" idx="17" hasCustomPrompt="1"/>
          </p:nvPr>
        </p:nvSpPr>
        <p:spPr>
          <a:xfrm>
            <a:off x="2" y="708845"/>
            <a:ext cx="12191999"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6" name="テキスト プレースホルダー 5"/>
          <p:cNvSpPr>
            <a:spLocks noGrp="1"/>
          </p:cNvSpPr>
          <p:nvPr>
            <p:ph type="body" sz="quarter" idx="18" hasCustomPrompt="1"/>
          </p:nvPr>
        </p:nvSpPr>
        <p:spPr>
          <a:xfrm>
            <a:off x="-1" y="5742793"/>
            <a:ext cx="12192001" cy="456628"/>
          </a:xfrm>
          <a:prstGeom prst="rect">
            <a:avLst/>
          </a:prstGeom>
        </p:spPr>
        <p:txBody>
          <a:bodyPr tIns="0" bIns="36000" anchor="b"/>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タイトル 6"/>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230774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ex-Standard + Summary(High)">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8" hasCustomPrompt="1"/>
          </p:nvPr>
        </p:nvSpPr>
        <p:spPr>
          <a:xfrm>
            <a:off x="0" y="729710"/>
            <a:ext cx="12192000" cy="456628"/>
          </a:xfrm>
          <a:prstGeom prst="rect">
            <a:avLst/>
          </a:prstGeom>
        </p:spPr>
        <p:txBody>
          <a:bodyPr tIns="72000" anchor="t"/>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コンテンツ プレースホルダー 24"/>
          <p:cNvSpPr>
            <a:spLocks noGrp="1"/>
          </p:cNvSpPr>
          <p:nvPr>
            <p:ph sz="quarter" idx="19" hasCustomPrompt="1"/>
          </p:nvPr>
        </p:nvSpPr>
        <p:spPr>
          <a:xfrm>
            <a:off x="2" y="1211859"/>
            <a:ext cx="12191998" cy="4988915"/>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6" name="タイトル 5"/>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075566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ex-1 Image + Summary">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0" hasCustomPrompt="1"/>
          </p:nvPr>
        </p:nvSpPr>
        <p:spPr>
          <a:xfrm>
            <a:off x="696913" y="1243528"/>
            <a:ext cx="10801350"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図プレースホルダー 6"/>
          <p:cNvSpPr>
            <a:spLocks noGrp="1"/>
          </p:cNvSpPr>
          <p:nvPr>
            <p:ph type="pic" sz="quarter" idx="19" hasCustomPrompt="1"/>
          </p:nvPr>
        </p:nvSpPr>
        <p:spPr bwMode="white">
          <a:xfrm>
            <a:off x="696913" y="1243528"/>
            <a:ext cx="10801350"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6"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タイトル 6"/>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493154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ex-2 Image + Summary">
    <p:spTree>
      <p:nvGrpSpPr>
        <p:cNvPr id="1" name=""/>
        <p:cNvGrpSpPr/>
        <p:nvPr/>
      </p:nvGrpSpPr>
      <p:grpSpPr>
        <a:xfrm>
          <a:off x="0" y="0"/>
          <a:ext cx="0" cy="0"/>
          <a:chOff x="0" y="0"/>
          <a:chExt cx="0" cy="0"/>
        </a:xfrm>
      </p:grpSpPr>
      <p:sp>
        <p:nvSpPr>
          <p:cNvPr id="9" name="テキスト プレースホルダー 9"/>
          <p:cNvSpPr>
            <a:spLocks noGrp="1"/>
          </p:cNvSpPr>
          <p:nvPr>
            <p:ph type="body" sz="quarter" idx="50" hasCustomPrompt="1"/>
          </p:nvPr>
        </p:nvSpPr>
        <p:spPr>
          <a:xfrm>
            <a:off x="6196869" y="1243528"/>
            <a:ext cx="5301394"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1" name="テキスト プレースホルダー 9"/>
          <p:cNvSpPr>
            <a:spLocks noGrp="1"/>
          </p:cNvSpPr>
          <p:nvPr>
            <p:ph type="body" sz="quarter" idx="51" hasCustomPrompt="1"/>
          </p:nvPr>
        </p:nvSpPr>
        <p:spPr>
          <a:xfrm>
            <a:off x="696913" y="1243528"/>
            <a:ext cx="5302606"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6" name="図プレースホルダー 6"/>
          <p:cNvSpPr>
            <a:spLocks noGrp="1"/>
          </p:cNvSpPr>
          <p:nvPr>
            <p:ph type="pic" sz="quarter" idx="19" hasCustomPrompt="1"/>
          </p:nvPr>
        </p:nvSpPr>
        <p:spPr bwMode="white">
          <a:xfrm>
            <a:off x="696913" y="1243528"/>
            <a:ext cx="530260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7" name="図プレースホルダー 6"/>
          <p:cNvSpPr>
            <a:spLocks noGrp="1"/>
          </p:cNvSpPr>
          <p:nvPr>
            <p:ph type="pic" sz="quarter" idx="20" hasCustomPrompt="1"/>
          </p:nvPr>
        </p:nvSpPr>
        <p:spPr bwMode="white">
          <a:xfrm>
            <a:off x="6196869" y="1243528"/>
            <a:ext cx="5301394"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8" name="タイトル 7"/>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35659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ex-3 Image + Summary">
    <p:spTree>
      <p:nvGrpSpPr>
        <p:cNvPr id="1" name=""/>
        <p:cNvGrpSpPr/>
        <p:nvPr/>
      </p:nvGrpSpPr>
      <p:grpSpPr>
        <a:xfrm>
          <a:off x="0" y="0"/>
          <a:ext cx="0" cy="0"/>
          <a:chOff x="0" y="0"/>
          <a:chExt cx="0" cy="0"/>
        </a:xfrm>
      </p:grpSpPr>
      <p:sp>
        <p:nvSpPr>
          <p:cNvPr id="10" name="テキスト プレースホルダー 9"/>
          <p:cNvSpPr>
            <a:spLocks noGrp="1"/>
          </p:cNvSpPr>
          <p:nvPr>
            <p:ph type="body" sz="quarter" idx="50" hasCustomPrompt="1"/>
          </p:nvPr>
        </p:nvSpPr>
        <p:spPr>
          <a:xfrm>
            <a:off x="696913" y="1243528"/>
            <a:ext cx="3518167"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2" name="テキスト プレースホルダー 9"/>
          <p:cNvSpPr>
            <a:spLocks noGrp="1"/>
          </p:cNvSpPr>
          <p:nvPr>
            <p:ph type="body" sz="quarter" idx="51" hasCustomPrompt="1"/>
          </p:nvPr>
        </p:nvSpPr>
        <p:spPr>
          <a:xfrm>
            <a:off x="4354841" y="1243528"/>
            <a:ext cx="3491453"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3" name="テキスト プレースホルダー 9"/>
          <p:cNvSpPr>
            <a:spLocks noGrp="1"/>
          </p:cNvSpPr>
          <p:nvPr>
            <p:ph type="body" sz="quarter" idx="52" hasCustomPrompt="1"/>
          </p:nvPr>
        </p:nvSpPr>
        <p:spPr>
          <a:xfrm>
            <a:off x="7986052" y="1243527"/>
            <a:ext cx="3512211" cy="4957248"/>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7" hasCustomPrompt="1"/>
          </p:nvPr>
        </p:nvSpPr>
        <p:spPr>
          <a:xfrm>
            <a:off x="0" y="757261"/>
            <a:ext cx="12192000"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6" name="図プレースホルダー 6"/>
          <p:cNvSpPr>
            <a:spLocks noGrp="1"/>
          </p:cNvSpPr>
          <p:nvPr>
            <p:ph type="pic" sz="quarter" idx="19" hasCustomPrompt="1"/>
          </p:nvPr>
        </p:nvSpPr>
        <p:spPr bwMode="white">
          <a:xfrm>
            <a:off x="696913" y="1243528"/>
            <a:ext cx="3518168"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7" name="図プレースホルダー 6"/>
          <p:cNvSpPr>
            <a:spLocks noGrp="1"/>
          </p:cNvSpPr>
          <p:nvPr>
            <p:ph type="pic" sz="quarter" idx="20" hasCustomPrompt="1"/>
          </p:nvPr>
        </p:nvSpPr>
        <p:spPr bwMode="white">
          <a:xfrm>
            <a:off x="4354839" y="1243528"/>
            <a:ext cx="349145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8" name="図プレースホルダー 6"/>
          <p:cNvSpPr>
            <a:spLocks noGrp="1"/>
          </p:cNvSpPr>
          <p:nvPr>
            <p:ph type="pic" sz="quarter" idx="21" hasCustomPrompt="1"/>
          </p:nvPr>
        </p:nvSpPr>
        <p:spPr bwMode="white">
          <a:xfrm>
            <a:off x="7986053" y="1243529"/>
            <a:ext cx="3512210" cy="4957246"/>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9" name="タイトル 8"/>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406623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p-ex-Content pag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8"/>
          <p:cNvSpPr>
            <a:spLocks noGrp="1"/>
          </p:cNvSpPr>
          <p:nvPr>
            <p:ph type="body" sz="quarter" idx="30" hasCustomPrompt="1"/>
          </p:nvPr>
        </p:nvSpPr>
        <p:spPr>
          <a:xfrm>
            <a:off x="4335460" y="3928352"/>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6" name="コンテンツ プレースホルダー 14"/>
          <p:cNvSpPr>
            <a:spLocks noGrp="1"/>
          </p:cNvSpPr>
          <p:nvPr>
            <p:ph sz="quarter" idx="24"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7" name="コンテンツ プレースホルダー 14"/>
          <p:cNvSpPr>
            <a:spLocks noGrp="1"/>
          </p:cNvSpPr>
          <p:nvPr>
            <p:ph sz="quarter" idx="25"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9" name="テキスト プレースホルダー 11"/>
          <p:cNvSpPr>
            <a:spLocks noGrp="1"/>
          </p:cNvSpPr>
          <p:nvPr>
            <p:ph type="body" sz="quarter" idx="27" hasCustomPrompt="1"/>
          </p:nvPr>
        </p:nvSpPr>
        <p:spPr>
          <a:xfrm>
            <a:off x="4335463" y="3556007"/>
            <a:ext cx="7856537" cy="292095"/>
          </a:xfrm>
          <a:prstGeom prst="rect">
            <a:avLst/>
          </a:prstGeom>
        </p:spPr>
        <p:txBody>
          <a:bodyPr lIns="0" tIns="0" rIns="720000" bIns="0"/>
          <a:lstStyle>
            <a:lvl1pPr marL="0" indent="0">
              <a:buFont typeface="Arial" panose="020B0604020202020204" pitchFamily="34" charset="0"/>
              <a:buNone/>
              <a:defRPr sz="2200" b="0">
                <a:latin typeface="DENSO TP 2017 Bold" panose="020B0800000000000000" pitchFamily="34" charset="-128"/>
                <a:ea typeface="DENSO TP 2017 Bold" panose="020B0800000000000000" pitchFamily="34" charset="-128"/>
              </a:defRPr>
            </a:lvl1pPr>
            <a:lvl2pPr marL="457200" indent="0">
              <a:buNone/>
              <a:defRPr/>
            </a:lvl2pPr>
          </a:lstStyle>
          <a:p>
            <a:pPr lvl="0"/>
            <a:r>
              <a:rPr kumimoji="1" lang="en-US" altLang="ja-JP" dirty="0"/>
              <a:t>Title</a:t>
            </a:r>
          </a:p>
        </p:txBody>
      </p:sp>
      <p:sp>
        <p:nvSpPr>
          <p:cNvPr id="10" name="テキスト プレースホルダー 8"/>
          <p:cNvSpPr>
            <a:spLocks noGrp="1"/>
          </p:cNvSpPr>
          <p:nvPr>
            <p:ph type="body" sz="quarter" idx="28" hasCustomPrompt="1"/>
          </p:nvPr>
        </p:nvSpPr>
        <p:spPr>
          <a:xfrm>
            <a:off x="4335461" y="1307575"/>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タイトル 10"/>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068700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p-ex-Content page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11"/>
          <p:cNvSpPr>
            <a:spLocks noGrp="1"/>
          </p:cNvSpPr>
          <p:nvPr>
            <p:ph type="body" sz="quarter" idx="26" hasCustomPrompt="1"/>
          </p:nvPr>
        </p:nvSpPr>
        <p:spPr>
          <a:xfrm>
            <a:off x="4335465" y="933760"/>
            <a:ext cx="3427068"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テキスト プレースホルダー 11"/>
          <p:cNvSpPr>
            <a:spLocks noGrp="1"/>
          </p:cNvSpPr>
          <p:nvPr>
            <p:ph type="body" sz="quarter" idx="27" hasCustomPrompt="1"/>
          </p:nvPr>
        </p:nvSpPr>
        <p:spPr>
          <a:xfrm>
            <a:off x="4335465" y="3556007"/>
            <a:ext cx="3427068"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1"/>
          <p:cNvSpPr>
            <a:spLocks noGrp="1"/>
          </p:cNvSpPr>
          <p:nvPr>
            <p:ph type="body" sz="quarter" idx="31" hasCustomPrompt="1"/>
          </p:nvPr>
        </p:nvSpPr>
        <p:spPr>
          <a:xfrm>
            <a:off x="8359141" y="933758"/>
            <a:ext cx="3832860" cy="5057718"/>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8" name="右矢印 7"/>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tx2"/>
              </a:solidFill>
              <a:latin typeface="+mn-ea"/>
              <a:ea typeface="+mn-ea"/>
            </a:endParaRPr>
          </a:p>
        </p:txBody>
      </p:sp>
      <p:sp>
        <p:nvSpPr>
          <p:cNvPr id="9" name="コンテンツ プレースホルダー 14"/>
          <p:cNvSpPr>
            <a:spLocks noGrp="1"/>
          </p:cNvSpPr>
          <p:nvPr>
            <p:ph sz="quarter" idx="32"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0" name="コンテンツ プレースホルダー 14"/>
          <p:cNvSpPr>
            <a:spLocks noGrp="1"/>
          </p:cNvSpPr>
          <p:nvPr>
            <p:ph sz="quarter" idx="33"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2" name="テキスト プレースホルダー 8"/>
          <p:cNvSpPr>
            <a:spLocks noGrp="1"/>
          </p:cNvSpPr>
          <p:nvPr>
            <p:ph type="body" sz="quarter" idx="30" hasCustomPrompt="1"/>
          </p:nvPr>
        </p:nvSpPr>
        <p:spPr>
          <a:xfrm>
            <a:off x="4335462" y="3928352"/>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3" name="テキスト プレースホルダー 8"/>
          <p:cNvSpPr>
            <a:spLocks noGrp="1"/>
          </p:cNvSpPr>
          <p:nvPr>
            <p:ph type="body" sz="quarter" idx="28" hasCustomPrompt="1"/>
          </p:nvPr>
        </p:nvSpPr>
        <p:spPr>
          <a:xfrm>
            <a:off x="4335464" y="1307575"/>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4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タイトル 10"/>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117113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ex-Content page 3">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7" name="コンテンツ プレースホルダー 14"/>
          <p:cNvSpPr>
            <a:spLocks noGrp="1"/>
          </p:cNvSpPr>
          <p:nvPr>
            <p:ph sz="quarter" idx="24" hasCustomPrompt="1"/>
          </p:nvPr>
        </p:nvSpPr>
        <p:spPr>
          <a:xfrm>
            <a:off x="702733" y="934030"/>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9" name="テキスト プレースホルダー 8"/>
          <p:cNvSpPr>
            <a:spLocks noGrp="1"/>
          </p:cNvSpPr>
          <p:nvPr>
            <p:ph type="body" sz="quarter" idx="28" hasCustomPrompt="1"/>
          </p:nvPr>
        </p:nvSpPr>
        <p:spPr>
          <a:xfrm>
            <a:off x="4335461" y="1307575"/>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0" name="コンテンツ プレースホルダー 14"/>
          <p:cNvSpPr>
            <a:spLocks noGrp="1"/>
          </p:cNvSpPr>
          <p:nvPr>
            <p:ph sz="quarter" idx="31" hasCustomPrompt="1"/>
          </p:nvPr>
        </p:nvSpPr>
        <p:spPr>
          <a:xfrm>
            <a:off x="702733" y="2704503"/>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1" name="テキスト プレースホルダー 11"/>
          <p:cNvSpPr>
            <a:spLocks noGrp="1"/>
          </p:cNvSpPr>
          <p:nvPr>
            <p:ph type="body" sz="quarter" idx="32" hasCustomPrompt="1"/>
          </p:nvPr>
        </p:nvSpPr>
        <p:spPr>
          <a:xfrm>
            <a:off x="4335463" y="2704235"/>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2" name="コンテンツ プレースホルダー 14"/>
          <p:cNvSpPr>
            <a:spLocks noGrp="1"/>
          </p:cNvSpPr>
          <p:nvPr>
            <p:ph sz="quarter" idx="34" hasCustomPrompt="1"/>
          </p:nvPr>
        </p:nvSpPr>
        <p:spPr>
          <a:xfrm>
            <a:off x="702733" y="4477790"/>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3" name="テキスト プレースホルダー 11"/>
          <p:cNvSpPr>
            <a:spLocks noGrp="1"/>
          </p:cNvSpPr>
          <p:nvPr>
            <p:ph type="body" sz="quarter" idx="35" hasCustomPrompt="1"/>
          </p:nvPr>
        </p:nvSpPr>
        <p:spPr>
          <a:xfrm>
            <a:off x="4335463" y="447752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7" name="テキスト プレースホルダー 8"/>
          <p:cNvSpPr>
            <a:spLocks noGrp="1"/>
          </p:cNvSpPr>
          <p:nvPr>
            <p:ph type="body" sz="quarter" idx="36" hasCustomPrompt="1"/>
          </p:nvPr>
        </p:nvSpPr>
        <p:spPr>
          <a:xfrm>
            <a:off x="4335461" y="3078049"/>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8" name="テキスト プレースホルダー 8"/>
          <p:cNvSpPr>
            <a:spLocks noGrp="1"/>
          </p:cNvSpPr>
          <p:nvPr>
            <p:ph type="body" sz="quarter" idx="37" hasCustomPrompt="1"/>
          </p:nvPr>
        </p:nvSpPr>
        <p:spPr>
          <a:xfrm>
            <a:off x="4335461" y="4853303"/>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5" name="タイトル 4"/>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29256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nf-ex-Title">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r>
              <a:rPr lang="en-US" altLang="ja-JP">
                <a:solidFill>
                  <a:schemeClr val="bg1">
                    <a:lumMod val="65000"/>
                  </a:schemeClr>
                </a:solidFill>
              </a:rPr>
              <a:t>1/</a:t>
            </a:r>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6" name="テキスト プレースホルダー 9"/>
          <p:cNvSpPr>
            <a:spLocks noGrp="1"/>
          </p:cNvSpPr>
          <p:nvPr>
            <p:ph type="body" sz="quarter" idx="12" hasCustomPrompt="1"/>
          </p:nvPr>
        </p:nvSpPr>
        <p:spPr>
          <a:xfrm>
            <a:off x="1000040" y="2557428"/>
            <a:ext cx="10496635" cy="609600"/>
          </a:xfrm>
          <a:prstGeom prst="rect">
            <a:avLst/>
          </a:prstGeom>
        </p:spPr>
        <p:txBody>
          <a:bodyPr/>
          <a:lstStyle>
            <a:lvl1pPr marL="0" indent="0">
              <a:buNone/>
              <a:defRPr sz="3800">
                <a:solidFill>
                  <a:schemeClr val="bg2"/>
                </a:solidFill>
                <a:latin typeface="DENSO TP 2017 Regular"/>
                <a:ea typeface="+mn-ea"/>
              </a:defRPr>
            </a:lvl1pPr>
          </a:lstStyle>
          <a:p>
            <a:pPr lvl="0"/>
            <a:r>
              <a:rPr kumimoji="1" lang="en-US" altLang="ja-JP" dirty="0"/>
              <a:t>Enter a title</a:t>
            </a:r>
            <a:endParaRPr kumimoji="1" lang="ja-JP" altLang="en-US" dirty="0"/>
          </a:p>
        </p:txBody>
      </p:sp>
      <p:sp>
        <p:nvSpPr>
          <p:cNvPr id="7" name="テキスト プレースホルダー 9"/>
          <p:cNvSpPr>
            <a:spLocks noGrp="1"/>
          </p:cNvSpPr>
          <p:nvPr>
            <p:ph type="body" sz="quarter" idx="13" hasCustomPrompt="1"/>
          </p:nvPr>
        </p:nvSpPr>
        <p:spPr>
          <a:xfrm>
            <a:off x="1028615" y="3227437"/>
            <a:ext cx="10468060"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a:solidFill>
                  <a:schemeClr val="bg2"/>
                </a:solidFill>
                <a:latin typeface="DENSO TP 2017 Regular"/>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Subtitle</a:t>
            </a:r>
            <a:endParaRPr kumimoji="1" lang="ja-JP" altLang="en-US" dirty="0"/>
          </a:p>
        </p:txBody>
      </p:sp>
      <p:sp>
        <p:nvSpPr>
          <p:cNvPr id="16" name="テキスト プレースホルダー 5"/>
          <p:cNvSpPr>
            <a:spLocks noGrp="1"/>
          </p:cNvSpPr>
          <p:nvPr>
            <p:ph type="body" sz="quarter" idx="19" hasCustomPrompt="1"/>
          </p:nvPr>
        </p:nvSpPr>
        <p:spPr>
          <a:xfrm>
            <a:off x="485075" y="278226"/>
            <a:ext cx="2847695" cy="1976765"/>
          </a:xfrm>
          <a:prstGeom prst="rect">
            <a:avLst/>
          </a:prstGeom>
        </p:spPr>
        <p:txBody>
          <a:bodyPr/>
          <a:lstStyle>
            <a:lvl1pPr>
              <a:defRPr sz="15500">
                <a:solidFill>
                  <a:schemeClr val="bg2"/>
                </a:solidFill>
                <a:latin typeface="DENSO TP 2017 Regular"/>
                <a:ea typeface="+mn-ea"/>
              </a:defRPr>
            </a:lvl1pPr>
          </a:lstStyle>
          <a:p>
            <a:pPr lvl="0"/>
            <a:r>
              <a:rPr kumimoji="1" lang="en-US" altLang="ja-JP" dirty="0"/>
              <a:t>0</a:t>
            </a:r>
            <a:endParaRPr kumimoji="1" lang="ja-JP" altLang="en-US" dirty="0"/>
          </a:p>
        </p:txBody>
      </p:sp>
      <p:sp>
        <p:nvSpPr>
          <p:cNvPr id="9"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Tree>
    <p:extLst>
      <p:ext uri="{BB962C8B-B14F-4D97-AF65-F5344CB8AC3E}">
        <p14:creationId xmlns:p14="http://schemas.microsoft.com/office/powerpoint/2010/main" val="1195222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ex-Content page 4">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11"/>
          <p:cNvSpPr>
            <a:spLocks noGrp="1"/>
          </p:cNvSpPr>
          <p:nvPr>
            <p:ph type="body" sz="quarter" idx="26" hasCustomPrompt="1"/>
          </p:nvPr>
        </p:nvSpPr>
        <p:spPr>
          <a:xfrm>
            <a:off x="4335465" y="933760"/>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テキスト プレースホルダー 11"/>
          <p:cNvSpPr>
            <a:spLocks noGrp="1"/>
          </p:cNvSpPr>
          <p:nvPr>
            <p:ph type="body" sz="quarter" idx="32" hasCustomPrompt="1"/>
          </p:nvPr>
        </p:nvSpPr>
        <p:spPr>
          <a:xfrm>
            <a:off x="4335465" y="2704235"/>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1"/>
          <p:cNvSpPr>
            <a:spLocks noGrp="1"/>
          </p:cNvSpPr>
          <p:nvPr>
            <p:ph type="body" sz="quarter" idx="35" hasCustomPrompt="1"/>
          </p:nvPr>
        </p:nvSpPr>
        <p:spPr>
          <a:xfrm>
            <a:off x="4335465" y="4477520"/>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8" name="テキスト プレースホルダー 11"/>
          <p:cNvSpPr>
            <a:spLocks noGrp="1"/>
          </p:cNvSpPr>
          <p:nvPr>
            <p:ph type="body" sz="quarter" idx="37" hasCustomPrompt="1"/>
          </p:nvPr>
        </p:nvSpPr>
        <p:spPr>
          <a:xfrm>
            <a:off x="8359141" y="933757"/>
            <a:ext cx="3832860" cy="5186217"/>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9" name="右矢印 8"/>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10" name="コンテンツ プレースホルダー 14"/>
          <p:cNvSpPr>
            <a:spLocks noGrp="1"/>
          </p:cNvSpPr>
          <p:nvPr>
            <p:ph sz="quarter" idx="24" hasCustomPrompt="1"/>
          </p:nvPr>
        </p:nvSpPr>
        <p:spPr>
          <a:xfrm>
            <a:off x="696913" y="934030"/>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1" name="コンテンツ プレースホルダー 14"/>
          <p:cNvSpPr>
            <a:spLocks noGrp="1"/>
          </p:cNvSpPr>
          <p:nvPr>
            <p:ph sz="quarter" idx="31" hasCustomPrompt="1"/>
          </p:nvPr>
        </p:nvSpPr>
        <p:spPr>
          <a:xfrm>
            <a:off x="696913" y="2704503"/>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2" name="コンテンツ プレースホルダー 14"/>
          <p:cNvSpPr>
            <a:spLocks noGrp="1"/>
          </p:cNvSpPr>
          <p:nvPr>
            <p:ph sz="quarter" idx="34" hasCustomPrompt="1"/>
          </p:nvPr>
        </p:nvSpPr>
        <p:spPr>
          <a:xfrm>
            <a:off x="696913" y="4477790"/>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6" name="テキスト プレースホルダー 8"/>
          <p:cNvSpPr>
            <a:spLocks noGrp="1"/>
          </p:cNvSpPr>
          <p:nvPr>
            <p:ph type="body" sz="quarter" idx="28" hasCustomPrompt="1"/>
          </p:nvPr>
        </p:nvSpPr>
        <p:spPr>
          <a:xfrm>
            <a:off x="4335463" y="1307575"/>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1" name="テキスト プレースホルダー 8"/>
          <p:cNvSpPr>
            <a:spLocks noGrp="1"/>
          </p:cNvSpPr>
          <p:nvPr>
            <p:ph type="body" sz="quarter" idx="38" hasCustomPrompt="1"/>
          </p:nvPr>
        </p:nvSpPr>
        <p:spPr>
          <a:xfrm>
            <a:off x="4335463" y="3078049"/>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2" name="テキスト プレースホルダー 8"/>
          <p:cNvSpPr>
            <a:spLocks noGrp="1"/>
          </p:cNvSpPr>
          <p:nvPr>
            <p:ph type="body" sz="quarter" idx="39" hasCustomPrompt="1"/>
          </p:nvPr>
        </p:nvSpPr>
        <p:spPr>
          <a:xfrm>
            <a:off x="4335463" y="4848526"/>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3" name="タイトル 12"/>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419639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ex-Content page 5">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14"/>
          <p:cNvSpPr>
            <a:spLocks noGrp="1"/>
          </p:cNvSpPr>
          <p:nvPr>
            <p:ph sz="quarter" idx="24" hasCustomPrompt="1"/>
          </p:nvPr>
        </p:nvSpPr>
        <p:spPr>
          <a:xfrm>
            <a:off x="696914" y="1235270"/>
            <a:ext cx="4991014"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6" name="テキスト プレースホルダー 16"/>
          <p:cNvSpPr>
            <a:spLocks noGrp="1"/>
          </p:cNvSpPr>
          <p:nvPr>
            <p:ph type="body" sz="quarter" idx="22" hasCustomPrompt="1"/>
          </p:nvPr>
        </p:nvSpPr>
        <p:spPr>
          <a:xfrm>
            <a:off x="0" y="844510"/>
            <a:ext cx="6091613" cy="324039"/>
          </a:xfrm>
          <a:prstGeom prst="rect">
            <a:avLst/>
          </a:prstGeom>
        </p:spPr>
        <p:txBody>
          <a:bodyPr lIns="720000" tIns="0" rIns="36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6"/>
          <p:cNvSpPr>
            <a:spLocks noGrp="1"/>
          </p:cNvSpPr>
          <p:nvPr>
            <p:ph type="body" sz="quarter" idx="26" hasCustomPrompt="1"/>
          </p:nvPr>
        </p:nvSpPr>
        <p:spPr>
          <a:xfrm>
            <a:off x="6091613" y="844510"/>
            <a:ext cx="6100387" cy="324039"/>
          </a:xfrm>
          <a:prstGeom prst="rect">
            <a:avLst/>
          </a:prstGeom>
        </p:spPr>
        <p:txBody>
          <a:bodyPr lIns="396000" tIns="0" rIns="72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8" name="コンテンツ プレースホルダー 14"/>
          <p:cNvSpPr>
            <a:spLocks noGrp="1"/>
          </p:cNvSpPr>
          <p:nvPr>
            <p:ph sz="quarter" idx="28" hasCustomPrompt="1"/>
          </p:nvPr>
        </p:nvSpPr>
        <p:spPr>
          <a:xfrm>
            <a:off x="6506409" y="1235270"/>
            <a:ext cx="4991854"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9" name="テキスト プレースホルダー 8"/>
          <p:cNvSpPr>
            <a:spLocks noGrp="1"/>
          </p:cNvSpPr>
          <p:nvPr>
            <p:ph type="body" sz="quarter" idx="23" hasCustomPrompt="1"/>
          </p:nvPr>
        </p:nvSpPr>
        <p:spPr>
          <a:xfrm>
            <a:off x="0" y="4026912"/>
            <a:ext cx="6091613" cy="1580982"/>
          </a:xfrm>
          <a:prstGeom prst="rect">
            <a:avLst/>
          </a:prstGeom>
        </p:spPr>
        <p:txBody>
          <a:bodyPr lIns="720000" tIns="0" rIns="36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0" name="テキスト プレースホルダー 8"/>
          <p:cNvSpPr>
            <a:spLocks noGrp="1"/>
          </p:cNvSpPr>
          <p:nvPr>
            <p:ph type="body" sz="quarter" idx="25" hasCustomPrompt="1"/>
          </p:nvPr>
        </p:nvSpPr>
        <p:spPr>
          <a:xfrm>
            <a:off x="6091613" y="4026912"/>
            <a:ext cx="6100387" cy="1580982"/>
          </a:xfrm>
          <a:prstGeom prst="rect">
            <a:avLst/>
          </a:prstGeom>
        </p:spPr>
        <p:txBody>
          <a:bodyPr lIns="39600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テキスト プレースホルダー 5"/>
          <p:cNvSpPr>
            <a:spLocks noGrp="1"/>
          </p:cNvSpPr>
          <p:nvPr>
            <p:ph type="body" sz="quarter" idx="17" hasCustomPrompt="1"/>
          </p:nvPr>
        </p:nvSpPr>
        <p:spPr>
          <a:xfrm>
            <a:off x="1" y="5689455"/>
            <a:ext cx="12191999"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12" name="タイトル 1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058530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p-ex-Content page 6">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14"/>
          <p:cNvSpPr>
            <a:spLocks noGrp="1"/>
          </p:cNvSpPr>
          <p:nvPr>
            <p:ph sz="quarter" idx="24" hasCustomPrompt="1"/>
          </p:nvPr>
        </p:nvSpPr>
        <p:spPr>
          <a:xfrm>
            <a:off x="696913" y="1235270"/>
            <a:ext cx="3364549"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7" name="テキスト プレースホルダー 8"/>
          <p:cNvSpPr>
            <a:spLocks noGrp="1"/>
          </p:cNvSpPr>
          <p:nvPr>
            <p:ph type="body" sz="quarter" idx="23" hasCustomPrompt="1"/>
          </p:nvPr>
        </p:nvSpPr>
        <p:spPr>
          <a:xfrm>
            <a:off x="1" y="4026912"/>
            <a:ext cx="4229921" cy="1580982"/>
          </a:xfrm>
          <a:prstGeom prst="rect">
            <a:avLst/>
          </a:prstGeom>
        </p:spPr>
        <p:txBody>
          <a:bodyPr lIns="720000" tIns="0" rIns="18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8" name="コンテンツ プレースホルダー 14"/>
          <p:cNvSpPr>
            <a:spLocks noGrp="1"/>
          </p:cNvSpPr>
          <p:nvPr>
            <p:ph sz="quarter" idx="31" hasCustomPrompt="1"/>
          </p:nvPr>
        </p:nvSpPr>
        <p:spPr>
          <a:xfrm>
            <a:off x="4425245" y="1235270"/>
            <a:ext cx="3354777"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0" name="テキスト プレースホルダー 8"/>
          <p:cNvSpPr>
            <a:spLocks noGrp="1"/>
          </p:cNvSpPr>
          <p:nvPr>
            <p:ph type="body" sz="quarter" idx="33" hasCustomPrompt="1"/>
          </p:nvPr>
        </p:nvSpPr>
        <p:spPr>
          <a:xfrm>
            <a:off x="4229922" y="4026912"/>
            <a:ext cx="3729964" cy="1580982"/>
          </a:xfrm>
          <a:prstGeom prst="rect">
            <a:avLst/>
          </a:prstGeom>
        </p:spPr>
        <p:txBody>
          <a:bodyPr lIns="180000" tIns="0" rIns="18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コンテンツ プレースホルダー 14"/>
          <p:cNvSpPr>
            <a:spLocks noGrp="1"/>
          </p:cNvSpPr>
          <p:nvPr>
            <p:ph sz="quarter" idx="34" hasCustomPrompt="1"/>
          </p:nvPr>
        </p:nvSpPr>
        <p:spPr>
          <a:xfrm>
            <a:off x="8143804" y="1235270"/>
            <a:ext cx="3354459"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3" name="テキスト プレースホルダー 8"/>
          <p:cNvSpPr>
            <a:spLocks noGrp="1"/>
          </p:cNvSpPr>
          <p:nvPr>
            <p:ph type="body" sz="quarter" idx="36" hasCustomPrompt="1"/>
          </p:nvPr>
        </p:nvSpPr>
        <p:spPr>
          <a:xfrm>
            <a:off x="7959887" y="4026912"/>
            <a:ext cx="4229920" cy="1580982"/>
          </a:xfrm>
          <a:prstGeom prst="rect">
            <a:avLst/>
          </a:prstGeom>
        </p:spPr>
        <p:txBody>
          <a:bodyPr lIns="180000" tIns="0" rIns="720000" bIns="0"/>
          <a:lstStyle>
            <a:lvl1pPr algn="just">
              <a:lnSpc>
                <a:spcPct val="100000"/>
              </a:lnSpc>
              <a:spcBef>
                <a:spcPts val="0"/>
              </a:spcBef>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4" name="テキスト プレースホルダー 5"/>
          <p:cNvSpPr>
            <a:spLocks noGrp="1"/>
          </p:cNvSpPr>
          <p:nvPr>
            <p:ph type="body" sz="quarter" idx="17" hasCustomPrompt="1"/>
          </p:nvPr>
        </p:nvSpPr>
        <p:spPr>
          <a:xfrm>
            <a:off x="1" y="5689455"/>
            <a:ext cx="12189806" cy="445407"/>
          </a:xfrm>
          <a:prstGeom prst="rect">
            <a:avLst/>
          </a:prstGeom>
        </p:spPr>
        <p:txBody>
          <a:bodyPr lIns="720000" tIns="0" rIns="720000" bIns="3600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17" name="テキスト プレースホルダー 16"/>
          <p:cNvSpPr>
            <a:spLocks noGrp="1"/>
          </p:cNvSpPr>
          <p:nvPr>
            <p:ph type="body" sz="quarter" idx="22" hasCustomPrompt="1"/>
          </p:nvPr>
        </p:nvSpPr>
        <p:spPr>
          <a:xfrm>
            <a:off x="1" y="844510"/>
            <a:ext cx="4229921" cy="324039"/>
          </a:xfrm>
          <a:prstGeom prst="rect">
            <a:avLst/>
          </a:prstGeom>
        </p:spPr>
        <p:txBody>
          <a:bodyPr lIns="720000" tIns="0" rIns="18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8" name="テキスト プレースホルダー 16"/>
          <p:cNvSpPr>
            <a:spLocks noGrp="1"/>
          </p:cNvSpPr>
          <p:nvPr>
            <p:ph type="body" sz="quarter" idx="26" hasCustomPrompt="1"/>
          </p:nvPr>
        </p:nvSpPr>
        <p:spPr>
          <a:xfrm>
            <a:off x="7959885" y="844510"/>
            <a:ext cx="4232115" cy="324039"/>
          </a:xfrm>
          <a:prstGeom prst="rect">
            <a:avLst/>
          </a:prstGeom>
        </p:spPr>
        <p:txBody>
          <a:bodyPr lIns="180000" tIns="0" rIns="72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9" name="テキスト プレースホルダー 16"/>
          <p:cNvSpPr>
            <a:spLocks noGrp="1"/>
          </p:cNvSpPr>
          <p:nvPr>
            <p:ph type="body" sz="quarter" idx="37" hasCustomPrompt="1"/>
          </p:nvPr>
        </p:nvSpPr>
        <p:spPr>
          <a:xfrm>
            <a:off x="4229923" y="844510"/>
            <a:ext cx="3729964" cy="324039"/>
          </a:xfrm>
          <a:prstGeom prst="rect">
            <a:avLst/>
          </a:prstGeom>
        </p:spPr>
        <p:txBody>
          <a:bodyPr lIns="180000" tIns="0" rIns="18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タイトル 5"/>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545629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op-ex-Attached documents:Cover">
    <p:bg>
      <p:bgPr>
        <a:solidFill>
          <a:schemeClr val="bg1">
            <a:lumMod val="65000"/>
          </a:schemeClr>
        </a:solidFill>
        <a:effectLst/>
      </p:bgPr>
    </p:bg>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5" name="テキスト ボックス 4"/>
          <p:cNvSpPr txBox="1"/>
          <p:nvPr userDrawn="1"/>
        </p:nvSpPr>
        <p:spPr>
          <a:xfrm>
            <a:off x="1305879" y="2811595"/>
            <a:ext cx="5820824" cy="830997"/>
          </a:xfrm>
          <a:prstGeom prst="rect">
            <a:avLst/>
          </a:prstGeom>
          <a:noFill/>
        </p:spPr>
        <p:txBody>
          <a:bodyPr wrap="none" rtlCol="0">
            <a:spAutoFit/>
          </a:bodyPr>
          <a:lstStyle/>
          <a:p>
            <a:r>
              <a:rPr lang="en-US" altLang="ja-JP" sz="4800" b="0" dirty="0">
                <a:solidFill>
                  <a:schemeClr val="bg1"/>
                </a:solidFill>
                <a:latin typeface="+mn-ea"/>
                <a:ea typeface="+mn-ea"/>
              </a:rPr>
              <a:t>Attached documents</a:t>
            </a:r>
            <a:endParaRPr lang="ja-JP" altLang="en-US" sz="4800" b="0" dirty="0">
              <a:solidFill>
                <a:schemeClr val="bg1"/>
              </a:solidFill>
              <a:latin typeface="+mn-ea"/>
              <a:ea typeface="+mn-ea"/>
            </a:endParaRPr>
          </a:p>
        </p:txBody>
      </p:sp>
      <p:pic>
        <p:nvPicPr>
          <p:cNvPr id="11" name="図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2647" y="6230014"/>
            <a:ext cx="1040415" cy="592385"/>
          </a:xfrm>
          <a:prstGeom prst="rect">
            <a:avLst/>
          </a:prstGeom>
        </p:spPr>
      </p:pic>
      <p:sp>
        <p:nvSpPr>
          <p:cNvPr id="12"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13" name="テキスト ボックス 12"/>
          <p:cNvSpPr txBox="1"/>
          <p:nvPr userDrawn="1"/>
        </p:nvSpPr>
        <p:spPr>
          <a:xfrm>
            <a:off x="1305877" y="6525605"/>
            <a:ext cx="1624163" cy="176972"/>
          </a:xfrm>
          <a:prstGeom prst="rect">
            <a:avLst/>
          </a:prstGeom>
          <a:noFill/>
        </p:spPr>
        <p:txBody>
          <a:bodyPr wrap="none" rtlCol="0">
            <a:spAutoFit/>
          </a:bodyPr>
          <a:lstStyle/>
          <a:p>
            <a:r>
              <a:rPr kumimoji="1" lang="en-US" altLang="ja-JP" sz="550" spc="0" dirty="0">
                <a:solidFill>
                  <a:schemeClr val="bg1"/>
                </a:solidFill>
                <a:latin typeface="+mn-ea"/>
                <a:ea typeface="+mn-ea"/>
              </a:rPr>
              <a:t>© DENSO CORPORATION</a:t>
            </a:r>
            <a:r>
              <a:rPr kumimoji="1" lang="en-US" altLang="ja-JP" sz="550" spc="0" baseline="0" dirty="0">
                <a:solidFill>
                  <a:schemeClr val="bg1"/>
                </a:solidFill>
                <a:latin typeface="+mn-ea"/>
                <a:ea typeface="+mn-ea"/>
              </a:rPr>
              <a:t> All Rights Reserved.</a:t>
            </a:r>
            <a:endParaRPr kumimoji="1" lang="ja-JP" altLang="en-US" sz="550" spc="0" dirty="0">
              <a:solidFill>
                <a:schemeClr val="bg1"/>
              </a:solidFill>
              <a:latin typeface="+mn-ea"/>
              <a:ea typeface="+mn-ea"/>
            </a:endParaRPr>
          </a:p>
        </p:txBody>
      </p:sp>
      <p:pic>
        <p:nvPicPr>
          <p:cNvPr id="4" name="図 3"/>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59"/>
          <a:stretch/>
        </p:blipFill>
        <p:spPr>
          <a:xfrm>
            <a:off x="10896047" y="295424"/>
            <a:ext cx="929466" cy="296951"/>
          </a:xfrm>
          <a:prstGeom prst="rect">
            <a:avLst/>
          </a:prstGeom>
        </p:spPr>
      </p:pic>
    </p:spTree>
    <p:extLst>
      <p:ext uri="{BB962C8B-B14F-4D97-AF65-F5344CB8AC3E}">
        <p14:creationId xmlns:p14="http://schemas.microsoft.com/office/powerpoint/2010/main" val="1042944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ex-Attached documents">
    <p:spTree>
      <p:nvGrpSpPr>
        <p:cNvPr id="1" name=""/>
        <p:cNvGrpSpPr/>
        <p:nvPr/>
      </p:nvGrpSpPr>
      <p:grpSpPr>
        <a:xfrm>
          <a:off x="0" y="0"/>
          <a:ext cx="0" cy="0"/>
          <a:chOff x="0" y="0"/>
          <a:chExt cx="0" cy="0"/>
        </a:xfrm>
      </p:grpSpPr>
      <p:sp>
        <p:nvSpPr>
          <p:cNvPr id="7" name="角丸四角形 6"/>
          <p:cNvSpPr/>
          <p:nvPr userDrawn="1"/>
        </p:nvSpPr>
        <p:spPr>
          <a:xfrm>
            <a:off x="0" y="252409"/>
            <a:ext cx="1293019" cy="418152"/>
          </a:xfrm>
          <a:custGeom>
            <a:avLst/>
            <a:gdLst>
              <a:gd name="connsiteX0" fmla="*/ 0 w 1097756"/>
              <a:gd name="connsiteY0" fmla="*/ 0 h 415770"/>
              <a:gd name="connsiteX1" fmla="*/ 0 w 1097756"/>
              <a:gd name="connsiteY1" fmla="*/ 0 h 415770"/>
              <a:gd name="connsiteX2" fmla="*/ 1097756 w 1097756"/>
              <a:gd name="connsiteY2" fmla="*/ 0 h 415770"/>
              <a:gd name="connsiteX3" fmla="*/ 1097756 w 1097756"/>
              <a:gd name="connsiteY3" fmla="*/ 0 h 415770"/>
              <a:gd name="connsiteX4" fmla="*/ 1097756 w 1097756"/>
              <a:gd name="connsiteY4" fmla="*/ 415770 h 415770"/>
              <a:gd name="connsiteX5" fmla="*/ 1097756 w 1097756"/>
              <a:gd name="connsiteY5" fmla="*/ 415770 h 415770"/>
              <a:gd name="connsiteX6" fmla="*/ 0 w 1097756"/>
              <a:gd name="connsiteY6" fmla="*/ 415770 h 415770"/>
              <a:gd name="connsiteX7" fmla="*/ 0 w 1097756"/>
              <a:gd name="connsiteY7" fmla="*/ 415770 h 415770"/>
              <a:gd name="connsiteX8" fmla="*/ 0 w 1097756"/>
              <a:gd name="connsiteY8" fmla="*/ 0 h 415770"/>
              <a:gd name="connsiteX0" fmla="*/ 0 w 1216819"/>
              <a:gd name="connsiteY0" fmla="*/ 0 h 415770"/>
              <a:gd name="connsiteX1" fmla="*/ 0 w 1216819"/>
              <a:gd name="connsiteY1" fmla="*/ 0 h 415770"/>
              <a:gd name="connsiteX2" fmla="*/ 1097756 w 1216819"/>
              <a:gd name="connsiteY2" fmla="*/ 0 h 415770"/>
              <a:gd name="connsiteX3" fmla="*/ 1216819 w 1216819"/>
              <a:gd name="connsiteY3" fmla="*/ 0 h 415770"/>
              <a:gd name="connsiteX4" fmla="*/ 1097756 w 1216819"/>
              <a:gd name="connsiteY4" fmla="*/ 415770 h 415770"/>
              <a:gd name="connsiteX5" fmla="*/ 1097756 w 1216819"/>
              <a:gd name="connsiteY5" fmla="*/ 415770 h 415770"/>
              <a:gd name="connsiteX6" fmla="*/ 0 w 1216819"/>
              <a:gd name="connsiteY6" fmla="*/ 415770 h 415770"/>
              <a:gd name="connsiteX7" fmla="*/ 0 w 1216819"/>
              <a:gd name="connsiteY7" fmla="*/ 415770 h 415770"/>
              <a:gd name="connsiteX8" fmla="*/ 0 w 1216819"/>
              <a:gd name="connsiteY8" fmla="*/ 0 h 415770"/>
              <a:gd name="connsiteX0" fmla="*/ 0 w 1223579"/>
              <a:gd name="connsiteY0" fmla="*/ 2382 h 418152"/>
              <a:gd name="connsiteX1" fmla="*/ 0 w 1223579"/>
              <a:gd name="connsiteY1" fmla="*/ 2382 h 418152"/>
              <a:gd name="connsiteX2" fmla="*/ 1097756 w 1223579"/>
              <a:gd name="connsiteY2" fmla="*/ 2382 h 418152"/>
              <a:gd name="connsiteX3" fmla="*/ 1223579 w 1223579"/>
              <a:gd name="connsiteY3" fmla="*/ 0 h 418152"/>
              <a:gd name="connsiteX4" fmla="*/ 1097756 w 1223579"/>
              <a:gd name="connsiteY4" fmla="*/ 418152 h 418152"/>
              <a:gd name="connsiteX5" fmla="*/ 1097756 w 1223579"/>
              <a:gd name="connsiteY5" fmla="*/ 418152 h 418152"/>
              <a:gd name="connsiteX6" fmla="*/ 0 w 1223579"/>
              <a:gd name="connsiteY6" fmla="*/ 418152 h 418152"/>
              <a:gd name="connsiteX7" fmla="*/ 0 w 1223579"/>
              <a:gd name="connsiteY7" fmla="*/ 418152 h 418152"/>
              <a:gd name="connsiteX8" fmla="*/ 0 w 1223579"/>
              <a:gd name="connsiteY8" fmla="*/ 2382 h 41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579" h="418152">
                <a:moveTo>
                  <a:pt x="0" y="2382"/>
                </a:moveTo>
                <a:lnTo>
                  <a:pt x="0" y="2382"/>
                </a:lnTo>
                <a:lnTo>
                  <a:pt x="1097756" y="2382"/>
                </a:lnTo>
                <a:lnTo>
                  <a:pt x="1223579" y="0"/>
                </a:lnTo>
                <a:lnTo>
                  <a:pt x="1097756" y="418152"/>
                </a:lnTo>
                <a:lnTo>
                  <a:pt x="1097756" y="418152"/>
                </a:lnTo>
                <a:lnTo>
                  <a:pt x="0" y="418152"/>
                </a:lnTo>
                <a:lnTo>
                  <a:pt x="0" y="418152"/>
                </a:lnTo>
                <a:lnTo>
                  <a:pt x="0" y="23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bg1"/>
              </a:solidFill>
              <a:latin typeface="+mn-ea"/>
              <a:ea typeface="+mn-ea"/>
            </a:endParaRPr>
          </a:p>
        </p:txBody>
      </p:sp>
      <p:sp>
        <p:nvSpPr>
          <p:cNvPr id="2" name="タイトル 1"/>
          <p:cNvSpPr>
            <a:spLocks noGrp="1"/>
          </p:cNvSpPr>
          <p:nvPr>
            <p:ph type="title" hasCustomPrompt="1"/>
          </p:nvPr>
        </p:nvSpPr>
        <p:spPr>
          <a:xfrm>
            <a:off x="1150144" y="254791"/>
            <a:ext cx="9728200" cy="415770"/>
          </a:xfrm>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1000" dirty="0">
              <a:solidFill>
                <a:schemeClr val="bg1">
                  <a:lumMod val="65000"/>
                </a:schemeClr>
              </a:solidFill>
            </a:endParaRPr>
          </a:p>
        </p:txBody>
      </p:sp>
      <p:sp>
        <p:nvSpPr>
          <p:cNvPr id="8" name="テキスト ボックス 7"/>
          <p:cNvSpPr txBox="1"/>
          <p:nvPr userDrawn="1"/>
        </p:nvSpPr>
        <p:spPr>
          <a:xfrm>
            <a:off x="335061" y="293773"/>
            <a:ext cx="814647" cy="348813"/>
          </a:xfrm>
          <a:prstGeom prst="rect">
            <a:avLst/>
          </a:prstGeom>
          <a:noFill/>
        </p:spPr>
        <p:txBody>
          <a:bodyPr wrap="none" rtlCol="0">
            <a:spAutoFit/>
          </a:bodyPr>
          <a:lstStyle/>
          <a:p>
            <a:pPr>
              <a:lnSpc>
                <a:spcPts val="1000"/>
              </a:lnSpc>
            </a:pPr>
            <a:r>
              <a:rPr kumimoji="1" lang="en-US" altLang="ja-JP" sz="1000" dirty="0">
                <a:solidFill>
                  <a:schemeClr val="bg1"/>
                </a:solidFill>
                <a:latin typeface="+mn-ea"/>
                <a:ea typeface="+mn-ea"/>
              </a:rPr>
              <a:t>Attached</a:t>
            </a:r>
          </a:p>
          <a:p>
            <a:pPr>
              <a:lnSpc>
                <a:spcPts val="1000"/>
              </a:lnSpc>
            </a:pPr>
            <a:r>
              <a:rPr kumimoji="1" lang="en-US" altLang="ja-JP" sz="1000" dirty="0">
                <a:solidFill>
                  <a:schemeClr val="bg1"/>
                </a:solidFill>
                <a:latin typeface="+mn-ea"/>
                <a:ea typeface="+mn-ea"/>
              </a:rPr>
              <a:t>documents</a:t>
            </a:r>
            <a:endParaRPr kumimoji="1" lang="ja-JP" altLang="en-US" sz="1000" dirty="0">
              <a:solidFill>
                <a:schemeClr val="bg1"/>
              </a:solidFill>
              <a:latin typeface="+mn-ea"/>
              <a:ea typeface="+mn-ea"/>
            </a:endParaRPr>
          </a:p>
        </p:txBody>
      </p:sp>
      <p:sp>
        <p:nvSpPr>
          <p:cNvPr id="10" name="コンテンツ プレースホルダー 24"/>
          <p:cNvSpPr>
            <a:spLocks noGrp="1"/>
          </p:cNvSpPr>
          <p:nvPr>
            <p:ph sz="quarter" idx="17" hasCustomPrompt="1"/>
          </p:nvPr>
        </p:nvSpPr>
        <p:spPr>
          <a:xfrm>
            <a:off x="0" y="708845"/>
            <a:ext cx="12192001"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Tree>
    <p:extLst>
      <p:ext uri="{BB962C8B-B14F-4D97-AF65-F5344CB8AC3E}">
        <p14:creationId xmlns:p14="http://schemas.microsoft.com/office/powerpoint/2010/main" val="3537312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p-ex-Page with diagonal image">
    <p:spTree>
      <p:nvGrpSpPr>
        <p:cNvPr id="1" name=""/>
        <p:cNvGrpSpPr/>
        <p:nvPr/>
      </p:nvGrpSpPr>
      <p:grpSpPr>
        <a:xfrm>
          <a:off x="0" y="0"/>
          <a:ext cx="0" cy="0"/>
          <a:chOff x="0" y="0"/>
          <a:chExt cx="0" cy="0"/>
        </a:xfrm>
      </p:grpSpPr>
      <p:sp>
        <p:nvSpPr>
          <p:cNvPr id="18" name="テキスト プレースホルダー 9"/>
          <p:cNvSpPr>
            <a:spLocks noGrp="1"/>
          </p:cNvSpPr>
          <p:nvPr>
            <p:ph type="body" sz="quarter" idx="51" hasCustomPrompt="1"/>
          </p:nvPr>
        </p:nvSpPr>
        <p:spPr>
          <a:xfrm>
            <a:off x="7209267" y="3935252"/>
            <a:ext cx="4288996" cy="689201"/>
          </a:xfrm>
          <a:prstGeom prst="rect">
            <a:avLst/>
          </a:prstGeom>
        </p:spPr>
        <p:txBody>
          <a:bodyPr tIns="468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GML-Global Multimedia Library.</a:t>
            </a:r>
            <a:endParaRPr kumimoji="1" lang="ja-JP" altLang="en-US" dirty="0"/>
          </a:p>
        </p:txBody>
      </p:sp>
      <p:sp>
        <p:nvSpPr>
          <p:cNvPr id="16" name="テキスト プレースホルダー 9"/>
          <p:cNvSpPr>
            <a:spLocks noGrp="1"/>
          </p:cNvSpPr>
          <p:nvPr>
            <p:ph type="body" sz="quarter" idx="49" hasCustomPrompt="1"/>
          </p:nvPr>
        </p:nvSpPr>
        <p:spPr>
          <a:xfrm>
            <a:off x="7209267" y="3935252"/>
            <a:ext cx="4288996" cy="689201"/>
          </a:xfrm>
          <a:prstGeom prst="rect">
            <a:avLst/>
          </a:prstGeom>
        </p:spPr>
        <p:txBody>
          <a:bodyPr tIns="252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17" name="テキスト プレースホルダー 9"/>
          <p:cNvSpPr>
            <a:spLocks noGrp="1"/>
          </p:cNvSpPr>
          <p:nvPr>
            <p:ph type="body" sz="quarter" idx="50" hasCustomPrompt="1"/>
          </p:nvPr>
        </p:nvSpPr>
        <p:spPr>
          <a:xfrm>
            <a:off x="7209267" y="3935252"/>
            <a:ext cx="4288996" cy="689201"/>
          </a:xfrm>
          <a:prstGeom prst="rect">
            <a:avLst/>
          </a:prstGeom>
        </p:spPr>
        <p:txBody>
          <a:bodyPr tIns="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5" name="図プレースホルダー 6"/>
          <p:cNvSpPr>
            <a:spLocks noGrp="1"/>
          </p:cNvSpPr>
          <p:nvPr>
            <p:ph type="pic" sz="quarter" idx="15" hasCustomPrompt="1"/>
          </p:nvPr>
        </p:nvSpPr>
        <p:spPr bwMode="white">
          <a:xfrm>
            <a:off x="6082480" y="-776"/>
            <a:ext cx="6109519" cy="6858775"/>
          </a:xfrm>
          <a:custGeom>
            <a:avLst/>
            <a:gdLst>
              <a:gd name="connsiteX0" fmla="*/ 1017079 w 6102350"/>
              <a:gd name="connsiteY0" fmla="*/ 0 h 6864350"/>
              <a:gd name="connsiteX1" fmla="*/ 5085271 w 6102350"/>
              <a:gd name="connsiteY1" fmla="*/ 0 h 6864350"/>
              <a:gd name="connsiteX2" fmla="*/ 6102350 w 6102350"/>
              <a:gd name="connsiteY2" fmla="*/ 1017079 h 6864350"/>
              <a:gd name="connsiteX3" fmla="*/ 6102350 w 6102350"/>
              <a:gd name="connsiteY3" fmla="*/ 6864350 h 6864350"/>
              <a:gd name="connsiteX4" fmla="*/ 6102350 w 6102350"/>
              <a:gd name="connsiteY4" fmla="*/ 6864350 h 6864350"/>
              <a:gd name="connsiteX5" fmla="*/ 0 w 6102350"/>
              <a:gd name="connsiteY5" fmla="*/ 6864350 h 6864350"/>
              <a:gd name="connsiteX6" fmla="*/ 0 w 6102350"/>
              <a:gd name="connsiteY6" fmla="*/ 6864350 h 6864350"/>
              <a:gd name="connsiteX7" fmla="*/ 0 w 6102350"/>
              <a:gd name="connsiteY7" fmla="*/ 1017079 h 6864350"/>
              <a:gd name="connsiteX8" fmla="*/ 1017079 w 6102350"/>
              <a:gd name="connsiteY8" fmla="*/ 0 h 6864350"/>
              <a:gd name="connsiteX0" fmla="*/ 1017079 w 6102350"/>
              <a:gd name="connsiteY0" fmla="*/ 0 h 6864350"/>
              <a:gd name="connsiteX1" fmla="*/ 6102350 w 6102350"/>
              <a:gd name="connsiteY1" fmla="*/ 1017079 h 6864350"/>
              <a:gd name="connsiteX2" fmla="*/ 6102350 w 6102350"/>
              <a:gd name="connsiteY2" fmla="*/ 6864350 h 6864350"/>
              <a:gd name="connsiteX3" fmla="*/ 6102350 w 6102350"/>
              <a:gd name="connsiteY3" fmla="*/ 6864350 h 6864350"/>
              <a:gd name="connsiteX4" fmla="*/ 0 w 6102350"/>
              <a:gd name="connsiteY4" fmla="*/ 6864350 h 6864350"/>
              <a:gd name="connsiteX5" fmla="*/ 0 w 6102350"/>
              <a:gd name="connsiteY5" fmla="*/ 6864350 h 6864350"/>
              <a:gd name="connsiteX6" fmla="*/ 0 w 6102350"/>
              <a:gd name="connsiteY6" fmla="*/ 1017079 h 6864350"/>
              <a:gd name="connsiteX7" fmla="*/ 1017079 w 6102350"/>
              <a:gd name="connsiteY7" fmla="*/ 0 h 6864350"/>
              <a:gd name="connsiteX0" fmla="*/ 1017079 w 6110663"/>
              <a:gd name="connsiteY0" fmla="*/ 0 h 6864350"/>
              <a:gd name="connsiteX1" fmla="*/ 6110663 w 6110663"/>
              <a:gd name="connsiteY1" fmla="*/ 2926 h 6864350"/>
              <a:gd name="connsiteX2" fmla="*/ 6102350 w 6110663"/>
              <a:gd name="connsiteY2" fmla="*/ 6864350 h 6864350"/>
              <a:gd name="connsiteX3" fmla="*/ 6102350 w 6110663"/>
              <a:gd name="connsiteY3" fmla="*/ 6864350 h 6864350"/>
              <a:gd name="connsiteX4" fmla="*/ 0 w 6110663"/>
              <a:gd name="connsiteY4" fmla="*/ 6864350 h 6864350"/>
              <a:gd name="connsiteX5" fmla="*/ 0 w 6110663"/>
              <a:gd name="connsiteY5" fmla="*/ 6864350 h 6864350"/>
              <a:gd name="connsiteX6" fmla="*/ 0 w 6110663"/>
              <a:gd name="connsiteY6" fmla="*/ 1017079 h 6864350"/>
              <a:gd name="connsiteX7" fmla="*/ 1017079 w 6110663"/>
              <a:gd name="connsiteY7" fmla="*/ 0 h 6864350"/>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0 w 6110663"/>
              <a:gd name="connsiteY6" fmla="*/ 101415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99259 w 6110663"/>
              <a:gd name="connsiteY6" fmla="*/ 595191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155923 w 6110663"/>
              <a:gd name="connsiteY6" fmla="*/ 5387 h 6861424"/>
              <a:gd name="connsiteX0" fmla="*/ 2205800 w 6110663"/>
              <a:gd name="connsiteY0" fmla="*/ 13700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205800 w 6110663"/>
              <a:gd name="connsiteY6" fmla="*/ 13700 h 6861424"/>
              <a:gd name="connsiteX0" fmla="*/ 2205800 w 6110663"/>
              <a:gd name="connsiteY0" fmla="*/ 0 h 6863673"/>
              <a:gd name="connsiteX1" fmla="*/ 6110663 w 6110663"/>
              <a:gd name="connsiteY1" fmla="*/ 2249 h 6863673"/>
              <a:gd name="connsiteX2" fmla="*/ 6102350 w 6110663"/>
              <a:gd name="connsiteY2" fmla="*/ 6863673 h 6863673"/>
              <a:gd name="connsiteX3" fmla="*/ 6102350 w 6110663"/>
              <a:gd name="connsiteY3" fmla="*/ 6863673 h 6863673"/>
              <a:gd name="connsiteX4" fmla="*/ 0 w 6110663"/>
              <a:gd name="connsiteY4" fmla="*/ 6863673 h 6863673"/>
              <a:gd name="connsiteX5" fmla="*/ 0 w 6110663"/>
              <a:gd name="connsiteY5" fmla="*/ 6863673 h 6863673"/>
              <a:gd name="connsiteX6" fmla="*/ 2205800 w 6110663"/>
              <a:gd name="connsiteY6" fmla="*/ 0 h 6863673"/>
              <a:gd name="connsiteX0" fmla="*/ 2205800 w 6121295"/>
              <a:gd name="connsiteY0" fmla="*/ 3067 h 6866740"/>
              <a:gd name="connsiteX1" fmla="*/ 6121295 w 6121295"/>
              <a:gd name="connsiteY1" fmla="*/ 0 h 6866740"/>
              <a:gd name="connsiteX2" fmla="*/ 6102350 w 6121295"/>
              <a:gd name="connsiteY2" fmla="*/ 6866740 h 6866740"/>
              <a:gd name="connsiteX3" fmla="*/ 6102350 w 6121295"/>
              <a:gd name="connsiteY3" fmla="*/ 6866740 h 6866740"/>
              <a:gd name="connsiteX4" fmla="*/ 0 w 6121295"/>
              <a:gd name="connsiteY4" fmla="*/ 6866740 h 6866740"/>
              <a:gd name="connsiteX5" fmla="*/ 0 w 6121295"/>
              <a:gd name="connsiteY5" fmla="*/ 6866740 h 6866740"/>
              <a:gd name="connsiteX6" fmla="*/ 2205800 w 6121295"/>
              <a:gd name="connsiteY6" fmla="*/ 3067 h 6866740"/>
              <a:gd name="connsiteX0" fmla="*/ 2205800 w 6134100"/>
              <a:gd name="connsiteY0" fmla="*/ 3067 h 6866740"/>
              <a:gd name="connsiteX1" fmla="*/ 6121295 w 6134100"/>
              <a:gd name="connsiteY1" fmla="*/ 0 h 6866740"/>
              <a:gd name="connsiteX2" fmla="*/ 6102350 w 6134100"/>
              <a:gd name="connsiteY2" fmla="*/ 6866740 h 6866740"/>
              <a:gd name="connsiteX3" fmla="*/ 6134100 w 6134100"/>
              <a:gd name="connsiteY3" fmla="*/ 6866740 h 6866740"/>
              <a:gd name="connsiteX4" fmla="*/ 0 w 6134100"/>
              <a:gd name="connsiteY4" fmla="*/ 6866740 h 6866740"/>
              <a:gd name="connsiteX5" fmla="*/ 0 w 6134100"/>
              <a:gd name="connsiteY5" fmla="*/ 6866740 h 6866740"/>
              <a:gd name="connsiteX6" fmla="*/ 2205800 w 6134100"/>
              <a:gd name="connsiteY6" fmla="*/ 3067 h 6866740"/>
              <a:gd name="connsiteX0" fmla="*/ 2205800 w 6121295"/>
              <a:gd name="connsiteY0" fmla="*/ 3067 h 6866740"/>
              <a:gd name="connsiteX1" fmla="*/ 6121295 w 6121295"/>
              <a:gd name="connsiteY1" fmla="*/ 0 h 6866740"/>
              <a:gd name="connsiteX2" fmla="*/ 6102350 w 6121295"/>
              <a:gd name="connsiteY2" fmla="*/ 6866740 h 6866740"/>
              <a:gd name="connsiteX3" fmla="*/ 0 w 6121295"/>
              <a:gd name="connsiteY3" fmla="*/ 6866740 h 6866740"/>
              <a:gd name="connsiteX4" fmla="*/ 0 w 6121295"/>
              <a:gd name="connsiteY4" fmla="*/ 6866740 h 6866740"/>
              <a:gd name="connsiteX5" fmla="*/ 2205800 w 6121295"/>
              <a:gd name="connsiteY5" fmla="*/ 3067 h 6866740"/>
              <a:gd name="connsiteX0" fmla="*/ 2205800 w 6134100"/>
              <a:gd name="connsiteY0" fmla="*/ 306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205800 w 6134100"/>
              <a:gd name="connsiteY5" fmla="*/ 3067 h 6873090"/>
              <a:gd name="connsiteX0" fmla="*/ 2131630 w 6134100"/>
              <a:gd name="connsiteY0" fmla="*/ 11258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31630 w 6134100"/>
              <a:gd name="connsiteY5" fmla="*/ 11258 h 6873090"/>
              <a:gd name="connsiteX0" fmla="*/ 2194717 w 6134100"/>
              <a:gd name="connsiteY0" fmla="*/ 80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94717 w 6134100"/>
              <a:gd name="connsiteY5" fmla="*/ 807 h 687309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0 w 6124571"/>
              <a:gd name="connsiteY4" fmla="*/ 6866740 h 6866740"/>
              <a:gd name="connsiteX5" fmla="*/ 2194717 w 6124571"/>
              <a:gd name="connsiteY5" fmla="*/ 807 h 686674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11116 w 6124571"/>
              <a:gd name="connsiteY4" fmla="*/ 6836751 h 6866740"/>
              <a:gd name="connsiteX5" fmla="*/ 2194717 w 6124571"/>
              <a:gd name="connsiteY5" fmla="*/ 807 h 6866740"/>
              <a:gd name="connsiteX0" fmla="*/ 2183601 w 6113455"/>
              <a:gd name="connsiteY0" fmla="*/ 807 h 6910935"/>
              <a:gd name="connsiteX1" fmla="*/ 6110179 w 6113455"/>
              <a:gd name="connsiteY1" fmla="*/ 0 h 6910935"/>
              <a:gd name="connsiteX2" fmla="*/ 6113455 w 6113455"/>
              <a:gd name="connsiteY2" fmla="*/ 6836787 h 6910935"/>
              <a:gd name="connsiteX3" fmla="*/ 15881 w 6113455"/>
              <a:gd name="connsiteY3" fmla="*/ 6910935 h 6910935"/>
              <a:gd name="connsiteX4" fmla="*/ 0 w 6113455"/>
              <a:gd name="connsiteY4" fmla="*/ 6836751 h 6910935"/>
              <a:gd name="connsiteX5" fmla="*/ 2183601 w 6113455"/>
              <a:gd name="connsiteY5" fmla="*/ 807 h 6910935"/>
              <a:gd name="connsiteX0" fmla="*/ 2183601 w 6113455"/>
              <a:gd name="connsiteY0" fmla="*/ 807 h 6836787"/>
              <a:gd name="connsiteX1" fmla="*/ 6110179 w 6113455"/>
              <a:gd name="connsiteY1" fmla="*/ 0 h 6836787"/>
              <a:gd name="connsiteX2" fmla="*/ 6113455 w 6113455"/>
              <a:gd name="connsiteY2" fmla="*/ 6836787 h 6836787"/>
              <a:gd name="connsiteX3" fmla="*/ 0 w 6113455"/>
              <a:gd name="connsiteY3" fmla="*/ 6836751 h 6836787"/>
              <a:gd name="connsiteX4" fmla="*/ 2183601 w 6113455"/>
              <a:gd name="connsiteY4" fmla="*/ 807 h 6836787"/>
              <a:gd name="connsiteX0" fmla="*/ 2175661 w 6113455"/>
              <a:gd name="connsiteY0" fmla="*/ 22905 h 6836787"/>
              <a:gd name="connsiteX1" fmla="*/ 6110179 w 6113455"/>
              <a:gd name="connsiteY1" fmla="*/ 0 h 6836787"/>
              <a:gd name="connsiteX2" fmla="*/ 6113455 w 6113455"/>
              <a:gd name="connsiteY2" fmla="*/ 6836787 h 6836787"/>
              <a:gd name="connsiteX3" fmla="*/ 0 w 6113455"/>
              <a:gd name="connsiteY3" fmla="*/ 6836751 h 6836787"/>
              <a:gd name="connsiteX4" fmla="*/ 2175661 w 6113455"/>
              <a:gd name="connsiteY4" fmla="*/ 22905 h 6836787"/>
              <a:gd name="connsiteX0" fmla="*/ 2175661 w 6113455"/>
              <a:gd name="connsiteY0" fmla="*/ 0 h 6813882"/>
              <a:gd name="connsiteX1" fmla="*/ 6111768 w 6113455"/>
              <a:gd name="connsiteY1" fmla="*/ 771 h 6813882"/>
              <a:gd name="connsiteX2" fmla="*/ 6113455 w 6113455"/>
              <a:gd name="connsiteY2" fmla="*/ 6813882 h 6813882"/>
              <a:gd name="connsiteX3" fmla="*/ 0 w 6113455"/>
              <a:gd name="connsiteY3" fmla="*/ 6813846 h 6813882"/>
              <a:gd name="connsiteX4" fmla="*/ 2175661 w 6113455"/>
              <a:gd name="connsiteY4" fmla="*/ 0 h 68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455" h="6813882">
                <a:moveTo>
                  <a:pt x="2175661" y="0"/>
                </a:moveTo>
                <a:lnTo>
                  <a:pt x="6111768" y="771"/>
                </a:lnTo>
                <a:cubicBezTo>
                  <a:pt x="6116036" y="2291801"/>
                  <a:pt x="6109187" y="4522852"/>
                  <a:pt x="6113455" y="6813882"/>
                </a:cubicBezTo>
                <a:lnTo>
                  <a:pt x="0" y="6813846"/>
                </a:lnTo>
                <a:lnTo>
                  <a:pt x="2175661" y="0"/>
                </a:lnTo>
                <a:close/>
              </a:path>
            </a:pathLst>
          </a:custGeom>
          <a:solidFill>
            <a:schemeClr val="tx2">
              <a:alpha val="70000"/>
            </a:schemeClr>
          </a:solidFill>
        </p:spPr>
        <p:txBody>
          <a:bodyPr lIns="0" tIns="0" rIns="0" bIns="90000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50000"/>
                  </a:schemeClr>
                </a:solidFill>
                <a:latin typeface="DENSO TP 2017 Regular"/>
                <a:ea typeface="Yu Gothic UI" panose="020B0500000000000000" pitchFamily="50" charset="-128"/>
              </a:defRPr>
            </a:lvl1pPr>
          </a:lstStyle>
          <a:p>
            <a:r>
              <a:rPr kumimoji="1" lang="en-US" altLang="ja-JP" dirty="0"/>
              <a:t>Click to add a picture.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6" name="テキスト プレースホルダー 8"/>
          <p:cNvSpPr>
            <a:spLocks noGrp="1"/>
          </p:cNvSpPr>
          <p:nvPr>
            <p:ph type="body" sz="quarter" idx="23" hasCustomPrompt="1"/>
          </p:nvPr>
        </p:nvSpPr>
        <p:spPr>
          <a:xfrm>
            <a:off x="706683" y="1368113"/>
            <a:ext cx="6602123" cy="4067132"/>
          </a:xfrm>
          <a:prstGeom prst="rect">
            <a:avLst/>
          </a:prstGeom>
        </p:spPr>
        <p:txBody>
          <a:bodyPr lIns="0" tIns="0" rIns="0" bIns="0"/>
          <a:lstStyle>
            <a:lvl1pPr algn="l">
              <a:lnSpc>
                <a:spcPct val="100000"/>
              </a:lnSpc>
              <a:spcBef>
                <a:spcPts val="0"/>
              </a:spcBef>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8" name="タイトル 7"/>
          <p:cNvSpPr>
            <a:spLocks noGrp="1"/>
          </p:cNvSpPr>
          <p:nvPr>
            <p:ph type="title" hasCustomPrompt="1"/>
          </p:nvPr>
        </p:nvSpPr>
        <p:spPr>
          <a:xfrm>
            <a:off x="1" y="820407"/>
            <a:ext cx="10806252" cy="415770"/>
          </a:xfrm>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
        <p:nvSpPr>
          <p:cNvPr id="12" name="テキスト プレースホルダー 13"/>
          <p:cNvSpPr>
            <a:spLocks noGrp="1"/>
          </p:cNvSpPr>
          <p:nvPr>
            <p:ph type="body" sz="quarter" idx="52" hasCustomPrompt="1"/>
          </p:nvPr>
        </p:nvSpPr>
        <p:spPr>
          <a:xfrm>
            <a:off x="10884620" y="282538"/>
            <a:ext cx="951738" cy="323931"/>
          </a:xfrm>
          <a:prstGeom prst="rect">
            <a:avLst/>
          </a:prstGeom>
          <a:blipFill>
            <a:blip r:embed="rId2"/>
            <a:stretch>
              <a:fillRect/>
            </a:stretch>
          </a:blipFill>
        </p:spPr>
        <p:txBody>
          <a:bodyPr/>
          <a:lstStyle>
            <a:lvl1pPr>
              <a:defRPr baseline="0">
                <a:latin typeface="DENSO TP 2017 Regular"/>
                <a:ea typeface="Yu Gothic UI" panose="020B0500000000000000" pitchFamily="50" charset="-128"/>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1553757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op-ex-Full screen image">
    <p:spTree>
      <p:nvGrpSpPr>
        <p:cNvPr id="1" name=""/>
        <p:cNvGrpSpPr/>
        <p:nvPr/>
      </p:nvGrpSpPr>
      <p:grpSpPr>
        <a:xfrm>
          <a:off x="0" y="0"/>
          <a:ext cx="0" cy="0"/>
          <a:chOff x="0" y="0"/>
          <a:chExt cx="0" cy="0"/>
        </a:xfrm>
      </p:grpSpPr>
      <p:sp>
        <p:nvSpPr>
          <p:cNvPr id="14" name="テキスト プレースホルダー 9"/>
          <p:cNvSpPr>
            <a:spLocks noGrp="1"/>
          </p:cNvSpPr>
          <p:nvPr>
            <p:ph type="body" sz="quarter" idx="49" hasCustomPrompt="1"/>
          </p:nvPr>
        </p:nvSpPr>
        <p:spPr>
          <a:xfrm>
            <a:off x="0" y="2"/>
            <a:ext cx="12192000" cy="6850062"/>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We recommended using images downloaded from GML-Global Multimedia Library.</a:t>
            </a:r>
            <a:endParaRPr kumimoji="1" lang="ja-JP" altLang="en-US" dirty="0"/>
          </a:p>
        </p:txBody>
      </p:sp>
      <p:sp>
        <p:nvSpPr>
          <p:cNvPr id="15" name="テキスト プレースホルダー 9"/>
          <p:cNvSpPr>
            <a:spLocks noGrp="1"/>
          </p:cNvSpPr>
          <p:nvPr>
            <p:ph type="body" sz="quarter" idx="50" hasCustomPrompt="1"/>
          </p:nvPr>
        </p:nvSpPr>
        <p:spPr>
          <a:xfrm>
            <a:off x="0" y="0"/>
            <a:ext cx="12192000" cy="6858000"/>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5" name="図プレースホルダー 5"/>
          <p:cNvSpPr>
            <a:spLocks noGrp="1"/>
          </p:cNvSpPr>
          <p:nvPr>
            <p:ph type="pic" sz="quarter" idx="12" hasCustomPrompt="1"/>
          </p:nvPr>
        </p:nvSpPr>
        <p:spPr bwMode="white">
          <a:xfrm>
            <a:off x="0" y="0"/>
            <a:ext cx="12192000" cy="6857999"/>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6" name="テキスト プレースホルダー 4"/>
          <p:cNvSpPr>
            <a:spLocks noGrp="1"/>
          </p:cNvSpPr>
          <p:nvPr>
            <p:ph type="body" sz="quarter" idx="32" hasCustomPrompt="1"/>
          </p:nvPr>
        </p:nvSpPr>
        <p:spPr>
          <a:xfrm>
            <a:off x="195263" y="6226643"/>
            <a:ext cx="1046135" cy="598022"/>
          </a:xfrm>
          <a:prstGeom prst="rect">
            <a:avLst/>
          </a:prstGeom>
          <a:blipFill>
            <a:blip r:embed="rId2"/>
            <a:stretch>
              <a:fillRect/>
            </a:stretch>
          </a:blipFill>
        </p:spPr>
        <p:txBody>
          <a:bodyPr/>
          <a:lstStyle>
            <a:lvl1pPr>
              <a:defRPr>
                <a:latin typeface="DENSO TP 2017 Regular"/>
                <a:ea typeface="+mn-ea"/>
              </a:defRPr>
            </a:lvl1pPr>
          </a:lstStyle>
          <a:p>
            <a:r>
              <a:rPr kumimoji="1" lang="ja-JP" altLang="en-US" dirty="0"/>
              <a:t>　</a:t>
            </a:r>
          </a:p>
        </p:txBody>
      </p:sp>
      <p:sp>
        <p:nvSpPr>
          <p:cNvPr id="7" name="テキスト プレースホルダー 4"/>
          <p:cNvSpPr>
            <a:spLocks noGrp="1"/>
          </p:cNvSpPr>
          <p:nvPr>
            <p:ph type="body" sz="quarter" idx="33" hasCustomPrompt="1"/>
          </p:nvPr>
        </p:nvSpPr>
        <p:spPr>
          <a:xfrm>
            <a:off x="1346202" y="6540500"/>
            <a:ext cx="1714500" cy="156698"/>
          </a:xfrm>
          <a:prstGeom prst="rect">
            <a:avLst/>
          </a:prstGeom>
          <a:blipFill>
            <a:blip r:embed="rId3"/>
            <a:stretch>
              <a:fillRect/>
            </a:stretch>
          </a:blipFill>
        </p:spPr>
        <p:txBody>
          <a:bodyPr/>
          <a:lstStyle>
            <a:lvl1pPr>
              <a:defRPr>
                <a:latin typeface="DENSO TP 2017 Regular"/>
                <a:ea typeface="+mn-ea"/>
              </a:defRPr>
            </a:lvl1pPr>
          </a:lstStyle>
          <a:p>
            <a:pPr lvl="0"/>
            <a:r>
              <a:rPr kumimoji="1" lang="ja-JP" altLang="en-US" dirty="0"/>
              <a:t>　</a:t>
            </a:r>
          </a:p>
        </p:txBody>
      </p:sp>
      <p:sp>
        <p:nvSpPr>
          <p:cNvPr id="3" name="フッター プレースホルダー 2"/>
          <p:cNvSpPr>
            <a:spLocks noGrp="1"/>
          </p:cNvSpPr>
          <p:nvPr>
            <p:ph type="ftr" sz="quarter" idx="10"/>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10"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11" name="テキスト プレースホルダー 13"/>
          <p:cNvSpPr>
            <a:spLocks noGrp="1"/>
          </p:cNvSpPr>
          <p:nvPr>
            <p:ph type="body" sz="quarter" idx="52" hasCustomPrompt="1"/>
          </p:nvPr>
        </p:nvSpPr>
        <p:spPr>
          <a:xfrm>
            <a:off x="10884620" y="282538"/>
            <a:ext cx="951738" cy="323931"/>
          </a:xfrm>
          <a:prstGeom prst="rect">
            <a:avLst/>
          </a:prstGeom>
          <a:blipFill>
            <a:blip r:embed="rId4"/>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3870465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op-ex-Close">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1" hasCustomPrompt="1"/>
          </p:nvPr>
        </p:nvSpPr>
        <p:spPr>
          <a:xfrm>
            <a:off x="3572656" y="0"/>
            <a:ext cx="8619343" cy="6850063"/>
          </a:xfrm>
          <a:prstGeom prst="rect">
            <a:avLst/>
          </a:prstGeom>
        </p:spPr>
        <p:txBody>
          <a:bodyPr tIns="45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GML-Global Multimedia Library.</a:t>
            </a:r>
            <a:endParaRPr kumimoji="1" lang="ja-JP" altLang="en-US" dirty="0"/>
          </a:p>
        </p:txBody>
      </p:sp>
      <p:sp>
        <p:nvSpPr>
          <p:cNvPr id="20" name="テキスト プレースホルダー 9"/>
          <p:cNvSpPr>
            <a:spLocks noGrp="1"/>
          </p:cNvSpPr>
          <p:nvPr>
            <p:ph type="body" sz="quarter" idx="49" hasCustomPrompt="1"/>
          </p:nvPr>
        </p:nvSpPr>
        <p:spPr>
          <a:xfrm>
            <a:off x="3575049" y="0"/>
            <a:ext cx="8612553" cy="6850063"/>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21" name="テキスト プレースホルダー 9"/>
          <p:cNvSpPr>
            <a:spLocks noGrp="1"/>
          </p:cNvSpPr>
          <p:nvPr>
            <p:ph type="body" sz="quarter" idx="50" hasCustomPrompt="1"/>
          </p:nvPr>
        </p:nvSpPr>
        <p:spPr>
          <a:xfrm>
            <a:off x="3575049" y="0"/>
            <a:ext cx="8612553" cy="6850063"/>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2" name="図プレースホルダー 2"/>
          <p:cNvSpPr>
            <a:spLocks noGrp="1"/>
          </p:cNvSpPr>
          <p:nvPr>
            <p:ph type="pic" sz="quarter" idx="17" hasCustomPrompt="1"/>
          </p:nvPr>
        </p:nvSpPr>
        <p:spPr bwMode="white">
          <a:xfrm>
            <a:off x="3575049" y="-505"/>
            <a:ext cx="8620577" cy="6854802"/>
          </a:xfrm>
          <a:custGeom>
            <a:avLst/>
            <a:gdLst>
              <a:gd name="connsiteX0" fmla="*/ 1144081 w 8621713"/>
              <a:gd name="connsiteY0" fmla="*/ 0 h 6864350"/>
              <a:gd name="connsiteX1" fmla="*/ 7477632 w 8621713"/>
              <a:gd name="connsiteY1" fmla="*/ 0 h 6864350"/>
              <a:gd name="connsiteX2" fmla="*/ 8621713 w 8621713"/>
              <a:gd name="connsiteY2" fmla="*/ 1144081 h 6864350"/>
              <a:gd name="connsiteX3" fmla="*/ 8621713 w 8621713"/>
              <a:gd name="connsiteY3" fmla="*/ 6864350 h 6864350"/>
              <a:gd name="connsiteX4" fmla="*/ 8621713 w 8621713"/>
              <a:gd name="connsiteY4" fmla="*/ 6864350 h 6864350"/>
              <a:gd name="connsiteX5" fmla="*/ 0 w 8621713"/>
              <a:gd name="connsiteY5" fmla="*/ 6864350 h 6864350"/>
              <a:gd name="connsiteX6" fmla="*/ 0 w 8621713"/>
              <a:gd name="connsiteY6" fmla="*/ 6864350 h 6864350"/>
              <a:gd name="connsiteX7" fmla="*/ 0 w 8621713"/>
              <a:gd name="connsiteY7" fmla="*/ 1144081 h 6864350"/>
              <a:gd name="connsiteX8" fmla="*/ 1144081 w 8621713"/>
              <a:gd name="connsiteY8" fmla="*/ 0 h 6864350"/>
              <a:gd name="connsiteX0" fmla="*/ 1144081 w 8621713"/>
              <a:gd name="connsiteY0" fmla="*/ 0 h 6864350"/>
              <a:gd name="connsiteX1" fmla="*/ 8621713 w 8621713"/>
              <a:gd name="connsiteY1" fmla="*/ 1144081 h 6864350"/>
              <a:gd name="connsiteX2" fmla="*/ 8621713 w 8621713"/>
              <a:gd name="connsiteY2" fmla="*/ 6864350 h 6864350"/>
              <a:gd name="connsiteX3" fmla="*/ 8621713 w 8621713"/>
              <a:gd name="connsiteY3" fmla="*/ 6864350 h 6864350"/>
              <a:gd name="connsiteX4" fmla="*/ 0 w 8621713"/>
              <a:gd name="connsiteY4" fmla="*/ 6864350 h 6864350"/>
              <a:gd name="connsiteX5" fmla="*/ 0 w 8621713"/>
              <a:gd name="connsiteY5" fmla="*/ 6864350 h 6864350"/>
              <a:gd name="connsiteX6" fmla="*/ 0 w 8621713"/>
              <a:gd name="connsiteY6" fmla="*/ 1144081 h 6864350"/>
              <a:gd name="connsiteX7" fmla="*/ 1144081 w 8621713"/>
              <a:gd name="connsiteY7" fmla="*/ 0 h 6864350"/>
              <a:gd name="connsiteX0" fmla="*/ 11440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144081 w 8634413"/>
              <a:gd name="connsiteY7" fmla="*/ 5269 h 6869619"/>
              <a:gd name="connsiteX0" fmla="*/ 10043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0043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20076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2007681 w 8634413"/>
              <a:gd name="connsiteY6" fmla="*/ 5269 h 6869619"/>
              <a:gd name="connsiteX0" fmla="*/ 2007681 w 8622316"/>
              <a:gd name="connsiteY0" fmla="*/ 506 h 6864856"/>
              <a:gd name="connsiteX1" fmla="*/ 8610600 w 8622316"/>
              <a:gd name="connsiteY1" fmla="*/ 0 h 6864856"/>
              <a:gd name="connsiteX2" fmla="*/ 8621713 w 8622316"/>
              <a:gd name="connsiteY2" fmla="*/ 6864856 h 6864856"/>
              <a:gd name="connsiteX3" fmla="*/ 8621713 w 8622316"/>
              <a:gd name="connsiteY3" fmla="*/ 68648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4233 w 8622316"/>
              <a:gd name="connsiteY5" fmla="*/ 6852156 h 6864856"/>
              <a:gd name="connsiteX6" fmla="*/ 2007681 w 8622316"/>
              <a:gd name="connsiteY6" fmla="*/ 506 h 6864856"/>
              <a:gd name="connsiteX0" fmla="*/ 2003448 w 8618083"/>
              <a:gd name="connsiteY0" fmla="*/ 506 h 6864856"/>
              <a:gd name="connsiteX1" fmla="*/ 8606367 w 8618083"/>
              <a:gd name="connsiteY1" fmla="*/ 0 h 6864856"/>
              <a:gd name="connsiteX2" fmla="*/ 8617480 w 8618083"/>
              <a:gd name="connsiteY2" fmla="*/ 6864856 h 6864856"/>
              <a:gd name="connsiteX3" fmla="*/ 8607955 w 8618083"/>
              <a:gd name="connsiteY3" fmla="*/ 6852156 h 6864856"/>
              <a:gd name="connsiteX4" fmla="*/ 0 w 8618083"/>
              <a:gd name="connsiteY4" fmla="*/ 6852156 h 6864856"/>
              <a:gd name="connsiteX5" fmla="*/ 2003448 w 8618083"/>
              <a:gd name="connsiteY5" fmla="*/ 506 h 6864856"/>
              <a:gd name="connsiteX0" fmla="*/ 2014032 w 8628667"/>
              <a:gd name="connsiteY0" fmla="*/ 506 h 6864883"/>
              <a:gd name="connsiteX1" fmla="*/ 8616951 w 8628667"/>
              <a:gd name="connsiteY1" fmla="*/ 0 h 6864883"/>
              <a:gd name="connsiteX2" fmla="*/ 8628064 w 8628667"/>
              <a:gd name="connsiteY2" fmla="*/ 6864856 h 6864883"/>
              <a:gd name="connsiteX3" fmla="*/ 8618539 w 8628667"/>
              <a:gd name="connsiteY3" fmla="*/ 6852156 h 6864883"/>
              <a:gd name="connsiteX4" fmla="*/ 0 w 8628667"/>
              <a:gd name="connsiteY4" fmla="*/ 6864883 h 6864883"/>
              <a:gd name="connsiteX5" fmla="*/ 2014032 w 8628667"/>
              <a:gd name="connsiteY5" fmla="*/ 506 h 6864883"/>
              <a:gd name="connsiteX0" fmla="*/ 2014032 w 8628667"/>
              <a:gd name="connsiteY0" fmla="*/ 506 h 6937000"/>
              <a:gd name="connsiteX1" fmla="*/ 8616951 w 8628667"/>
              <a:gd name="connsiteY1" fmla="*/ 0 h 6937000"/>
              <a:gd name="connsiteX2" fmla="*/ 8628064 w 8628667"/>
              <a:gd name="connsiteY2" fmla="*/ 6864856 h 6937000"/>
              <a:gd name="connsiteX3" fmla="*/ 8580439 w 8628667"/>
              <a:gd name="connsiteY3" fmla="*/ 6937000 h 6937000"/>
              <a:gd name="connsiteX4" fmla="*/ 0 w 8628667"/>
              <a:gd name="connsiteY4" fmla="*/ 6864883 h 6937000"/>
              <a:gd name="connsiteX5" fmla="*/ 2014032 w 8628667"/>
              <a:gd name="connsiteY5" fmla="*/ 506 h 6937000"/>
              <a:gd name="connsiteX0" fmla="*/ 2014032 w 8628667"/>
              <a:gd name="connsiteY0" fmla="*/ 506 h 6864883"/>
              <a:gd name="connsiteX1" fmla="*/ 8616951 w 8628667"/>
              <a:gd name="connsiteY1" fmla="*/ 0 h 6864883"/>
              <a:gd name="connsiteX2" fmla="*/ 8628064 w 8628667"/>
              <a:gd name="connsiteY2" fmla="*/ 6864856 h 6864883"/>
              <a:gd name="connsiteX3" fmla="*/ 0 w 8628667"/>
              <a:gd name="connsiteY3" fmla="*/ 6864883 h 6864883"/>
              <a:gd name="connsiteX4" fmla="*/ 2014032 w 8628667"/>
              <a:gd name="connsiteY4" fmla="*/ 506 h 6864883"/>
              <a:gd name="connsiteX0" fmla="*/ 2014032 w 8620577"/>
              <a:gd name="connsiteY0" fmla="*/ 506 h 6869098"/>
              <a:gd name="connsiteX1" fmla="*/ 8616951 w 8620577"/>
              <a:gd name="connsiteY1" fmla="*/ 0 h 6869098"/>
              <a:gd name="connsiteX2" fmla="*/ 8619598 w 8620577"/>
              <a:gd name="connsiteY2" fmla="*/ 6869098 h 6869098"/>
              <a:gd name="connsiteX3" fmla="*/ 0 w 8620577"/>
              <a:gd name="connsiteY3" fmla="*/ 6864883 h 6869098"/>
              <a:gd name="connsiteX4" fmla="*/ 2014032 w 8620577"/>
              <a:gd name="connsiteY4" fmla="*/ 506 h 686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577" h="6869098">
                <a:moveTo>
                  <a:pt x="2014032" y="506"/>
                </a:moveTo>
                <a:lnTo>
                  <a:pt x="8616951" y="0"/>
                </a:lnTo>
                <a:cubicBezTo>
                  <a:pt x="8612718" y="2289873"/>
                  <a:pt x="8623831" y="4579225"/>
                  <a:pt x="8619598" y="6869098"/>
                </a:cubicBezTo>
                <a:lnTo>
                  <a:pt x="0" y="6864883"/>
                </a:lnTo>
                <a:lnTo>
                  <a:pt x="2014032" y="506"/>
                </a:lnTo>
                <a:close/>
              </a:path>
            </a:pathLst>
          </a:custGeom>
          <a:solidFill>
            <a:schemeClr val="tx2">
              <a:alpha val="70000"/>
            </a:schemeClr>
          </a:solidFill>
        </p:spPr>
        <p:txBody>
          <a:bodyPr lIns="0" tIns="0" rIns="0" bIns="900000" anchor="ctr"/>
          <a:lstStyle>
            <a:lvl1pPr algn="ctr">
              <a:defRPr sz="1800" baseline="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13" name="テキスト プレースホルダー 25"/>
          <p:cNvSpPr>
            <a:spLocks noGrp="1"/>
          </p:cNvSpPr>
          <p:nvPr>
            <p:ph type="body" sz="quarter" idx="15" hasCustomPrompt="1"/>
          </p:nvPr>
        </p:nvSpPr>
        <p:spPr>
          <a:xfrm>
            <a:off x="1" y="0"/>
            <a:ext cx="6605954" cy="6850063"/>
          </a:xfrm>
          <a:prstGeom prst="rect">
            <a:avLst/>
          </a:prstGeom>
          <a:blipFill>
            <a:blip r:embed="rId2"/>
            <a:stretch>
              <a:fillRect/>
            </a:stretch>
          </a:blipFill>
        </p:spPr>
        <p:txBody>
          <a:bodyPr lIns="828000" tIns="360000" rIns="360000" bIns="360000" anchor="ctr" anchorCtr="0"/>
          <a:lstStyle>
            <a:lvl1pPr>
              <a:lnSpc>
                <a:spcPct val="100000"/>
              </a:lnSpc>
              <a:defRPr sz="2500" b="0" i="1" spc="0">
                <a:solidFill>
                  <a:schemeClr val="bg2"/>
                </a:solidFill>
                <a:latin typeface="DENSO TP 2017 Regular"/>
                <a:ea typeface="+mn-ea"/>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000">
                <a:solidFill>
                  <a:schemeClr val="bg2"/>
                </a:solidFill>
              </a:defRPr>
            </a:lvl5pPr>
          </a:lstStyle>
          <a:p>
            <a:pPr lvl="0"/>
            <a:r>
              <a:rPr kumimoji="1" lang="en-US" altLang="ja-JP" dirty="0"/>
              <a:t>Enter the closing message.</a:t>
            </a:r>
          </a:p>
        </p:txBody>
      </p:sp>
      <p:sp>
        <p:nvSpPr>
          <p:cNvPr id="14" name="テキスト プレースホルダー 4"/>
          <p:cNvSpPr>
            <a:spLocks noGrp="1"/>
          </p:cNvSpPr>
          <p:nvPr>
            <p:ph type="body" sz="quarter" idx="32" hasCustomPrompt="1"/>
          </p:nvPr>
        </p:nvSpPr>
        <p:spPr>
          <a:xfrm>
            <a:off x="195263" y="6226643"/>
            <a:ext cx="1046135" cy="598022"/>
          </a:xfrm>
          <a:prstGeom prst="rect">
            <a:avLst/>
          </a:prstGeom>
          <a:blipFill>
            <a:blip r:embed="rId3"/>
            <a:stretch>
              <a:fillRect/>
            </a:stretch>
          </a:blipFill>
        </p:spPr>
        <p:txBody>
          <a:bodyPr/>
          <a:lstStyle>
            <a:lvl1pPr>
              <a:defRPr>
                <a:latin typeface="DENSO TP 2017 Regular"/>
                <a:ea typeface="+mn-ea"/>
              </a:defRPr>
            </a:lvl1pPr>
          </a:lstStyle>
          <a:p>
            <a:r>
              <a:rPr kumimoji="1" lang="ja-JP" altLang="en-US" dirty="0"/>
              <a:t>　</a:t>
            </a:r>
          </a:p>
        </p:txBody>
      </p:sp>
      <p:sp>
        <p:nvSpPr>
          <p:cNvPr id="15" name="テキスト プレースホルダー 4"/>
          <p:cNvSpPr>
            <a:spLocks noGrp="1"/>
          </p:cNvSpPr>
          <p:nvPr>
            <p:ph type="body" sz="quarter" idx="34" hasCustomPrompt="1"/>
          </p:nvPr>
        </p:nvSpPr>
        <p:spPr>
          <a:xfrm>
            <a:off x="1348581" y="6538897"/>
            <a:ext cx="1718468" cy="162887"/>
          </a:xfrm>
          <a:prstGeom prst="rect">
            <a:avLst/>
          </a:prstGeom>
          <a:blipFill>
            <a:blip r:embed="rId4"/>
            <a:stretch>
              <a:fillRect/>
            </a:stretch>
          </a:blipFill>
        </p:spPr>
        <p:txBody>
          <a:bodyPr/>
          <a:lstStyle>
            <a:lvl1pPr>
              <a:defRPr>
                <a:latin typeface="DENSO TP 2017 Regular"/>
                <a:ea typeface="+mn-ea"/>
              </a:defRPr>
            </a:lvl1pPr>
          </a:lstStyle>
          <a:p>
            <a:pPr lvl="0"/>
            <a:r>
              <a:rPr kumimoji="1" lang="ja-JP" altLang="en-US" dirty="0"/>
              <a:t>　</a:t>
            </a:r>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19"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17" name="テキスト プレースホルダー 13"/>
          <p:cNvSpPr>
            <a:spLocks noGrp="1"/>
          </p:cNvSpPr>
          <p:nvPr>
            <p:ph type="body" sz="quarter" idx="52" hasCustomPrompt="1"/>
          </p:nvPr>
        </p:nvSpPr>
        <p:spPr>
          <a:xfrm>
            <a:off x="10884620" y="282538"/>
            <a:ext cx="951738" cy="323931"/>
          </a:xfrm>
          <a:prstGeom prst="rect">
            <a:avLst/>
          </a:prstGeom>
          <a:blipFill>
            <a:blip r:embed="rId5"/>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565990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op-ex-Logo">
    <p:bg>
      <p:bgPr>
        <a:solidFill>
          <a:schemeClr val="bg1"/>
        </a:solidFill>
        <a:effectLst/>
      </p:bgPr>
    </p:bg>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4153850" y="2730815"/>
            <a:ext cx="3908111" cy="1489926"/>
          </a:xfrm>
          <a:prstGeom prst="rect">
            <a:avLst/>
          </a:prstGeom>
        </p:spPr>
      </p:pic>
    </p:spTree>
    <p:extLst>
      <p:ext uri="{BB962C8B-B14F-4D97-AF65-F5344CB8AC3E}">
        <p14:creationId xmlns:p14="http://schemas.microsoft.com/office/powerpoint/2010/main" val="1563935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ex-Cover:Graphics present">
    <p:bg>
      <p:bgPr>
        <a:solidFill>
          <a:schemeClr val="bg1"/>
        </a:solidFill>
        <a:effectLst/>
      </p:bgPr>
    </p:bg>
    <p:spTree>
      <p:nvGrpSpPr>
        <p:cNvPr id="1" name=""/>
        <p:cNvGrpSpPr/>
        <p:nvPr/>
      </p:nvGrpSpPr>
      <p:grpSpPr>
        <a:xfrm>
          <a:off x="0" y="0"/>
          <a:ext cx="0" cy="0"/>
          <a:chOff x="0" y="0"/>
          <a:chExt cx="0" cy="0"/>
        </a:xfrm>
      </p:grpSpPr>
      <p:sp>
        <p:nvSpPr>
          <p:cNvPr id="34" name="テキスト プレースホルダー 9"/>
          <p:cNvSpPr>
            <a:spLocks noGrp="1"/>
          </p:cNvSpPr>
          <p:nvPr>
            <p:ph type="body" sz="quarter" idx="51" hasCustomPrompt="1"/>
          </p:nvPr>
        </p:nvSpPr>
        <p:spPr>
          <a:xfrm>
            <a:off x="8351415" y="4284299"/>
            <a:ext cx="3842429" cy="687591"/>
          </a:xfrm>
          <a:prstGeom prst="rect">
            <a:avLst/>
          </a:prstGeom>
        </p:spPr>
        <p:txBody>
          <a:bodyPr wrap="none" lIns="0" tIns="46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GML-Global Multimedia Library.</a:t>
            </a:r>
            <a:endParaRPr kumimoji="1" lang="ja-JP" altLang="en-US" dirty="0"/>
          </a:p>
        </p:txBody>
      </p:sp>
      <p:sp>
        <p:nvSpPr>
          <p:cNvPr id="38" name="テキスト プレースホルダー 9"/>
          <p:cNvSpPr>
            <a:spLocks noGrp="1"/>
          </p:cNvSpPr>
          <p:nvPr>
            <p:ph type="body" sz="quarter" idx="49" hasCustomPrompt="1"/>
          </p:nvPr>
        </p:nvSpPr>
        <p:spPr>
          <a:xfrm>
            <a:off x="8351415" y="4284299"/>
            <a:ext cx="3842429" cy="687591"/>
          </a:xfrm>
          <a:prstGeom prst="rect">
            <a:avLst/>
          </a:prstGeom>
        </p:spPr>
        <p:txBody>
          <a:bodyPr wrap="none" lIns="0" tIns="252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39" name="テキスト プレースホルダー 9"/>
          <p:cNvSpPr>
            <a:spLocks noGrp="1"/>
          </p:cNvSpPr>
          <p:nvPr>
            <p:ph type="body" sz="quarter" idx="50" hasCustomPrompt="1"/>
          </p:nvPr>
        </p:nvSpPr>
        <p:spPr>
          <a:xfrm>
            <a:off x="8351415" y="4284299"/>
            <a:ext cx="3842429" cy="687591"/>
          </a:xfrm>
          <a:prstGeom prst="rect">
            <a:avLst/>
          </a:prstGeom>
        </p:spPr>
        <p:txBody>
          <a:bodyPr wrap="none" lIns="0" tIns="36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2" name="図プレースホルダー 8"/>
          <p:cNvSpPr>
            <a:spLocks noGrp="1"/>
          </p:cNvSpPr>
          <p:nvPr>
            <p:ph type="pic" sz="quarter" idx="32" hasCustomPrompt="1"/>
          </p:nvPr>
        </p:nvSpPr>
        <p:spPr>
          <a:xfrm>
            <a:off x="6700211" y="0"/>
            <a:ext cx="6391275" cy="6858000"/>
          </a:xfrm>
          <a:custGeom>
            <a:avLst/>
            <a:gdLst>
              <a:gd name="connsiteX0" fmla="*/ 0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0 w 6391275"/>
              <a:gd name="connsiteY4" fmla="*/ 0 h 6858000"/>
              <a:gd name="connsiteX0" fmla="*/ 2181225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2181225 w 63912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275" h="6858000">
                <a:moveTo>
                  <a:pt x="2181225" y="0"/>
                </a:moveTo>
                <a:lnTo>
                  <a:pt x="6391275" y="0"/>
                </a:lnTo>
                <a:lnTo>
                  <a:pt x="6391275" y="6858000"/>
                </a:lnTo>
                <a:lnTo>
                  <a:pt x="0" y="6858000"/>
                </a:lnTo>
                <a:lnTo>
                  <a:pt x="2181225" y="0"/>
                </a:lnTo>
                <a:close/>
              </a:path>
            </a:pathLst>
          </a:custGeom>
        </p:spPr>
        <p:txBody>
          <a:bodyPr lIns="3060000" tIns="0" rIns="0" bIns="0" anchor="ctr"/>
          <a:lstStyle>
            <a:lvl1pPr algn="ctr">
              <a:defRPr sz="1600" baseline="0">
                <a:solidFill>
                  <a:schemeClr val="bg1">
                    <a:lumMod val="50000"/>
                  </a:schemeClr>
                </a:solidFill>
                <a:latin typeface="DENSO TP 2017 Regular"/>
                <a:ea typeface="+mn-ea"/>
              </a:defRPr>
            </a:lvl1pPr>
          </a:lstStyle>
          <a:p>
            <a:r>
              <a:rPr kumimoji="1" lang="ja-JP" altLang="en-US" dirty="0"/>
              <a:t>←</a:t>
            </a:r>
            <a:r>
              <a:rPr kumimoji="1" lang="en-US" altLang="ja-JP" dirty="0"/>
              <a:t>Click to add a picture.</a:t>
            </a:r>
          </a:p>
        </p:txBody>
      </p:sp>
      <p:sp>
        <p:nvSpPr>
          <p:cNvPr id="33" name="テキスト プレースホルダー 6"/>
          <p:cNvSpPr>
            <a:spLocks noGrp="1"/>
          </p:cNvSpPr>
          <p:nvPr>
            <p:ph type="body" sz="quarter" idx="44" hasCustomPrompt="1"/>
          </p:nvPr>
        </p:nvSpPr>
        <p:spPr>
          <a:xfrm>
            <a:off x="1" y="2"/>
            <a:ext cx="9902825" cy="6850063"/>
          </a:xfrm>
          <a:prstGeom prst="rect">
            <a:avLst/>
          </a:prstGeom>
          <a:blipFill>
            <a:blip r:embed="rId2"/>
            <a:stretch>
              <a:fillRect/>
            </a:stretch>
          </a:blipFill>
        </p:spPr>
        <p:txBody>
          <a:bodyPr/>
          <a:lstStyle>
            <a:lvl1pPr>
              <a:defRPr>
                <a:latin typeface="DENSO TP 2017 Regular"/>
                <a:ea typeface="+mn-ea"/>
              </a:defRPr>
            </a:lvl1pPr>
          </a:lstStyle>
          <a:p>
            <a:pPr lvl="0"/>
            <a:r>
              <a:rPr lang="ja-JP" altLang="en-US" dirty="0"/>
              <a:t> </a:t>
            </a:r>
            <a:endParaRPr lang="en-US" dirty="0"/>
          </a:p>
        </p:txBody>
      </p:sp>
      <p:sp>
        <p:nvSpPr>
          <p:cNvPr id="10" name="テキスト プレースホルダー 7"/>
          <p:cNvSpPr>
            <a:spLocks noGrp="1"/>
          </p:cNvSpPr>
          <p:nvPr>
            <p:ph type="body" sz="quarter" idx="11" hasCustomPrompt="1"/>
          </p:nvPr>
        </p:nvSpPr>
        <p:spPr>
          <a:xfrm>
            <a:off x="543097" y="5248447"/>
            <a:ext cx="3559468" cy="394175"/>
          </a:xfrm>
          <a:prstGeom prst="rect">
            <a:avLst/>
          </a:prstGeom>
        </p:spPr>
        <p:txBody>
          <a:bodyPr anchor="b"/>
          <a:lstStyle>
            <a:lvl1pPr>
              <a:lnSpc>
                <a:spcPct val="100000"/>
              </a:lnSpc>
              <a:defRPr sz="1800" baseline="0">
                <a:solidFill>
                  <a:schemeClr val="tx1"/>
                </a:solidFill>
                <a:latin typeface="DENSO TP 2017 Regular"/>
                <a:ea typeface="+mn-ea"/>
              </a:defRPr>
            </a:lvl1pPr>
          </a:lstStyle>
          <a:p>
            <a:pPr lvl="0"/>
            <a:r>
              <a:rPr kumimoji="1" lang="en-US" altLang="ja-JP" dirty="0"/>
              <a:t>Presenter Name</a:t>
            </a:r>
            <a:r>
              <a:rPr kumimoji="1" lang="ja-JP" altLang="en-US" dirty="0"/>
              <a:t>　　</a:t>
            </a:r>
          </a:p>
        </p:txBody>
      </p:sp>
      <p:pic>
        <p:nvPicPr>
          <p:cNvPr id="30" name="図 29"/>
          <p:cNvPicPr>
            <a:picLocks noChangeAspect="1"/>
          </p:cNvPicPr>
          <p:nvPr userDrawn="1"/>
        </p:nvPicPr>
        <p:blipFill>
          <a:blip r:embed="rId3"/>
          <a:stretch>
            <a:fillRect/>
          </a:stretch>
        </p:blipFill>
        <p:spPr>
          <a:xfrm>
            <a:off x="629161" y="616744"/>
            <a:ext cx="2199867" cy="838676"/>
          </a:xfrm>
          <a:prstGeom prst="rect">
            <a:avLst/>
          </a:prstGeom>
        </p:spPr>
      </p:pic>
      <p:sp>
        <p:nvSpPr>
          <p:cNvPr id="15" name="テキスト プレースホルダー 14"/>
          <p:cNvSpPr>
            <a:spLocks noGrp="1"/>
          </p:cNvSpPr>
          <p:nvPr>
            <p:ph type="body" sz="quarter" idx="37" hasCustomPrompt="1"/>
          </p:nvPr>
        </p:nvSpPr>
        <p:spPr>
          <a:xfrm>
            <a:off x="561976" y="4978703"/>
            <a:ext cx="3535739" cy="269742"/>
          </a:xfrm>
          <a:prstGeom prst="rect">
            <a:avLst/>
          </a:prstGeom>
        </p:spPr>
        <p:txBody>
          <a:bodyPr/>
          <a:lstStyle>
            <a:lvl1pPr>
              <a:defRPr lang="ja-JP" altLang="en-US" sz="1600" dirty="0">
                <a:latin typeface="DENSO TP 2017 Regular"/>
                <a:ea typeface="+mn-ea"/>
              </a:defRPr>
            </a:lvl1pPr>
          </a:lstStyle>
          <a:p>
            <a:pPr lvl="0"/>
            <a:r>
              <a:rPr kumimoji="1" lang="en-US" altLang="ja-JP" dirty="0"/>
              <a:t>00/****/2023</a:t>
            </a:r>
            <a:endParaRPr kumimoji="1" lang="ja-JP" altLang="en-US" dirty="0"/>
          </a:p>
        </p:txBody>
      </p:sp>
      <p:sp>
        <p:nvSpPr>
          <p:cNvPr id="25" name="テキスト プレースホルダー 7"/>
          <p:cNvSpPr>
            <a:spLocks noGrp="1"/>
          </p:cNvSpPr>
          <p:nvPr>
            <p:ph type="body" sz="quarter" idx="12" hasCustomPrompt="1"/>
          </p:nvPr>
        </p:nvSpPr>
        <p:spPr>
          <a:xfrm>
            <a:off x="543097" y="5659032"/>
            <a:ext cx="3559468" cy="645332"/>
          </a:xfrm>
          <a:prstGeom prst="rect">
            <a:avLst/>
          </a:prstGeom>
        </p:spPr>
        <p:txBody>
          <a:bodyPr anchor="b"/>
          <a:lstStyle>
            <a:lvl1pPr algn="l">
              <a:lnSpc>
                <a:spcPts val="600"/>
              </a:lnSpc>
              <a:defRPr sz="1200" baseline="0">
                <a:solidFill>
                  <a:schemeClr val="tx1"/>
                </a:solidFill>
                <a:latin typeface="DENSO TP 2017 Regular"/>
                <a:ea typeface="+mn-ea"/>
              </a:defRPr>
            </a:lvl1pPr>
          </a:lstStyle>
          <a:p>
            <a:pPr lvl="0"/>
            <a:r>
              <a:rPr kumimoji="1" lang="en-US" altLang="ja-JP" dirty="0"/>
              <a:t>Enter up to 3 lines of department name.</a:t>
            </a:r>
          </a:p>
        </p:txBody>
      </p:sp>
      <p:sp>
        <p:nvSpPr>
          <p:cNvPr id="23" name="テキスト プレースホルダー 7"/>
          <p:cNvSpPr>
            <a:spLocks noGrp="1"/>
          </p:cNvSpPr>
          <p:nvPr>
            <p:ph type="body" sz="quarter" idx="38" hasCustomPrompt="1"/>
          </p:nvPr>
        </p:nvSpPr>
        <p:spPr>
          <a:xfrm>
            <a:off x="548190" y="1984232"/>
            <a:ext cx="6152021" cy="2306880"/>
          </a:xfrm>
          <a:prstGeom prst="rect">
            <a:avLst/>
          </a:prstGeom>
        </p:spPr>
        <p:txBody>
          <a:bodyPr anchor="ctr"/>
          <a:lstStyle>
            <a:lvl1pPr>
              <a:lnSpc>
                <a:spcPts val="5000"/>
              </a:lnSpc>
              <a:defRPr sz="3000" b="0">
                <a:solidFill>
                  <a:schemeClr val="tx1"/>
                </a:solidFill>
                <a:latin typeface="DENSO TP 2017 Bold" panose="020B0800000000000000" pitchFamily="34" charset="-128"/>
                <a:ea typeface="DENSO TP 2017 Bold" panose="020B0800000000000000" pitchFamily="34" charset="-128"/>
              </a:defRPr>
            </a:lvl1pPr>
          </a:lstStyle>
          <a:p>
            <a:pPr lvl="0"/>
            <a:r>
              <a:rPr kumimoji="1" lang="en-US" altLang="ja-JP" dirty="0"/>
              <a:t>Enter up to 3 lines of title.</a:t>
            </a:r>
            <a:r>
              <a:rPr kumimoji="1" lang="ja-JP" altLang="en-US" dirty="0"/>
              <a:t>　　</a:t>
            </a:r>
          </a:p>
        </p:txBody>
      </p:sp>
      <p:sp>
        <p:nvSpPr>
          <p:cNvPr id="35" name="図プレースホルダー 12"/>
          <p:cNvSpPr>
            <a:spLocks noGrp="1"/>
          </p:cNvSpPr>
          <p:nvPr>
            <p:ph type="pic" sz="quarter" idx="13" hasCustomPrompt="1"/>
          </p:nvPr>
        </p:nvSpPr>
        <p:spPr>
          <a:xfrm>
            <a:off x="4917539"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6" name="図プレースホルダー 12"/>
          <p:cNvSpPr>
            <a:spLocks noGrp="1"/>
          </p:cNvSpPr>
          <p:nvPr>
            <p:ph type="pic" sz="quarter" idx="14" hasCustomPrompt="1"/>
          </p:nvPr>
        </p:nvSpPr>
        <p:spPr>
          <a:xfrm>
            <a:off x="5325025"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7" name="図プレースホルダー 12"/>
          <p:cNvSpPr>
            <a:spLocks noGrp="1"/>
          </p:cNvSpPr>
          <p:nvPr>
            <p:ph type="pic" sz="quarter" idx="18" hasCustomPrompt="1"/>
          </p:nvPr>
        </p:nvSpPr>
        <p:spPr>
          <a:xfrm>
            <a:off x="4917539"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1" name="図プレースホルダー 12"/>
          <p:cNvSpPr>
            <a:spLocks noGrp="1"/>
          </p:cNvSpPr>
          <p:nvPr>
            <p:ph type="pic" sz="quarter" idx="19" hasCustomPrompt="1"/>
          </p:nvPr>
        </p:nvSpPr>
        <p:spPr>
          <a:xfrm>
            <a:off x="5325025"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2" name="図プレースホルダー 12"/>
          <p:cNvSpPr>
            <a:spLocks noGrp="1"/>
          </p:cNvSpPr>
          <p:nvPr>
            <p:ph type="pic" sz="quarter" idx="23" hasCustomPrompt="1"/>
          </p:nvPr>
        </p:nvSpPr>
        <p:spPr>
          <a:xfrm>
            <a:off x="4510051"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3" name="図プレースホルダー 12"/>
          <p:cNvSpPr>
            <a:spLocks noGrp="1"/>
          </p:cNvSpPr>
          <p:nvPr>
            <p:ph type="pic" sz="quarter" idx="24" hasCustomPrompt="1"/>
          </p:nvPr>
        </p:nvSpPr>
        <p:spPr>
          <a:xfrm>
            <a:off x="4510051"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8" name="図プレースホルダー 12"/>
          <p:cNvSpPr>
            <a:spLocks noGrp="1"/>
          </p:cNvSpPr>
          <p:nvPr>
            <p:ph type="pic" sz="quarter" idx="28" hasCustomPrompt="1"/>
          </p:nvPr>
        </p:nvSpPr>
        <p:spPr>
          <a:xfrm>
            <a:off x="4917539"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9" name="図プレースホルダー 12"/>
          <p:cNvSpPr>
            <a:spLocks noGrp="1"/>
          </p:cNvSpPr>
          <p:nvPr>
            <p:ph type="pic" sz="quarter" idx="29" hasCustomPrompt="1"/>
          </p:nvPr>
        </p:nvSpPr>
        <p:spPr>
          <a:xfrm>
            <a:off x="5325025"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0" name="図プレースホルダー 12"/>
          <p:cNvSpPr>
            <a:spLocks noGrp="1"/>
          </p:cNvSpPr>
          <p:nvPr>
            <p:ph type="pic" sz="quarter" idx="30" hasCustomPrompt="1"/>
          </p:nvPr>
        </p:nvSpPr>
        <p:spPr>
          <a:xfrm>
            <a:off x="4510051"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1" name="図プレースホルダー 12"/>
          <p:cNvSpPr>
            <a:spLocks noGrp="1"/>
          </p:cNvSpPr>
          <p:nvPr>
            <p:ph type="pic" sz="quarter" idx="33" hasCustomPrompt="1"/>
          </p:nvPr>
        </p:nvSpPr>
        <p:spPr>
          <a:xfrm>
            <a:off x="4102565"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2" name="図プレースホルダー 12"/>
          <p:cNvSpPr>
            <a:spLocks noGrp="1"/>
          </p:cNvSpPr>
          <p:nvPr>
            <p:ph type="pic" sz="quarter" idx="34" hasCustomPrompt="1"/>
          </p:nvPr>
        </p:nvSpPr>
        <p:spPr>
          <a:xfrm>
            <a:off x="4102565"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3" name="図プレースホルダー 12"/>
          <p:cNvSpPr>
            <a:spLocks noGrp="1"/>
          </p:cNvSpPr>
          <p:nvPr>
            <p:ph type="pic" sz="quarter" idx="35" hasCustomPrompt="1"/>
          </p:nvPr>
        </p:nvSpPr>
        <p:spPr>
          <a:xfrm>
            <a:off x="4102565"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4" name="テキスト プレースホルダー 13"/>
          <p:cNvSpPr>
            <a:spLocks noGrp="1"/>
          </p:cNvSpPr>
          <p:nvPr>
            <p:ph type="body" sz="quarter" idx="52" hasCustomPrompt="1"/>
          </p:nvPr>
        </p:nvSpPr>
        <p:spPr>
          <a:xfrm>
            <a:off x="11064897" y="296069"/>
            <a:ext cx="755740" cy="296869"/>
          </a:xfrm>
          <a:prstGeom prst="rect">
            <a:avLst/>
          </a:prstGeom>
          <a:blipFill>
            <a:blip r:embed="rId4"/>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88638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nf-Standar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r>
              <a:rPr lang="en-US" altLang="ja-JP">
                <a:solidFill>
                  <a:schemeClr val="bg1">
                    <a:lumMod val="65000"/>
                  </a:schemeClr>
                </a:solidFill>
              </a:rPr>
              <a:t>1/</a:t>
            </a:r>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24"/>
          <p:cNvSpPr>
            <a:spLocks noGrp="1"/>
          </p:cNvSpPr>
          <p:nvPr>
            <p:ph sz="quarter" idx="17" hasCustomPrompt="1"/>
          </p:nvPr>
        </p:nvSpPr>
        <p:spPr>
          <a:xfrm>
            <a:off x="2" y="708845"/>
            <a:ext cx="12191999"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 name="タイトル 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lang="en-US" altLang="ja-JP" dirty="0"/>
              <a:t>Title</a:t>
            </a:r>
            <a:endParaRPr lang="en-US" dirty="0"/>
          </a:p>
        </p:txBody>
      </p:sp>
    </p:spTree>
    <p:extLst>
      <p:ext uri="{BB962C8B-B14F-4D97-AF65-F5344CB8AC3E}">
        <p14:creationId xmlns:p14="http://schemas.microsoft.com/office/powerpoint/2010/main" val="131082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ex-Cover:No graphics">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図 5"/>
          <p:cNvPicPr>
            <a:picLocks noChangeAspect="1"/>
          </p:cNvPicPr>
          <p:nvPr userDrawn="1"/>
        </p:nvPicPr>
        <p:blipFill>
          <a:blip r:embed="rId3"/>
          <a:stretch>
            <a:fillRect/>
          </a:stretch>
        </p:blipFill>
        <p:spPr>
          <a:xfrm>
            <a:off x="629161" y="616744"/>
            <a:ext cx="2199867" cy="838676"/>
          </a:xfrm>
          <a:prstGeom prst="rect">
            <a:avLst/>
          </a:prstGeom>
        </p:spPr>
      </p:pic>
      <p:sp>
        <p:nvSpPr>
          <p:cNvPr id="13" name="図プレースホルダー 12"/>
          <p:cNvSpPr>
            <a:spLocks noGrp="1"/>
          </p:cNvSpPr>
          <p:nvPr>
            <p:ph type="pic" sz="quarter" idx="13" hasCustomPrompt="1"/>
          </p:nvPr>
        </p:nvSpPr>
        <p:spPr>
          <a:xfrm>
            <a:off x="7143303"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9" name="図プレースホルダー 12"/>
          <p:cNvSpPr>
            <a:spLocks noGrp="1"/>
          </p:cNvSpPr>
          <p:nvPr>
            <p:ph type="pic" sz="quarter" idx="14" hasCustomPrompt="1"/>
          </p:nvPr>
        </p:nvSpPr>
        <p:spPr>
          <a:xfrm>
            <a:off x="7586921"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9" name="図プレースホルダー 12"/>
          <p:cNvSpPr>
            <a:spLocks noGrp="1"/>
          </p:cNvSpPr>
          <p:nvPr>
            <p:ph type="pic" sz="quarter" idx="18" hasCustomPrompt="1"/>
          </p:nvPr>
        </p:nvSpPr>
        <p:spPr>
          <a:xfrm>
            <a:off x="7143303"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0" name="図プレースホルダー 12"/>
          <p:cNvSpPr>
            <a:spLocks noGrp="1"/>
          </p:cNvSpPr>
          <p:nvPr>
            <p:ph type="pic" sz="quarter" idx="19" hasCustomPrompt="1"/>
          </p:nvPr>
        </p:nvSpPr>
        <p:spPr>
          <a:xfrm>
            <a:off x="7586921"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4" name="図プレースホルダー 12"/>
          <p:cNvSpPr>
            <a:spLocks noGrp="1"/>
          </p:cNvSpPr>
          <p:nvPr>
            <p:ph type="pic" sz="quarter" idx="23" hasCustomPrompt="1"/>
          </p:nvPr>
        </p:nvSpPr>
        <p:spPr>
          <a:xfrm>
            <a:off x="6699687"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5" name="図プレースホルダー 12"/>
          <p:cNvSpPr>
            <a:spLocks noGrp="1"/>
          </p:cNvSpPr>
          <p:nvPr>
            <p:ph type="pic" sz="quarter" idx="24" hasCustomPrompt="1"/>
          </p:nvPr>
        </p:nvSpPr>
        <p:spPr>
          <a:xfrm>
            <a:off x="6699687"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6" name="図プレースホルダー 12"/>
          <p:cNvSpPr>
            <a:spLocks noGrp="1"/>
          </p:cNvSpPr>
          <p:nvPr>
            <p:ph type="pic" sz="quarter" idx="33" hasCustomPrompt="1"/>
          </p:nvPr>
        </p:nvSpPr>
        <p:spPr>
          <a:xfrm>
            <a:off x="6256071"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7" name="図プレースホルダー 12"/>
          <p:cNvSpPr>
            <a:spLocks noGrp="1"/>
          </p:cNvSpPr>
          <p:nvPr>
            <p:ph type="pic" sz="quarter" idx="34" hasCustomPrompt="1"/>
          </p:nvPr>
        </p:nvSpPr>
        <p:spPr>
          <a:xfrm>
            <a:off x="6256071"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3" name="図プレースホルダー 12"/>
          <p:cNvSpPr>
            <a:spLocks noGrp="1"/>
          </p:cNvSpPr>
          <p:nvPr>
            <p:ph type="pic" sz="quarter" idx="36" hasCustomPrompt="1"/>
          </p:nvPr>
        </p:nvSpPr>
        <p:spPr>
          <a:xfrm>
            <a:off x="5812455"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0" name="図プレースホルダー 12"/>
          <p:cNvSpPr>
            <a:spLocks noGrp="1"/>
          </p:cNvSpPr>
          <p:nvPr>
            <p:ph type="pic" sz="quarter" idx="37" hasCustomPrompt="1"/>
          </p:nvPr>
        </p:nvSpPr>
        <p:spPr>
          <a:xfrm>
            <a:off x="5812455"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1" name="図プレースホルダー 12"/>
          <p:cNvSpPr>
            <a:spLocks noGrp="1"/>
          </p:cNvSpPr>
          <p:nvPr>
            <p:ph type="pic" sz="quarter" idx="38" hasCustomPrompt="1"/>
          </p:nvPr>
        </p:nvSpPr>
        <p:spPr>
          <a:xfrm>
            <a:off x="5368839"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2" name="図プレースホルダー 12"/>
          <p:cNvSpPr>
            <a:spLocks noGrp="1"/>
          </p:cNvSpPr>
          <p:nvPr>
            <p:ph type="pic" sz="quarter" idx="39" hasCustomPrompt="1"/>
          </p:nvPr>
        </p:nvSpPr>
        <p:spPr>
          <a:xfrm>
            <a:off x="5368839"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83" name="テキスト プレースホルダー 7"/>
          <p:cNvSpPr>
            <a:spLocks noGrp="1"/>
          </p:cNvSpPr>
          <p:nvPr>
            <p:ph type="body" sz="quarter" idx="11" hasCustomPrompt="1"/>
          </p:nvPr>
        </p:nvSpPr>
        <p:spPr>
          <a:xfrm>
            <a:off x="543098" y="5315231"/>
            <a:ext cx="4783435" cy="403701"/>
          </a:xfrm>
          <a:prstGeom prst="rect">
            <a:avLst/>
          </a:prstGeom>
        </p:spPr>
        <p:txBody>
          <a:bodyPr/>
          <a:lstStyle>
            <a:lvl1pPr>
              <a:lnSpc>
                <a:spcPct val="100000"/>
              </a:lnSpc>
              <a:defRPr sz="2000" baseline="0">
                <a:solidFill>
                  <a:schemeClr val="tx1"/>
                </a:solidFill>
                <a:latin typeface="DENSO TP 2017 Regular"/>
                <a:ea typeface="+mn-ea"/>
              </a:defRPr>
            </a:lvl1pPr>
          </a:lstStyle>
          <a:p>
            <a:pPr lvl="0"/>
            <a:r>
              <a:rPr kumimoji="1" lang="en-US" altLang="ja-JP" dirty="0"/>
              <a:t>Presenter Name </a:t>
            </a:r>
            <a:r>
              <a:rPr kumimoji="1" lang="ja-JP" altLang="en-US" dirty="0"/>
              <a:t>　　</a:t>
            </a:r>
          </a:p>
        </p:txBody>
      </p:sp>
      <p:sp>
        <p:nvSpPr>
          <p:cNvPr id="84" name="テキスト プレースホルダー 7"/>
          <p:cNvSpPr>
            <a:spLocks noGrp="1"/>
          </p:cNvSpPr>
          <p:nvPr>
            <p:ph type="body" sz="quarter" idx="12" hasCustomPrompt="1"/>
          </p:nvPr>
        </p:nvSpPr>
        <p:spPr>
          <a:xfrm>
            <a:off x="539922" y="5718930"/>
            <a:ext cx="4786881" cy="576752"/>
          </a:xfrm>
          <a:prstGeom prst="rect">
            <a:avLst/>
          </a:prstGeom>
        </p:spPr>
        <p:txBody>
          <a:bodyPr rIns="36000" anchor="b"/>
          <a:lstStyle>
            <a:lvl1pPr algn="l">
              <a:lnSpc>
                <a:spcPts val="900"/>
              </a:lnSpc>
              <a:defRPr sz="1200" baseline="0">
                <a:solidFill>
                  <a:schemeClr val="tx1"/>
                </a:solidFill>
                <a:latin typeface="DENSO TP 2017 Regular"/>
                <a:ea typeface="+mn-ea"/>
              </a:defRPr>
            </a:lvl1pPr>
          </a:lstStyle>
          <a:p>
            <a:pPr lvl="0"/>
            <a:r>
              <a:rPr kumimoji="1" lang="en-US" altLang="ja-JP" dirty="0"/>
              <a:t>Enter up to 2 lines of department name.</a:t>
            </a:r>
          </a:p>
        </p:txBody>
      </p:sp>
      <p:sp>
        <p:nvSpPr>
          <p:cNvPr id="86" name="テキスト プレースホルダー 14"/>
          <p:cNvSpPr>
            <a:spLocks noGrp="1"/>
          </p:cNvSpPr>
          <p:nvPr>
            <p:ph type="body" sz="quarter" idx="40" hasCustomPrompt="1"/>
          </p:nvPr>
        </p:nvSpPr>
        <p:spPr>
          <a:xfrm>
            <a:off x="567977" y="4978703"/>
            <a:ext cx="4758556" cy="349250"/>
          </a:xfrm>
          <a:prstGeom prst="rect">
            <a:avLst/>
          </a:prstGeom>
        </p:spPr>
        <p:txBody>
          <a:bodyPr/>
          <a:lstStyle>
            <a:lvl1pPr>
              <a:defRPr lang="ja-JP" altLang="en-US" sz="1600" dirty="0">
                <a:latin typeface="DENSO TP 2017 Regular"/>
                <a:ea typeface="+mn-ea"/>
              </a:defRPr>
            </a:lvl1pPr>
          </a:lstStyle>
          <a:p>
            <a:pPr lvl="0"/>
            <a:r>
              <a:rPr kumimoji="1" lang="en-US" altLang="ja-JP" dirty="0"/>
              <a:t>00/****/2023</a:t>
            </a:r>
            <a:endParaRPr kumimoji="1" lang="ja-JP" altLang="en-US" dirty="0"/>
          </a:p>
        </p:txBody>
      </p:sp>
      <p:sp>
        <p:nvSpPr>
          <p:cNvPr id="34" name="テキスト プレースホルダー 7"/>
          <p:cNvSpPr>
            <a:spLocks noGrp="1"/>
          </p:cNvSpPr>
          <p:nvPr>
            <p:ph type="body" sz="quarter" idx="41" hasCustomPrompt="1"/>
          </p:nvPr>
        </p:nvSpPr>
        <p:spPr>
          <a:xfrm>
            <a:off x="548191" y="1984232"/>
            <a:ext cx="8567235" cy="2306880"/>
          </a:xfrm>
          <a:prstGeom prst="rect">
            <a:avLst/>
          </a:prstGeom>
        </p:spPr>
        <p:txBody>
          <a:bodyPr anchor="ctr"/>
          <a:lstStyle>
            <a:lvl1pPr>
              <a:lnSpc>
                <a:spcPts val="5000"/>
              </a:lnSpc>
              <a:defRPr sz="3000" b="0">
                <a:solidFill>
                  <a:schemeClr val="tx1"/>
                </a:solidFill>
                <a:latin typeface="DENSO TP 2017 Bold" panose="020B0800000000000000" pitchFamily="34" charset="-128"/>
                <a:ea typeface="DENSO TP 2017 Bold" panose="020B0800000000000000" pitchFamily="34" charset="-128"/>
              </a:defRPr>
            </a:lvl1pPr>
          </a:lstStyle>
          <a:p>
            <a:pPr lvl="0"/>
            <a:r>
              <a:rPr kumimoji="1" lang="en-US" altLang="ja-JP" dirty="0"/>
              <a:t>Enter up to 3 lines of title.</a:t>
            </a:r>
            <a:r>
              <a:rPr kumimoji="1" lang="ja-JP" altLang="en-US" dirty="0"/>
              <a:t>　　</a:t>
            </a:r>
          </a:p>
        </p:txBody>
      </p:sp>
      <p:pic>
        <p:nvPicPr>
          <p:cNvPr id="25" name="図 2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069775" y="295989"/>
            <a:ext cx="755740" cy="296951"/>
          </a:xfrm>
          <a:prstGeom prst="rect">
            <a:avLst/>
          </a:prstGeom>
        </p:spPr>
      </p:pic>
    </p:spTree>
    <p:extLst>
      <p:ext uri="{BB962C8B-B14F-4D97-AF65-F5344CB8AC3E}">
        <p14:creationId xmlns:p14="http://schemas.microsoft.com/office/powerpoint/2010/main" val="158887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ex-Agenda">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3"/>
          <p:cNvSpPr>
            <a:spLocks noGrp="1"/>
          </p:cNvSpPr>
          <p:nvPr>
            <p:ph type="body" sz="quarter" idx="18" hasCustomPrompt="1"/>
          </p:nvPr>
        </p:nvSpPr>
        <p:spPr>
          <a:xfrm>
            <a:off x="1694925" y="1740611"/>
            <a:ext cx="10497075" cy="4371182"/>
          </a:xfrm>
          <a:prstGeom prst="rect">
            <a:avLst/>
          </a:prstGeom>
        </p:spPr>
        <p:txBody>
          <a:bodyPr rIns="720000" numCol="1" spcCol="504000"/>
          <a:lstStyle>
            <a:lvl1pPr marL="457200" indent="-457200" fontAlgn="b">
              <a:lnSpc>
                <a:spcPct val="100000"/>
              </a:lnSpc>
              <a:buSzPct val="85000"/>
              <a:buFont typeface="+mj-lt"/>
              <a:buAutoNum type="arabicPeriod"/>
              <a:defRPr sz="2500">
                <a:latin typeface="DENSO TP 2017 Regular"/>
                <a:ea typeface="+mn-ea"/>
              </a:defRPr>
            </a:lvl1pPr>
            <a:lvl2pPr marL="800100" indent="-342900" fontAlgn="b">
              <a:lnSpc>
                <a:spcPct val="100000"/>
              </a:lnSpc>
              <a:buSzPct val="85000"/>
              <a:buFont typeface="+mj-lt"/>
              <a:buAutoNum type="arabicPeriod"/>
              <a:defRPr sz="1800">
                <a:latin typeface="DENSO TP 2017 Regular"/>
                <a:ea typeface="+mn-ea"/>
              </a:defRPr>
            </a:lvl2pPr>
            <a:lvl3pPr marL="1257300" indent="-342900" fontAlgn="b">
              <a:lnSpc>
                <a:spcPct val="100000"/>
              </a:lnSpc>
              <a:buSzPct val="85000"/>
              <a:buFont typeface="+mj-lt"/>
              <a:buAutoNum type="arabicPeriod"/>
              <a:defRPr sz="1800">
                <a:latin typeface="DENSO TP 2017 Regular"/>
                <a:ea typeface="+mn-ea"/>
              </a:defRPr>
            </a:lvl3pPr>
            <a:lvl4pPr marL="1714500" indent="-342900" fontAlgn="b">
              <a:lnSpc>
                <a:spcPct val="100000"/>
              </a:lnSpc>
              <a:buSzPct val="85000"/>
              <a:buFont typeface="+mj-lt"/>
              <a:buAutoNum type="arabicPeriod"/>
              <a:defRPr sz="1800">
                <a:latin typeface="DENSO TP 2017 Regular"/>
                <a:ea typeface="+mn-ea"/>
              </a:defRPr>
            </a:lvl4pPr>
            <a:lvl5pPr marL="2171700" indent="-342900" fontAlgn="b">
              <a:lnSpc>
                <a:spcPct val="100000"/>
              </a:lnSpc>
              <a:buSzPct val="85000"/>
              <a:buFont typeface="+mj-lt"/>
              <a:buAutoNum type="arabicPeriod"/>
              <a:defRPr sz="1800">
                <a:latin typeface="DENSO TP 2017 Regular"/>
                <a:ea typeface="+mn-ea"/>
              </a:defRPr>
            </a:lvl5pPr>
          </a:lstStyle>
          <a:p>
            <a:pPr lvl="0"/>
            <a:r>
              <a:rPr kumimoji="1" lang="en-US" altLang="ja-JP" dirty="0"/>
              <a:t>Title</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endParaRPr kumimoji="1" lang="ja-JP" altLang="en-US" dirty="0"/>
          </a:p>
          <a:p>
            <a:pPr lvl="4"/>
            <a:r>
              <a:rPr kumimoji="1" lang="en-US" altLang="ja-JP" dirty="0"/>
              <a:t>Fifth level</a:t>
            </a:r>
            <a:endParaRPr kumimoji="1" lang="ja-JP" altLang="en-US" dirty="0"/>
          </a:p>
        </p:txBody>
      </p:sp>
      <p:sp>
        <p:nvSpPr>
          <p:cNvPr id="6" name="テキスト プレースホルダー 9"/>
          <p:cNvSpPr>
            <a:spLocks noGrp="1"/>
          </p:cNvSpPr>
          <p:nvPr>
            <p:ph type="body" sz="quarter" idx="12" hasCustomPrompt="1"/>
          </p:nvPr>
        </p:nvSpPr>
        <p:spPr>
          <a:xfrm>
            <a:off x="631955" y="465672"/>
            <a:ext cx="10137645" cy="1171094"/>
          </a:xfrm>
          <a:prstGeom prst="rect">
            <a:avLst/>
          </a:prstGeom>
        </p:spPr>
        <p:txBody>
          <a:bodyPr/>
          <a:lstStyle>
            <a:lvl1pPr marL="0" indent="0">
              <a:buNone/>
              <a:defRPr sz="6800">
                <a:solidFill>
                  <a:schemeClr val="bg2"/>
                </a:solidFill>
                <a:latin typeface="DENSO TP 2017 Regular"/>
                <a:ea typeface="+mn-ea"/>
              </a:defRPr>
            </a:lvl1pPr>
          </a:lstStyle>
          <a:p>
            <a:pPr lvl="0"/>
            <a:r>
              <a:rPr kumimoji="1" lang="en-US" altLang="ja-JP" dirty="0"/>
              <a:t>Agenda(Please enter)</a:t>
            </a:r>
            <a:endParaRPr kumimoji="1" lang="ja-JP" altLang="en-US" dirty="0"/>
          </a:p>
        </p:txBody>
      </p:sp>
    </p:spTree>
    <p:extLst>
      <p:ext uri="{BB962C8B-B14F-4D97-AF65-F5344CB8AC3E}">
        <p14:creationId xmlns:p14="http://schemas.microsoft.com/office/powerpoint/2010/main" val="903513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ex-Title">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6" name="テキスト プレースホルダー 9"/>
          <p:cNvSpPr>
            <a:spLocks noGrp="1"/>
          </p:cNvSpPr>
          <p:nvPr>
            <p:ph type="body" sz="quarter" idx="12" hasCustomPrompt="1"/>
          </p:nvPr>
        </p:nvSpPr>
        <p:spPr>
          <a:xfrm>
            <a:off x="1000040" y="2557428"/>
            <a:ext cx="10496635" cy="609600"/>
          </a:xfrm>
          <a:prstGeom prst="rect">
            <a:avLst/>
          </a:prstGeom>
        </p:spPr>
        <p:txBody>
          <a:bodyPr/>
          <a:lstStyle>
            <a:lvl1pPr marL="0" indent="0">
              <a:buNone/>
              <a:defRPr sz="3800">
                <a:solidFill>
                  <a:schemeClr val="bg2"/>
                </a:solidFill>
                <a:latin typeface="DENSO TP 2017 Regular"/>
                <a:ea typeface="+mn-ea"/>
              </a:defRPr>
            </a:lvl1pPr>
          </a:lstStyle>
          <a:p>
            <a:pPr lvl="0"/>
            <a:r>
              <a:rPr kumimoji="1" lang="en-US" altLang="ja-JP" dirty="0"/>
              <a:t>Enter a title</a:t>
            </a:r>
            <a:endParaRPr kumimoji="1" lang="ja-JP" altLang="en-US" dirty="0"/>
          </a:p>
        </p:txBody>
      </p:sp>
      <p:sp>
        <p:nvSpPr>
          <p:cNvPr id="7" name="テキスト プレースホルダー 9"/>
          <p:cNvSpPr>
            <a:spLocks noGrp="1"/>
          </p:cNvSpPr>
          <p:nvPr>
            <p:ph type="body" sz="quarter" idx="13" hasCustomPrompt="1"/>
          </p:nvPr>
        </p:nvSpPr>
        <p:spPr>
          <a:xfrm>
            <a:off x="1028615" y="3227437"/>
            <a:ext cx="10468060"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a:solidFill>
                  <a:schemeClr val="bg2"/>
                </a:solidFill>
                <a:latin typeface="DENSO TP 2017 Regular"/>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Subtitle</a:t>
            </a:r>
            <a:endParaRPr kumimoji="1" lang="ja-JP" altLang="en-US" dirty="0"/>
          </a:p>
        </p:txBody>
      </p:sp>
      <p:sp>
        <p:nvSpPr>
          <p:cNvPr id="16" name="テキスト プレースホルダー 5"/>
          <p:cNvSpPr>
            <a:spLocks noGrp="1"/>
          </p:cNvSpPr>
          <p:nvPr>
            <p:ph type="body" sz="quarter" idx="19" hasCustomPrompt="1"/>
          </p:nvPr>
        </p:nvSpPr>
        <p:spPr>
          <a:xfrm>
            <a:off x="485075" y="278226"/>
            <a:ext cx="2847695" cy="1976765"/>
          </a:xfrm>
          <a:prstGeom prst="rect">
            <a:avLst/>
          </a:prstGeom>
        </p:spPr>
        <p:txBody>
          <a:bodyPr/>
          <a:lstStyle>
            <a:lvl1pPr>
              <a:defRPr sz="15500">
                <a:solidFill>
                  <a:schemeClr val="bg2"/>
                </a:solidFill>
                <a:latin typeface="DENSO TP 2017 Regular"/>
                <a:ea typeface="+mn-ea"/>
              </a:defRPr>
            </a:lvl1pPr>
          </a:lstStyle>
          <a:p>
            <a:pPr lvl="0"/>
            <a:r>
              <a:rPr kumimoji="1" lang="en-US" altLang="ja-JP" dirty="0"/>
              <a:t>0</a:t>
            </a:r>
            <a:endParaRPr kumimoji="1" lang="ja-JP" altLang="en-US" dirty="0"/>
          </a:p>
        </p:txBody>
      </p:sp>
      <p:sp>
        <p:nvSpPr>
          <p:cNvPr id="9"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Tree>
    <p:extLst>
      <p:ext uri="{BB962C8B-B14F-4D97-AF65-F5344CB8AC3E}">
        <p14:creationId xmlns:p14="http://schemas.microsoft.com/office/powerpoint/2010/main" val="35092122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Standar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24"/>
          <p:cNvSpPr>
            <a:spLocks noGrp="1"/>
          </p:cNvSpPr>
          <p:nvPr>
            <p:ph sz="quarter" idx="17" hasCustomPrompt="1"/>
          </p:nvPr>
        </p:nvSpPr>
        <p:spPr>
          <a:xfrm>
            <a:off x="2" y="708845"/>
            <a:ext cx="12191999"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 name="タイトル 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lang="en-US" altLang="ja-JP" dirty="0"/>
              <a:t>Title</a:t>
            </a:r>
            <a:endParaRPr lang="en-US" dirty="0"/>
          </a:p>
        </p:txBody>
      </p:sp>
    </p:spTree>
    <p:extLst>
      <p:ext uri="{BB962C8B-B14F-4D97-AF65-F5344CB8AC3E}">
        <p14:creationId xmlns:p14="http://schemas.microsoft.com/office/powerpoint/2010/main" val="3916581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nf-No Footer">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C2F99923-201E-44D6-8495-67D72D60A494}"/>
              </a:ext>
            </a:extLst>
          </p:cNvPr>
          <p:cNvSpPr>
            <a:spLocks noGrp="1"/>
          </p:cNvSpPr>
          <p:nvPr>
            <p:ph type="ftr" sz="quarter" idx="18"/>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正方形/長方形 4"/>
          <p:cNvSpPr/>
          <p:nvPr userDrawn="1"/>
        </p:nvSpPr>
        <p:spPr bwMode="white">
          <a:xfrm>
            <a:off x="1" y="6200775"/>
            <a:ext cx="10806252" cy="657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2" name="タイトル 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lang="en-US" dirty="0"/>
              <a:t>Title</a:t>
            </a:r>
          </a:p>
        </p:txBody>
      </p:sp>
      <p:sp>
        <p:nvSpPr>
          <p:cNvPr id="6"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Tree>
    <p:extLst>
      <p:ext uri="{BB962C8B-B14F-4D97-AF65-F5344CB8AC3E}">
        <p14:creationId xmlns:p14="http://schemas.microsoft.com/office/powerpoint/2010/main" val="69045854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tle only">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タイトル 4"/>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016961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ex-Standard + Summary">
    <p:spTree>
      <p:nvGrpSpPr>
        <p:cNvPr id="1" name=""/>
        <p:cNvGrpSpPr/>
        <p:nvPr/>
      </p:nvGrpSpPr>
      <p:grpSpPr>
        <a:xfrm>
          <a:off x="0" y="0"/>
          <a:ext cx="0" cy="0"/>
          <a:chOff x="0" y="0"/>
          <a:chExt cx="0" cy="0"/>
        </a:xfrm>
      </p:grpSpPr>
      <p:sp>
        <p:nvSpPr>
          <p:cNvPr id="9"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6" name="テキスト プレースホルダー 5"/>
          <p:cNvSpPr>
            <a:spLocks noGrp="1"/>
          </p:cNvSpPr>
          <p:nvPr>
            <p:ph type="body" sz="quarter" idx="18" hasCustomPrompt="1"/>
          </p:nvPr>
        </p:nvSpPr>
        <p:spPr>
          <a:xfrm>
            <a:off x="-1" y="5742793"/>
            <a:ext cx="12192001" cy="456628"/>
          </a:xfrm>
          <a:prstGeom prst="rect">
            <a:avLst/>
          </a:prstGeom>
        </p:spPr>
        <p:txBody>
          <a:bodyPr tIns="0" bIns="36000" anchor="b"/>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タイトル 6"/>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933598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ex-Standard + Summary(High)">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8" hasCustomPrompt="1"/>
          </p:nvPr>
        </p:nvSpPr>
        <p:spPr>
          <a:xfrm>
            <a:off x="0" y="729710"/>
            <a:ext cx="12192000" cy="456628"/>
          </a:xfrm>
          <a:prstGeom prst="rect">
            <a:avLst/>
          </a:prstGeom>
        </p:spPr>
        <p:txBody>
          <a:bodyPr tIns="72000" bIns="0" anchor="t"/>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コンテンツ プレースホルダー 24"/>
          <p:cNvSpPr>
            <a:spLocks noGrp="1"/>
          </p:cNvSpPr>
          <p:nvPr>
            <p:ph sz="quarter" idx="19" hasCustomPrompt="1"/>
          </p:nvPr>
        </p:nvSpPr>
        <p:spPr>
          <a:xfrm>
            <a:off x="2" y="1211859"/>
            <a:ext cx="12191998" cy="4988915"/>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6" name="タイトル 5"/>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1863389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ex-1 Image + Summary">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0" hasCustomPrompt="1"/>
          </p:nvPr>
        </p:nvSpPr>
        <p:spPr>
          <a:xfrm>
            <a:off x="696913" y="1243528"/>
            <a:ext cx="10801350"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図プレースホルダー 6"/>
          <p:cNvSpPr>
            <a:spLocks noGrp="1"/>
          </p:cNvSpPr>
          <p:nvPr>
            <p:ph type="pic" sz="quarter" idx="19" hasCustomPrompt="1"/>
          </p:nvPr>
        </p:nvSpPr>
        <p:spPr bwMode="white">
          <a:xfrm>
            <a:off x="696913" y="1243528"/>
            <a:ext cx="10801350"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6"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タイトル 6"/>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341901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ex-2 Image + Summary">
    <p:spTree>
      <p:nvGrpSpPr>
        <p:cNvPr id="1" name=""/>
        <p:cNvGrpSpPr/>
        <p:nvPr/>
      </p:nvGrpSpPr>
      <p:grpSpPr>
        <a:xfrm>
          <a:off x="0" y="0"/>
          <a:ext cx="0" cy="0"/>
          <a:chOff x="0" y="0"/>
          <a:chExt cx="0" cy="0"/>
        </a:xfrm>
      </p:grpSpPr>
      <p:sp>
        <p:nvSpPr>
          <p:cNvPr id="9" name="テキスト プレースホルダー 9"/>
          <p:cNvSpPr>
            <a:spLocks noGrp="1"/>
          </p:cNvSpPr>
          <p:nvPr>
            <p:ph type="body" sz="quarter" idx="50" hasCustomPrompt="1"/>
          </p:nvPr>
        </p:nvSpPr>
        <p:spPr>
          <a:xfrm>
            <a:off x="6196869" y="1243528"/>
            <a:ext cx="5301394"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1" name="テキスト プレースホルダー 9"/>
          <p:cNvSpPr>
            <a:spLocks noGrp="1"/>
          </p:cNvSpPr>
          <p:nvPr>
            <p:ph type="body" sz="quarter" idx="51" hasCustomPrompt="1"/>
          </p:nvPr>
        </p:nvSpPr>
        <p:spPr>
          <a:xfrm>
            <a:off x="696913" y="1243528"/>
            <a:ext cx="5302606"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6" name="図プレースホルダー 6"/>
          <p:cNvSpPr>
            <a:spLocks noGrp="1"/>
          </p:cNvSpPr>
          <p:nvPr>
            <p:ph type="pic" sz="quarter" idx="19" hasCustomPrompt="1"/>
          </p:nvPr>
        </p:nvSpPr>
        <p:spPr bwMode="white">
          <a:xfrm>
            <a:off x="696913" y="1243528"/>
            <a:ext cx="530260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7" name="図プレースホルダー 6"/>
          <p:cNvSpPr>
            <a:spLocks noGrp="1"/>
          </p:cNvSpPr>
          <p:nvPr>
            <p:ph type="pic" sz="quarter" idx="20" hasCustomPrompt="1"/>
          </p:nvPr>
        </p:nvSpPr>
        <p:spPr bwMode="white">
          <a:xfrm>
            <a:off x="6196869" y="1243528"/>
            <a:ext cx="5301394"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8" name="タイトル 7"/>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0338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nf-nf-No Footer">
    <p:spTree>
      <p:nvGrpSpPr>
        <p:cNvPr id="1" name=""/>
        <p:cNvGrpSpPr/>
        <p:nvPr/>
      </p:nvGrpSpPr>
      <p:grpSpPr>
        <a:xfrm>
          <a:off x="0" y="0"/>
          <a:ext cx="0" cy="0"/>
          <a:chOff x="0" y="0"/>
          <a:chExt cx="0" cy="0"/>
        </a:xfrm>
      </p:grpSpPr>
      <p:sp>
        <p:nvSpPr>
          <p:cNvPr id="7" name="フッター プレースホルダー 2">
            <a:extLst>
              <a:ext uri="{FF2B5EF4-FFF2-40B4-BE49-F238E27FC236}">
                <a16:creationId xmlns:a16="http://schemas.microsoft.com/office/drawing/2014/main" id="{973E7262-6AD1-44F3-9107-A2A23F446F0B}"/>
              </a:ext>
            </a:extLst>
          </p:cNvPr>
          <p:cNvSpPr>
            <a:spLocks noGrp="1"/>
          </p:cNvSpPr>
          <p:nvPr>
            <p:ph type="ftr" sz="quarter" idx="10"/>
          </p:nvPr>
        </p:nvSpPr>
        <p:spPr>
          <a:xfrm>
            <a:off x="1306648" y="6269163"/>
            <a:ext cx="4623616" cy="365125"/>
          </a:xfrm>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r>
              <a:rPr lang="en-US" altLang="ja-JP">
                <a:solidFill>
                  <a:schemeClr val="bg1">
                    <a:lumMod val="65000"/>
                  </a:schemeClr>
                </a:solidFill>
              </a:rPr>
              <a:t>1/</a:t>
            </a:r>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正方形/長方形 4"/>
          <p:cNvSpPr/>
          <p:nvPr userDrawn="1"/>
        </p:nvSpPr>
        <p:spPr bwMode="white">
          <a:xfrm>
            <a:off x="1" y="6200774"/>
            <a:ext cx="10806252" cy="657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2" name="タイトル 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lang="en-US" dirty="0"/>
              <a:t>Title</a:t>
            </a:r>
          </a:p>
        </p:txBody>
      </p:sp>
      <p:sp>
        <p:nvSpPr>
          <p:cNvPr id="6"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Tree>
    <p:extLst>
      <p:ext uri="{BB962C8B-B14F-4D97-AF65-F5344CB8AC3E}">
        <p14:creationId xmlns:p14="http://schemas.microsoft.com/office/powerpoint/2010/main" val="60631256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ex-3 Image + Summary">
    <p:spTree>
      <p:nvGrpSpPr>
        <p:cNvPr id="1" name=""/>
        <p:cNvGrpSpPr/>
        <p:nvPr/>
      </p:nvGrpSpPr>
      <p:grpSpPr>
        <a:xfrm>
          <a:off x="0" y="0"/>
          <a:ext cx="0" cy="0"/>
          <a:chOff x="0" y="0"/>
          <a:chExt cx="0" cy="0"/>
        </a:xfrm>
      </p:grpSpPr>
      <p:sp>
        <p:nvSpPr>
          <p:cNvPr id="10" name="テキスト プレースホルダー 9"/>
          <p:cNvSpPr>
            <a:spLocks noGrp="1"/>
          </p:cNvSpPr>
          <p:nvPr>
            <p:ph type="body" sz="quarter" idx="50" hasCustomPrompt="1"/>
          </p:nvPr>
        </p:nvSpPr>
        <p:spPr>
          <a:xfrm>
            <a:off x="696913" y="1243528"/>
            <a:ext cx="3518167"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2" name="テキスト プレースホルダー 9"/>
          <p:cNvSpPr>
            <a:spLocks noGrp="1"/>
          </p:cNvSpPr>
          <p:nvPr>
            <p:ph type="body" sz="quarter" idx="51" hasCustomPrompt="1"/>
          </p:nvPr>
        </p:nvSpPr>
        <p:spPr>
          <a:xfrm>
            <a:off x="4354841" y="1243528"/>
            <a:ext cx="3491453"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3" name="テキスト プレースホルダー 9"/>
          <p:cNvSpPr>
            <a:spLocks noGrp="1"/>
          </p:cNvSpPr>
          <p:nvPr>
            <p:ph type="body" sz="quarter" idx="52" hasCustomPrompt="1"/>
          </p:nvPr>
        </p:nvSpPr>
        <p:spPr>
          <a:xfrm>
            <a:off x="7986052" y="1243527"/>
            <a:ext cx="3512211" cy="4957248"/>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7" hasCustomPrompt="1"/>
          </p:nvPr>
        </p:nvSpPr>
        <p:spPr>
          <a:xfrm>
            <a:off x="0" y="757261"/>
            <a:ext cx="12192000"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6" name="図プレースホルダー 6"/>
          <p:cNvSpPr>
            <a:spLocks noGrp="1"/>
          </p:cNvSpPr>
          <p:nvPr>
            <p:ph type="pic" sz="quarter" idx="19" hasCustomPrompt="1"/>
          </p:nvPr>
        </p:nvSpPr>
        <p:spPr bwMode="white">
          <a:xfrm>
            <a:off x="696913" y="1243528"/>
            <a:ext cx="3518168"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7" name="図プレースホルダー 6"/>
          <p:cNvSpPr>
            <a:spLocks noGrp="1"/>
          </p:cNvSpPr>
          <p:nvPr>
            <p:ph type="pic" sz="quarter" idx="20" hasCustomPrompt="1"/>
          </p:nvPr>
        </p:nvSpPr>
        <p:spPr bwMode="white">
          <a:xfrm>
            <a:off x="4354839" y="1243528"/>
            <a:ext cx="349145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8" name="図プレースホルダー 6"/>
          <p:cNvSpPr>
            <a:spLocks noGrp="1"/>
          </p:cNvSpPr>
          <p:nvPr>
            <p:ph type="pic" sz="quarter" idx="21" hasCustomPrompt="1"/>
          </p:nvPr>
        </p:nvSpPr>
        <p:spPr bwMode="white">
          <a:xfrm>
            <a:off x="7986053" y="1243529"/>
            <a:ext cx="3512210" cy="4957246"/>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9" name="タイトル 8"/>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396357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ex-Content pag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8"/>
          <p:cNvSpPr>
            <a:spLocks noGrp="1"/>
          </p:cNvSpPr>
          <p:nvPr>
            <p:ph type="body" sz="quarter" idx="30" hasCustomPrompt="1"/>
          </p:nvPr>
        </p:nvSpPr>
        <p:spPr>
          <a:xfrm>
            <a:off x="4335460" y="3928352"/>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6" name="コンテンツ プレースホルダー 14"/>
          <p:cNvSpPr>
            <a:spLocks noGrp="1"/>
          </p:cNvSpPr>
          <p:nvPr>
            <p:ph sz="quarter" idx="24"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7" name="コンテンツ プレースホルダー 14"/>
          <p:cNvSpPr>
            <a:spLocks noGrp="1"/>
          </p:cNvSpPr>
          <p:nvPr>
            <p:ph sz="quarter" idx="25"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9" name="テキスト プレースホルダー 11"/>
          <p:cNvSpPr>
            <a:spLocks noGrp="1"/>
          </p:cNvSpPr>
          <p:nvPr>
            <p:ph type="body" sz="quarter" idx="27" hasCustomPrompt="1"/>
          </p:nvPr>
        </p:nvSpPr>
        <p:spPr>
          <a:xfrm>
            <a:off x="4335463" y="3556007"/>
            <a:ext cx="7856537" cy="292095"/>
          </a:xfrm>
          <a:prstGeom prst="rect">
            <a:avLst/>
          </a:prstGeom>
        </p:spPr>
        <p:txBody>
          <a:bodyPr lIns="0" tIns="0" rIns="720000" bIns="0"/>
          <a:lstStyle>
            <a:lvl1pPr marL="0" indent="0">
              <a:buFont typeface="Arial" panose="020B0604020202020204" pitchFamily="34" charset="0"/>
              <a:buNone/>
              <a:defRPr sz="2200" b="0">
                <a:latin typeface="DENSO TP 2017 Bold" panose="020B0800000000000000" pitchFamily="34" charset="-128"/>
                <a:ea typeface="DENSO TP 2017 Bold" panose="020B0800000000000000" pitchFamily="34" charset="-128"/>
              </a:defRPr>
            </a:lvl1pPr>
            <a:lvl2pPr marL="457200" indent="0">
              <a:buNone/>
              <a:defRPr/>
            </a:lvl2pPr>
          </a:lstStyle>
          <a:p>
            <a:pPr lvl="0"/>
            <a:r>
              <a:rPr kumimoji="1" lang="en-US" altLang="ja-JP" dirty="0"/>
              <a:t>Title</a:t>
            </a:r>
          </a:p>
        </p:txBody>
      </p:sp>
      <p:sp>
        <p:nvSpPr>
          <p:cNvPr id="10" name="テキスト プレースホルダー 8"/>
          <p:cNvSpPr>
            <a:spLocks noGrp="1"/>
          </p:cNvSpPr>
          <p:nvPr>
            <p:ph type="body" sz="quarter" idx="28" hasCustomPrompt="1"/>
          </p:nvPr>
        </p:nvSpPr>
        <p:spPr>
          <a:xfrm>
            <a:off x="4335461" y="1307575"/>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タイトル 10"/>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91294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ex-Content page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11"/>
          <p:cNvSpPr>
            <a:spLocks noGrp="1"/>
          </p:cNvSpPr>
          <p:nvPr>
            <p:ph type="body" sz="quarter" idx="26" hasCustomPrompt="1"/>
          </p:nvPr>
        </p:nvSpPr>
        <p:spPr>
          <a:xfrm>
            <a:off x="4335465" y="933760"/>
            <a:ext cx="3427068"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テキスト プレースホルダー 11"/>
          <p:cNvSpPr>
            <a:spLocks noGrp="1"/>
          </p:cNvSpPr>
          <p:nvPr>
            <p:ph type="body" sz="quarter" idx="27" hasCustomPrompt="1"/>
          </p:nvPr>
        </p:nvSpPr>
        <p:spPr>
          <a:xfrm>
            <a:off x="4335465" y="3556007"/>
            <a:ext cx="3427068"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1"/>
          <p:cNvSpPr>
            <a:spLocks noGrp="1"/>
          </p:cNvSpPr>
          <p:nvPr>
            <p:ph type="body" sz="quarter" idx="31" hasCustomPrompt="1"/>
          </p:nvPr>
        </p:nvSpPr>
        <p:spPr>
          <a:xfrm>
            <a:off x="8359141" y="933758"/>
            <a:ext cx="3832860" cy="5057718"/>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8" name="右矢印 7"/>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tx2"/>
              </a:solidFill>
              <a:latin typeface="+mn-ea"/>
              <a:ea typeface="+mn-ea"/>
            </a:endParaRPr>
          </a:p>
        </p:txBody>
      </p:sp>
      <p:sp>
        <p:nvSpPr>
          <p:cNvPr id="9" name="コンテンツ プレースホルダー 14"/>
          <p:cNvSpPr>
            <a:spLocks noGrp="1"/>
          </p:cNvSpPr>
          <p:nvPr>
            <p:ph sz="quarter" idx="32"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0" name="コンテンツ プレースホルダー 14"/>
          <p:cNvSpPr>
            <a:spLocks noGrp="1"/>
          </p:cNvSpPr>
          <p:nvPr>
            <p:ph sz="quarter" idx="33"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2" name="テキスト プレースホルダー 8"/>
          <p:cNvSpPr>
            <a:spLocks noGrp="1"/>
          </p:cNvSpPr>
          <p:nvPr>
            <p:ph type="body" sz="quarter" idx="30" hasCustomPrompt="1"/>
          </p:nvPr>
        </p:nvSpPr>
        <p:spPr>
          <a:xfrm>
            <a:off x="4335462" y="3928352"/>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3" name="テキスト プレースホルダー 8"/>
          <p:cNvSpPr>
            <a:spLocks noGrp="1"/>
          </p:cNvSpPr>
          <p:nvPr>
            <p:ph type="body" sz="quarter" idx="28" hasCustomPrompt="1"/>
          </p:nvPr>
        </p:nvSpPr>
        <p:spPr>
          <a:xfrm>
            <a:off x="4335464" y="1307575"/>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4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タイトル 10"/>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568575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ex-Content page 3">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7" name="コンテンツ プレースホルダー 14"/>
          <p:cNvSpPr>
            <a:spLocks noGrp="1"/>
          </p:cNvSpPr>
          <p:nvPr>
            <p:ph sz="quarter" idx="24" hasCustomPrompt="1"/>
          </p:nvPr>
        </p:nvSpPr>
        <p:spPr>
          <a:xfrm>
            <a:off x="702733" y="934030"/>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9" name="テキスト プレースホルダー 8"/>
          <p:cNvSpPr>
            <a:spLocks noGrp="1"/>
          </p:cNvSpPr>
          <p:nvPr>
            <p:ph type="body" sz="quarter" idx="28" hasCustomPrompt="1"/>
          </p:nvPr>
        </p:nvSpPr>
        <p:spPr>
          <a:xfrm>
            <a:off x="4335461" y="1307575"/>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0" name="コンテンツ プレースホルダー 14"/>
          <p:cNvSpPr>
            <a:spLocks noGrp="1"/>
          </p:cNvSpPr>
          <p:nvPr>
            <p:ph sz="quarter" idx="31" hasCustomPrompt="1"/>
          </p:nvPr>
        </p:nvSpPr>
        <p:spPr>
          <a:xfrm>
            <a:off x="702733" y="2704503"/>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1" name="テキスト プレースホルダー 11"/>
          <p:cNvSpPr>
            <a:spLocks noGrp="1"/>
          </p:cNvSpPr>
          <p:nvPr>
            <p:ph type="body" sz="quarter" idx="32" hasCustomPrompt="1"/>
          </p:nvPr>
        </p:nvSpPr>
        <p:spPr>
          <a:xfrm>
            <a:off x="4335463" y="2704235"/>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2" name="コンテンツ プレースホルダー 14"/>
          <p:cNvSpPr>
            <a:spLocks noGrp="1"/>
          </p:cNvSpPr>
          <p:nvPr>
            <p:ph sz="quarter" idx="34" hasCustomPrompt="1"/>
          </p:nvPr>
        </p:nvSpPr>
        <p:spPr>
          <a:xfrm>
            <a:off x="702733" y="4477790"/>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3" name="テキスト プレースホルダー 11"/>
          <p:cNvSpPr>
            <a:spLocks noGrp="1"/>
          </p:cNvSpPr>
          <p:nvPr>
            <p:ph type="body" sz="quarter" idx="35" hasCustomPrompt="1"/>
          </p:nvPr>
        </p:nvSpPr>
        <p:spPr>
          <a:xfrm>
            <a:off x="4335463" y="447752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7" name="テキスト プレースホルダー 8"/>
          <p:cNvSpPr>
            <a:spLocks noGrp="1"/>
          </p:cNvSpPr>
          <p:nvPr>
            <p:ph type="body" sz="quarter" idx="36" hasCustomPrompt="1"/>
          </p:nvPr>
        </p:nvSpPr>
        <p:spPr>
          <a:xfrm>
            <a:off x="4335461" y="3078049"/>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8" name="テキスト プレースホルダー 8"/>
          <p:cNvSpPr>
            <a:spLocks noGrp="1"/>
          </p:cNvSpPr>
          <p:nvPr>
            <p:ph type="body" sz="quarter" idx="37" hasCustomPrompt="1"/>
          </p:nvPr>
        </p:nvSpPr>
        <p:spPr>
          <a:xfrm>
            <a:off x="4335461" y="4853303"/>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5" name="タイトル 4"/>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472522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ex-Content page 4">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11"/>
          <p:cNvSpPr>
            <a:spLocks noGrp="1"/>
          </p:cNvSpPr>
          <p:nvPr>
            <p:ph type="body" sz="quarter" idx="26" hasCustomPrompt="1"/>
          </p:nvPr>
        </p:nvSpPr>
        <p:spPr>
          <a:xfrm>
            <a:off x="4335465" y="933760"/>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テキスト プレースホルダー 11"/>
          <p:cNvSpPr>
            <a:spLocks noGrp="1"/>
          </p:cNvSpPr>
          <p:nvPr>
            <p:ph type="body" sz="quarter" idx="32" hasCustomPrompt="1"/>
          </p:nvPr>
        </p:nvSpPr>
        <p:spPr>
          <a:xfrm>
            <a:off x="4335465" y="2704235"/>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1"/>
          <p:cNvSpPr>
            <a:spLocks noGrp="1"/>
          </p:cNvSpPr>
          <p:nvPr>
            <p:ph type="body" sz="quarter" idx="35" hasCustomPrompt="1"/>
          </p:nvPr>
        </p:nvSpPr>
        <p:spPr>
          <a:xfrm>
            <a:off x="4335465" y="4477520"/>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8" name="テキスト プレースホルダー 11"/>
          <p:cNvSpPr>
            <a:spLocks noGrp="1"/>
          </p:cNvSpPr>
          <p:nvPr>
            <p:ph type="body" sz="quarter" idx="37" hasCustomPrompt="1"/>
          </p:nvPr>
        </p:nvSpPr>
        <p:spPr>
          <a:xfrm>
            <a:off x="8359141" y="933757"/>
            <a:ext cx="3832860" cy="5186217"/>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9" name="右矢印 8"/>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10" name="コンテンツ プレースホルダー 14"/>
          <p:cNvSpPr>
            <a:spLocks noGrp="1"/>
          </p:cNvSpPr>
          <p:nvPr>
            <p:ph sz="quarter" idx="24" hasCustomPrompt="1"/>
          </p:nvPr>
        </p:nvSpPr>
        <p:spPr>
          <a:xfrm>
            <a:off x="696913" y="934030"/>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1" name="コンテンツ プレースホルダー 14"/>
          <p:cNvSpPr>
            <a:spLocks noGrp="1"/>
          </p:cNvSpPr>
          <p:nvPr>
            <p:ph sz="quarter" idx="31" hasCustomPrompt="1"/>
          </p:nvPr>
        </p:nvSpPr>
        <p:spPr>
          <a:xfrm>
            <a:off x="696913" y="2704503"/>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2" name="コンテンツ プレースホルダー 14"/>
          <p:cNvSpPr>
            <a:spLocks noGrp="1"/>
          </p:cNvSpPr>
          <p:nvPr>
            <p:ph sz="quarter" idx="34" hasCustomPrompt="1"/>
          </p:nvPr>
        </p:nvSpPr>
        <p:spPr>
          <a:xfrm>
            <a:off x="696913" y="4477790"/>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6" name="テキスト プレースホルダー 8"/>
          <p:cNvSpPr>
            <a:spLocks noGrp="1"/>
          </p:cNvSpPr>
          <p:nvPr>
            <p:ph type="body" sz="quarter" idx="28" hasCustomPrompt="1"/>
          </p:nvPr>
        </p:nvSpPr>
        <p:spPr>
          <a:xfrm>
            <a:off x="4335463" y="1307575"/>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1" name="テキスト プレースホルダー 8"/>
          <p:cNvSpPr>
            <a:spLocks noGrp="1"/>
          </p:cNvSpPr>
          <p:nvPr>
            <p:ph type="body" sz="quarter" idx="38" hasCustomPrompt="1"/>
          </p:nvPr>
        </p:nvSpPr>
        <p:spPr>
          <a:xfrm>
            <a:off x="4335463" y="3078049"/>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2" name="テキスト プレースホルダー 8"/>
          <p:cNvSpPr>
            <a:spLocks noGrp="1"/>
          </p:cNvSpPr>
          <p:nvPr>
            <p:ph type="body" sz="quarter" idx="39" hasCustomPrompt="1"/>
          </p:nvPr>
        </p:nvSpPr>
        <p:spPr>
          <a:xfrm>
            <a:off x="4335463" y="4848526"/>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3" name="タイトル 12"/>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201432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ex-Content page 5">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14"/>
          <p:cNvSpPr>
            <a:spLocks noGrp="1"/>
          </p:cNvSpPr>
          <p:nvPr>
            <p:ph sz="quarter" idx="24" hasCustomPrompt="1"/>
          </p:nvPr>
        </p:nvSpPr>
        <p:spPr>
          <a:xfrm>
            <a:off x="696914" y="1235270"/>
            <a:ext cx="4991014"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6" name="テキスト プレースホルダー 16"/>
          <p:cNvSpPr>
            <a:spLocks noGrp="1"/>
          </p:cNvSpPr>
          <p:nvPr>
            <p:ph type="body" sz="quarter" idx="22" hasCustomPrompt="1"/>
          </p:nvPr>
        </p:nvSpPr>
        <p:spPr>
          <a:xfrm>
            <a:off x="0" y="844510"/>
            <a:ext cx="6091613" cy="324039"/>
          </a:xfrm>
          <a:prstGeom prst="rect">
            <a:avLst/>
          </a:prstGeom>
        </p:spPr>
        <p:txBody>
          <a:bodyPr lIns="720000" tIns="0" rIns="36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6"/>
          <p:cNvSpPr>
            <a:spLocks noGrp="1"/>
          </p:cNvSpPr>
          <p:nvPr>
            <p:ph type="body" sz="quarter" idx="26" hasCustomPrompt="1"/>
          </p:nvPr>
        </p:nvSpPr>
        <p:spPr>
          <a:xfrm>
            <a:off x="6091613" y="844510"/>
            <a:ext cx="6100387" cy="324039"/>
          </a:xfrm>
          <a:prstGeom prst="rect">
            <a:avLst/>
          </a:prstGeom>
        </p:spPr>
        <p:txBody>
          <a:bodyPr lIns="396000" tIns="0" rIns="72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8" name="コンテンツ プレースホルダー 14"/>
          <p:cNvSpPr>
            <a:spLocks noGrp="1"/>
          </p:cNvSpPr>
          <p:nvPr>
            <p:ph sz="quarter" idx="28" hasCustomPrompt="1"/>
          </p:nvPr>
        </p:nvSpPr>
        <p:spPr>
          <a:xfrm>
            <a:off x="6506409" y="1235270"/>
            <a:ext cx="4991854"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9" name="テキスト プレースホルダー 8"/>
          <p:cNvSpPr>
            <a:spLocks noGrp="1"/>
          </p:cNvSpPr>
          <p:nvPr>
            <p:ph type="body" sz="quarter" idx="23" hasCustomPrompt="1"/>
          </p:nvPr>
        </p:nvSpPr>
        <p:spPr>
          <a:xfrm>
            <a:off x="0" y="4026912"/>
            <a:ext cx="6091613" cy="1580982"/>
          </a:xfrm>
          <a:prstGeom prst="rect">
            <a:avLst/>
          </a:prstGeom>
        </p:spPr>
        <p:txBody>
          <a:bodyPr lIns="720000" tIns="0" rIns="36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0" name="テキスト プレースホルダー 8"/>
          <p:cNvSpPr>
            <a:spLocks noGrp="1"/>
          </p:cNvSpPr>
          <p:nvPr>
            <p:ph type="body" sz="quarter" idx="25" hasCustomPrompt="1"/>
          </p:nvPr>
        </p:nvSpPr>
        <p:spPr>
          <a:xfrm>
            <a:off x="6091613" y="4026912"/>
            <a:ext cx="6100387" cy="1580982"/>
          </a:xfrm>
          <a:prstGeom prst="rect">
            <a:avLst/>
          </a:prstGeom>
        </p:spPr>
        <p:txBody>
          <a:bodyPr lIns="39600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テキスト プレースホルダー 5"/>
          <p:cNvSpPr>
            <a:spLocks noGrp="1"/>
          </p:cNvSpPr>
          <p:nvPr>
            <p:ph type="body" sz="quarter" idx="17" hasCustomPrompt="1"/>
          </p:nvPr>
        </p:nvSpPr>
        <p:spPr>
          <a:xfrm>
            <a:off x="1" y="5689455"/>
            <a:ext cx="12191999"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12" name="タイトル 1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230821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ex-Content page 6">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14"/>
          <p:cNvSpPr>
            <a:spLocks noGrp="1"/>
          </p:cNvSpPr>
          <p:nvPr>
            <p:ph sz="quarter" idx="24" hasCustomPrompt="1"/>
          </p:nvPr>
        </p:nvSpPr>
        <p:spPr>
          <a:xfrm>
            <a:off x="696913" y="1235270"/>
            <a:ext cx="3364549"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7" name="テキスト プレースホルダー 8"/>
          <p:cNvSpPr>
            <a:spLocks noGrp="1"/>
          </p:cNvSpPr>
          <p:nvPr>
            <p:ph type="body" sz="quarter" idx="23" hasCustomPrompt="1"/>
          </p:nvPr>
        </p:nvSpPr>
        <p:spPr>
          <a:xfrm>
            <a:off x="1" y="4026912"/>
            <a:ext cx="4229921" cy="1580982"/>
          </a:xfrm>
          <a:prstGeom prst="rect">
            <a:avLst/>
          </a:prstGeom>
        </p:spPr>
        <p:txBody>
          <a:bodyPr lIns="720000" tIns="0" rIns="18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8" name="コンテンツ プレースホルダー 14"/>
          <p:cNvSpPr>
            <a:spLocks noGrp="1"/>
          </p:cNvSpPr>
          <p:nvPr>
            <p:ph sz="quarter" idx="31" hasCustomPrompt="1"/>
          </p:nvPr>
        </p:nvSpPr>
        <p:spPr>
          <a:xfrm>
            <a:off x="4425245" y="1235270"/>
            <a:ext cx="3354777"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0" name="テキスト プレースホルダー 8"/>
          <p:cNvSpPr>
            <a:spLocks noGrp="1"/>
          </p:cNvSpPr>
          <p:nvPr>
            <p:ph type="body" sz="quarter" idx="33" hasCustomPrompt="1"/>
          </p:nvPr>
        </p:nvSpPr>
        <p:spPr>
          <a:xfrm>
            <a:off x="4229922" y="4026912"/>
            <a:ext cx="3729964" cy="1580982"/>
          </a:xfrm>
          <a:prstGeom prst="rect">
            <a:avLst/>
          </a:prstGeom>
        </p:spPr>
        <p:txBody>
          <a:bodyPr lIns="180000" tIns="0" rIns="18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コンテンツ プレースホルダー 14"/>
          <p:cNvSpPr>
            <a:spLocks noGrp="1"/>
          </p:cNvSpPr>
          <p:nvPr>
            <p:ph sz="quarter" idx="34" hasCustomPrompt="1"/>
          </p:nvPr>
        </p:nvSpPr>
        <p:spPr>
          <a:xfrm>
            <a:off x="8143804" y="1235270"/>
            <a:ext cx="3354459"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3" name="テキスト プレースホルダー 8"/>
          <p:cNvSpPr>
            <a:spLocks noGrp="1"/>
          </p:cNvSpPr>
          <p:nvPr>
            <p:ph type="body" sz="quarter" idx="36" hasCustomPrompt="1"/>
          </p:nvPr>
        </p:nvSpPr>
        <p:spPr>
          <a:xfrm>
            <a:off x="7959887" y="4026912"/>
            <a:ext cx="4229920" cy="1580982"/>
          </a:xfrm>
          <a:prstGeom prst="rect">
            <a:avLst/>
          </a:prstGeom>
        </p:spPr>
        <p:txBody>
          <a:bodyPr lIns="180000" tIns="0" rIns="720000" bIns="0"/>
          <a:lstStyle>
            <a:lvl1pPr algn="just">
              <a:lnSpc>
                <a:spcPct val="100000"/>
              </a:lnSpc>
              <a:spcBef>
                <a:spcPts val="0"/>
              </a:spcBef>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4" name="テキスト プレースホルダー 5"/>
          <p:cNvSpPr>
            <a:spLocks noGrp="1"/>
          </p:cNvSpPr>
          <p:nvPr>
            <p:ph type="body" sz="quarter" idx="17" hasCustomPrompt="1"/>
          </p:nvPr>
        </p:nvSpPr>
        <p:spPr>
          <a:xfrm>
            <a:off x="1" y="5689455"/>
            <a:ext cx="12189806"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17" name="テキスト プレースホルダー 16"/>
          <p:cNvSpPr>
            <a:spLocks noGrp="1"/>
          </p:cNvSpPr>
          <p:nvPr>
            <p:ph type="body" sz="quarter" idx="22" hasCustomPrompt="1"/>
          </p:nvPr>
        </p:nvSpPr>
        <p:spPr>
          <a:xfrm>
            <a:off x="1" y="844510"/>
            <a:ext cx="4229921" cy="324039"/>
          </a:xfrm>
          <a:prstGeom prst="rect">
            <a:avLst/>
          </a:prstGeom>
        </p:spPr>
        <p:txBody>
          <a:bodyPr lIns="720000" tIns="0" rIns="18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8" name="テキスト プレースホルダー 16"/>
          <p:cNvSpPr>
            <a:spLocks noGrp="1"/>
          </p:cNvSpPr>
          <p:nvPr>
            <p:ph type="body" sz="quarter" idx="26" hasCustomPrompt="1"/>
          </p:nvPr>
        </p:nvSpPr>
        <p:spPr>
          <a:xfrm>
            <a:off x="7959885" y="844510"/>
            <a:ext cx="4232115" cy="324039"/>
          </a:xfrm>
          <a:prstGeom prst="rect">
            <a:avLst/>
          </a:prstGeom>
        </p:spPr>
        <p:txBody>
          <a:bodyPr lIns="180000" tIns="0" rIns="72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9" name="テキスト プレースホルダー 16"/>
          <p:cNvSpPr>
            <a:spLocks noGrp="1"/>
          </p:cNvSpPr>
          <p:nvPr>
            <p:ph type="body" sz="quarter" idx="37" hasCustomPrompt="1"/>
          </p:nvPr>
        </p:nvSpPr>
        <p:spPr>
          <a:xfrm>
            <a:off x="4229923" y="844510"/>
            <a:ext cx="3729964" cy="324039"/>
          </a:xfrm>
          <a:prstGeom prst="rect">
            <a:avLst/>
          </a:prstGeom>
        </p:spPr>
        <p:txBody>
          <a:bodyPr lIns="180000" tIns="0" rIns="18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タイトル 5"/>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564429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ex-Attached documents:Cover">
    <p:bg>
      <p:bgPr>
        <a:solidFill>
          <a:schemeClr val="bg1">
            <a:lumMod val="65000"/>
          </a:schemeClr>
        </a:solidFill>
        <a:effectLst/>
      </p:bgPr>
    </p:bg>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5" name="テキスト ボックス 4"/>
          <p:cNvSpPr txBox="1"/>
          <p:nvPr userDrawn="1"/>
        </p:nvSpPr>
        <p:spPr>
          <a:xfrm>
            <a:off x="1305879" y="2811595"/>
            <a:ext cx="5820824" cy="830997"/>
          </a:xfrm>
          <a:prstGeom prst="rect">
            <a:avLst/>
          </a:prstGeom>
          <a:noFill/>
        </p:spPr>
        <p:txBody>
          <a:bodyPr wrap="none" rtlCol="0">
            <a:spAutoFit/>
          </a:bodyPr>
          <a:lstStyle/>
          <a:p>
            <a:r>
              <a:rPr lang="en-US" altLang="ja-JP" sz="4800" b="0" dirty="0">
                <a:solidFill>
                  <a:schemeClr val="bg1"/>
                </a:solidFill>
                <a:latin typeface="+mn-ea"/>
                <a:ea typeface="+mn-ea"/>
              </a:rPr>
              <a:t>Attached documents</a:t>
            </a:r>
            <a:endParaRPr lang="ja-JP" altLang="en-US" sz="4800" b="0" dirty="0">
              <a:solidFill>
                <a:schemeClr val="bg1"/>
              </a:solidFill>
              <a:latin typeface="+mn-ea"/>
              <a:ea typeface="+mn-ea"/>
            </a:endParaRPr>
          </a:p>
        </p:txBody>
      </p:sp>
      <p:pic>
        <p:nvPicPr>
          <p:cNvPr id="11" name="図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2647" y="6230014"/>
            <a:ext cx="1040415" cy="592385"/>
          </a:xfrm>
          <a:prstGeom prst="rect">
            <a:avLst/>
          </a:prstGeom>
        </p:spPr>
      </p:pic>
      <p:sp>
        <p:nvSpPr>
          <p:cNvPr id="12"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13" name="テキスト ボックス 12"/>
          <p:cNvSpPr txBox="1"/>
          <p:nvPr userDrawn="1"/>
        </p:nvSpPr>
        <p:spPr>
          <a:xfrm>
            <a:off x="1305877" y="6525605"/>
            <a:ext cx="1624163" cy="176972"/>
          </a:xfrm>
          <a:prstGeom prst="rect">
            <a:avLst/>
          </a:prstGeom>
          <a:noFill/>
        </p:spPr>
        <p:txBody>
          <a:bodyPr wrap="none" rtlCol="0">
            <a:spAutoFit/>
          </a:bodyPr>
          <a:lstStyle/>
          <a:p>
            <a:r>
              <a:rPr kumimoji="1" lang="en-US" altLang="ja-JP" sz="550" spc="0" dirty="0">
                <a:solidFill>
                  <a:schemeClr val="bg1"/>
                </a:solidFill>
                <a:latin typeface="+mn-ea"/>
                <a:ea typeface="+mn-ea"/>
              </a:rPr>
              <a:t>© DENSO CORPORATION</a:t>
            </a:r>
            <a:r>
              <a:rPr kumimoji="1" lang="en-US" altLang="ja-JP" sz="550" spc="0" baseline="0" dirty="0">
                <a:solidFill>
                  <a:schemeClr val="bg1"/>
                </a:solidFill>
                <a:latin typeface="+mn-ea"/>
                <a:ea typeface="+mn-ea"/>
              </a:rPr>
              <a:t> All Rights Reserved.</a:t>
            </a:r>
            <a:endParaRPr kumimoji="1" lang="ja-JP" altLang="en-US" sz="550" spc="0" dirty="0">
              <a:solidFill>
                <a:schemeClr val="bg1"/>
              </a:solidFill>
              <a:latin typeface="+mn-ea"/>
              <a:ea typeface="+mn-ea"/>
            </a:endParaRPr>
          </a:p>
        </p:txBody>
      </p:sp>
    </p:spTree>
    <p:extLst>
      <p:ext uri="{BB962C8B-B14F-4D97-AF65-F5344CB8AC3E}">
        <p14:creationId xmlns:p14="http://schemas.microsoft.com/office/powerpoint/2010/main" val="674929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ex-Attached documents">
    <p:spTree>
      <p:nvGrpSpPr>
        <p:cNvPr id="1" name=""/>
        <p:cNvGrpSpPr/>
        <p:nvPr/>
      </p:nvGrpSpPr>
      <p:grpSpPr>
        <a:xfrm>
          <a:off x="0" y="0"/>
          <a:ext cx="0" cy="0"/>
          <a:chOff x="0" y="0"/>
          <a:chExt cx="0" cy="0"/>
        </a:xfrm>
      </p:grpSpPr>
      <p:sp>
        <p:nvSpPr>
          <p:cNvPr id="7" name="角丸四角形 6"/>
          <p:cNvSpPr/>
          <p:nvPr userDrawn="1"/>
        </p:nvSpPr>
        <p:spPr>
          <a:xfrm>
            <a:off x="0" y="252409"/>
            <a:ext cx="1293019" cy="418152"/>
          </a:xfrm>
          <a:custGeom>
            <a:avLst/>
            <a:gdLst>
              <a:gd name="connsiteX0" fmla="*/ 0 w 1097756"/>
              <a:gd name="connsiteY0" fmla="*/ 0 h 415770"/>
              <a:gd name="connsiteX1" fmla="*/ 0 w 1097756"/>
              <a:gd name="connsiteY1" fmla="*/ 0 h 415770"/>
              <a:gd name="connsiteX2" fmla="*/ 1097756 w 1097756"/>
              <a:gd name="connsiteY2" fmla="*/ 0 h 415770"/>
              <a:gd name="connsiteX3" fmla="*/ 1097756 w 1097756"/>
              <a:gd name="connsiteY3" fmla="*/ 0 h 415770"/>
              <a:gd name="connsiteX4" fmla="*/ 1097756 w 1097756"/>
              <a:gd name="connsiteY4" fmla="*/ 415770 h 415770"/>
              <a:gd name="connsiteX5" fmla="*/ 1097756 w 1097756"/>
              <a:gd name="connsiteY5" fmla="*/ 415770 h 415770"/>
              <a:gd name="connsiteX6" fmla="*/ 0 w 1097756"/>
              <a:gd name="connsiteY6" fmla="*/ 415770 h 415770"/>
              <a:gd name="connsiteX7" fmla="*/ 0 w 1097756"/>
              <a:gd name="connsiteY7" fmla="*/ 415770 h 415770"/>
              <a:gd name="connsiteX8" fmla="*/ 0 w 1097756"/>
              <a:gd name="connsiteY8" fmla="*/ 0 h 415770"/>
              <a:gd name="connsiteX0" fmla="*/ 0 w 1216819"/>
              <a:gd name="connsiteY0" fmla="*/ 0 h 415770"/>
              <a:gd name="connsiteX1" fmla="*/ 0 w 1216819"/>
              <a:gd name="connsiteY1" fmla="*/ 0 h 415770"/>
              <a:gd name="connsiteX2" fmla="*/ 1097756 w 1216819"/>
              <a:gd name="connsiteY2" fmla="*/ 0 h 415770"/>
              <a:gd name="connsiteX3" fmla="*/ 1216819 w 1216819"/>
              <a:gd name="connsiteY3" fmla="*/ 0 h 415770"/>
              <a:gd name="connsiteX4" fmla="*/ 1097756 w 1216819"/>
              <a:gd name="connsiteY4" fmla="*/ 415770 h 415770"/>
              <a:gd name="connsiteX5" fmla="*/ 1097756 w 1216819"/>
              <a:gd name="connsiteY5" fmla="*/ 415770 h 415770"/>
              <a:gd name="connsiteX6" fmla="*/ 0 w 1216819"/>
              <a:gd name="connsiteY6" fmla="*/ 415770 h 415770"/>
              <a:gd name="connsiteX7" fmla="*/ 0 w 1216819"/>
              <a:gd name="connsiteY7" fmla="*/ 415770 h 415770"/>
              <a:gd name="connsiteX8" fmla="*/ 0 w 1216819"/>
              <a:gd name="connsiteY8" fmla="*/ 0 h 415770"/>
              <a:gd name="connsiteX0" fmla="*/ 0 w 1223579"/>
              <a:gd name="connsiteY0" fmla="*/ 2382 h 418152"/>
              <a:gd name="connsiteX1" fmla="*/ 0 w 1223579"/>
              <a:gd name="connsiteY1" fmla="*/ 2382 h 418152"/>
              <a:gd name="connsiteX2" fmla="*/ 1097756 w 1223579"/>
              <a:gd name="connsiteY2" fmla="*/ 2382 h 418152"/>
              <a:gd name="connsiteX3" fmla="*/ 1223579 w 1223579"/>
              <a:gd name="connsiteY3" fmla="*/ 0 h 418152"/>
              <a:gd name="connsiteX4" fmla="*/ 1097756 w 1223579"/>
              <a:gd name="connsiteY4" fmla="*/ 418152 h 418152"/>
              <a:gd name="connsiteX5" fmla="*/ 1097756 w 1223579"/>
              <a:gd name="connsiteY5" fmla="*/ 418152 h 418152"/>
              <a:gd name="connsiteX6" fmla="*/ 0 w 1223579"/>
              <a:gd name="connsiteY6" fmla="*/ 418152 h 418152"/>
              <a:gd name="connsiteX7" fmla="*/ 0 w 1223579"/>
              <a:gd name="connsiteY7" fmla="*/ 418152 h 418152"/>
              <a:gd name="connsiteX8" fmla="*/ 0 w 1223579"/>
              <a:gd name="connsiteY8" fmla="*/ 2382 h 41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579" h="418152">
                <a:moveTo>
                  <a:pt x="0" y="2382"/>
                </a:moveTo>
                <a:lnTo>
                  <a:pt x="0" y="2382"/>
                </a:lnTo>
                <a:lnTo>
                  <a:pt x="1097756" y="2382"/>
                </a:lnTo>
                <a:lnTo>
                  <a:pt x="1223579" y="0"/>
                </a:lnTo>
                <a:lnTo>
                  <a:pt x="1097756" y="418152"/>
                </a:lnTo>
                <a:lnTo>
                  <a:pt x="1097756" y="418152"/>
                </a:lnTo>
                <a:lnTo>
                  <a:pt x="0" y="418152"/>
                </a:lnTo>
                <a:lnTo>
                  <a:pt x="0" y="418152"/>
                </a:lnTo>
                <a:lnTo>
                  <a:pt x="0" y="23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bg1"/>
              </a:solidFill>
              <a:latin typeface="+mn-ea"/>
              <a:ea typeface="+mn-ea"/>
            </a:endParaRPr>
          </a:p>
        </p:txBody>
      </p:sp>
      <p:sp>
        <p:nvSpPr>
          <p:cNvPr id="2" name="タイトル 1"/>
          <p:cNvSpPr>
            <a:spLocks noGrp="1"/>
          </p:cNvSpPr>
          <p:nvPr>
            <p:ph type="title" hasCustomPrompt="1"/>
          </p:nvPr>
        </p:nvSpPr>
        <p:spPr>
          <a:xfrm>
            <a:off x="1150144" y="254791"/>
            <a:ext cx="9728200" cy="415770"/>
          </a:xfrm>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1000" dirty="0">
              <a:solidFill>
                <a:schemeClr val="bg1">
                  <a:lumMod val="65000"/>
                </a:schemeClr>
              </a:solidFill>
            </a:endParaRPr>
          </a:p>
        </p:txBody>
      </p:sp>
      <p:sp>
        <p:nvSpPr>
          <p:cNvPr id="8" name="テキスト ボックス 7"/>
          <p:cNvSpPr txBox="1"/>
          <p:nvPr userDrawn="1"/>
        </p:nvSpPr>
        <p:spPr>
          <a:xfrm>
            <a:off x="335061" y="293773"/>
            <a:ext cx="814647" cy="348813"/>
          </a:xfrm>
          <a:prstGeom prst="rect">
            <a:avLst/>
          </a:prstGeom>
          <a:noFill/>
        </p:spPr>
        <p:txBody>
          <a:bodyPr wrap="none" rtlCol="0">
            <a:spAutoFit/>
          </a:bodyPr>
          <a:lstStyle/>
          <a:p>
            <a:pPr>
              <a:lnSpc>
                <a:spcPts val="1000"/>
              </a:lnSpc>
            </a:pPr>
            <a:r>
              <a:rPr kumimoji="1" lang="en-US" altLang="ja-JP" sz="1000" dirty="0">
                <a:solidFill>
                  <a:schemeClr val="bg1"/>
                </a:solidFill>
                <a:latin typeface="+mn-ea"/>
                <a:ea typeface="+mn-ea"/>
              </a:rPr>
              <a:t>Attached</a:t>
            </a:r>
          </a:p>
          <a:p>
            <a:pPr>
              <a:lnSpc>
                <a:spcPts val="1000"/>
              </a:lnSpc>
            </a:pPr>
            <a:r>
              <a:rPr kumimoji="1" lang="en-US" altLang="ja-JP" sz="1000" dirty="0">
                <a:solidFill>
                  <a:schemeClr val="bg1"/>
                </a:solidFill>
                <a:latin typeface="+mn-ea"/>
                <a:ea typeface="+mn-ea"/>
              </a:rPr>
              <a:t>documents</a:t>
            </a:r>
            <a:endParaRPr kumimoji="1" lang="ja-JP" altLang="en-US" sz="1000" dirty="0">
              <a:solidFill>
                <a:schemeClr val="bg1"/>
              </a:solidFill>
              <a:latin typeface="+mn-ea"/>
              <a:ea typeface="+mn-ea"/>
            </a:endParaRPr>
          </a:p>
        </p:txBody>
      </p:sp>
      <p:sp>
        <p:nvSpPr>
          <p:cNvPr id="10" name="コンテンツ プレースホルダー 24"/>
          <p:cNvSpPr>
            <a:spLocks noGrp="1"/>
          </p:cNvSpPr>
          <p:nvPr>
            <p:ph sz="quarter" idx="17" hasCustomPrompt="1"/>
          </p:nvPr>
        </p:nvSpPr>
        <p:spPr>
          <a:xfrm>
            <a:off x="0" y="708845"/>
            <a:ext cx="12192001"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Tree>
    <p:extLst>
      <p:ext uri="{BB962C8B-B14F-4D97-AF65-F5344CB8AC3E}">
        <p14:creationId xmlns:p14="http://schemas.microsoft.com/office/powerpoint/2010/main" val="3319050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ex-Page with diagonal image">
    <p:spTree>
      <p:nvGrpSpPr>
        <p:cNvPr id="1" name=""/>
        <p:cNvGrpSpPr/>
        <p:nvPr/>
      </p:nvGrpSpPr>
      <p:grpSpPr>
        <a:xfrm>
          <a:off x="0" y="0"/>
          <a:ext cx="0" cy="0"/>
          <a:chOff x="0" y="0"/>
          <a:chExt cx="0" cy="0"/>
        </a:xfrm>
      </p:grpSpPr>
      <p:sp>
        <p:nvSpPr>
          <p:cNvPr id="18" name="テキスト プレースホルダー 9"/>
          <p:cNvSpPr>
            <a:spLocks noGrp="1"/>
          </p:cNvSpPr>
          <p:nvPr>
            <p:ph type="body" sz="quarter" idx="51" hasCustomPrompt="1"/>
          </p:nvPr>
        </p:nvSpPr>
        <p:spPr>
          <a:xfrm>
            <a:off x="7209267" y="3935252"/>
            <a:ext cx="4288996" cy="689201"/>
          </a:xfrm>
          <a:prstGeom prst="rect">
            <a:avLst/>
          </a:prstGeom>
        </p:spPr>
        <p:txBody>
          <a:bodyPr tIns="468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GML-Global Multimedia Library.</a:t>
            </a:r>
            <a:endParaRPr kumimoji="1" lang="ja-JP" altLang="en-US" dirty="0"/>
          </a:p>
        </p:txBody>
      </p:sp>
      <p:sp>
        <p:nvSpPr>
          <p:cNvPr id="16" name="テキスト プレースホルダー 9"/>
          <p:cNvSpPr>
            <a:spLocks noGrp="1"/>
          </p:cNvSpPr>
          <p:nvPr>
            <p:ph type="body" sz="quarter" idx="49" hasCustomPrompt="1"/>
          </p:nvPr>
        </p:nvSpPr>
        <p:spPr>
          <a:xfrm>
            <a:off x="7209267" y="3935252"/>
            <a:ext cx="4288996" cy="689201"/>
          </a:xfrm>
          <a:prstGeom prst="rect">
            <a:avLst/>
          </a:prstGeom>
        </p:spPr>
        <p:txBody>
          <a:bodyPr tIns="252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17" name="テキスト プレースホルダー 9"/>
          <p:cNvSpPr>
            <a:spLocks noGrp="1"/>
          </p:cNvSpPr>
          <p:nvPr>
            <p:ph type="body" sz="quarter" idx="50" hasCustomPrompt="1"/>
          </p:nvPr>
        </p:nvSpPr>
        <p:spPr>
          <a:xfrm>
            <a:off x="7209267" y="3935252"/>
            <a:ext cx="4288996" cy="689201"/>
          </a:xfrm>
          <a:prstGeom prst="rect">
            <a:avLst/>
          </a:prstGeom>
        </p:spPr>
        <p:txBody>
          <a:bodyPr tIns="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5" name="図プレースホルダー 6"/>
          <p:cNvSpPr>
            <a:spLocks noGrp="1"/>
          </p:cNvSpPr>
          <p:nvPr>
            <p:ph type="pic" sz="quarter" idx="15" hasCustomPrompt="1"/>
          </p:nvPr>
        </p:nvSpPr>
        <p:spPr bwMode="white">
          <a:xfrm>
            <a:off x="6082480" y="-776"/>
            <a:ext cx="6109519" cy="6858775"/>
          </a:xfrm>
          <a:custGeom>
            <a:avLst/>
            <a:gdLst>
              <a:gd name="connsiteX0" fmla="*/ 1017079 w 6102350"/>
              <a:gd name="connsiteY0" fmla="*/ 0 h 6864350"/>
              <a:gd name="connsiteX1" fmla="*/ 5085271 w 6102350"/>
              <a:gd name="connsiteY1" fmla="*/ 0 h 6864350"/>
              <a:gd name="connsiteX2" fmla="*/ 6102350 w 6102350"/>
              <a:gd name="connsiteY2" fmla="*/ 1017079 h 6864350"/>
              <a:gd name="connsiteX3" fmla="*/ 6102350 w 6102350"/>
              <a:gd name="connsiteY3" fmla="*/ 6864350 h 6864350"/>
              <a:gd name="connsiteX4" fmla="*/ 6102350 w 6102350"/>
              <a:gd name="connsiteY4" fmla="*/ 6864350 h 6864350"/>
              <a:gd name="connsiteX5" fmla="*/ 0 w 6102350"/>
              <a:gd name="connsiteY5" fmla="*/ 6864350 h 6864350"/>
              <a:gd name="connsiteX6" fmla="*/ 0 w 6102350"/>
              <a:gd name="connsiteY6" fmla="*/ 6864350 h 6864350"/>
              <a:gd name="connsiteX7" fmla="*/ 0 w 6102350"/>
              <a:gd name="connsiteY7" fmla="*/ 1017079 h 6864350"/>
              <a:gd name="connsiteX8" fmla="*/ 1017079 w 6102350"/>
              <a:gd name="connsiteY8" fmla="*/ 0 h 6864350"/>
              <a:gd name="connsiteX0" fmla="*/ 1017079 w 6102350"/>
              <a:gd name="connsiteY0" fmla="*/ 0 h 6864350"/>
              <a:gd name="connsiteX1" fmla="*/ 6102350 w 6102350"/>
              <a:gd name="connsiteY1" fmla="*/ 1017079 h 6864350"/>
              <a:gd name="connsiteX2" fmla="*/ 6102350 w 6102350"/>
              <a:gd name="connsiteY2" fmla="*/ 6864350 h 6864350"/>
              <a:gd name="connsiteX3" fmla="*/ 6102350 w 6102350"/>
              <a:gd name="connsiteY3" fmla="*/ 6864350 h 6864350"/>
              <a:gd name="connsiteX4" fmla="*/ 0 w 6102350"/>
              <a:gd name="connsiteY4" fmla="*/ 6864350 h 6864350"/>
              <a:gd name="connsiteX5" fmla="*/ 0 w 6102350"/>
              <a:gd name="connsiteY5" fmla="*/ 6864350 h 6864350"/>
              <a:gd name="connsiteX6" fmla="*/ 0 w 6102350"/>
              <a:gd name="connsiteY6" fmla="*/ 1017079 h 6864350"/>
              <a:gd name="connsiteX7" fmla="*/ 1017079 w 6102350"/>
              <a:gd name="connsiteY7" fmla="*/ 0 h 6864350"/>
              <a:gd name="connsiteX0" fmla="*/ 1017079 w 6110663"/>
              <a:gd name="connsiteY0" fmla="*/ 0 h 6864350"/>
              <a:gd name="connsiteX1" fmla="*/ 6110663 w 6110663"/>
              <a:gd name="connsiteY1" fmla="*/ 2926 h 6864350"/>
              <a:gd name="connsiteX2" fmla="*/ 6102350 w 6110663"/>
              <a:gd name="connsiteY2" fmla="*/ 6864350 h 6864350"/>
              <a:gd name="connsiteX3" fmla="*/ 6102350 w 6110663"/>
              <a:gd name="connsiteY3" fmla="*/ 6864350 h 6864350"/>
              <a:gd name="connsiteX4" fmla="*/ 0 w 6110663"/>
              <a:gd name="connsiteY4" fmla="*/ 6864350 h 6864350"/>
              <a:gd name="connsiteX5" fmla="*/ 0 w 6110663"/>
              <a:gd name="connsiteY5" fmla="*/ 6864350 h 6864350"/>
              <a:gd name="connsiteX6" fmla="*/ 0 w 6110663"/>
              <a:gd name="connsiteY6" fmla="*/ 1017079 h 6864350"/>
              <a:gd name="connsiteX7" fmla="*/ 1017079 w 6110663"/>
              <a:gd name="connsiteY7" fmla="*/ 0 h 6864350"/>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0 w 6110663"/>
              <a:gd name="connsiteY6" fmla="*/ 101415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99259 w 6110663"/>
              <a:gd name="connsiteY6" fmla="*/ 595191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155923 w 6110663"/>
              <a:gd name="connsiteY6" fmla="*/ 5387 h 6861424"/>
              <a:gd name="connsiteX0" fmla="*/ 2205800 w 6110663"/>
              <a:gd name="connsiteY0" fmla="*/ 13700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205800 w 6110663"/>
              <a:gd name="connsiteY6" fmla="*/ 13700 h 6861424"/>
              <a:gd name="connsiteX0" fmla="*/ 2205800 w 6110663"/>
              <a:gd name="connsiteY0" fmla="*/ 0 h 6863673"/>
              <a:gd name="connsiteX1" fmla="*/ 6110663 w 6110663"/>
              <a:gd name="connsiteY1" fmla="*/ 2249 h 6863673"/>
              <a:gd name="connsiteX2" fmla="*/ 6102350 w 6110663"/>
              <a:gd name="connsiteY2" fmla="*/ 6863673 h 6863673"/>
              <a:gd name="connsiteX3" fmla="*/ 6102350 w 6110663"/>
              <a:gd name="connsiteY3" fmla="*/ 6863673 h 6863673"/>
              <a:gd name="connsiteX4" fmla="*/ 0 w 6110663"/>
              <a:gd name="connsiteY4" fmla="*/ 6863673 h 6863673"/>
              <a:gd name="connsiteX5" fmla="*/ 0 w 6110663"/>
              <a:gd name="connsiteY5" fmla="*/ 6863673 h 6863673"/>
              <a:gd name="connsiteX6" fmla="*/ 2205800 w 6110663"/>
              <a:gd name="connsiteY6" fmla="*/ 0 h 6863673"/>
              <a:gd name="connsiteX0" fmla="*/ 2205800 w 6121295"/>
              <a:gd name="connsiteY0" fmla="*/ 3067 h 6866740"/>
              <a:gd name="connsiteX1" fmla="*/ 6121295 w 6121295"/>
              <a:gd name="connsiteY1" fmla="*/ 0 h 6866740"/>
              <a:gd name="connsiteX2" fmla="*/ 6102350 w 6121295"/>
              <a:gd name="connsiteY2" fmla="*/ 6866740 h 6866740"/>
              <a:gd name="connsiteX3" fmla="*/ 6102350 w 6121295"/>
              <a:gd name="connsiteY3" fmla="*/ 6866740 h 6866740"/>
              <a:gd name="connsiteX4" fmla="*/ 0 w 6121295"/>
              <a:gd name="connsiteY4" fmla="*/ 6866740 h 6866740"/>
              <a:gd name="connsiteX5" fmla="*/ 0 w 6121295"/>
              <a:gd name="connsiteY5" fmla="*/ 6866740 h 6866740"/>
              <a:gd name="connsiteX6" fmla="*/ 2205800 w 6121295"/>
              <a:gd name="connsiteY6" fmla="*/ 3067 h 6866740"/>
              <a:gd name="connsiteX0" fmla="*/ 2205800 w 6134100"/>
              <a:gd name="connsiteY0" fmla="*/ 3067 h 6866740"/>
              <a:gd name="connsiteX1" fmla="*/ 6121295 w 6134100"/>
              <a:gd name="connsiteY1" fmla="*/ 0 h 6866740"/>
              <a:gd name="connsiteX2" fmla="*/ 6102350 w 6134100"/>
              <a:gd name="connsiteY2" fmla="*/ 6866740 h 6866740"/>
              <a:gd name="connsiteX3" fmla="*/ 6134100 w 6134100"/>
              <a:gd name="connsiteY3" fmla="*/ 6866740 h 6866740"/>
              <a:gd name="connsiteX4" fmla="*/ 0 w 6134100"/>
              <a:gd name="connsiteY4" fmla="*/ 6866740 h 6866740"/>
              <a:gd name="connsiteX5" fmla="*/ 0 w 6134100"/>
              <a:gd name="connsiteY5" fmla="*/ 6866740 h 6866740"/>
              <a:gd name="connsiteX6" fmla="*/ 2205800 w 6134100"/>
              <a:gd name="connsiteY6" fmla="*/ 3067 h 6866740"/>
              <a:gd name="connsiteX0" fmla="*/ 2205800 w 6121295"/>
              <a:gd name="connsiteY0" fmla="*/ 3067 h 6866740"/>
              <a:gd name="connsiteX1" fmla="*/ 6121295 w 6121295"/>
              <a:gd name="connsiteY1" fmla="*/ 0 h 6866740"/>
              <a:gd name="connsiteX2" fmla="*/ 6102350 w 6121295"/>
              <a:gd name="connsiteY2" fmla="*/ 6866740 h 6866740"/>
              <a:gd name="connsiteX3" fmla="*/ 0 w 6121295"/>
              <a:gd name="connsiteY3" fmla="*/ 6866740 h 6866740"/>
              <a:gd name="connsiteX4" fmla="*/ 0 w 6121295"/>
              <a:gd name="connsiteY4" fmla="*/ 6866740 h 6866740"/>
              <a:gd name="connsiteX5" fmla="*/ 2205800 w 6121295"/>
              <a:gd name="connsiteY5" fmla="*/ 3067 h 6866740"/>
              <a:gd name="connsiteX0" fmla="*/ 2205800 w 6134100"/>
              <a:gd name="connsiteY0" fmla="*/ 306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205800 w 6134100"/>
              <a:gd name="connsiteY5" fmla="*/ 3067 h 6873090"/>
              <a:gd name="connsiteX0" fmla="*/ 2131630 w 6134100"/>
              <a:gd name="connsiteY0" fmla="*/ 11258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31630 w 6134100"/>
              <a:gd name="connsiteY5" fmla="*/ 11258 h 6873090"/>
              <a:gd name="connsiteX0" fmla="*/ 2194717 w 6134100"/>
              <a:gd name="connsiteY0" fmla="*/ 80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94717 w 6134100"/>
              <a:gd name="connsiteY5" fmla="*/ 807 h 687309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0 w 6124571"/>
              <a:gd name="connsiteY4" fmla="*/ 6866740 h 6866740"/>
              <a:gd name="connsiteX5" fmla="*/ 2194717 w 6124571"/>
              <a:gd name="connsiteY5" fmla="*/ 807 h 686674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11116 w 6124571"/>
              <a:gd name="connsiteY4" fmla="*/ 6836751 h 6866740"/>
              <a:gd name="connsiteX5" fmla="*/ 2194717 w 6124571"/>
              <a:gd name="connsiteY5" fmla="*/ 807 h 6866740"/>
              <a:gd name="connsiteX0" fmla="*/ 2183601 w 6113455"/>
              <a:gd name="connsiteY0" fmla="*/ 807 h 6910935"/>
              <a:gd name="connsiteX1" fmla="*/ 6110179 w 6113455"/>
              <a:gd name="connsiteY1" fmla="*/ 0 h 6910935"/>
              <a:gd name="connsiteX2" fmla="*/ 6113455 w 6113455"/>
              <a:gd name="connsiteY2" fmla="*/ 6836787 h 6910935"/>
              <a:gd name="connsiteX3" fmla="*/ 15881 w 6113455"/>
              <a:gd name="connsiteY3" fmla="*/ 6910935 h 6910935"/>
              <a:gd name="connsiteX4" fmla="*/ 0 w 6113455"/>
              <a:gd name="connsiteY4" fmla="*/ 6836751 h 6910935"/>
              <a:gd name="connsiteX5" fmla="*/ 2183601 w 6113455"/>
              <a:gd name="connsiteY5" fmla="*/ 807 h 6910935"/>
              <a:gd name="connsiteX0" fmla="*/ 2183601 w 6113455"/>
              <a:gd name="connsiteY0" fmla="*/ 807 h 6836787"/>
              <a:gd name="connsiteX1" fmla="*/ 6110179 w 6113455"/>
              <a:gd name="connsiteY1" fmla="*/ 0 h 6836787"/>
              <a:gd name="connsiteX2" fmla="*/ 6113455 w 6113455"/>
              <a:gd name="connsiteY2" fmla="*/ 6836787 h 6836787"/>
              <a:gd name="connsiteX3" fmla="*/ 0 w 6113455"/>
              <a:gd name="connsiteY3" fmla="*/ 6836751 h 6836787"/>
              <a:gd name="connsiteX4" fmla="*/ 2183601 w 6113455"/>
              <a:gd name="connsiteY4" fmla="*/ 807 h 6836787"/>
              <a:gd name="connsiteX0" fmla="*/ 2175661 w 6113455"/>
              <a:gd name="connsiteY0" fmla="*/ 22905 h 6836787"/>
              <a:gd name="connsiteX1" fmla="*/ 6110179 w 6113455"/>
              <a:gd name="connsiteY1" fmla="*/ 0 h 6836787"/>
              <a:gd name="connsiteX2" fmla="*/ 6113455 w 6113455"/>
              <a:gd name="connsiteY2" fmla="*/ 6836787 h 6836787"/>
              <a:gd name="connsiteX3" fmla="*/ 0 w 6113455"/>
              <a:gd name="connsiteY3" fmla="*/ 6836751 h 6836787"/>
              <a:gd name="connsiteX4" fmla="*/ 2175661 w 6113455"/>
              <a:gd name="connsiteY4" fmla="*/ 22905 h 6836787"/>
              <a:gd name="connsiteX0" fmla="*/ 2175661 w 6113455"/>
              <a:gd name="connsiteY0" fmla="*/ 0 h 6813882"/>
              <a:gd name="connsiteX1" fmla="*/ 6111768 w 6113455"/>
              <a:gd name="connsiteY1" fmla="*/ 771 h 6813882"/>
              <a:gd name="connsiteX2" fmla="*/ 6113455 w 6113455"/>
              <a:gd name="connsiteY2" fmla="*/ 6813882 h 6813882"/>
              <a:gd name="connsiteX3" fmla="*/ 0 w 6113455"/>
              <a:gd name="connsiteY3" fmla="*/ 6813846 h 6813882"/>
              <a:gd name="connsiteX4" fmla="*/ 2175661 w 6113455"/>
              <a:gd name="connsiteY4" fmla="*/ 0 h 68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455" h="6813882">
                <a:moveTo>
                  <a:pt x="2175661" y="0"/>
                </a:moveTo>
                <a:lnTo>
                  <a:pt x="6111768" y="771"/>
                </a:lnTo>
                <a:cubicBezTo>
                  <a:pt x="6116036" y="2291801"/>
                  <a:pt x="6109187" y="4522852"/>
                  <a:pt x="6113455" y="6813882"/>
                </a:cubicBezTo>
                <a:lnTo>
                  <a:pt x="0" y="6813846"/>
                </a:lnTo>
                <a:lnTo>
                  <a:pt x="2175661" y="0"/>
                </a:lnTo>
                <a:close/>
              </a:path>
            </a:pathLst>
          </a:custGeom>
          <a:solidFill>
            <a:schemeClr val="tx2">
              <a:alpha val="70000"/>
            </a:schemeClr>
          </a:solidFill>
        </p:spPr>
        <p:txBody>
          <a:bodyPr lIns="0" tIns="0" rIns="0" bIns="90000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6" name="テキスト プレースホルダー 8"/>
          <p:cNvSpPr>
            <a:spLocks noGrp="1"/>
          </p:cNvSpPr>
          <p:nvPr>
            <p:ph type="body" sz="quarter" idx="23" hasCustomPrompt="1"/>
          </p:nvPr>
        </p:nvSpPr>
        <p:spPr>
          <a:xfrm>
            <a:off x="706683" y="1368113"/>
            <a:ext cx="6602123" cy="4067132"/>
          </a:xfrm>
          <a:prstGeom prst="rect">
            <a:avLst/>
          </a:prstGeom>
        </p:spPr>
        <p:txBody>
          <a:bodyPr lIns="0" tIns="0" rIns="0" bIns="0"/>
          <a:lstStyle>
            <a:lvl1pPr algn="l">
              <a:lnSpc>
                <a:spcPct val="100000"/>
              </a:lnSpc>
              <a:spcBef>
                <a:spcPts val="0"/>
              </a:spcBef>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8" name="タイトル 7"/>
          <p:cNvSpPr>
            <a:spLocks noGrp="1"/>
          </p:cNvSpPr>
          <p:nvPr>
            <p:ph type="title" hasCustomPrompt="1"/>
          </p:nvPr>
        </p:nvSpPr>
        <p:spPr>
          <a:xfrm>
            <a:off x="1" y="820407"/>
            <a:ext cx="10806252" cy="415770"/>
          </a:xfrm>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
        <p:nvSpPr>
          <p:cNvPr id="12" name="テキスト プレースホルダー 13"/>
          <p:cNvSpPr>
            <a:spLocks noGrp="1"/>
          </p:cNvSpPr>
          <p:nvPr>
            <p:ph type="body" sz="quarter" idx="52" hasCustomPrompt="1"/>
          </p:nvPr>
        </p:nvSpPr>
        <p:spPr>
          <a:xfrm>
            <a:off x="11064897" y="296069"/>
            <a:ext cx="755740" cy="296869"/>
          </a:xfrm>
          <a:prstGeom prst="rect">
            <a:avLst/>
          </a:prstGeom>
          <a:blipFill>
            <a:blip r:embed="rId2"/>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407613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nf-Title only">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r>
              <a:rPr lang="en-US" altLang="ja-JP">
                <a:solidFill>
                  <a:schemeClr val="bg1">
                    <a:lumMod val="65000"/>
                  </a:schemeClr>
                </a:solidFill>
              </a:rPr>
              <a:t>1/</a:t>
            </a:r>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タイトル 4"/>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06847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ex-Full screen image">
    <p:spTree>
      <p:nvGrpSpPr>
        <p:cNvPr id="1" name=""/>
        <p:cNvGrpSpPr/>
        <p:nvPr/>
      </p:nvGrpSpPr>
      <p:grpSpPr>
        <a:xfrm>
          <a:off x="0" y="0"/>
          <a:ext cx="0" cy="0"/>
          <a:chOff x="0" y="0"/>
          <a:chExt cx="0" cy="0"/>
        </a:xfrm>
      </p:grpSpPr>
      <p:sp>
        <p:nvSpPr>
          <p:cNvPr id="14" name="テキスト プレースホルダー 9"/>
          <p:cNvSpPr>
            <a:spLocks noGrp="1"/>
          </p:cNvSpPr>
          <p:nvPr>
            <p:ph type="body" sz="quarter" idx="49" hasCustomPrompt="1"/>
          </p:nvPr>
        </p:nvSpPr>
        <p:spPr>
          <a:xfrm>
            <a:off x="0" y="2"/>
            <a:ext cx="12192000" cy="6850062"/>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We recommended using images downloaded from GML-Global Multimedia Library.</a:t>
            </a:r>
            <a:endParaRPr kumimoji="1" lang="ja-JP" altLang="en-US" dirty="0"/>
          </a:p>
        </p:txBody>
      </p:sp>
      <p:sp>
        <p:nvSpPr>
          <p:cNvPr id="15" name="テキスト プレースホルダー 9"/>
          <p:cNvSpPr>
            <a:spLocks noGrp="1"/>
          </p:cNvSpPr>
          <p:nvPr>
            <p:ph type="body" sz="quarter" idx="50" hasCustomPrompt="1"/>
          </p:nvPr>
        </p:nvSpPr>
        <p:spPr>
          <a:xfrm>
            <a:off x="0" y="0"/>
            <a:ext cx="12192000" cy="6858000"/>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5" name="図プレースホルダー 5"/>
          <p:cNvSpPr>
            <a:spLocks noGrp="1"/>
          </p:cNvSpPr>
          <p:nvPr>
            <p:ph type="pic" sz="quarter" idx="12" hasCustomPrompt="1"/>
          </p:nvPr>
        </p:nvSpPr>
        <p:spPr bwMode="white">
          <a:xfrm>
            <a:off x="0" y="0"/>
            <a:ext cx="12192000" cy="6857999"/>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6" name="テキスト プレースホルダー 4"/>
          <p:cNvSpPr>
            <a:spLocks noGrp="1"/>
          </p:cNvSpPr>
          <p:nvPr>
            <p:ph type="body" sz="quarter" idx="32" hasCustomPrompt="1"/>
          </p:nvPr>
        </p:nvSpPr>
        <p:spPr>
          <a:xfrm>
            <a:off x="195263" y="6226643"/>
            <a:ext cx="1046135" cy="598022"/>
          </a:xfrm>
          <a:prstGeom prst="rect">
            <a:avLst/>
          </a:prstGeom>
          <a:blipFill>
            <a:blip r:embed="rId2"/>
            <a:stretch>
              <a:fillRect/>
            </a:stretch>
          </a:blipFill>
        </p:spPr>
        <p:txBody>
          <a:bodyPr/>
          <a:lstStyle>
            <a:lvl1pPr>
              <a:defRPr>
                <a:latin typeface="DENSO TP 2017 Regular"/>
                <a:ea typeface="+mn-ea"/>
              </a:defRPr>
            </a:lvl1pPr>
          </a:lstStyle>
          <a:p>
            <a:r>
              <a:rPr kumimoji="1" lang="ja-JP" altLang="en-US" dirty="0"/>
              <a:t>　</a:t>
            </a:r>
          </a:p>
        </p:txBody>
      </p:sp>
      <p:sp>
        <p:nvSpPr>
          <p:cNvPr id="7" name="テキスト プレースホルダー 4"/>
          <p:cNvSpPr>
            <a:spLocks noGrp="1"/>
          </p:cNvSpPr>
          <p:nvPr>
            <p:ph type="body" sz="quarter" idx="33" hasCustomPrompt="1"/>
          </p:nvPr>
        </p:nvSpPr>
        <p:spPr>
          <a:xfrm>
            <a:off x="1346202" y="6540500"/>
            <a:ext cx="1714500" cy="156698"/>
          </a:xfrm>
          <a:prstGeom prst="rect">
            <a:avLst/>
          </a:prstGeom>
          <a:blipFill>
            <a:blip r:embed="rId3"/>
            <a:stretch>
              <a:fillRect/>
            </a:stretch>
          </a:blipFill>
        </p:spPr>
        <p:txBody>
          <a:bodyPr/>
          <a:lstStyle>
            <a:lvl1pPr>
              <a:defRPr>
                <a:latin typeface="DENSO TP 2017 Regular"/>
                <a:ea typeface="+mn-ea"/>
              </a:defRPr>
            </a:lvl1pPr>
          </a:lstStyle>
          <a:p>
            <a:pPr lvl="0"/>
            <a:r>
              <a:rPr kumimoji="1" lang="ja-JP" altLang="en-US" dirty="0"/>
              <a:t>　</a:t>
            </a:r>
          </a:p>
        </p:txBody>
      </p:sp>
      <p:sp>
        <p:nvSpPr>
          <p:cNvPr id="3" name="フッター プレースホルダー 2"/>
          <p:cNvSpPr>
            <a:spLocks noGrp="1"/>
          </p:cNvSpPr>
          <p:nvPr>
            <p:ph type="ftr" sz="quarter" idx="10"/>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10"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11" name="テキスト プレースホルダー 13"/>
          <p:cNvSpPr>
            <a:spLocks noGrp="1"/>
          </p:cNvSpPr>
          <p:nvPr>
            <p:ph type="body" sz="quarter" idx="52" hasCustomPrompt="1"/>
          </p:nvPr>
        </p:nvSpPr>
        <p:spPr>
          <a:xfrm>
            <a:off x="11064897" y="296069"/>
            <a:ext cx="755740" cy="296869"/>
          </a:xfrm>
          <a:prstGeom prst="rect">
            <a:avLst/>
          </a:prstGeom>
          <a:blipFill>
            <a:blip r:embed="rId4"/>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3965690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ex-Close">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1" hasCustomPrompt="1"/>
          </p:nvPr>
        </p:nvSpPr>
        <p:spPr>
          <a:xfrm>
            <a:off x="3507355" y="0"/>
            <a:ext cx="8684644" cy="6850063"/>
          </a:xfrm>
          <a:prstGeom prst="rect">
            <a:avLst/>
          </a:prstGeom>
        </p:spPr>
        <p:txBody>
          <a:bodyPr tIns="45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GML-Global Multimedia Library.</a:t>
            </a:r>
            <a:endParaRPr kumimoji="1" lang="ja-JP" altLang="en-US" dirty="0"/>
          </a:p>
        </p:txBody>
      </p:sp>
      <p:sp>
        <p:nvSpPr>
          <p:cNvPr id="20" name="テキスト プレースホルダー 9"/>
          <p:cNvSpPr>
            <a:spLocks noGrp="1"/>
          </p:cNvSpPr>
          <p:nvPr>
            <p:ph type="body" sz="quarter" idx="49" hasCustomPrompt="1"/>
          </p:nvPr>
        </p:nvSpPr>
        <p:spPr>
          <a:xfrm>
            <a:off x="3509799" y="0"/>
            <a:ext cx="8677803" cy="6850063"/>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21" name="テキスト プレースホルダー 9"/>
          <p:cNvSpPr>
            <a:spLocks noGrp="1"/>
          </p:cNvSpPr>
          <p:nvPr>
            <p:ph type="body" sz="quarter" idx="50" hasCustomPrompt="1"/>
          </p:nvPr>
        </p:nvSpPr>
        <p:spPr>
          <a:xfrm>
            <a:off x="3509799" y="0"/>
            <a:ext cx="8677803" cy="6850063"/>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2" name="図プレースホルダー 2"/>
          <p:cNvSpPr>
            <a:spLocks noGrp="1"/>
          </p:cNvSpPr>
          <p:nvPr>
            <p:ph type="pic" sz="quarter" idx="17" hasCustomPrompt="1"/>
          </p:nvPr>
        </p:nvSpPr>
        <p:spPr bwMode="white">
          <a:xfrm>
            <a:off x="3575049" y="-505"/>
            <a:ext cx="8620577" cy="6854802"/>
          </a:xfrm>
          <a:custGeom>
            <a:avLst/>
            <a:gdLst>
              <a:gd name="connsiteX0" fmla="*/ 1144081 w 8621713"/>
              <a:gd name="connsiteY0" fmla="*/ 0 h 6864350"/>
              <a:gd name="connsiteX1" fmla="*/ 7477632 w 8621713"/>
              <a:gd name="connsiteY1" fmla="*/ 0 h 6864350"/>
              <a:gd name="connsiteX2" fmla="*/ 8621713 w 8621713"/>
              <a:gd name="connsiteY2" fmla="*/ 1144081 h 6864350"/>
              <a:gd name="connsiteX3" fmla="*/ 8621713 w 8621713"/>
              <a:gd name="connsiteY3" fmla="*/ 6864350 h 6864350"/>
              <a:gd name="connsiteX4" fmla="*/ 8621713 w 8621713"/>
              <a:gd name="connsiteY4" fmla="*/ 6864350 h 6864350"/>
              <a:gd name="connsiteX5" fmla="*/ 0 w 8621713"/>
              <a:gd name="connsiteY5" fmla="*/ 6864350 h 6864350"/>
              <a:gd name="connsiteX6" fmla="*/ 0 w 8621713"/>
              <a:gd name="connsiteY6" fmla="*/ 6864350 h 6864350"/>
              <a:gd name="connsiteX7" fmla="*/ 0 w 8621713"/>
              <a:gd name="connsiteY7" fmla="*/ 1144081 h 6864350"/>
              <a:gd name="connsiteX8" fmla="*/ 1144081 w 8621713"/>
              <a:gd name="connsiteY8" fmla="*/ 0 h 6864350"/>
              <a:gd name="connsiteX0" fmla="*/ 1144081 w 8621713"/>
              <a:gd name="connsiteY0" fmla="*/ 0 h 6864350"/>
              <a:gd name="connsiteX1" fmla="*/ 8621713 w 8621713"/>
              <a:gd name="connsiteY1" fmla="*/ 1144081 h 6864350"/>
              <a:gd name="connsiteX2" fmla="*/ 8621713 w 8621713"/>
              <a:gd name="connsiteY2" fmla="*/ 6864350 h 6864350"/>
              <a:gd name="connsiteX3" fmla="*/ 8621713 w 8621713"/>
              <a:gd name="connsiteY3" fmla="*/ 6864350 h 6864350"/>
              <a:gd name="connsiteX4" fmla="*/ 0 w 8621713"/>
              <a:gd name="connsiteY4" fmla="*/ 6864350 h 6864350"/>
              <a:gd name="connsiteX5" fmla="*/ 0 w 8621713"/>
              <a:gd name="connsiteY5" fmla="*/ 6864350 h 6864350"/>
              <a:gd name="connsiteX6" fmla="*/ 0 w 8621713"/>
              <a:gd name="connsiteY6" fmla="*/ 1144081 h 6864350"/>
              <a:gd name="connsiteX7" fmla="*/ 1144081 w 8621713"/>
              <a:gd name="connsiteY7" fmla="*/ 0 h 6864350"/>
              <a:gd name="connsiteX0" fmla="*/ 11440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144081 w 8634413"/>
              <a:gd name="connsiteY7" fmla="*/ 5269 h 6869619"/>
              <a:gd name="connsiteX0" fmla="*/ 10043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0043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20076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2007681 w 8634413"/>
              <a:gd name="connsiteY6" fmla="*/ 5269 h 6869619"/>
              <a:gd name="connsiteX0" fmla="*/ 2007681 w 8622316"/>
              <a:gd name="connsiteY0" fmla="*/ 506 h 6864856"/>
              <a:gd name="connsiteX1" fmla="*/ 8610600 w 8622316"/>
              <a:gd name="connsiteY1" fmla="*/ 0 h 6864856"/>
              <a:gd name="connsiteX2" fmla="*/ 8621713 w 8622316"/>
              <a:gd name="connsiteY2" fmla="*/ 6864856 h 6864856"/>
              <a:gd name="connsiteX3" fmla="*/ 8621713 w 8622316"/>
              <a:gd name="connsiteY3" fmla="*/ 68648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4233 w 8622316"/>
              <a:gd name="connsiteY5" fmla="*/ 6852156 h 6864856"/>
              <a:gd name="connsiteX6" fmla="*/ 2007681 w 8622316"/>
              <a:gd name="connsiteY6" fmla="*/ 506 h 6864856"/>
              <a:gd name="connsiteX0" fmla="*/ 2003448 w 8618083"/>
              <a:gd name="connsiteY0" fmla="*/ 506 h 6864856"/>
              <a:gd name="connsiteX1" fmla="*/ 8606367 w 8618083"/>
              <a:gd name="connsiteY1" fmla="*/ 0 h 6864856"/>
              <a:gd name="connsiteX2" fmla="*/ 8617480 w 8618083"/>
              <a:gd name="connsiteY2" fmla="*/ 6864856 h 6864856"/>
              <a:gd name="connsiteX3" fmla="*/ 8607955 w 8618083"/>
              <a:gd name="connsiteY3" fmla="*/ 6852156 h 6864856"/>
              <a:gd name="connsiteX4" fmla="*/ 0 w 8618083"/>
              <a:gd name="connsiteY4" fmla="*/ 6852156 h 6864856"/>
              <a:gd name="connsiteX5" fmla="*/ 2003448 w 8618083"/>
              <a:gd name="connsiteY5" fmla="*/ 506 h 6864856"/>
              <a:gd name="connsiteX0" fmla="*/ 2014032 w 8628667"/>
              <a:gd name="connsiteY0" fmla="*/ 506 h 6864883"/>
              <a:gd name="connsiteX1" fmla="*/ 8616951 w 8628667"/>
              <a:gd name="connsiteY1" fmla="*/ 0 h 6864883"/>
              <a:gd name="connsiteX2" fmla="*/ 8628064 w 8628667"/>
              <a:gd name="connsiteY2" fmla="*/ 6864856 h 6864883"/>
              <a:gd name="connsiteX3" fmla="*/ 8618539 w 8628667"/>
              <a:gd name="connsiteY3" fmla="*/ 6852156 h 6864883"/>
              <a:gd name="connsiteX4" fmla="*/ 0 w 8628667"/>
              <a:gd name="connsiteY4" fmla="*/ 6864883 h 6864883"/>
              <a:gd name="connsiteX5" fmla="*/ 2014032 w 8628667"/>
              <a:gd name="connsiteY5" fmla="*/ 506 h 6864883"/>
              <a:gd name="connsiteX0" fmla="*/ 2014032 w 8628667"/>
              <a:gd name="connsiteY0" fmla="*/ 506 h 6937000"/>
              <a:gd name="connsiteX1" fmla="*/ 8616951 w 8628667"/>
              <a:gd name="connsiteY1" fmla="*/ 0 h 6937000"/>
              <a:gd name="connsiteX2" fmla="*/ 8628064 w 8628667"/>
              <a:gd name="connsiteY2" fmla="*/ 6864856 h 6937000"/>
              <a:gd name="connsiteX3" fmla="*/ 8580439 w 8628667"/>
              <a:gd name="connsiteY3" fmla="*/ 6937000 h 6937000"/>
              <a:gd name="connsiteX4" fmla="*/ 0 w 8628667"/>
              <a:gd name="connsiteY4" fmla="*/ 6864883 h 6937000"/>
              <a:gd name="connsiteX5" fmla="*/ 2014032 w 8628667"/>
              <a:gd name="connsiteY5" fmla="*/ 506 h 6937000"/>
              <a:gd name="connsiteX0" fmla="*/ 2014032 w 8628667"/>
              <a:gd name="connsiteY0" fmla="*/ 506 h 6864883"/>
              <a:gd name="connsiteX1" fmla="*/ 8616951 w 8628667"/>
              <a:gd name="connsiteY1" fmla="*/ 0 h 6864883"/>
              <a:gd name="connsiteX2" fmla="*/ 8628064 w 8628667"/>
              <a:gd name="connsiteY2" fmla="*/ 6864856 h 6864883"/>
              <a:gd name="connsiteX3" fmla="*/ 0 w 8628667"/>
              <a:gd name="connsiteY3" fmla="*/ 6864883 h 6864883"/>
              <a:gd name="connsiteX4" fmla="*/ 2014032 w 8628667"/>
              <a:gd name="connsiteY4" fmla="*/ 506 h 6864883"/>
              <a:gd name="connsiteX0" fmla="*/ 2014032 w 8620577"/>
              <a:gd name="connsiteY0" fmla="*/ 506 h 6869098"/>
              <a:gd name="connsiteX1" fmla="*/ 8616951 w 8620577"/>
              <a:gd name="connsiteY1" fmla="*/ 0 h 6869098"/>
              <a:gd name="connsiteX2" fmla="*/ 8619598 w 8620577"/>
              <a:gd name="connsiteY2" fmla="*/ 6869098 h 6869098"/>
              <a:gd name="connsiteX3" fmla="*/ 0 w 8620577"/>
              <a:gd name="connsiteY3" fmla="*/ 6864883 h 6869098"/>
              <a:gd name="connsiteX4" fmla="*/ 2014032 w 8620577"/>
              <a:gd name="connsiteY4" fmla="*/ 506 h 686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577" h="6869098">
                <a:moveTo>
                  <a:pt x="2014032" y="506"/>
                </a:moveTo>
                <a:lnTo>
                  <a:pt x="8616951" y="0"/>
                </a:lnTo>
                <a:cubicBezTo>
                  <a:pt x="8612718" y="2289873"/>
                  <a:pt x="8623831" y="4579225"/>
                  <a:pt x="8619598" y="6869098"/>
                </a:cubicBezTo>
                <a:lnTo>
                  <a:pt x="0" y="6864883"/>
                </a:lnTo>
                <a:lnTo>
                  <a:pt x="2014032" y="506"/>
                </a:lnTo>
                <a:close/>
              </a:path>
            </a:pathLst>
          </a:custGeom>
          <a:solidFill>
            <a:schemeClr val="tx2">
              <a:alpha val="70000"/>
            </a:schemeClr>
          </a:solidFill>
        </p:spPr>
        <p:txBody>
          <a:bodyPr lIns="0" tIns="0" rIns="0" bIns="900000" anchor="ctr"/>
          <a:lstStyle>
            <a:lvl1pPr algn="ctr">
              <a:defRPr sz="1800" baseline="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13" name="テキスト プレースホルダー 25"/>
          <p:cNvSpPr>
            <a:spLocks noGrp="1"/>
          </p:cNvSpPr>
          <p:nvPr>
            <p:ph type="body" sz="quarter" idx="15" hasCustomPrompt="1"/>
          </p:nvPr>
        </p:nvSpPr>
        <p:spPr>
          <a:xfrm>
            <a:off x="1" y="0"/>
            <a:ext cx="6605954" cy="6850063"/>
          </a:xfrm>
          <a:prstGeom prst="rect">
            <a:avLst/>
          </a:prstGeom>
          <a:blipFill>
            <a:blip r:embed="rId2"/>
            <a:stretch>
              <a:fillRect/>
            </a:stretch>
          </a:blipFill>
        </p:spPr>
        <p:txBody>
          <a:bodyPr lIns="828000" tIns="360000" rIns="360000" bIns="360000" anchor="ctr" anchorCtr="0"/>
          <a:lstStyle>
            <a:lvl1pPr>
              <a:lnSpc>
                <a:spcPct val="100000"/>
              </a:lnSpc>
              <a:defRPr sz="2500" b="0" i="1" spc="0">
                <a:solidFill>
                  <a:schemeClr val="bg2"/>
                </a:solidFill>
                <a:latin typeface="DENSO TP 2017 Regular"/>
                <a:ea typeface="+mn-ea"/>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000">
                <a:solidFill>
                  <a:schemeClr val="bg2"/>
                </a:solidFill>
              </a:defRPr>
            </a:lvl5pPr>
          </a:lstStyle>
          <a:p>
            <a:pPr lvl="0"/>
            <a:r>
              <a:rPr kumimoji="1" lang="en-US" altLang="ja-JP" dirty="0"/>
              <a:t>Enter the closing message.</a:t>
            </a:r>
          </a:p>
        </p:txBody>
      </p:sp>
      <p:sp>
        <p:nvSpPr>
          <p:cNvPr id="14" name="テキスト プレースホルダー 4"/>
          <p:cNvSpPr>
            <a:spLocks noGrp="1"/>
          </p:cNvSpPr>
          <p:nvPr>
            <p:ph type="body" sz="quarter" idx="32" hasCustomPrompt="1"/>
          </p:nvPr>
        </p:nvSpPr>
        <p:spPr>
          <a:xfrm>
            <a:off x="195263" y="6226643"/>
            <a:ext cx="1046135" cy="598022"/>
          </a:xfrm>
          <a:prstGeom prst="rect">
            <a:avLst/>
          </a:prstGeom>
          <a:blipFill>
            <a:blip r:embed="rId3"/>
            <a:stretch>
              <a:fillRect/>
            </a:stretch>
          </a:blipFill>
        </p:spPr>
        <p:txBody>
          <a:bodyPr/>
          <a:lstStyle>
            <a:lvl1pPr>
              <a:defRPr>
                <a:latin typeface="DENSO TP 2017 Regular"/>
                <a:ea typeface="+mn-ea"/>
              </a:defRPr>
            </a:lvl1pPr>
          </a:lstStyle>
          <a:p>
            <a:r>
              <a:rPr kumimoji="1" lang="ja-JP" altLang="en-US" dirty="0"/>
              <a:t>　</a:t>
            </a:r>
          </a:p>
        </p:txBody>
      </p:sp>
      <p:sp>
        <p:nvSpPr>
          <p:cNvPr id="15" name="テキスト プレースホルダー 4"/>
          <p:cNvSpPr>
            <a:spLocks noGrp="1"/>
          </p:cNvSpPr>
          <p:nvPr>
            <p:ph type="body" sz="quarter" idx="34" hasCustomPrompt="1"/>
          </p:nvPr>
        </p:nvSpPr>
        <p:spPr>
          <a:xfrm>
            <a:off x="1348581" y="6538897"/>
            <a:ext cx="1718468" cy="162887"/>
          </a:xfrm>
          <a:prstGeom prst="rect">
            <a:avLst/>
          </a:prstGeom>
          <a:blipFill>
            <a:blip r:embed="rId4"/>
            <a:stretch>
              <a:fillRect/>
            </a:stretch>
          </a:blipFill>
        </p:spPr>
        <p:txBody>
          <a:bodyPr/>
          <a:lstStyle>
            <a:lvl1pPr>
              <a:defRPr>
                <a:latin typeface="DENSO TP 2017 Regular"/>
                <a:ea typeface="+mn-ea"/>
              </a:defRPr>
            </a:lvl1pPr>
          </a:lstStyle>
          <a:p>
            <a:pPr lvl="0"/>
            <a:r>
              <a:rPr kumimoji="1" lang="ja-JP" altLang="en-US" dirty="0"/>
              <a:t>　</a:t>
            </a:r>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19"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17" name="テキスト プレースホルダー 13"/>
          <p:cNvSpPr>
            <a:spLocks noGrp="1"/>
          </p:cNvSpPr>
          <p:nvPr>
            <p:ph type="body" sz="quarter" idx="52" hasCustomPrompt="1"/>
          </p:nvPr>
        </p:nvSpPr>
        <p:spPr>
          <a:xfrm>
            <a:off x="11064897" y="296069"/>
            <a:ext cx="755740" cy="296869"/>
          </a:xfrm>
          <a:prstGeom prst="rect">
            <a:avLst/>
          </a:prstGeom>
          <a:blipFill>
            <a:blip r:embed="rId5"/>
            <a:stretch>
              <a:fillRect/>
            </a:stretch>
          </a:blipFill>
        </p:spPr>
        <p:txBody>
          <a:bodyPr/>
          <a:lstStyle>
            <a:lvl1pPr>
              <a:defRPr baseline="0">
                <a:latin typeface="DENSO TP 2017 Regular"/>
                <a:ea typeface="+mn-ea"/>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3860807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ex-Logo">
    <p:bg>
      <p:bgPr>
        <a:solidFill>
          <a:schemeClr val="bg1"/>
        </a:solidFill>
        <a:effectLst/>
      </p:bgPr>
    </p:bg>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4153850" y="2730815"/>
            <a:ext cx="3908111" cy="1489926"/>
          </a:xfrm>
          <a:prstGeom prst="rect">
            <a:avLst/>
          </a:prstGeom>
        </p:spPr>
      </p:pic>
    </p:spTree>
    <p:extLst>
      <p:ext uri="{BB962C8B-B14F-4D97-AF65-F5344CB8AC3E}">
        <p14:creationId xmlns:p14="http://schemas.microsoft.com/office/powerpoint/2010/main" val="23235578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non-ex-Cover:Graphics present">
    <p:bg>
      <p:bgPr>
        <a:solidFill>
          <a:schemeClr val="bg1"/>
        </a:solidFill>
        <a:effectLst/>
      </p:bgPr>
    </p:bg>
    <p:spTree>
      <p:nvGrpSpPr>
        <p:cNvPr id="1" name=""/>
        <p:cNvGrpSpPr/>
        <p:nvPr/>
      </p:nvGrpSpPr>
      <p:grpSpPr>
        <a:xfrm>
          <a:off x="0" y="0"/>
          <a:ext cx="0" cy="0"/>
          <a:chOff x="0" y="0"/>
          <a:chExt cx="0" cy="0"/>
        </a:xfrm>
      </p:grpSpPr>
      <p:sp>
        <p:nvSpPr>
          <p:cNvPr id="34" name="テキスト プレースホルダー 9"/>
          <p:cNvSpPr>
            <a:spLocks noGrp="1"/>
          </p:cNvSpPr>
          <p:nvPr>
            <p:ph type="body" sz="quarter" idx="51" hasCustomPrompt="1"/>
          </p:nvPr>
        </p:nvSpPr>
        <p:spPr>
          <a:xfrm>
            <a:off x="8351415" y="4284299"/>
            <a:ext cx="3842429" cy="687591"/>
          </a:xfrm>
          <a:prstGeom prst="rect">
            <a:avLst/>
          </a:prstGeom>
        </p:spPr>
        <p:txBody>
          <a:bodyPr wrap="none" lIns="0" tIns="46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GML-Global Multimedia Library.</a:t>
            </a:r>
            <a:endParaRPr kumimoji="1" lang="ja-JP" altLang="en-US" dirty="0"/>
          </a:p>
        </p:txBody>
      </p:sp>
      <p:sp>
        <p:nvSpPr>
          <p:cNvPr id="38" name="テキスト プレースホルダー 9"/>
          <p:cNvSpPr>
            <a:spLocks noGrp="1"/>
          </p:cNvSpPr>
          <p:nvPr>
            <p:ph type="body" sz="quarter" idx="49" hasCustomPrompt="1"/>
          </p:nvPr>
        </p:nvSpPr>
        <p:spPr>
          <a:xfrm>
            <a:off x="8351415" y="4284299"/>
            <a:ext cx="3842429" cy="687591"/>
          </a:xfrm>
          <a:prstGeom prst="rect">
            <a:avLst/>
          </a:prstGeom>
        </p:spPr>
        <p:txBody>
          <a:bodyPr wrap="none" lIns="0" tIns="252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39" name="テキスト プレースホルダー 9"/>
          <p:cNvSpPr>
            <a:spLocks noGrp="1"/>
          </p:cNvSpPr>
          <p:nvPr>
            <p:ph type="body" sz="quarter" idx="50" hasCustomPrompt="1"/>
          </p:nvPr>
        </p:nvSpPr>
        <p:spPr>
          <a:xfrm>
            <a:off x="8351415" y="4284299"/>
            <a:ext cx="3842429" cy="687591"/>
          </a:xfrm>
          <a:prstGeom prst="rect">
            <a:avLst/>
          </a:prstGeom>
        </p:spPr>
        <p:txBody>
          <a:bodyPr wrap="none" lIns="0" tIns="36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2" name="図プレースホルダー 8"/>
          <p:cNvSpPr>
            <a:spLocks noGrp="1"/>
          </p:cNvSpPr>
          <p:nvPr>
            <p:ph type="pic" sz="quarter" idx="32" hasCustomPrompt="1"/>
          </p:nvPr>
        </p:nvSpPr>
        <p:spPr>
          <a:xfrm>
            <a:off x="6700211" y="0"/>
            <a:ext cx="6391275" cy="6858000"/>
          </a:xfrm>
          <a:custGeom>
            <a:avLst/>
            <a:gdLst>
              <a:gd name="connsiteX0" fmla="*/ 0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0 w 6391275"/>
              <a:gd name="connsiteY4" fmla="*/ 0 h 6858000"/>
              <a:gd name="connsiteX0" fmla="*/ 2181225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2181225 w 63912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275" h="6858000">
                <a:moveTo>
                  <a:pt x="2181225" y="0"/>
                </a:moveTo>
                <a:lnTo>
                  <a:pt x="6391275" y="0"/>
                </a:lnTo>
                <a:lnTo>
                  <a:pt x="6391275" y="6858000"/>
                </a:lnTo>
                <a:lnTo>
                  <a:pt x="0" y="6858000"/>
                </a:lnTo>
                <a:lnTo>
                  <a:pt x="2181225" y="0"/>
                </a:lnTo>
                <a:close/>
              </a:path>
            </a:pathLst>
          </a:custGeom>
        </p:spPr>
        <p:txBody>
          <a:bodyPr lIns="3060000" tIns="0" rIns="0" bIns="0" anchor="ctr"/>
          <a:lstStyle>
            <a:lvl1pPr algn="ctr">
              <a:defRPr sz="1600" baseline="0">
                <a:solidFill>
                  <a:schemeClr val="bg1">
                    <a:lumMod val="50000"/>
                  </a:schemeClr>
                </a:solidFill>
                <a:latin typeface="DENSO TP 2017 Regular"/>
                <a:ea typeface="+mn-ea"/>
              </a:defRPr>
            </a:lvl1pPr>
          </a:lstStyle>
          <a:p>
            <a:r>
              <a:rPr kumimoji="1" lang="ja-JP" altLang="en-US" dirty="0"/>
              <a:t>←</a:t>
            </a:r>
            <a:r>
              <a:rPr kumimoji="1" lang="en-US" altLang="ja-JP" dirty="0"/>
              <a:t>Click to add a picture.</a:t>
            </a:r>
          </a:p>
        </p:txBody>
      </p:sp>
      <p:sp>
        <p:nvSpPr>
          <p:cNvPr id="33" name="テキスト プレースホルダー 6"/>
          <p:cNvSpPr>
            <a:spLocks noGrp="1"/>
          </p:cNvSpPr>
          <p:nvPr>
            <p:ph type="body" sz="quarter" idx="44" hasCustomPrompt="1"/>
          </p:nvPr>
        </p:nvSpPr>
        <p:spPr>
          <a:xfrm>
            <a:off x="1" y="2"/>
            <a:ext cx="9902825" cy="6850063"/>
          </a:xfrm>
          <a:prstGeom prst="rect">
            <a:avLst/>
          </a:prstGeom>
          <a:blipFill>
            <a:blip r:embed="rId2"/>
            <a:stretch>
              <a:fillRect/>
            </a:stretch>
          </a:blipFill>
        </p:spPr>
        <p:txBody>
          <a:bodyPr/>
          <a:lstStyle>
            <a:lvl1pPr>
              <a:defRPr>
                <a:latin typeface="DENSO TP 2017 Regular"/>
                <a:ea typeface="+mn-ea"/>
              </a:defRPr>
            </a:lvl1pPr>
          </a:lstStyle>
          <a:p>
            <a:pPr lvl="0"/>
            <a:r>
              <a:rPr lang="ja-JP" altLang="en-US" dirty="0"/>
              <a:t> </a:t>
            </a:r>
            <a:endParaRPr lang="en-US" dirty="0"/>
          </a:p>
        </p:txBody>
      </p:sp>
      <p:sp>
        <p:nvSpPr>
          <p:cNvPr id="10" name="テキスト プレースホルダー 7"/>
          <p:cNvSpPr>
            <a:spLocks noGrp="1"/>
          </p:cNvSpPr>
          <p:nvPr>
            <p:ph type="body" sz="quarter" idx="11" hasCustomPrompt="1"/>
          </p:nvPr>
        </p:nvSpPr>
        <p:spPr>
          <a:xfrm>
            <a:off x="543097" y="5248447"/>
            <a:ext cx="3559468" cy="394175"/>
          </a:xfrm>
          <a:prstGeom prst="rect">
            <a:avLst/>
          </a:prstGeom>
        </p:spPr>
        <p:txBody>
          <a:bodyPr anchor="b"/>
          <a:lstStyle>
            <a:lvl1pPr>
              <a:lnSpc>
                <a:spcPct val="100000"/>
              </a:lnSpc>
              <a:defRPr sz="1800" baseline="0">
                <a:solidFill>
                  <a:schemeClr val="tx1"/>
                </a:solidFill>
                <a:latin typeface="DENSO TP 2017 Regular"/>
                <a:ea typeface="+mn-ea"/>
              </a:defRPr>
            </a:lvl1pPr>
          </a:lstStyle>
          <a:p>
            <a:pPr lvl="0"/>
            <a:r>
              <a:rPr kumimoji="1" lang="en-US" altLang="ja-JP" dirty="0"/>
              <a:t>Presenter Name</a:t>
            </a:r>
            <a:r>
              <a:rPr kumimoji="1" lang="ja-JP" altLang="en-US" dirty="0"/>
              <a:t>　　</a:t>
            </a:r>
          </a:p>
        </p:txBody>
      </p:sp>
      <p:pic>
        <p:nvPicPr>
          <p:cNvPr id="30" name="図 29"/>
          <p:cNvPicPr>
            <a:picLocks noChangeAspect="1"/>
          </p:cNvPicPr>
          <p:nvPr userDrawn="1"/>
        </p:nvPicPr>
        <p:blipFill>
          <a:blip r:embed="rId3"/>
          <a:stretch>
            <a:fillRect/>
          </a:stretch>
        </p:blipFill>
        <p:spPr>
          <a:xfrm>
            <a:off x="629161" y="616744"/>
            <a:ext cx="2199867" cy="838676"/>
          </a:xfrm>
          <a:prstGeom prst="rect">
            <a:avLst/>
          </a:prstGeom>
        </p:spPr>
      </p:pic>
      <p:sp>
        <p:nvSpPr>
          <p:cNvPr id="15" name="テキスト プレースホルダー 14"/>
          <p:cNvSpPr>
            <a:spLocks noGrp="1"/>
          </p:cNvSpPr>
          <p:nvPr>
            <p:ph type="body" sz="quarter" idx="37" hasCustomPrompt="1"/>
          </p:nvPr>
        </p:nvSpPr>
        <p:spPr>
          <a:xfrm>
            <a:off x="561976" y="4978703"/>
            <a:ext cx="3535739" cy="269742"/>
          </a:xfrm>
          <a:prstGeom prst="rect">
            <a:avLst/>
          </a:prstGeom>
        </p:spPr>
        <p:txBody>
          <a:bodyPr/>
          <a:lstStyle>
            <a:lvl1pPr>
              <a:defRPr lang="ja-JP" altLang="en-US" sz="1600" dirty="0">
                <a:latin typeface="DENSO TP 2017 Regular"/>
                <a:ea typeface="+mn-ea"/>
              </a:defRPr>
            </a:lvl1pPr>
          </a:lstStyle>
          <a:p>
            <a:pPr lvl="0"/>
            <a:r>
              <a:rPr kumimoji="1" lang="en-US" altLang="ja-JP" dirty="0"/>
              <a:t>00/****/2023</a:t>
            </a:r>
            <a:endParaRPr kumimoji="1" lang="ja-JP" altLang="en-US" dirty="0"/>
          </a:p>
        </p:txBody>
      </p:sp>
      <p:sp>
        <p:nvSpPr>
          <p:cNvPr id="25" name="テキスト プレースホルダー 7"/>
          <p:cNvSpPr>
            <a:spLocks noGrp="1"/>
          </p:cNvSpPr>
          <p:nvPr>
            <p:ph type="body" sz="quarter" idx="12" hasCustomPrompt="1"/>
          </p:nvPr>
        </p:nvSpPr>
        <p:spPr>
          <a:xfrm>
            <a:off x="543097" y="5659032"/>
            <a:ext cx="3559468" cy="645332"/>
          </a:xfrm>
          <a:prstGeom prst="rect">
            <a:avLst/>
          </a:prstGeom>
        </p:spPr>
        <p:txBody>
          <a:bodyPr anchor="b"/>
          <a:lstStyle>
            <a:lvl1pPr algn="l">
              <a:lnSpc>
                <a:spcPts val="600"/>
              </a:lnSpc>
              <a:defRPr sz="1200" baseline="0">
                <a:solidFill>
                  <a:schemeClr val="tx1"/>
                </a:solidFill>
                <a:latin typeface="DENSO TP 2017 Regular"/>
                <a:ea typeface="+mn-ea"/>
              </a:defRPr>
            </a:lvl1pPr>
          </a:lstStyle>
          <a:p>
            <a:pPr lvl="0"/>
            <a:r>
              <a:rPr kumimoji="1" lang="en-US" altLang="ja-JP" dirty="0"/>
              <a:t>Enter up to 3 lines of department name.</a:t>
            </a:r>
          </a:p>
        </p:txBody>
      </p:sp>
      <p:sp>
        <p:nvSpPr>
          <p:cNvPr id="23" name="テキスト プレースホルダー 7"/>
          <p:cNvSpPr>
            <a:spLocks noGrp="1"/>
          </p:cNvSpPr>
          <p:nvPr>
            <p:ph type="body" sz="quarter" idx="38" hasCustomPrompt="1"/>
          </p:nvPr>
        </p:nvSpPr>
        <p:spPr>
          <a:xfrm>
            <a:off x="548190" y="1984232"/>
            <a:ext cx="6152021" cy="2306880"/>
          </a:xfrm>
          <a:prstGeom prst="rect">
            <a:avLst/>
          </a:prstGeom>
        </p:spPr>
        <p:txBody>
          <a:bodyPr anchor="ctr"/>
          <a:lstStyle>
            <a:lvl1pPr>
              <a:lnSpc>
                <a:spcPts val="5000"/>
              </a:lnSpc>
              <a:defRPr sz="3000" b="0">
                <a:solidFill>
                  <a:schemeClr val="tx1"/>
                </a:solidFill>
                <a:latin typeface="DENSO TP 2017 Bold" panose="020B0800000000000000" pitchFamily="34" charset="-128"/>
                <a:ea typeface="DENSO TP 2017 Bold" panose="020B0800000000000000" pitchFamily="34" charset="-128"/>
              </a:defRPr>
            </a:lvl1pPr>
          </a:lstStyle>
          <a:p>
            <a:pPr lvl="0"/>
            <a:r>
              <a:rPr kumimoji="1" lang="en-US" altLang="ja-JP" dirty="0"/>
              <a:t>Enter up to 3 lines of title.</a:t>
            </a:r>
            <a:r>
              <a:rPr kumimoji="1" lang="ja-JP" altLang="en-US" dirty="0"/>
              <a:t>　　</a:t>
            </a:r>
          </a:p>
        </p:txBody>
      </p:sp>
      <p:sp>
        <p:nvSpPr>
          <p:cNvPr id="35" name="図プレースホルダー 12"/>
          <p:cNvSpPr>
            <a:spLocks noGrp="1"/>
          </p:cNvSpPr>
          <p:nvPr>
            <p:ph type="pic" sz="quarter" idx="13" hasCustomPrompt="1"/>
          </p:nvPr>
        </p:nvSpPr>
        <p:spPr>
          <a:xfrm>
            <a:off x="4917539"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6" name="図プレースホルダー 12"/>
          <p:cNvSpPr>
            <a:spLocks noGrp="1"/>
          </p:cNvSpPr>
          <p:nvPr>
            <p:ph type="pic" sz="quarter" idx="14" hasCustomPrompt="1"/>
          </p:nvPr>
        </p:nvSpPr>
        <p:spPr>
          <a:xfrm>
            <a:off x="5325025"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7" name="図プレースホルダー 12"/>
          <p:cNvSpPr>
            <a:spLocks noGrp="1"/>
          </p:cNvSpPr>
          <p:nvPr>
            <p:ph type="pic" sz="quarter" idx="18" hasCustomPrompt="1"/>
          </p:nvPr>
        </p:nvSpPr>
        <p:spPr>
          <a:xfrm>
            <a:off x="4917539"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1" name="図プレースホルダー 12"/>
          <p:cNvSpPr>
            <a:spLocks noGrp="1"/>
          </p:cNvSpPr>
          <p:nvPr>
            <p:ph type="pic" sz="quarter" idx="19" hasCustomPrompt="1"/>
          </p:nvPr>
        </p:nvSpPr>
        <p:spPr>
          <a:xfrm>
            <a:off x="5325025"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2" name="図プレースホルダー 12"/>
          <p:cNvSpPr>
            <a:spLocks noGrp="1"/>
          </p:cNvSpPr>
          <p:nvPr>
            <p:ph type="pic" sz="quarter" idx="23" hasCustomPrompt="1"/>
          </p:nvPr>
        </p:nvSpPr>
        <p:spPr>
          <a:xfrm>
            <a:off x="4510051"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3" name="図プレースホルダー 12"/>
          <p:cNvSpPr>
            <a:spLocks noGrp="1"/>
          </p:cNvSpPr>
          <p:nvPr>
            <p:ph type="pic" sz="quarter" idx="24" hasCustomPrompt="1"/>
          </p:nvPr>
        </p:nvSpPr>
        <p:spPr>
          <a:xfrm>
            <a:off x="4510051"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8" name="図プレースホルダー 12"/>
          <p:cNvSpPr>
            <a:spLocks noGrp="1"/>
          </p:cNvSpPr>
          <p:nvPr>
            <p:ph type="pic" sz="quarter" idx="28" hasCustomPrompt="1"/>
          </p:nvPr>
        </p:nvSpPr>
        <p:spPr>
          <a:xfrm>
            <a:off x="4917539"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9" name="図プレースホルダー 12"/>
          <p:cNvSpPr>
            <a:spLocks noGrp="1"/>
          </p:cNvSpPr>
          <p:nvPr>
            <p:ph type="pic" sz="quarter" idx="29" hasCustomPrompt="1"/>
          </p:nvPr>
        </p:nvSpPr>
        <p:spPr>
          <a:xfrm>
            <a:off x="5325025"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0" name="図プレースホルダー 12"/>
          <p:cNvSpPr>
            <a:spLocks noGrp="1"/>
          </p:cNvSpPr>
          <p:nvPr>
            <p:ph type="pic" sz="quarter" idx="30" hasCustomPrompt="1"/>
          </p:nvPr>
        </p:nvSpPr>
        <p:spPr>
          <a:xfrm>
            <a:off x="4510051"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1" name="図プレースホルダー 12"/>
          <p:cNvSpPr>
            <a:spLocks noGrp="1"/>
          </p:cNvSpPr>
          <p:nvPr>
            <p:ph type="pic" sz="quarter" idx="33" hasCustomPrompt="1"/>
          </p:nvPr>
        </p:nvSpPr>
        <p:spPr>
          <a:xfrm>
            <a:off x="4102565" y="5455388"/>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2" name="図プレースホルダー 12"/>
          <p:cNvSpPr>
            <a:spLocks noGrp="1"/>
          </p:cNvSpPr>
          <p:nvPr>
            <p:ph type="pic" sz="quarter" idx="34" hasCustomPrompt="1"/>
          </p:nvPr>
        </p:nvSpPr>
        <p:spPr>
          <a:xfrm>
            <a:off x="4102565" y="5865677"/>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53" name="図プレースホルダー 12"/>
          <p:cNvSpPr>
            <a:spLocks noGrp="1"/>
          </p:cNvSpPr>
          <p:nvPr>
            <p:ph type="pic" sz="quarter" idx="35" hasCustomPrompt="1"/>
          </p:nvPr>
        </p:nvSpPr>
        <p:spPr>
          <a:xfrm>
            <a:off x="4102565" y="5042896"/>
            <a:ext cx="377668" cy="376226"/>
          </a:xfrm>
          <a:prstGeom prst="rect">
            <a:avLst/>
          </a:prstGeom>
          <a:noFill/>
        </p:spPr>
        <p:txBody>
          <a:bodyPr anchor="t"/>
          <a:lstStyle>
            <a:lvl1pPr algn="ctr">
              <a:defRPr sz="601"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Tree>
    <p:extLst>
      <p:ext uri="{BB962C8B-B14F-4D97-AF65-F5344CB8AC3E}">
        <p14:creationId xmlns:p14="http://schemas.microsoft.com/office/powerpoint/2010/main" val="2528735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on-ex-Cover:No graphics">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図 5"/>
          <p:cNvPicPr>
            <a:picLocks noChangeAspect="1"/>
          </p:cNvPicPr>
          <p:nvPr userDrawn="1"/>
        </p:nvPicPr>
        <p:blipFill>
          <a:blip r:embed="rId3"/>
          <a:stretch>
            <a:fillRect/>
          </a:stretch>
        </p:blipFill>
        <p:spPr>
          <a:xfrm>
            <a:off x="629161" y="616744"/>
            <a:ext cx="2199867" cy="838676"/>
          </a:xfrm>
          <a:prstGeom prst="rect">
            <a:avLst/>
          </a:prstGeom>
        </p:spPr>
      </p:pic>
      <p:sp>
        <p:nvSpPr>
          <p:cNvPr id="13" name="図プレースホルダー 12"/>
          <p:cNvSpPr>
            <a:spLocks noGrp="1"/>
          </p:cNvSpPr>
          <p:nvPr>
            <p:ph type="pic" sz="quarter" idx="13" hasCustomPrompt="1"/>
          </p:nvPr>
        </p:nvSpPr>
        <p:spPr>
          <a:xfrm>
            <a:off x="7143303"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9" name="図プレースホルダー 12"/>
          <p:cNvSpPr>
            <a:spLocks noGrp="1"/>
          </p:cNvSpPr>
          <p:nvPr>
            <p:ph type="pic" sz="quarter" idx="14" hasCustomPrompt="1"/>
          </p:nvPr>
        </p:nvSpPr>
        <p:spPr>
          <a:xfrm>
            <a:off x="7586921"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9" name="図プレースホルダー 12"/>
          <p:cNvSpPr>
            <a:spLocks noGrp="1"/>
          </p:cNvSpPr>
          <p:nvPr>
            <p:ph type="pic" sz="quarter" idx="18" hasCustomPrompt="1"/>
          </p:nvPr>
        </p:nvSpPr>
        <p:spPr>
          <a:xfrm>
            <a:off x="7143303"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0" name="図プレースホルダー 12"/>
          <p:cNvSpPr>
            <a:spLocks noGrp="1"/>
          </p:cNvSpPr>
          <p:nvPr>
            <p:ph type="pic" sz="quarter" idx="19" hasCustomPrompt="1"/>
          </p:nvPr>
        </p:nvSpPr>
        <p:spPr>
          <a:xfrm>
            <a:off x="7586921"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4" name="図プレースホルダー 12"/>
          <p:cNvSpPr>
            <a:spLocks noGrp="1"/>
          </p:cNvSpPr>
          <p:nvPr>
            <p:ph type="pic" sz="quarter" idx="23" hasCustomPrompt="1"/>
          </p:nvPr>
        </p:nvSpPr>
        <p:spPr>
          <a:xfrm>
            <a:off x="6699687"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45" name="図プレースホルダー 12"/>
          <p:cNvSpPr>
            <a:spLocks noGrp="1"/>
          </p:cNvSpPr>
          <p:nvPr>
            <p:ph type="pic" sz="quarter" idx="24" hasCustomPrompt="1"/>
          </p:nvPr>
        </p:nvSpPr>
        <p:spPr>
          <a:xfrm>
            <a:off x="6699687"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6" name="図プレースホルダー 12"/>
          <p:cNvSpPr>
            <a:spLocks noGrp="1"/>
          </p:cNvSpPr>
          <p:nvPr>
            <p:ph type="pic" sz="quarter" idx="33" hasCustomPrompt="1"/>
          </p:nvPr>
        </p:nvSpPr>
        <p:spPr>
          <a:xfrm>
            <a:off x="6256071"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7" name="図プレースホルダー 12"/>
          <p:cNvSpPr>
            <a:spLocks noGrp="1"/>
          </p:cNvSpPr>
          <p:nvPr>
            <p:ph type="pic" sz="quarter" idx="34" hasCustomPrompt="1"/>
          </p:nvPr>
        </p:nvSpPr>
        <p:spPr>
          <a:xfrm>
            <a:off x="6256071"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23" name="図プレースホルダー 12"/>
          <p:cNvSpPr>
            <a:spLocks noGrp="1"/>
          </p:cNvSpPr>
          <p:nvPr>
            <p:ph type="pic" sz="quarter" idx="36" hasCustomPrompt="1"/>
          </p:nvPr>
        </p:nvSpPr>
        <p:spPr>
          <a:xfrm>
            <a:off x="5812455"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0" name="図プレースホルダー 12"/>
          <p:cNvSpPr>
            <a:spLocks noGrp="1"/>
          </p:cNvSpPr>
          <p:nvPr>
            <p:ph type="pic" sz="quarter" idx="37" hasCustomPrompt="1"/>
          </p:nvPr>
        </p:nvSpPr>
        <p:spPr>
          <a:xfrm>
            <a:off x="5812455"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1" name="図プレースホルダー 12"/>
          <p:cNvSpPr>
            <a:spLocks noGrp="1"/>
          </p:cNvSpPr>
          <p:nvPr>
            <p:ph type="pic" sz="quarter" idx="38" hasCustomPrompt="1"/>
          </p:nvPr>
        </p:nvSpPr>
        <p:spPr>
          <a:xfrm>
            <a:off x="5368839" y="5401152"/>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32" name="図プレースホルダー 12"/>
          <p:cNvSpPr>
            <a:spLocks noGrp="1"/>
          </p:cNvSpPr>
          <p:nvPr>
            <p:ph type="pic" sz="quarter" idx="39" hasCustomPrompt="1"/>
          </p:nvPr>
        </p:nvSpPr>
        <p:spPr>
          <a:xfrm>
            <a:off x="5368839" y="5842954"/>
            <a:ext cx="401583" cy="400050"/>
          </a:xfrm>
          <a:prstGeom prst="rect">
            <a:avLst/>
          </a:prstGeom>
          <a:noFill/>
        </p:spPr>
        <p:txBody>
          <a:bodyPr anchor="t"/>
          <a:lstStyle>
            <a:lvl1pPr algn="ctr">
              <a:defRPr sz="500" b="0">
                <a:solidFill>
                  <a:schemeClr val="bg1">
                    <a:lumMod val="65000"/>
                  </a:schemeClr>
                </a:solidFill>
                <a:latin typeface="DENSO TP 2017 Bold" panose="020B0800000000000000" pitchFamily="34" charset="-128"/>
                <a:ea typeface="DENSO TP 2017 Bold" panose="020B0800000000000000" pitchFamily="34" charset="-128"/>
              </a:defRPr>
            </a:lvl1pPr>
          </a:lstStyle>
          <a:p>
            <a:r>
              <a:rPr kumimoji="1" lang="en-US" altLang="ja-JP" dirty="0"/>
              <a:t>SDGs</a:t>
            </a:r>
            <a:endParaRPr kumimoji="1" lang="ja-JP" altLang="en-US" dirty="0"/>
          </a:p>
        </p:txBody>
      </p:sp>
      <p:sp>
        <p:nvSpPr>
          <p:cNvPr id="83" name="テキスト プレースホルダー 7"/>
          <p:cNvSpPr>
            <a:spLocks noGrp="1"/>
          </p:cNvSpPr>
          <p:nvPr>
            <p:ph type="body" sz="quarter" idx="11" hasCustomPrompt="1"/>
          </p:nvPr>
        </p:nvSpPr>
        <p:spPr>
          <a:xfrm>
            <a:off x="543098" y="5315231"/>
            <a:ext cx="4783435" cy="403701"/>
          </a:xfrm>
          <a:prstGeom prst="rect">
            <a:avLst/>
          </a:prstGeom>
        </p:spPr>
        <p:txBody>
          <a:bodyPr/>
          <a:lstStyle>
            <a:lvl1pPr>
              <a:lnSpc>
                <a:spcPct val="100000"/>
              </a:lnSpc>
              <a:defRPr sz="2000" baseline="0">
                <a:solidFill>
                  <a:schemeClr val="tx1"/>
                </a:solidFill>
                <a:latin typeface="DENSO TP 2017 Regular"/>
                <a:ea typeface="+mn-ea"/>
              </a:defRPr>
            </a:lvl1pPr>
          </a:lstStyle>
          <a:p>
            <a:pPr lvl="0"/>
            <a:r>
              <a:rPr kumimoji="1" lang="en-US" altLang="ja-JP" dirty="0"/>
              <a:t>Presenter Name </a:t>
            </a:r>
            <a:r>
              <a:rPr kumimoji="1" lang="ja-JP" altLang="en-US" dirty="0"/>
              <a:t>　　</a:t>
            </a:r>
          </a:p>
        </p:txBody>
      </p:sp>
      <p:sp>
        <p:nvSpPr>
          <p:cNvPr id="84" name="テキスト プレースホルダー 7"/>
          <p:cNvSpPr>
            <a:spLocks noGrp="1"/>
          </p:cNvSpPr>
          <p:nvPr>
            <p:ph type="body" sz="quarter" idx="12" hasCustomPrompt="1"/>
          </p:nvPr>
        </p:nvSpPr>
        <p:spPr>
          <a:xfrm>
            <a:off x="539922" y="5718930"/>
            <a:ext cx="4786881" cy="576752"/>
          </a:xfrm>
          <a:prstGeom prst="rect">
            <a:avLst/>
          </a:prstGeom>
        </p:spPr>
        <p:txBody>
          <a:bodyPr rIns="36000" anchor="b"/>
          <a:lstStyle>
            <a:lvl1pPr algn="l">
              <a:lnSpc>
                <a:spcPts val="900"/>
              </a:lnSpc>
              <a:defRPr sz="1200" baseline="0">
                <a:solidFill>
                  <a:schemeClr val="tx1"/>
                </a:solidFill>
                <a:latin typeface="DENSO TP 2017 Regular"/>
                <a:ea typeface="+mn-ea"/>
              </a:defRPr>
            </a:lvl1pPr>
          </a:lstStyle>
          <a:p>
            <a:pPr lvl="0"/>
            <a:r>
              <a:rPr kumimoji="1" lang="en-US" altLang="ja-JP" dirty="0"/>
              <a:t>Enter up to 2 lines of department name.</a:t>
            </a:r>
          </a:p>
        </p:txBody>
      </p:sp>
      <p:sp>
        <p:nvSpPr>
          <p:cNvPr id="86" name="テキスト プレースホルダー 14"/>
          <p:cNvSpPr>
            <a:spLocks noGrp="1"/>
          </p:cNvSpPr>
          <p:nvPr>
            <p:ph type="body" sz="quarter" idx="40" hasCustomPrompt="1"/>
          </p:nvPr>
        </p:nvSpPr>
        <p:spPr>
          <a:xfrm>
            <a:off x="567977" y="4978703"/>
            <a:ext cx="4758556" cy="349250"/>
          </a:xfrm>
          <a:prstGeom prst="rect">
            <a:avLst/>
          </a:prstGeom>
        </p:spPr>
        <p:txBody>
          <a:bodyPr/>
          <a:lstStyle>
            <a:lvl1pPr>
              <a:defRPr lang="ja-JP" altLang="en-US" sz="1600" dirty="0">
                <a:latin typeface="DENSO TP 2017 Regular"/>
                <a:ea typeface="+mn-ea"/>
              </a:defRPr>
            </a:lvl1pPr>
          </a:lstStyle>
          <a:p>
            <a:pPr lvl="0"/>
            <a:r>
              <a:rPr kumimoji="1" lang="en-US" altLang="ja-JP" dirty="0"/>
              <a:t>00/****/2023</a:t>
            </a:r>
            <a:endParaRPr kumimoji="1" lang="ja-JP" altLang="en-US" dirty="0"/>
          </a:p>
        </p:txBody>
      </p:sp>
      <p:sp>
        <p:nvSpPr>
          <p:cNvPr id="34" name="テキスト プレースホルダー 7"/>
          <p:cNvSpPr>
            <a:spLocks noGrp="1"/>
          </p:cNvSpPr>
          <p:nvPr>
            <p:ph type="body" sz="quarter" idx="41" hasCustomPrompt="1"/>
          </p:nvPr>
        </p:nvSpPr>
        <p:spPr>
          <a:xfrm>
            <a:off x="548191" y="1984232"/>
            <a:ext cx="8567235" cy="2306880"/>
          </a:xfrm>
          <a:prstGeom prst="rect">
            <a:avLst/>
          </a:prstGeom>
        </p:spPr>
        <p:txBody>
          <a:bodyPr anchor="ctr"/>
          <a:lstStyle>
            <a:lvl1pPr>
              <a:lnSpc>
                <a:spcPts val="5000"/>
              </a:lnSpc>
              <a:defRPr sz="3000" b="0">
                <a:solidFill>
                  <a:schemeClr val="tx1"/>
                </a:solidFill>
                <a:latin typeface="DENSO TP 2017 Bold" panose="020B0800000000000000" pitchFamily="34" charset="-128"/>
                <a:ea typeface="DENSO TP 2017 Bold" panose="020B0800000000000000" pitchFamily="34" charset="-128"/>
              </a:defRPr>
            </a:lvl1pPr>
          </a:lstStyle>
          <a:p>
            <a:pPr lvl="0"/>
            <a:r>
              <a:rPr kumimoji="1" lang="en-US" altLang="ja-JP" dirty="0"/>
              <a:t>Enter up to 3 lines of title.</a:t>
            </a:r>
            <a:r>
              <a:rPr kumimoji="1" lang="ja-JP" altLang="en-US" dirty="0"/>
              <a:t>　　</a:t>
            </a:r>
          </a:p>
        </p:txBody>
      </p:sp>
    </p:spTree>
    <p:extLst>
      <p:ext uri="{BB962C8B-B14F-4D97-AF65-F5344CB8AC3E}">
        <p14:creationId xmlns:p14="http://schemas.microsoft.com/office/powerpoint/2010/main" val="3041599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on-ex-Agenda">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3"/>
          <p:cNvSpPr>
            <a:spLocks noGrp="1"/>
          </p:cNvSpPr>
          <p:nvPr>
            <p:ph type="body" sz="quarter" idx="18" hasCustomPrompt="1"/>
          </p:nvPr>
        </p:nvSpPr>
        <p:spPr>
          <a:xfrm>
            <a:off x="1694925" y="1740611"/>
            <a:ext cx="10497075" cy="4371182"/>
          </a:xfrm>
          <a:prstGeom prst="rect">
            <a:avLst/>
          </a:prstGeom>
        </p:spPr>
        <p:txBody>
          <a:bodyPr rIns="720000" numCol="1" spcCol="504000"/>
          <a:lstStyle>
            <a:lvl1pPr marL="457200" indent="-457200" fontAlgn="b">
              <a:lnSpc>
                <a:spcPct val="100000"/>
              </a:lnSpc>
              <a:buSzPct val="85000"/>
              <a:buFont typeface="+mj-lt"/>
              <a:buAutoNum type="arabicPeriod"/>
              <a:defRPr sz="2500">
                <a:latin typeface="DENSO TP 2017 Regular"/>
                <a:ea typeface="+mn-ea"/>
              </a:defRPr>
            </a:lvl1pPr>
            <a:lvl2pPr marL="800100" indent="-342900" fontAlgn="b">
              <a:lnSpc>
                <a:spcPct val="100000"/>
              </a:lnSpc>
              <a:buSzPct val="85000"/>
              <a:buFont typeface="+mj-lt"/>
              <a:buAutoNum type="arabicPeriod"/>
              <a:defRPr sz="1800">
                <a:latin typeface="DENSO TP 2017 Regular"/>
                <a:ea typeface="+mn-ea"/>
              </a:defRPr>
            </a:lvl2pPr>
            <a:lvl3pPr marL="1257300" indent="-342900" fontAlgn="b">
              <a:lnSpc>
                <a:spcPct val="100000"/>
              </a:lnSpc>
              <a:buSzPct val="85000"/>
              <a:buFont typeface="+mj-lt"/>
              <a:buAutoNum type="arabicPeriod"/>
              <a:defRPr sz="1800">
                <a:latin typeface="DENSO TP 2017 Regular"/>
                <a:ea typeface="+mn-ea"/>
              </a:defRPr>
            </a:lvl3pPr>
            <a:lvl4pPr marL="1714500" indent="-342900" fontAlgn="b">
              <a:lnSpc>
                <a:spcPct val="100000"/>
              </a:lnSpc>
              <a:buSzPct val="85000"/>
              <a:buFont typeface="+mj-lt"/>
              <a:buAutoNum type="arabicPeriod"/>
              <a:defRPr sz="1800">
                <a:latin typeface="DENSO TP 2017 Regular"/>
                <a:ea typeface="+mn-ea"/>
              </a:defRPr>
            </a:lvl4pPr>
            <a:lvl5pPr marL="2171700" indent="-342900" fontAlgn="b">
              <a:lnSpc>
                <a:spcPct val="100000"/>
              </a:lnSpc>
              <a:buSzPct val="85000"/>
              <a:buFont typeface="+mj-lt"/>
              <a:buAutoNum type="arabicPeriod"/>
              <a:defRPr sz="1800">
                <a:latin typeface="DENSO TP 2017 Regular"/>
                <a:ea typeface="+mn-ea"/>
              </a:defRPr>
            </a:lvl5pPr>
          </a:lstStyle>
          <a:p>
            <a:pPr lvl="0"/>
            <a:r>
              <a:rPr kumimoji="1" lang="en-US" altLang="ja-JP" dirty="0"/>
              <a:t>Title</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endParaRPr kumimoji="1" lang="ja-JP" altLang="en-US" dirty="0"/>
          </a:p>
          <a:p>
            <a:pPr lvl="4"/>
            <a:r>
              <a:rPr kumimoji="1" lang="en-US" altLang="ja-JP" dirty="0"/>
              <a:t>Fifth level</a:t>
            </a:r>
            <a:endParaRPr kumimoji="1" lang="ja-JP" altLang="en-US" dirty="0"/>
          </a:p>
        </p:txBody>
      </p:sp>
      <p:sp>
        <p:nvSpPr>
          <p:cNvPr id="6" name="テキスト プレースホルダー 9"/>
          <p:cNvSpPr>
            <a:spLocks noGrp="1"/>
          </p:cNvSpPr>
          <p:nvPr>
            <p:ph type="body" sz="quarter" idx="12" hasCustomPrompt="1"/>
          </p:nvPr>
        </p:nvSpPr>
        <p:spPr>
          <a:xfrm>
            <a:off x="631955" y="465672"/>
            <a:ext cx="10137645" cy="1171094"/>
          </a:xfrm>
          <a:prstGeom prst="rect">
            <a:avLst/>
          </a:prstGeom>
        </p:spPr>
        <p:txBody>
          <a:bodyPr/>
          <a:lstStyle>
            <a:lvl1pPr marL="0" indent="0">
              <a:buNone/>
              <a:defRPr sz="6800">
                <a:solidFill>
                  <a:schemeClr val="bg2"/>
                </a:solidFill>
                <a:latin typeface="DENSO TP 2017 Regular"/>
                <a:ea typeface="+mn-ea"/>
              </a:defRPr>
            </a:lvl1pPr>
          </a:lstStyle>
          <a:p>
            <a:pPr lvl="0"/>
            <a:r>
              <a:rPr kumimoji="1" lang="en-US" altLang="ja-JP" dirty="0"/>
              <a:t>Agenda(Please enter)</a:t>
            </a:r>
            <a:endParaRPr kumimoji="1" lang="ja-JP" altLang="en-US" dirty="0"/>
          </a:p>
        </p:txBody>
      </p:sp>
    </p:spTree>
    <p:extLst>
      <p:ext uri="{BB962C8B-B14F-4D97-AF65-F5344CB8AC3E}">
        <p14:creationId xmlns:p14="http://schemas.microsoft.com/office/powerpoint/2010/main" val="4707914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on-ex-Title">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6" name="テキスト プレースホルダー 9"/>
          <p:cNvSpPr>
            <a:spLocks noGrp="1"/>
          </p:cNvSpPr>
          <p:nvPr>
            <p:ph type="body" sz="quarter" idx="12" hasCustomPrompt="1"/>
          </p:nvPr>
        </p:nvSpPr>
        <p:spPr>
          <a:xfrm>
            <a:off x="1000040" y="2557428"/>
            <a:ext cx="10496635" cy="609600"/>
          </a:xfrm>
          <a:prstGeom prst="rect">
            <a:avLst/>
          </a:prstGeom>
        </p:spPr>
        <p:txBody>
          <a:bodyPr/>
          <a:lstStyle>
            <a:lvl1pPr marL="0" indent="0">
              <a:buNone/>
              <a:defRPr sz="3800">
                <a:solidFill>
                  <a:schemeClr val="bg2"/>
                </a:solidFill>
                <a:latin typeface="DENSO TP 2017 Regular"/>
                <a:ea typeface="+mn-ea"/>
              </a:defRPr>
            </a:lvl1pPr>
          </a:lstStyle>
          <a:p>
            <a:pPr lvl="0"/>
            <a:r>
              <a:rPr kumimoji="1" lang="en-US" altLang="ja-JP" dirty="0"/>
              <a:t>Enter a title</a:t>
            </a:r>
            <a:endParaRPr kumimoji="1" lang="ja-JP" altLang="en-US" dirty="0"/>
          </a:p>
        </p:txBody>
      </p:sp>
      <p:sp>
        <p:nvSpPr>
          <p:cNvPr id="7" name="テキスト プレースホルダー 9"/>
          <p:cNvSpPr>
            <a:spLocks noGrp="1"/>
          </p:cNvSpPr>
          <p:nvPr>
            <p:ph type="body" sz="quarter" idx="13" hasCustomPrompt="1"/>
          </p:nvPr>
        </p:nvSpPr>
        <p:spPr>
          <a:xfrm>
            <a:off x="1028615" y="3227437"/>
            <a:ext cx="10468060"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a:solidFill>
                  <a:schemeClr val="bg2"/>
                </a:solidFill>
                <a:latin typeface="DENSO TP 2017 Regular"/>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Subtitle</a:t>
            </a:r>
            <a:endParaRPr kumimoji="1" lang="ja-JP" altLang="en-US" dirty="0"/>
          </a:p>
        </p:txBody>
      </p:sp>
      <p:sp>
        <p:nvSpPr>
          <p:cNvPr id="16" name="テキスト プレースホルダー 5"/>
          <p:cNvSpPr>
            <a:spLocks noGrp="1"/>
          </p:cNvSpPr>
          <p:nvPr>
            <p:ph type="body" sz="quarter" idx="19" hasCustomPrompt="1"/>
          </p:nvPr>
        </p:nvSpPr>
        <p:spPr>
          <a:xfrm>
            <a:off x="485075" y="278226"/>
            <a:ext cx="2847695" cy="1976765"/>
          </a:xfrm>
          <a:prstGeom prst="rect">
            <a:avLst/>
          </a:prstGeom>
        </p:spPr>
        <p:txBody>
          <a:bodyPr/>
          <a:lstStyle>
            <a:lvl1pPr>
              <a:defRPr sz="15500">
                <a:solidFill>
                  <a:schemeClr val="bg2"/>
                </a:solidFill>
                <a:latin typeface="DENSO TP 2017 Regular"/>
                <a:ea typeface="+mn-ea"/>
              </a:defRPr>
            </a:lvl1pPr>
          </a:lstStyle>
          <a:p>
            <a:pPr lvl="0"/>
            <a:r>
              <a:rPr kumimoji="1" lang="en-US" altLang="ja-JP" dirty="0"/>
              <a:t>0</a:t>
            </a:r>
            <a:endParaRPr kumimoji="1" lang="ja-JP" altLang="en-US" dirty="0"/>
          </a:p>
        </p:txBody>
      </p:sp>
      <p:sp>
        <p:nvSpPr>
          <p:cNvPr id="9"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Tree>
    <p:extLst>
      <p:ext uri="{BB962C8B-B14F-4D97-AF65-F5344CB8AC3E}">
        <p14:creationId xmlns:p14="http://schemas.microsoft.com/office/powerpoint/2010/main" val="10449796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on-Standar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24"/>
          <p:cNvSpPr>
            <a:spLocks noGrp="1"/>
          </p:cNvSpPr>
          <p:nvPr>
            <p:ph sz="quarter" idx="17" hasCustomPrompt="1"/>
          </p:nvPr>
        </p:nvSpPr>
        <p:spPr>
          <a:xfrm>
            <a:off x="2" y="708845"/>
            <a:ext cx="12191999"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 name="タイトル 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lang="en-US" altLang="ja-JP" dirty="0"/>
              <a:t>Title</a:t>
            </a:r>
            <a:endParaRPr lang="en-US" dirty="0"/>
          </a:p>
        </p:txBody>
      </p:sp>
    </p:spTree>
    <p:extLst>
      <p:ext uri="{BB962C8B-B14F-4D97-AF65-F5344CB8AC3E}">
        <p14:creationId xmlns:p14="http://schemas.microsoft.com/office/powerpoint/2010/main" val="4285726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on-nf-No Footer">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386F1AA1-BC34-4FFE-8D13-EFF0DB4D28B2}"/>
              </a:ext>
            </a:extLst>
          </p:cNvPr>
          <p:cNvSpPr>
            <a:spLocks noGrp="1"/>
          </p:cNvSpPr>
          <p:nvPr>
            <p:ph type="ftr" sz="quarter" idx="18"/>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正方形/長方形 4"/>
          <p:cNvSpPr/>
          <p:nvPr userDrawn="1"/>
        </p:nvSpPr>
        <p:spPr bwMode="white">
          <a:xfrm>
            <a:off x="1" y="6057901"/>
            <a:ext cx="10806252" cy="800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2" name="タイトル 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lang="en-US" dirty="0"/>
              <a:t>Title</a:t>
            </a:r>
          </a:p>
        </p:txBody>
      </p:sp>
      <p:sp>
        <p:nvSpPr>
          <p:cNvPr id="6"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Tree>
    <p:extLst>
      <p:ext uri="{BB962C8B-B14F-4D97-AF65-F5344CB8AC3E}">
        <p14:creationId xmlns:p14="http://schemas.microsoft.com/office/powerpoint/2010/main" val="321719285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on-Title only">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タイトル 4"/>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6161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nf-ex-Standard + Summary">
    <p:spTree>
      <p:nvGrpSpPr>
        <p:cNvPr id="1" name=""/>
        <p:cNvGrpSpPr/>
        <p:nvPr/>
      </p:nvGrpSpPr>
      <p:grpSpPr>
        <a:xfrm>
          <a:off x="0" y="0"/>
          <a:ext cx="0" cy="0"/>
          <a:chOff x="0" y="0"/>
          <a:chExt cx="0" cy="0"/>
        </a:xfrm>
      </p:grpSpPr>
      <p:sp>
        <p:nvSpPr>
          <p:cNvPr id="9"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r>
              <a:rPr lang="en-US" altLang="ja-JP">
                <a:solidFill>
                  <a:schemeClr val="bg1">
                    <a:lumMod val="65000"/>
                  </a:schemeClr>
                </a:solidFill>
              </a:rPr>
              <a:t>1/</a:t>
            </a:r>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6" name="テキスト プレースホルダー 5"/>
          <p:cNvSpPr>
            <a:spLocks noGrp="1"/>
          </p:cNvSpPr>
          <p:nvPr>
            <p:ph type="body" sz="quarter" idx="18" hasCustomPrompt="1"/>
          </p:nvPr>
        </p:nvSpPr>
        <p:spPr>
          <a:xfrm>
            <a:off x="-1" y="5742793"/>
            <a:ext cx="12192001" cy="456628"/>
          </a:xfrm>
          <a:prstGeom prst="rect">
            <a:avLst/>
          </a:prstGeom>
        </p:spPr>
        <p:txBody>
          <a:bodyPr tIns="0" bIns="36000" anchor="b"/>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タイトル 6"/>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15672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on-ex-Standard + Summary">
    <p:spTree>
      <p:nvGrpSpPr>
        <p:cNvPr id="1" name=""/>
        <p:cNvGrpSpPr/>
        <p:nvPr/>
      </p:nvGrpSpPr>
      <p:grpSpPr>
        <a:xfrm>
          <a:off x="0" y="0"/>
          <a:ext cx="0" cy="0"/>
          <a:chOff x="0" y="0"/>
          <a:chExt cx="0" cy="0"/>
        </a:xfrm>
      </p:grpSpPr>
      <p:sp>
        <p:nvSpPr>
          <p:cNvPr id="9"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6" name="テキスト プレースホルダー 5"/>
          <p:cNvSpPr>
            <a:spLocks noGrp="1"/>
          </p:cNvSpPr>
          <p:nvPr>
            <p:ph type="body" sz="quarter" idx="18" hasCustomPrompt="1"/>
          </p:nvPr>
        </p:nvSpPr>
        <p:spPr>
          <a:xfrm>
            <a:off x="-1" y="5742793"/>
            <a:ext cx="12192001" cy="456628"/>
          </a:xfrm>
          <a:prstGeom prst="rect">
            <a:avLst/>
          </a:prstGeom>
        </p:spPr>
        <p:txBody>
          <a:bodyPr tIns="0" bIns="36000" anchor="b"/>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タイトル 6"/>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062334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on-ex-Standard + Summary(High)">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8" hasCustomPrompt="1"/>
          </p:nvPr>
        </p:nvSpPr>
        <p:spPr>
          <a:xfrm>
            <a:off x="0" y="729710"/>
            <a:ext cx="12192000" cy="456628"/>
          </a:xfrm>
          <a:prstGeom prst="rect">
            <a:avLst/>
          </a:prstGeom>
        </p:spPr>
        <p:txBody>
          <a:bodyPr tIns="72000" bIns="0" anchor="t"/>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コンテンツ プレースホルダー 24"/>
          <p:cNvSpPr>
            <a:spLocks noGrp="1"/>
          </p:cNvSpPr>
          <p:nvPr>
            <p:ph sz="quarter" idx="19" hasCustomPrompt="1"/>
          </p:nvPr>
        </p:nvSpPr>
        <p:spPr>
          <a:xfrm>
            <a:off x="2" y="1211859"/>
            <a:ext cx="12191998" cy="4988915"/>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6" name="タイトル 5"/>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804766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on-ex-1 Image + Summary">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0" hasCustomPrompt="1"/>
          </p:nvPr>
        </p:nvSpPr>
        <p:spPr>
          <a:xfrm>
            <a:off x="696913" y="1243528"/>
            <a:ext cx="10801350"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図プレースホルダー 6"/>
          <p:cNvSpPr>
            <a:spLocks noGrp="1"/>
          </p:cNvSpPr>
          <p:nvPr>
            <p:ph type="pic" sz="quarter" idx="19" hasCustomPrompt="1"/>
          </p:nvPr>
        </p:nvSpPr>
        <p:spPr bwMode="white">
          <a:xfrm>
            <a:off x="696913" y="1243528"/>
            <a:ext cx="10801350"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6"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タイトル 6"/>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5895065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on-ex-2 Image + Summary">
    <p:spTree>
      <p:nvGrpSpPr>
        <p:cNvPr id="1" name=""/>
        <p:cNvGrpSpPr/>
        <p:nvPr/>
      </p:nvGrpSpPr>
      <p:grpSpPr>
        <a:xfrm>
          <a:off x="0" y="0"/>
          <a:ext cx="0" cy="0"/>
          <a:chOff x="0" y="0"/>
          <a:chExt cx="0" cy="0"/>
        </a:xfrm>
      </p:grpSpPr>
      <p:sp>
        <p:nvSpPr>
          <p:cNvPr id="9" name="テキスト プレースホルダー 9"/>
          <p:cNvSpPr>
            <a:spLocks noGrp="1"/>
          </p:cNvSpPr>
          <p:nvPr>
            <p:ph type="body" sz="quarter" idx="50" hasCustomPrompt="1"/>
          </p:nvPr>
        </p:nvSpPr>
        <p:spPr>
          <a:xfrm>
            <a:off x="6196869" y="1243528"/>
            <a:ext cx="5301394"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1" name="テキスト プレースホルダー 9"/>
          <p:cNvSpPr>
            <a:spLocks noGrp="1"/>
          </p:cNvSpPr>
          <p:nvPr>
            <p:ph type="body" sz="quarter" idx="51" hasCustomPrompt="1"/>
          </p:nvPr>
        </p:nvSpPr>
        <p:spPr>
          <a:xfrm>
            <a:off x="696913" y="1243528"/>
            <a:ext cx="5302606"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6" name="図プレースホルダー 6"/>
          <p:cNvSpPr>
            <a:spLocks noGrp="1"/>
          </p:cNvSpPr>
          <p:nvPr>
            <p:ph type="pic" sz="quarter" idx="19" hasCustomPrompt="1"/>
          </p:nvPr>
        </p:nvSpPr>
        <p:spPr bwMode="white">
          <a:xfrm>
            <a:off x="696913" y="1243528"/>
            <a:ext cx="530260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7" name="図プレースホルダー 6"/>
          <p:cNvSpPr>
            <a:spLocks noGrp="1"/>
          </p:cNvSpPr>
          <p:nvPr>
            <p:ph type="pic" sz="quarter" idx="20" hasCustomPrompt="1"/>
          </p:nvPr>
        </p:nvSpPr>
        <p:spPr bwMode="white">
          <a:xfrm>
            <a:off x="6196869" y="1243528"/>
            <a:ext cx="5301394"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8" name="タイトル 7"/>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37289918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on-ex-3 Image + Summary">
    <p:spTree>
      <p:nvGrpSpPr>
        <p:cNvPr id="1" name=""/>
        <p:cNvGrpSpPr/>
        <p:nvPr/>
      </p:nvGrpSpPr>
      <p:grpSpPr>
        <a:xfrm>
          <a:off x="0" y="0"/>
          <a:ext cx="0" cy="0"/>
          <a:chOff x="0" y="0"/>
          <a:chExt cx="0" cy="0"/>
        </a:xfrm>
      </p:grpSpPr>
      <p:sp>
        <p:nvSpPr>
          <p:cNvPr id="10" name="テキスト プレースホルダー 9"/>
          <p:cNvSpPr>
            <a:spLocks noGrp="1"/>
          </p:cNvSpPr>
          <p:nvPr>
            <p:ph type="body" sz="quarter" idx="50" hasCustomPrompt="1"/>
          </p:nvPr>
        </p:nvSpPr>
        <p:spPr>
          <a:xfrm>
            <a:off x="696913" y="1243528"/>
            <a:ext cx="3518167"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2" name="テキスト プレースホルダー 9"/>
          <p:cNvSpPr>
            <a:spLocks noGrp="1"/>
          </p:cNvSpPr>
          <p:nvPr>
            <p:ph type="body" sz="quarter" idx="51" hasCustomPrompt="1"/>
          </p:nvPr>
        </p:nvSpPr>
        <p:spPr>
          <a:xfrm>
            <a:off x="4354841" y="1243528"/>
            <a:ext cx="3491453"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3" name="テキスト プレースホルダー 9"/>
          <p:cNvSpPr>
            <a:spLocks noGrp="1"/>
          </p:cNvSpPr>
          <p:nvPr>
            <p:ph type="body" sz="quarter" idx="52" hasCustomPrompt="1"/>
          </p:nvPr>
        </p:nvSpPr>
        <p:spPr>
          <a:xfrm>
            <a:off x="7986052" y="1243527"/>
            <a:ext cx="3512211" cy="4957248"/>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7" hasCustomPrompt="1"/>
          </p:nvPr>
        </p:nvSpPr>
        <p:spPr>
          <a:xfrm>
            <a:off x="0" y="757261"/>
            <a:ext cx="12192000"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6" name="図プレースホルダー 6"/>
          <p:cNvSpPr>
            <a:spLocks noGrp="1"/>
          </p:cNvSpPr>
          <p:nvPr>
            <p:ph type="pic" sz="quarter" idx="19" hasCustomPrompt="1"/>
          </p:nvPr>
        </p:nvSpPr>
        <p:spPr bwMode="white">
          <a:xfrm>
            <a:off x="696913" y="1243528"/>
            <a:ext cx="3518168"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7" name="図プレースホルダー 6"/>
          <p:cNvSpPr>
            <a:spLocks noGrp="1"/>
          </p:cNvSpPr>
          <p:nvPr>
            <p:ph type="pic" sz="quarter" idx="20" hasCustomPrompt="1"/>
          </p:nvPr>
        </p:nvSpPr>
        <p:spPr bwMode="white">
          <a:xfrm>
            <a:off x="4354839" y="1243528"/>
            <a:ext cx="349145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8" name="図プレースホルダー 6"/>
          <p:cNvSpPr>
            <a:spLocks noGrp="1"/>
          </p:cNvSpPr>
          <p:nvPr>
            <p:ph type="pic" sz="quarter" idx="21" hasCustomPrompt="1"/>
          </p:nvPr>
        </p:nvSpPr>
        <p:spPr bwMode="white">
          <a:xfrm>
            <a:off x="7986053" y="1243529"/>
            <a:ext cx="3512210" cy="4957246"/>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9" name="タイトル 8"/>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7187902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on-ex-Content pag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8"/>
          <p:cNvSpPr>
            <a:spLocks noGrp="1"/>
          </p:cNvSpPr>
          <p:nvPr>
            <p:ph type="body" sz="quarter" idx="30" hasCustomPrompt="1"/>
          </p:nvPr>
        </p:nvSpPr>
        <p:spPr>
          <a:xfrm>
            <a:off x="4335460" y="3928352"/>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6" name="コンテンツ プレースホルダー 14"/>
          <p:cNvSpPr>
            <a:spLocks noGrp="1"/>
          </p:cNvSpPr>
          <p:nvPr>
            <p:ph sz="quarter" idx="24"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7" name="コンテンツ プレースホルダー 14"/>
          <p:cNvSpPr>
            <a:spLocks noGrp="1"/>
          </p:cNvSpPr>
          <p:nvPr>
            <p:ph sz="quarter" idx="25"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9" name="テキスト プレースホルダー 11"/>
          <p:cNvSpPr>
            <a:spLocks noGrp="1"/>
          </p:cNvSpPr>
          <p:nvPr>
            <p:ph type="body" sz="quarter" idx="27" hasCustomPrompt="1"/>
          </p:nvPr>
        </p:nvSpPr>
        <p:spPr>
          <a:xfrm>
            <a:off x="4335463" y="3556007"/>
            <a:ext cx="7856537" cy="292095"/>
          </a:xfrm>
          <a:prstGeom prst="rect">
            <a:avLst/>
          </a:prstGeom>
        </p:spPr>
        <p:txBody>
          <a:bodyPr lIns="0" tIns="0" rIns="720000" bIns="0"/>
          <a:lstStyle>
            <a:lvl1pPr marL="0" indent="0">
              <a:buFont typeface="Arial" panose="020B0604020202020204" pitchFamily="34" charset="0"/>
              <a:buNone/>
              <a:defRPr sz="2200" b="0">
                <a:latin typeface="DENSO TP 2017 Bold" panose="020B0800000000000000" pitchFamily="34" charset="-128"/>
                <a:ea typeface="DENSO TP 2017 Bold" panose="020B0800000000000000" pitchFamily="34" charset="-128"/>
              </a:defRPr>
            </a:lvl1pPr>
            <a:lvl2pPr marL="457200" indent="0">
              <a:buNone/>
              <a:defRPr/>
            </a:lvl2pPr>
          </a:lstStyle>
          <a:p>
            <a:pPr lvl="0"/>
            <a:r>
              <a:rPr kumimoji="1" lang="en-US" altLang="ja-JP" dirty="0"/>
              <a:t>Title</a:t>
            </a:r>
          </a:p>
        </p:txBody>
      </p:sp>
      <p:sp>
        <p:nvSpPr>
          <p:cNvPr id="10" name="テキスト プレースホルダー 8"/>
          <p:cNvSpPr>
            <a:spLocks noGrp="1"/>
          </p:cNvSpPr>
          <p:nvPr>
            <p:ph type="body" sz="quarter" idx="28" hasCustomPrompt="1"/>
          </p:nvPr>
        </p:nvSpPr>
        <p:spPr>
          <a:xfrm>
            <a:off x="4335461" y="1307575"/>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タイトル 10"/>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341030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on-ex-Content page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11"/>
          <p:cNvSpPr>
            <a:spLocks noGrp="1"/>
          </p:cNvSpPr>
          <p:nvPr>
            <p:ph type="body" sz="quarter" idx="26" hasCustomPrompt="1"/>
          </p:nvPr>
        </p:nvSpPr>
        <p:spPr>
          <a:xfrm>
            <a:off x="4335465" y="933760"/>
            <a:ext cx="3427068"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テキスト プレースホルダー 11"/>
          <p:cNvSpPr>
            <a:spLocks noGrp="1"/>
          </p:cNvSpPr>
          <p:nvPr>
            <p:ph type="body" sz="quarter" idx="27" hasCustomPrompt="1"/>
          </p:nvPr>
        </p:nvSpPr>
        <p:spPr>
          <a:xfrm>
            <a:off x="4335465" y="3556007"/>
            <a:ext cx="3427068"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1"/>
          <p:cNvSpPr>
            <a:spLocks noGrp="1"/>
          </p:cNvSpPr>
          <p:nvPr>
            <p:ph type="body" sz="quarter" idx="31" hasCustomPrompt="1"/>
          </p:nvPr>
        </p:nvSpPr>
        <p:spPr>
          <a:xfrm>
            <a:off x="8359141" y="933758"/>
            <a:ext cx="3832860" cy="5057718"/>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8" name="右矢印 7"/>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tx2"/>
              </a:solidFill>
              <a:latin typeface="+mn-ea"/>
              <a:ea typeface="+mn-ea"/>
            </a:endParaRPr>
          </a:p>
        </p:txBody>
      </p:sp>
      <p:sp>
        <p:nvSpPr>
          <p:cNvPr id="9" name="コンテンツ プレースホルダー 14"/>
          <p:cNvSpPr>
            <a:spLocks noGrp="1"/>
          </p:cNvSpPr>
          <p:nvPr>
            <p:ph sz="quarter" idx="32"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0" name="コンテンツ プレースホルダー 14"/>
          <p:cNvSpPr>
            <a:spLocks noGrp="1"/>
          </p:cNvSpPr>
          <p:nvPr>
            <p:ph sz="quarter" idx="33"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2" name="テキスト プレースホルダー 8"/>
          <p:cNvSpPr>
            <a:spLocks noGrp="1"/>
          </p:cNvSpPr>
          <p:nvPr>
            <p:ph type="body" sz="quarter" idx="30" hasCustomPrompt="1"/>
          </p:nvPr>
        </p:nvSpPr>
        <p:spPr>
          <a:xfrm>
            <a:off x="4335462" y="3928352"/>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3" name="テキスト プレースホルダー 8"/>
          <p:cNvSpPr>
            <a:spLocks noGrp="1"/>
          </p:cNvSpPr>
          <p:nvPr>
            <p:ph type="body" sz="quarter" idx="28" hasCustomPrompt="1"/>
          </p:nvPr>
        </p:nvSpPr>
        <p:spPr>
          <a:xfrm>
            <a:off x="4335464" y="1307575"/>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marL="800100" indent="-342900">
              <a:lnSpc>
                <a:spcPct val="100000"/>
              </a:lnSpc>
              <a:buFont typeface="Arial" panose="020B0604020202020204" pitchFamily="34" charset="0"/>
              <a:buChar char="•"/>
              <a:defRPr sz="1600">
                <a:latin typeface="DENSO TP 2017 Regular"/>
                <a:ea typeface="+mn-ea"/>
              </a:defRPr>
            </a:lvl2pPr>
            <a:lvl3pPr>
              <a:lnSpc>
                <a:spcPct val="100000"/>
              </a:lnSpc>
              <a:defRPr sz="1400">
                <a:latin typeface="DENSO TP 2017 Regular"/>
                <a:ea typeface="+mn-ea"/>
              </a:defRPr>
            </a:lvl3pPr>
            <a:lvl4pPr>
              <a:lnSpc>
                <a:spcPct val="100000"/>
              </a:lnSpc>
              <a:defRPr sz="1400">
                <a:latin typeface="DENSO TP 2017 Regular"/>
                <a:ea typeface="+mn-ea"/>
              </a:defRPr>
            </a:lvl4pPr>
            <a:lvl5pPr marL="1828800" indent="0">
              <a:buNone/>
              <a:defRPr/>
            </a:lvl5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タイトル 10"/>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14950879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on-ex-Content page 3">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7" name="コンテンツ プレースホルダー 14"/>
          <p:cNvSpPr>
            <a:spLocks noGrp="1"/>
          </p:cNvSpPr>
          <p:nvPr>
            <p:ph sz="quarter" idx="24" hasCustomPrompt="1"/>
          </p:nvPr>
        </p:nvSpPr>
        <p:spPr>
          <a:xfrm>
            <a:off x="702733" y="934030"/>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9" name="テキスト プレースホルダー 8"/>
          <p:cNvSpPr>
            <a:spLocks noGrp="1"/>
          </p:cNvSpPr>
          <p:nvPr>
            <p:ph type="body" sz="quarter" idx="28" hasCustomPrompt="1"/>
          </p:nvPr>
        </p:nvSpPr>
        <p:spPr>
          <a:xfrm>
            <a:off x="4335461" y="1307575"/>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0" name="コンテンツ プレースホルダー 14"/>
          <p:cNvSpPr>
            <a:spLocks noGrp="1"/>
          </p:cNvSpPr>
          <p:nvPr>
            <p:ph sz="quarter" idx="31" hasCustomPrompt="1"/>
          </p:nvPr>
        </p:nvSpPr>
        <p:spPr>
          <a:xfrm>
            <a:off x="702733" y="2704503"/>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1" name="テキスト プレースホルダー 11"/>
          <p:cNvSpPr>
            <a:spLocks noGrp="1"/>
          </p:cNvSpPr>
          <p:nvPr>
            <p:ph type="body" sz="quarter" idx="32" hasCustomPrompt="1"/>
          </p:nvPr>
        </p:nvSpPr>
        <p:spPr>
          <a:xfrm>
            <a:off x="4335463" y="2704235"/>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2" name="コンテンツ プレースホルダー 14"/>
          <p:cNvSpPr>
            <a:spLocks noGrp="1"/>
          </p:cNvSpPr>
          <p:nvPr>
            <p:ph sz="quarter" idx="34" hasCustomPrompt="1"/>
          </p:nvPr>
        </p:nvSpPr>
        <p:spPr>
          <a:xfrm>
            <a:off x="702733" y="4477790"/>
            <a:ext cx="342794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3" name="テキスト プレースホルダー 11"/>
          <p:cNvSpPr>
            <a:spLocks noGrp="1"/>
          </p:cNvSpPr>
          <p:nvPr>
            <p:ph type="body" sz="quarter" idx="35" hasCustomPrompt="1"/>
          </p:nvPr>
        </p:nvSpPr>
        <p:spPr>
          <a:xfrm>
            <a:off x="4335463" y="4477520"/>
            <a:ext cx="7856537" cy="292095"/>
          </a:xfrm>
          <a:prstGeom prst="rect">
            <a:avLst/>
          </a:prstGeom>
        </p:spPr>
        <p:txBody>
          <a:bodyPr lIns="0" tIns="0" rIns="72000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7" name="テキスト プレースホルダー 8"/>
          <p:cNvSpPr>
            <a:spLocks noGrp="1"/>
          </p:cNvSpPr>
          <p:nvPr>
            <p:ph type="body" sz="quarter" idx="36" hasCustomPrompt="1"/>
          </p:nvPr>
        </p:nvSpPr>
        <p:spPr>
          <a:xfrm>
            <a:off x="4335461" y="3078049"/>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8" name="テキスト プレースホルダー 8"/>
          <p:cNvSpPr>
            <a:spLocks noGrp="1"/>
          </p:cNvSpPr>
          <p:nvPr>
            <p:ph type="body" sz="quarter" idx="37" hasCustomPrompt="1"/>
          </p:nvPr>
        </p:nvSpPr>
        <p:spPr>
          <a:xfrm>
            <a:off x="4335461" y="4853303"/>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5" name="タイトル 4"/>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064228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n-ex-Content page 4">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11"/>
          <p:cNvSpPr>
            <a:spLocks noGrp="1"/>
          </p:cNvSpPr>
          <p:nvPr>
            <p:ph type="body" sz="quarter" idx="26" hasCustomPrompt="1"/>
          </p:nvPr>
        </p:nvSpPr>
        <p:spPr>
          <a:xfrm>
            <a:off x="4335465" y="933760"/>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テキスト プレースホルダー 11"/>
          <p:cNvSpPr>
            <a:spLocks noGrp="1"/>
          </p:cNvSpPr>
          <p:nvPr>
            <p:ph type="body" sz="quarter" idx="32" hasCustomPrompt="1"/>
          </p:nvPr>
        </p:nvSpPr>
        <p:spPr>
          <a:xfrm>
            <a:off x="4335465" y="2704235"/>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1"/>
          <p:cNvSpPr>
            <a:spLocks noGrp="1"/>
          </p:cNvSpPr>
          <p:nvPr>
            <p:ph type="body" sz="quarter" idx="35" hasCustomPrompt="1"/>
          </p:nvPr>
        </p:nvSpPr>
        <p:spPr>
          <a:xfrm>
            <a:off x="4335465" y="4477520"/>
            <a:ext cx="3442247" cy="292095"/>
          </a:xfrm>
          <a:prstGeom prst="rect">
            <a:avLst/>
          </a:prstGeom>
        </p:spPr>
        <p:txBody>
          <a:bodyPr lIns="0" tIns="0" rIns="0" bIns="0"/>
          <a:lstStyle>
            <a:lvl1pPr>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8" name="テキスト プレースホルダー 11"/>
          <p:cNvSpPr>
            <a:spLocks noGrp="1"/>
          </p:cNvSpPr>
          <p:nvPr>
            <p:ph type="body" sz="quarter" idx="37" hasCustomPrompt="1"/>
          </p:nvPr>
        </p:nvSpPr>
        <p:spPr>
          <a:xfrm>
            <a:off x="8359141" y="933757"/>
            <a:ext cx="3832860" cy="5186217"/>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9" name="右矢印 8"/>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10" name="コンテンツ プレースホルダー 14"/>
          <p:cNvSpPr>
            <a:spLocks noGrp="1"/>
          </p:cNvSpPr>
          <p:nvPr>
            <p:ph sz="quarter" idx="24" hasCustomPrompt="1"/>
          </p:nvPr>
        </p:nvSpPr>
        <p:spPr>
          <a:xfrm>
            <a:off x="696913" y="934030"/>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1" name="コンテンツ プレースホルダー 14"/>
          <p:cNvSpPr>
            <a:spLocks noGrp="1"/>
          </p:cNvSpPr>
          <p:nvPr>
            <p:ph sz="quarter" idx="31" hasCustomPrompt="1"/>
          </p:nvPr>
        </p:nvSpPr>
        <p:spPr>
          <a:xfrm>
            <a:off x="696913" y="2704503"/>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2" name="コンテンツ プレースホルダー 14"/>
          <p:cNvSpPr>
            <a:spLocks noGrp="1"/>
          </p:cNvSpPr>
          <p:nvPr>
            <p:ph sz="quarter" idx="34" hasCustomPrompt="1"/>
          </p:nvPr>
        </p:nvSpPr>
        <p:spPr>
          <a:xfrm>
            <a:off x="696913" y="4477790"/>
            <a:ext cx="3433762" cy="1642187"/>
          </a:xfrm>
          <a:prstGeom prst="rect">
            <a:avLst/>
          </a:prstGeom>
        </p:spPr>
        <p:txBody>
          <a:bodyPr lIns="0" tIns="0" rIns="0" bIns="828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6" name="テキスト プレースホルダー 8"/>
          <p:cNvSpPr>
            <a:spLocks noGrp="1"/>
          </p:cNvSpPr>
          <p:nvPr>
            <p:ph type="body" sz="quarter" idx="28" hasCustomPrompt="1"/>
          </p:nvPr>
        </p:nvSpPr>
        <p:spPr>
          <a:xfrm>
            <a:off x="4335463" y="1307575"/>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1" name="テキスト プレースホルダー 8"/>
          <p:cNvSpPr>
            <a:spLocks noGrp="1"/>
          </p:cNvSpPr>
          <p:nvPr>
            <p:ph type="body" sz="quarter" idx="38" hasCustomPrompt="1"/>
          </p:nvPr>
        </p:nvSpPr>
        <p:spPr>
          <a:xfrm>
            <a:off x="4335463" y="3078049"/>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22" name="テキスト プレースホルダー 8"/>
          <p:cNvSpPr>
            <a:spLocks noGrp="1"/>
          </p:cNvSpPr>
          <p:nvPr>
            <p:ph type="body" sz="quarter" idx="39" hasCustomPrompt="1"/>
          </p:nvPr>
        </p:nvSpPr>
        <p:spPr>
          <a:xfrm>
            <a:off x="4335463" y="4848526"/>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3" name="タイトル 12"/>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0121705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on-ex-Content page 5">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14"/>
          <p:cNvSpPr>
            <a:spLocks noGrp="1"/>
          </p:cNvSpPr>
          <p:nvPr>
            <p:ph sz="quarter" idx="24" hasCustomPrompt="1"/>
          </p:nvPr>
        </p:nvSpPr>
        <p:spPr>
          <a:xfrm>
            <a:off x="696914" y="1235270"/>
            <a:ext cx="4991014"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6" name="テキスト プレースホルダー 16"/>
          <p:cNvSpPr>
            <a:spLocks noGrp="1"/>
          </p:cNvSpPr>
          <p:nvPr>
            <p:ph type="body" sz="quarter" idx="22" hasCustomPrompt="1"/>
          </p:nvPr>
        </p:nvSpPr>
        <p:spPr>
          <a:xfrm>
            <a:off x="0" y="844510"/>
            <a:ext cx="6091613" cy="324039"/>
          </a:xfrm>
          <a:prstGeom prst="rect">
            <a:avLst/>
          </a:prstGeom>
        </p:spPr>
        <p:txBody>
          <a:bodyPr lIns="720000" tIns="0" rIns="36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7" name="テキスト プレースホルダー 16"/>
          <p:cNvSpPr>
            <a:spLocks noGrp="1"/>
          </p:cNvSpPr>
          <p:nvPr>
            <p:ph type="body" sz="quarter" idx="26" hasCustomPrompt="1"/>
          </p:nvPr>
        </p:nvSpPr>
        <p:spPr>
          <a:xfrm>
            <a:off x="6091613" y="844510"/>
            <a:ext cx="6100387" cy="324039"/>
          </a:xfrm>
          <a:prstGeom prst="rect">
            <a:avLst/>
          </a:prstGeom>
        </p:spPr>
        <p:txBody>
          <a:bodyPr lIns="396000" tIns="0" rIns="72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8" name="コンテンツ プレースホルダー 14"/>
          <p:cNvSpPr>
            <a:spLocks noGrp="1"/>
          </p:cNvSpPr>
          <p:nvPr>
            <p:ph sz="quarter" idx="28" hasCustomPrompt="1"/>
          </p:nvPr>
        </p:nvSpPr>
        <p:spPr>
          <a:xfrm>
            <a:off x="6506409" y="1235270"/>
            <a:ext cx="4991854"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9" name="テキスト プレースホルダー 8"/>
          <p:cNvSpPr>
            <a:spLocks noGrp="1"/>
          </p:cNvSpPr>
          <p:nvPr>
            <p:ph type="body" sz="quarter" idx="23" hasCustomPrompt="1"/>
          </p:nvPr>
        </p:nvSpPr>
        <p:spPr>
          <a:xfrm>
            <a:off x="0" y="4026912"/>
            <a:ext cx="6091613" cy="1580982"/>
          </a:xfrm>
          <a:prstGeom prst="rect">
            <a:avLst/>
          </a:prstGeom>
        </p:spPr>
        <p:txBody>
          <a:bodyPr lIns="720000" tIns="0" rIns="36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0" name="テキスト プレースホルダー 8"/>
          <p:cNvSpPr>
            <a:spLocks noGrp="1"/>
          </p:cNvSpPr>
          <p:nvPr>
            <p:ph type="body" sz="quarter" idx="25" hasCustomPrompt="1"/>
          </p:nvPr>
        </p:nvSpPr>
        <p:spPr>
          <a:xfrm>
            <a:off x="6091613" y="4026912"/>
            <a:ext cx="6100387" cy="1580982"/>
          </a:xfrm>
          <a:prstGeom prst="rect">
            <a:avLst/>
          </a:prstGeom>
        </p:spPr>
        <p:txBody>
          <a:bodyPr lIns="396000" tIns="0" rIns="72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テキスト プレースホルダー 5"/>
          <p:cNvSpPr>
            <a:spLocks noGrp="1"/>
          </p:cNvSpPr>
          <p:nvPr>
            <p:ph type="body" sz="quarter" idx="17" hasCustomPrompt="1"/>
          </p:nvPr>
        </p:nvSpPr>
        <p:spPr>
          <a:xfrm>
            <a:off x="1" y="5689455"/>
            <a:ext cx="12191999"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12" name="タイトル 11"/>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064769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nf-ex-Standard + Summary(High)">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テキスト プレースホルダー 5"/>
          <p:cNvSpPr>
            <a:spLocks noGrp="1"/>
          </p:cNvSpPr>
          <p:nvPr>
            <p:ph type="body" sz="quarter" idx="18" hasCustomPrompt="1"/>
          </p:nvPr>
        </p:nvSpPr>
        <p:spPr>
          <a:xfrm>
            <a:off x="0" y="729710"/>
            <a:ext cx="12192000" cy="456628"/>
          </a:xfrm>
          <a:prstGeom prst="rect">
            <a:avLst/>
          </a:prstGeom>
        </p:spPr>
        <p:txBody>
          <a:bodyPr tIns="72000" bIns="0" anchor="t"/>
          <a:lstStyle>
            <a:lvl1pPr marL="0" indent="0" algn="ctr">
              <a:buNone/>
              <a:defRPr sz="2500" b="0">
                <a:solidFill>
                  <a:schemeClr val="bg2"/>
                </a:solidFill>
                <a:latin typeface="DENSO TP 2017 Bold" panose="020B0800000000000000" pitchFamily="34" charset="-128"/>
                <a:ea typeface="DENSO TP 2017 Bold" panose="020B0800000000000000" pitchFamily="34" charset="-128"/>
              </a:defRPr>
            </a:lvl1pPr>
          </a:lstStyle>
          <a:p>
            <a:pPr lvl="0"/>
            <a:r>
              <a:rPr kumimoji="1" lang="en-US" altLang="ja-JP" dirty="0"/>
              <a:t>Enter a summary.</a:t>
            </a:r>
          </a:p>
        </p:txBody>
      </p:sp>
      <p:sp>
        <p:nvSpPr>
          <p:cNvPr id="7" name="コンテンツ プレースホルダー 24"/>
          <p:cNvSpPr>
            <a:spLocks noGrp="1"/>
          </p:cNvSpPr>
          <p:nvPr>
            <p:ph sz="quarter" idx="19" hasCustomPrompt="1"/>
          </p:nvPr>
        </p:nvSpPr>
        <p:spPr>
          <a:xfrm>
            <a:off x="2" y="1211859"/>
            <a:ext cx="12191998" cy="4988915"/>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6" name="タイトル 5"/>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42651290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on-ex-Content page 6">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900" dirty="0">
              <a:solidFill>
                <a:schemeClr val="bg1">
                  <a:lumMod val="65000"/>
                </a:schemeClr>
              </a:solidFill>
            </a:endParaRPr>
          </a:p>
        </p:txBody>
      </p:sp>
      <p:sp>
        <p:nvSpPr>
          <p:cNvPr id="5" name="コンテンツ プレースホルダー 14"/>
          <p:cNvSpPr>
            <a:spLocks noGrp="1"/>
          </p:cNvSpPr>
          <p:nvPr>
            <p:ph sz="quarter" idx="24" hasCustomPrompt="1"/>
          </p:nvPr>
        </p:nvSpPr>
        <p:spPr>
          <a:xfrm>
            <a:off x="696913" y="1235270"/>
            <a:ext cx="3364549"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7" name="テキスト プレースホルダー 8"/>
          <p:cNvSpPr>
            <a:spLocks noGrp="1"/>
          </p:cNvSpPr>
          <p:nvPr>
            <p:ph type="body" sz="quarter" idx="23" hasCustomPrompt="1"/>
          </p:nvPr>
        </p:nvSpPr>
        <p:spPr>
          <a:xfrm>
            <a:off x="1" y="4026912"/>
            <a:ext cx="4229921" cy="1580982"/>
          </a:xfrm>
          <a:prstGeom prst="rect">
            <a:avLst/>
          </a:prstGeom>
        </p:spPr>
        <p:txBody>
          <a:bodyPr lIns="720000" tIns="0" rIns="18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8" name="コンテンツ プレースホルダー 14"/>
          <p:cNvSpPr>
            <a:spLocks noGrp="1"/>
          </p:cNvSpPr>
          <p:nvPr>
            <p:ph sz="quarter" idx="31" hasCustomPrompt="1"/>
          </p:nvPr>
        </p:nvSpPr>
        <p:spPr>
          <a:xfrm>
            <a:off x="4425245" y="1235270"/>
            <a:ext cx="3354777"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0" name="テキスト プレースホルダー 8"/>
          <p:cNvSpPr>
            <a:spLocks noGrp="1"/>
          </p:cNvSpPr>
          <p:nvPr>
            <p:ph type="body" sz="quarter" idx="33" hasCustomPrompt="1"/>
          </p:nvPr>
        </p:nvSpPr>
        <p:spPr>
          <a:xfrm>
            <a:off x="4229922" y="4026912"/>
            <a:ext cx="3729964" cy="1580982"/>
          </a:xfrm>
          <a:prstGeom prst="rect">
            <a:avLst/>
          </a:prstGeom>
        </p:spPr>
        <p:txBody>
          <a:bodyPr lIns="180000" tIns="0" rIns="180000" bIns="0"/>
          <a:lstStyle>
            <a:lvl1pPr marL="0" indent="0" algn="just">
              <a:lnSpc>
                <a:spcPct val="100000"/>
              </a:lnSpc>
              <a:spcBef>
                <a:spcPts val="0"/>
              </a:spcBef>
              <a:buFont typeface="Arial" panose="020B0604020202020204" pitchFamily="34" charset="0"/>
              <a:buNone/>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1" name="コンテンツ プレースホルダー 14"/>
          <p:cNvSpPr>
            <a:spLocks noGrp="1"/>
          </p:cNvSpPr>
          <p:nvPr>
            <p:ph sz="quarter" idx="34" hasCustomPrompt="1"/>
          </p:nvPr>
        </p:nvSpPr>
        <p:spPr>
          <a:xfrm>
            <a:off x="8143804" y="1235270"/>
            <a:ext cx="3354459" cy="2687699"/>
          </a:xfrm>
          <a:prstGeom prst="rect">
            <a:avLst/>
          </a:prstGeom>
        </p:spPr>
        <p:txBody>
          <a:bodyPr lIns="0" tIns="0" rIns="0" bIns="900000" anchor="ctr"/>
          <a:lstStyle>
            <a:lvl1pPr algn="ctr">
              <a:defRPr sz="1400">
                <a:solidFill>
                  <a:schemeClr val="bg1">
                    <a:lumMod val="50000"/>
                  </a:schemeClr>
                </a:solidFill>
                <a:latin typeface="DENSO TP 2017 Regular"/>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a:t>Insert image or graphic</a:t>
            </a:r>
          </a:p>
          <a:p>
            <a:pPr lvl="0"/>
            <a:endParaRPr kumimoji="1" lang="ja-JP" altLang="en-US" dirty="0"/>
          </a:p>
        </p:txBody>
      </p:sp>
      <p:sp>
        <p:nvSpPr>
          <p:cNvPr id="13" name="テキスト プレースホルダー 8"/>
          <p:cNvSpPr>
            <a:spLocks noGrp="1"/>
          </p:cNvSpPr>
          <p:nvPr>
            <p:ph type="body" sz="quarter" idx="36" hasCustomPrompt="1"/>
          </p:nvPr>
        </p:nvSpPr>
        <p:spPr>
          <a:xfrm>
            <a:off x="7959887" y="4026912"/>
            <a:ext cx="4229920" cy="1580982"/>
          </a:xfrm>
          <a:prstGeom prst="rect">
            <a:avLst/>
          </a:prstGeom>
        </p:spPr>
        <p:txBody>
          <a:bodyPr lIns="180000" tIns="0" rIns="720000" bIns="0"/>
          <a:lstStyle>
            <a:lvl1pPr algn="just">
              <a:lnSpc>
                <a:spcPct val="100000"/>
              </a:lnSpc>
              <a:spcBef>
                <a:spcPts val="0"/>
              </a:spcBef>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14" name="テキスト プレースホルダー 5"/>
          <p:cNvSpPr>
            <a:spLocks noGrp="1"/>
          </p:cNvSpPr>
          <p:nvPr>
            <p:ph type="body" sz="quarter" idx="17" hasCustomPrompt="1"/>
          </p:nvPr>
        </p:nvSpPr>
        <p:spPr>
          <a:xfrm>
            <a:off x="1" y="5689455"/>
            <a:ext cx="12189806"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0">
                <a:solidFill>
                  <a:schemeClr val="bg2"/>
                </a:solidFill>
                <a:latin typeface="DENSO TP 2017 Bold" panose="020B0800000000000000" pitchFamily="34" charset="-128"/>
                <a:ea typeface="DENSO TP 2017 Bold" panose="020B0800000000000000" pitchFamily="34" charset="-128"/>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Enter a summary.</a:t>
            </a:r>
          </a:p>
        </p:txBody>
      </p:sp>
      <p:sp>
        <p:nvSpPr>
          <p:cNvPr id="17" name="テキスト プレースホルダー 16"/>
          <p:cNvSpPr>
            <a:spLocks noGrp="1"/>
          </p:cNvSpPr>
          <p:nvPr>
            <p:ph type="body" sz="quarter" idx="22" hasCustomPrompt="1"/>
          </p:nvPr>
        </p:nvSpPr>
        <p:spPr>
          <a:xfrm>
            <a:off x="1" y="844510"/>
            <a:ext cx="4229921" cy="324039"/>
          </a:xfrm>
          <a:prstGeom prst="rect">
            <a:avLst/>
          </a:prstGeom>
        </p:spPr>
        <p:txBody>
          <a:bodyPr lIns="720000" tIns="0" rIns="18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8" name="テキスト プレースホルダー 16"/>
          <p:cNvSpPr>
            <a:spLocks noGrp="1"/>
          </p:cNvSpPr>
          <p:nvPr>
            <p:ph type="body" sz="quarter" idx="26" hasCustomPrompt="1"/>
          </p:nvPr>
        </p:nvSpPr>
        <p:spPr>
          <a:xfrm>
            <a:off x="7959885" y="844510"/>
            <a:ext cx="4232115" cy="324039"/>
          </a:xfrm>
          <a:prstGeom prst="rect">
            <a:avLst/>
          </a:prstGeom>
        </p:spPr>
        <p:txBody>
          <a:bodyPr lIns="180000" tIns="0" rIns="72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19" name="テキスト プレースホルダー 16"/>
          <p:cNvSpPr>
            <a:spLocks noGrp="1"/>
          </p:cNvSpPr>
          <p:nvPr>
            <p:ph type="body" sz="quarter" idx="37" hasCustomPrompt="1"/>
          </p:nvPr>
        </p:nvSpPr>
        <p:spPr>
          <a:xfrm>
            <a:off x="4229923" y="844510"/>
            <a:ext cx="3729964" cy="324039"/>
          </a:xfrm>
          <a:prstGeom prst="rect">
            <a:avLst/>
          </a:prstGeom>
        </p:spPr>
        <p:txBody>
          <a:bodyPr lIns="180000" tIns="0" rIns="180000" bIns="0"/>
          <a:lstStyle>
            <a:lvl1pPr algn="l">
              <a:defRPr sz="2200" b="0">
                <a:latin typeface="DENSO TP 2017 Bold" panose="020B0800000000000000" pitchFamily="34" charset="-128"/>
                <a:ea typeface="DENSO TP 2017 Bold" panose="020B0800000000000000" pitchFamily="34" charset="-128"/>
              </a:defRPr>
            </a:lvl1pPr>
          </a:lstStyle>
          <a:p>
            <a:pPr lvl="0"/>
            <a:r>
              <a:rPr kumimoji="1" lang="en-US" altLang="ja-JP" dirty="0"/>
              <a:t>Title</a:t>
            </a:r>
            <a:endParaRPr kumimoji="1" lang="ja-JP" altLang="en-US" dirty="0"/>
          </a:p>
        </p:txBody>
      </p:sp>
      <p:sp>
        <p:nvSpPr>
          <p:cNvPr id="6" name="タイトル 5"/>
          <p:cNvSpPr>
            <a:spLocks noGrp="1"/>
          </p:cNvSpPr>
          <p:nvPr>
            <p:ph type="title" hasCustomPrompt="1"/>
          </p:nvPr>
        </p:nvSpPr>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407854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non-ex-Attached documents:Cover">
    <p:bg>
      <p:bgPr>
        <a:solidFill>
          <a:schemeClr val="bg1">
            <a:lumMod val="65000"/>
          </a:schemeClr>
        </a:solidFill>
        <a:effectLst/>
      </p:bgPr>
    </p:bg>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5" name="テキスト ボックス 4"/>
          <p:cNvSpPr txBox="1"/>
          <p:nvPr userDrawn="1"/>
        </p:nvSpPr>
        <p:spPr>
          <a:xfrm>
            <a:off x="1305879" y="2811595"/>
            <a:ext cx="5820824" cy="830997"/>
          </a:xfrm>
          <a:prstGeom prst="rect">
            <a:avLst/>
          </a:prstGeom>
          <a:noFill/>
        </p:spPr>
        <p:txBody>
          <a:bodyPr wrap="none" rtlCol="0">
            <a:spAutoFit/>
          </a:bodyPr>
          <a:lstStyle/>
          <a:p>
            <a:r>
              <a:rPr lang="en-US" altLang="ja-JP" sz="4800" b="0" dirty="0">
                <a:solidFill>
                  <a:schemeClr val="bg1"/>
                </a:solidFill>
                <a:latin typeface="+mn-ea"/>
                <a:ea typeface="+mn-ea"/>
              </a:rPr>
              <a:t>Attached documents</a:t>
            </a:r>
            <a:endParaRPr lang="ja-JP" altLang="en-US" sz="4800" b="0" dirty="0">
              <a:solidFill>
                <a:schemeClr val="bg1"/>
              </a:solidFill>
              <a:latin typeface="+mn-ea"/>
              <a:ea typeface="+mn-ea"/>
            </a:endParaRPr>
          </a:p>
        </p:txBody>
      </p:sp>
      <p:pic>
        <p:nvPicPr>
          <p:cNvPr id="11" name="図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2647" y="6230014"/>
            <a:ext cx="1040415" cy="592385"/>
          </a:xfrm>
          <a:prstGeom prst="rect">
            <a:avLst/>
          </a:prstGeom>
        </p:spPr>
      </p:pic>
      <p:sp>
        <p:nvSpPr>
          <p:cNvPr id="12"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13" name="テキスト ボックス 12"/>
          <p:cNvSpPr txBox="1"/>
          <p:nvPr userDrawn="1"/>
        </p:nvSpPr>
        <p:spPr>
          <a:xfrm>
            <a:off x="1305877" y="6525605"/>
            <a:ext cx="1624163" cy="176972"/>
          </a:xfrm>
          <a:prstGeom prst="rect">
            <a:avLst/>
          </a:prstGeom>
          <a:noFill/>
        </p:spPr>
        <p:txBody>
          <a:bodyPr wrap="none" rtlCol="0">
            <a:spAutoFit/>
          </a:bodyPr>
          <a:lstStyle/>
          <a:p>
            <a:r>
              <a:rPr kumimoji="1" lang="en-US" altLang="ja-JP" sz="550" spc="0" dirty="0">
                <a:solidFill>
                  <a:schemeClr val="bg1"/>
                </a:solidFill>
                <a:latin typeface="+mn-ea"/>
                <a:ea typeface="+mn-ea"/>
              </a:rPr>
              <a:t>© DENSO CORPORATION</a:t>
            </a:r>
            <a:r>
              <a:rPr kumimoji="1" lang="en-US" altLang="ja-JP" sz="550" spc="0" baseline="0" dirty="0">
                <a:solidFill>
                  <a:schemeClr val="bg1"/>
                </a:solidFill>
                <a:latin typeface="+mn-ea"/>
                <a:ea typeface="+mn-ea"/>
              </a:rPr>
              <a:t> All Rights Reserved.</a:t>
            </a:r>
            <a:endParaRPr kumimoji="1" lang="ja-JP" altLang="en-US" sz="550" spc="0" dirty="0">
              <a:solidFill>
                <a:schemeClr val="bg1"/>
              </a:solidFill>
              <a:latin typeface="+mn-ea"/>
              <a:ea typeface="+mn-ea"/>
            </a:endParaRPr>
          </a:p>
        </p:txBody>
      </p:sp>
    </p:spTree>
    <p:extLst>
      <p:ext uri="{BB962C8B-B14F-4D97-AF65-F5344CB8AC3E}">
        <p14:creationId xmlns:p14="http://schemas.microsoft.com/office/powerpoint/2010/main" val="393128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on-ex-Attached documents">
    <p:spTree>
      <p:nvGrpSpPr>
        <p:cNvPr id="1" name=""/>
        <p:cNvGrpSpPr/>
        <p:nvPr/>
      </p:nvGrpSpPr>
      <p:grpSpPr>
        <a:xfrm>
          <a:off x="0" y="0"/>
          <a:ext cx="0" cy="0"/>
          <a:chOff x="0" y="0"/>
          <a:chExt cx="0" cy="0"/>
        </a:xfrm>
      </p:grpSpPr>
      <p:sp>
        <p:nvSpPr>
          <p:cNvPr id="7" name="角丸四角形 6"/>
          <p:cNvSpPr/>
          <p:nvPr userDrawn="1"/>
        </p:nvSpPr>
        <p:spPr>
          <a:xfrm>
            <a:off x="0" y="252409"/>
            <a:ext cx="1293019" cy="418152"/>
          </a:xfrm>
          <a:custGeom>
            <a:avLst/>
            <a:gdLst>
              <a:gd name="connsiteX0" fmla="*/ 0 w 1097756"/>
              <a:gd name="connsiteY0" fmla="*/ 0 h 415770"/>
              <a:gd name="connsiteX1" fmla="*/ 0 w 1097756"/>
              <a:gd name="connsiteY1" fmla="*/ 0 h 415770"/>
              <a:gd name="connsiteX2" fmla="*/ 1097756 w 1097756"/>
              <a:gd name="connsiteY2" fmla="*/ 0 h 415770"/>
              <a:gd name="connsiteX3" fmla="*/ 1097756 w 1097756"/>
              <a:gd name="connsiteY3" fmla="*/ 0 h 415770"/>
              <a:gd name="connsiteX4" fmla="*/ 1097756 w 1097756"/>
              <a:gd name="connsiteY4" fmla="*/ 415770 h 415770"/>
              <a:gd name="connsiteX5" fmla="*/ 1097756 w 1097756"/>
              <a:gd name="connsiteY5" fmla="*/ 415770 h 415770"/>
              <a:gd name="connsiteX6" fmla="*/ 0 w 1097756"/>
              <a:gd name="connsiteY6" fmla="*/ 415770 h 415770"/>
              <a:gd name="connsiteX7" fmla="*/ 0 w 1097756"/>
              <a:gd name="connsiteY7" fmla="*/ 415770 h 415770"/>
              <a:gd name="connsiteX8" fmla="*/ 0 w 1097756"/>
              <a:gd name="connsiteY8" fmla="*/ 0 h 415770"/>
              <a:gd name="connsiteX0" fmla="*/ 0 w 1216819"/>
              <a:gd name="connsiteY0" fmla="*/ 0 h 415770"/>
              <a:gd name="connsiteX1" fmla="*/ 0 w 1216819"/>
              <a:gd name="connsiteY1" fmla="*/ 0 h 415770"/>
              <a:gd name="connsiteX2" fmla="*/ 1097756 w 1216819"/>
              <a:gd name="connsiteY2" fmla="*/ 0 h 415770"/>
              <a:gd name="connsiteX3" fmla="*/ 1216819 w 1216819"/>
              <a:gd name="connsiteY3" fmla="*/ 0 h 415770"/>
              <a:gd name="connsiteX4" fmla="*/ 1097756 w 1216819"/>
              <a:gd name="connsiteY4" fmla="*/ 415770 h 415770"/>
              <a:gd name="connsiteX5" fmla="*/ 1097756 w 1216819"/>
              <a:gd name="connsiteY5" fmla="*/ 415770 h 415770"/>
              <a:gd name="connsiteX6" fmla="*/ 0 w 1216819"/>
              <a:gd name="connsiteY6" fmla="*/ 415770 h 415770"/>
              <a:gd name="connsiteX7" fmla="*/ 0 w 1216819"/>
              <a:gd name="connsiteY7" fmla="*/ 415770 h 415770"/>
              <a:gd name="connsiteX8" fmla="*/ 0 w 1216819"/>
              <a:gd name="connsiteY8" fmla="*/ 0 h 415770"/>
              <a:gd name="connsiteX0" fmla="*/ 0 w 1223579"/>
              <a:gd name="connsiteY0" fmla="*/ 2382 h 418152"/>
              <a:gd name="connsiteX1" fmla="*/ 0 w 1223579"/>
              <a:gd name="connsiteY1" fmla="*/ 2382 h 418152"/>
              <a:gd name="connsiteX2" fmla="*/ 1097756 w 1223579"/>
              <a:gd name="connsiteY2" fmla="*/ 2382 h 418152"/>
              <a:gd name="connsiteX3" fmla="*/ 1223579 w 1223579"/>
              <a:gd name="connsiteY3" fmla="*/ 0 h 418152"/>
              <a:gd name="connsiteX4" fmla="*/ 1097756 w 1223579"/>
              <a:gd name="connsiteY4" fmla="*/ 418152 h 418152"/>
              <a:gd name="connsiteX5" fmla="*/ 1097756 w 1223579"/>
              <a:gd name="connsiteY5" fmla="*/ 418152 h 418152"/>
              <a:gd name="connsiteX6" fmla="*/ 0 w 1223579"/>
              <a:gd name="connsiteY6" fmla="*/ 418152 h 418152"/>
              <a:gd name="connsiteX7" fmla="*/ 0 w 1223579"/>
              <a:gd name="connsiteY7" fmla="*/ 418152 h 418152"/>
              <a:gd name="connsiteX8" fmla="*/ 0 w 1223579"/>
              <a:gd name="connsiteY8" fmla="*/ 2382 h 41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579" h="418152">
                <a:moveTo>
                  <a:pt x="0" y="2382"/>
                </a:moveTo>
                <a:lnTo>
                  <a:pt x="0" y="2382"/>
                </a:lnTo>
                <a:lnTo>
                  <a:pt x="1097756" y="2382"/>
                </a:lnTo>
                <a:lnTo>
                  <a:pt x="1223579" y="0"/>
                </a:lnTo>
                <a:lnTo>
                  <a:pt x="1097756" y="418152"/>
                </a:lnTo>
                <a:lnTo>
                  <a:pt x="1097756" y="418152"/>
                </a:lnTo>
                <a:lnTo>
                  <a:pt x="0" y="418152"/>
                </a:lnTo>
                <a:lnTo>
                  <a:pt x="0" y="418152"/>
                </a:lnTo>
                <a:lnTo>
                  <a:pt x="0" y="23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bg1"/>
              </a:solidFill>
              <a:latin typeface="+mn-ea"/>
              <a:ea typeface="+mn-ea"/>
            </a:endParaRPr>
          </a:p>
        </p:txBody>
      </p:sp>
      <p:sp>
        <p:nvSpPr>
          <p:cNvPr id="2" name="タイトル 1"/>
          <p:cNvSpPr>
            <a:spLocks noGrp="1"/>
          </p:cNvSpPr>
          <p:nvPr>
            <p:ph type="title" hasCustomPrompt="1"/>
          </p:nvPr>
        </p:nvSpPr>
        <p:spPr>
          <a:xfrm>
            <a:off x="1150144" y="254791"/>
            <a:ext cx="9728200" cy="415770"/>
          </a:xfrm>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1000" dirty="0">
              <a:solidFill>
                <a:schemeClr val="bg1">
                  <a:lumMod val="65000"/>
                </a:schemeClr>
              </a:solidFill>
            </a:endParaRPr>
          </a:p>
        </p:txBody>
      </p:sp>
      <p:sp>
        <p:nvSpPr>
          <p:cNvPr id="8" name="テキスト ボックス 7"/>
          <p:cNvSpPr txBox="1"/>
          <p:nvPr userDrawn="1"/>
        </p:nvSpPr>
        <p:spPr>
          <a:xfrm>
            <a:off x="335061" y="293773"/>
            <a:ext cx="814647" cy="348813"/>
          </a:xfrm>
          <a:prstGeom prst="rect">
            <a:avLst/>
          </a:prstGeom>
          <a:noFill/>
        </p:spPr>
        <p:txBody>
          <a:bodyPr wrap="none" rtlCol="0">
            <a:spAutoFit/>
          </a:bodyPr>
          <a:lstStyle/>
          <a:p>
            <a:pPr>
              <a:lnSpc>
                <a:spcPts val="1000"/>
              </a:lnSpc>
            </a:pPr>
            <a:r>
              <a:rPr kumimoji="1" lang="en-US" altLang="ja-JP" sz="1000" dirty="0">
                <a:solidFill>
                  <a:schemeClr val="bg1"/>
                </a:solidFill>
                <a:latin typeface="+mn-ea"/>
                <a:ea typeface="+mn-ea"/>
              </a:rPr>
              <a:t>Attached</a:t>
            </a:r>
          </a:p>
          <a:p>
            <a:pPr>
              <a:lnSpc>
                <a:spcPts val="1000"/>
              </a:lnSpc>
            </a:pPr>
            <a:r>
              <a:rPr kumimoji="1" lang="en-US" altLang="ja-JP" sz="1000" dirty="0">
                <a:solidFill>
                  <a:schemeClr val="bg1"/>
                </a:solidFill>
                <a:latin typeface="+mn-ea"/>
                <a:ea typeface="+mn-ea"/>
              </a:rPr>
              <a:t>documents</a:t>
            </a:r>
            <a:endParaRPr kumimoji="1" lang="ja-JP" altLang="en-US" sz="1000" dirty="0">
              <a:solidFill>
                <a:schemeClr val="bg1"/>
              </a:solidFill>
              <a:latin typeface="+mn-ea"/>
              <a:ea typeface="+mn-ea"/>
            </a:endParaRPr>
          </a:p>
        </p:txBody>
      </p:sp>
      <p:sp>
        <p:nvSpPr>
          <p:cNvPr id="10" name="コンテンツ プレースホルダー 24"/>
          <p:cNvSpPr>
            <a:spLocks noGrp="1"/>
          </p:cNvSpPr>
          <p:nvPr>
            <p:ph sz="quarter" idx="17" hasCustomPrompt="1"/>
          </p:nvPr>
        </p:nvSpPr>
        <p:spPr>
          <a:xfrm>
            <a:off x="0" y="708845"/>
            <a:ext cx="12192001"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DENSO TP 2017 Regular"/>
                <a:ea typeface="+mn-ea"/>
              </a:defRPr>
            </a:lvl1pPr>
            <a:lvl2pPr>
              <a:defRPr sz="1600">
                <a:latin typeface="DENSO TP 2017 Regular"/>
                <a:ea typeface="+mn-ea"/>
              </a:defRPr>
            </a:lvl2pPr>
            <a:lvl3pPr>
              <a:defRPr sz="1400">
                <a:latin typeface="DENSO TP 2017 Regular"/>
                <a:ea typeface="+mn-ea"/>
              </a:defRPr>
            </a:lvl3pPr>
            <a:lvl4pPr>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Tree>
    <p:extLst>
      <p:ext uri="{BB962C8B-B14F-4D97-AF65-F5344CB8AC3E}">
        <p14:creationId xmlns:p14="http://schemas.microsoft.com/office/powerpoint/2010/main" val="9190240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on-ex-Page with diagonal image">
    <p:spTree>
      <p:nvGrpSpPr>
        <p:cNvPr id="1" name=""/>
        <p:cNvGrpSpPr/>
        <p:nvPr/>
      </p:nvGrpSpPr>
      <p:grpSpPr>
        <a:xfrm>
          <a:off x="0" y="0"/>
          <a:ext cx="0" cy="0"/>
          <a:chOff x="0" y="0"/>
          <a:chExt cx="0" cy="0"/>
        </a:xfrm>
      </p:grpSpPr>
      <p:sp>
        <p:nvSpPr>
          <p:cNvPr id="18" name="テキスト プレースホルダー 9"/>
          <p:cNvSpPr>
            <a:spLocks noGrp="1"/>
          </p:cNvSpPr>
          <p:nvPr>
            <p:ph type="body" sz="quarter" idx="51" hasCustomPrompt="1"/>
          </p:nvPr>
        </p:nvSpPr>
        <p:spPr>
          <a:xfrm>
            <a:off x="7209267" y="3935252"/>
            <a:ext cx="4288996" cy="689201"/>
          </a:xfrm>
          <a:prstGeom prst="rect">
            <a:avLst/>
          </a:prstGeom>
        </p:spPr>
        <p:txBody>
          <a:bodyPr tIns="468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GML-Global Multimedia Library.</a:t>
            </a:r>
            <a:endParaRPr kumimoji="1" lang="ja-JP" altLang="en-US" dirty="0"/>
          </a:p>
        </p:txBody>
      </p:sp>
      <p:sp>
        <p:nvSpPr>
          <p:cNvPr id="16" name="テキスト プレースホルダー 9"/>
          <p:cNvSpPr>
            <a:spLocks noGrp="1"/>
          </p:cNvSpPr>
          <p:nvPr>
            <p:ph type="body" sz="quarter" idx="49" hasCustomPrompt="1"/>
          </p:nvPr>
        </p:nvSpPr>
        <p:spPr>
          <a:xfrm>
            <a:off x="7209267" y="3935252"/>
            <a:ext cx="4288996" cy="689201"/>
          </a:xfrm>
          <a:prstGeom prst="rect">
            <a:avLst/>
          </a:prstGeom>
        </p:spPr>
        <p:txBody>
          <a:bodyPr tIns="252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17" name="テキスト プレースホルダー 9"/>
          <p:cNvSpPr>
            <a:spLocks noGrp="1"/>
          </p:cNvSpPr>
          <p:nvPr>
            <p:ph type="body" sz="quarter" idx="50" hasCustomPrompt="1"/>
          </p:nvPr>
        </p:nvSpPr>
        <p:spPr>
          <a:xfrm>
            <a:off x="7209267" y="3935252"/>
            <a:ext cx="4288996" cy="689201"/>
          </a:xfrm>
          <a:prstGeom prst="rect">
            <a:avLst/>
          </a:prstGeom>
        </p:spPr>
        <p:txBody>
          <a:bodyPr tIns="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5" name="図プレースホルダー 6"/>
          <p:cNvSpPr>
            <a:spLocks noGrp="1"/>
          </p:cNvSpPr>
          <p:nvPr>
            <p:ph type="pic" sz="quarter" idx="15" hasCustomPrompt="1"/>
          </p:nvPr>
        </p:nvSpPr>
        <p:spPr bwMode="white">
          <a:xfrm>
            <a:off x="6082480" y="-776"/>
            <a:ext cx="6109519" cy="6858775"/>
          </a:xfrm>
          <a:custGeom>
            <a:avLst/>
            <a:gdLst>
              <a:gd name="connsiteX0" fmla="*/ 1017079 w 6102350"/>
              <a:gd name="connsiteY0" fmla="*/ 0 h 6864350"/>
              <a:gd name="connsiteX1" fmla="*/ 5085271 w 6102350"/>
              <a:gd name="connsiteY1" fmla="*/ 0 h 6864350"/>
              <a:gd name="connsiteX2" fmla="*/ 6102350 w 6102350"/>
              <a:gd name="connsiteY2" fmla="*/ 1017079 h 6864350"/>
              <a:gd name="connsiteX3" fmla="*/ 6102350 w 6102350"/>
              <a:gd name="connsiteY3" fmla="*/ 6864350 h 6864350"/>
              <a:gd name="connsiteX4" fmla="*/ 6102350 w 6102350"/>
              <a:gd name="connsiteY4" fmla="*/ 6864350 h 6864350"/>
              <a:gd name="connsiteX5" fmla="*/ 0 w 6102350"/>
              <a:gd name="connsiteY5" fmla="*/ 6864350 h 6864350"/>
              <a:gd name="connsiteX6" fmla="*/ 0 w 6102350"/>
              <a:gd name="connsiteY6" fmla="*/ 6864350 h 6864350"/>
              <a:gd name="connsiteX7" fmla="*/ 0 w 6102350"/>
              <a:gd name="connsiteY7" fmla="*/ 1017079 h 6864350"/>
              <a:gd name="connsiteX8" fmla="*/ 1017079 w 6102350"/>
              <a:gd name="connsiteY8" fmla="*/ 0 h 6864350"/>
              <a:gd name="connsiteX0" fmla="*/ 1017079 w 6102350"/>
              <a:gd name="connsiteY0" fmla="*/ 0 h 6864350"/>
              <a:gd name="connsiteX1" fmla="*/ 6102350 w 6102350"/>
              <a:gd name="connsiteY1" fmla="*/ 1017079 h 6864350"/>
              <a:gd name="connsiteX2" fmla="*/ 6102350 w 6102350"/>
              <a:gd name="connsiteY2" fmla="*/ 6864350 h 6864350"/>
              <a:gd name="connsiteX3" fmla="*/ 6102350 w 6102350"/>
              <a:gd name="connsiteY3" fmla="*/ 6864350 h 6864350"/>
              <a:gd name="connsiteX4" fmla="*/ 0 w 6102350"/>
              <a:gd name="connsiteY4" fmla="*/ 6864350 h 6864350"/>
              <a:gd name="connsiteX5" fmla="*/ 0 w 6102350"/>
              <a:gd name="connsiteY5" fmla="*/ 6864350 h 6864350"/>
              <a:gd name="connsiteX6" fmla="*/ 0 w 6102350"/>
              <a:gd name="connsiteY6" fmla="*/ 1017079 h 6864350"/>
              <a:gd name="connsiteX7" fmla="*/ 1017079 w 6102350"/>
              <a:gd name="connsiteY7" fmla="*/ 0 h 6864350"/>
              <a:gd name="connsiteX0" fmla="*/ 1017079 w 6110663"/>
              <a:gd name="connsiteY0" fmla="*/ 0 h 6864350"/>
              <a:gd name="connsiteX1" fmla="*/ 6110663 w 6110663"/>
              <a:gd name="connsiteY1" fmla="*/ 2926 h 6864350"/>
              <a:gd name="connsiteX2" fmla="*/ 6102350 w 6110663"/>
              <a:gd name="connsiteY2" fmla="*/ 6864350 h 6864350"/>
              <a:gd name="connsiteX3" fmla="*/ 6102350 w 6110663"/>
              <a:gd name="connsiteY3" fmla="*/ 6864350 h 6864350"/>
              <a:gd name="connsiteX4" fmla="*/ 0 w 6110663"/>
              <a:gd name="connsiteY4" fmla="*/ 6864350 h 6864350"/>
              <a:gd name="connsiteX5" fmla="*/ 0 w 6110663"/>
              <a:gd name="connsiteY5" fmla="*/ 6864350 h 6864350"/>
              <a:gd name="connsiteX6" fmla="*/ 0 w 6110663"/>
              <a:gd name="connsiteY6" fmla="*/ 1017079 h 6864350"/>
              <a:gd name="connsiteX7" fmla="*/ 1017079 w 6110663"/>
              <a:gd name="connsiteY7" fmla="*/ 0 h 6864350"/>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0 w 6110663"/>
              <a:gd name="connsiteY6" fmla="*/ 101415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99259 w 6110663"/>
              <a:gd name="connsiteY6" fmla="*/ 595191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155923 w 6110663"/>
              <a:gd name="connsiteY6" fmla="*/ 5387 h 6861424"/>
              <a:gd name="connsiteX0" fmla="*/ 2205800 w 6110663"/>
              <a:gd name="connsiteY0" fmla="*/ 13700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205800 w 6110663"/>
              <a:gd name="connsiteY6" fmla="*/ 13700 h 6861424"/>
              <a:gd name="connsiteX0" fmla="*/ 2205800 w 6110663"/>
              <a:gd name="connsiteY0" fmla="*/ 0 h 6863673"/>
              <a:gd name="connsiteX1" fmla="*/ 6110663 w 6110663"/>
              <a:gd name="connsiteY1" fmla="*/ 2249 h 6863673"/>
              <a:gd name="connsiteX2" fmla="*/ 6102350 w 6110663"/>
              <a:gd name="connsiteY2" fmla="*/ 6863673 h 6863673"/>
              <a:gd name="connsiteX3" fmla="*/ 6102350 w 6110663"/>
              <a:gd name="connsiteY3" fmla="*/ 6863673 h 6863673"/>
              <a:gd name="connsiteX4" fmla="*/ 0 w 6110663"/>
              <a:gd name="connsiteY4" fmla="*/ 6863673 h 6863673"/>
              <a:gd name="connsiteX5" fmla="*/ 0 w 6110663"/>
              <a:gd name="connsiteY5" fmla="*/ 6863673 h 6863673"/>
              <a:gd name="connsiteX6" fmla="*/ 2205800 w 6110663"/>
              <a:gd name="connsiteY6" fmla="*/ 0 h 6863673"/>
              <a:gd name="connsiteX0" fmla="*/ 2205800 w 6121295"/>
              <a:gd name="connsiteY0" fmla="*/ 3067 h 6866740"/>
              <a:gd name="connsiteX1" fmla="*/ 6121295 w 6121295"/>
              <a:gd name="connsiteY1" fmla="*/ 0 h 6866740"/>
              <a:gd name="connsiteX2" fmla="*/ 6102350 w 6121295"/>
              <a:gd name="connsiteY2" fmla="*/ 6866740 h 6866740"/>
              <a:gd name="connsiteX3" fmla="*/ 6102350 w 6121295"/>
              <a:gd name="connsiteY3" fmla="*/ 6866740 h 6866740"/>
              <a:gd name="connsiteX4" fmla="*/ 0 w 6121295"/>
              <a:gd name="connsiteY4" fmla="*/ 6866740 h 6866740"/>
              <a:gd name="connsiteX5" fmla="*/ 0 w 6121295"/>
              <a:gd name="connsiteY5" fmla="*/ 6866740 h 6866740"/>
              <a:gd name="connsiteX6" fmla="*/ 2205800 w 6121295"/>
              <a:gd name="connsiteY6" fmla="*/ 3067 h 6866740"/>
              <a:gd name="connsiteX0" fmla="*/ 2205800 w 6134100"/>
              <a:gd name="connsiteY0" fmla="*/ 3067 h 6866740"/>
              <a:gd name="connsiteX1" fmla="*/ 6121295 w 6134100"/>
              <a:gd name="connsiteY1" fmla="*/ 0 h 6866740"/>
              <a:gd name="connsiteX2" fmla="*/ 6102350 w 6134100"/>
              <a:gd name="connsiteY2" fmla="*/ 6866740 h 6866740"/>
              <a:gd name="connsiteX3" fmla="*/ 6134100 w 6134100"/>
              <a:gd name="connsiteY3" fmla="*/ 6866740 h 6866740"/>
              <a:gd name="connsiteX4" fmla="*/ 0 w 6134100"/>
              <a:gd name="connsiteY4" fmla="*/ 6866740 h 6866740"/>
              <a:gd name="connsiteX5" fmla="*/ 0 w 6134100"/>
              <a:gd name="connsiteY5" fmla="*/ 6866740 h 6866740"/>
              <a:gd name="connsiteX6" fmla="*/ 2205800 w 6134100"/>
              <a:gd name="connsiteY6" fmla="*/ 3067 h 6866740"/>
              <a:gd name="connsiteX0" fmla="*/ 2205800 w 6121295"/>
              <a:gd name="connsiteY0" fmla="*/ 3067 h 6866740"/>
              <a:gd name="connsiteX1" fmla="*/ 6121295 w 6121295"/>
              <a:gd name="connsiteY1" fmla="*/ 0 h 6866740"/>
              <a:gd name="connsiteX2" fmla="*/ 6102350 w 6121295"/>
              <a:gd name="connsiteY2" fmla="*/ 6866740 h 6866740"/>
              <a:gd name="connsiteX3" fmla="*/ 0 w 6121295"/>
              <a:gd name="connsiteY3" fmla="*/ 6866740 h 6866740"/>
              <a:gd name="connsiteX4" fmla="*/ 0 w 6121295"/>
              <a:gd name="connsiteY4" fmla="*/ 6866740 h 6866740"/>
              <a:gd name="connsiteX5" fmla="*/ 2205800 w 6121295"/>
              <a:gd name="connsiteY5" fmla="*/ 3067 h 6866740"/>
              <a:gd name="connsiteX0" fmla="*/ 2205800 w 6134100"/>
              <a:gd name="connsiteY0" fmla="*/ 306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205800 w 6134100"/>
              <a:gd name="connsiteY5" fmla="*/ 3067 h 6873090"/>
              <a:gd name="connsiteX0" fmla="*/ 2131630 w 6134100"/>
              <a:gd name="connsiteY0" fmla="*/ 11258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31630 w 6134100"/>
              <a:gd name="connsiteY5" fmla="*/ 11258 h 6873090"/>
              <a:gd name="connsiteX0" fmla="*/ 2194717 w 6134100"/>
              <a:gd name="connsiteY0" fmla="*/ 80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94717 w 6134100"/>
              <a:gd name="connsiteY5" fmla="*/ 807 h 687309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0 w 6124571"/>
              <a:gd name="connsiteY4" fmla="*/ 6866740 h 6866740"/>
              <a:gd name="connsiteX5" fmla="*/ 2194717 w 6124571"/>
              <a:gd name="connsiteY5" fmla="*/ 807 h 686674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11116 w 6124571"/>
              <a:gd name="connsiteY4" fmla="*/ 6836751 h 6866740"/>
              <a:gd name="connsiteX5" fmla="*/ 2194717 w 6124571"/>
              <a:gd name="connsiteY5" fmla="*/ 807 h 6866740"/>
              <a:gd name="connsiteX0" fmla="*/ 2183601 w 6113455"/>
              <a:gd name="connsiteY0" fmla="*/ 807 h 6910935"/>
              <a:gd name="connsiteX1" fmla="*/ 6110179 w 6113455"/>
              <a:gd name="connsiteY1" fmla="*/ 0 h 6910935"/>
              <a:gd name="connsiteX2" fmla="*/ 6113455 w 6113455"/>
              <a:gd name="connsiteY2" fmla="*/ 6836787 h 6910935"/>
              <a:gd name="connsiteX3" fmla="*/ 15881 w 6113455"/>
              <a:gd name="connsiteY3" fmla="*/ 6910935 h 6910935"/>
              <a:gd name="connsiteX4" fmla="*/ 0 w 6113455"/>
              <a:gd name="connsiteY4" fmla="*/ 6836751 h 6910935"/>
              <a:gd name="connsiteX5" fmla="*/ 2183601 w 6113455"/>
              <a:gd name="connsiteY5" fmla="*/ 807 h 6910935"/>
              <a:gd name="connsiteX0" fmla="*/ 2183601 w 6113455"/>
              <a:gd name="connsiteY0" fmla="*/ 807 h 6836787"/>
              <a:gd name="connsiteX1" fmla="*/ 6110179 w 6113455"/>
              <a:gd name="connsiteY1" fmla="*/ 0 h 6836787"/>
              <a:gd name="connsiteX2" fmla="*/ 6113455 w 6113455"/>
              <a:gd name="connsiteY2" fmla="*/ 6836787 h 6836787"/>
              <a:gd name="connsiteX3" fmla="*/ 0 w 6113455"/>
              <a:gd name="connsiteY3" fmla="*/ 6836751 h 6836787"/>
              <a:gd name="connsiteX4" fmla="*/ 2183601 w 6113455"/>
              <a:gd name="connsiteY4" fmla="*/ 807 h 6836787"/>
              <a:gd name="connsiteX0" fmla="*/ 2175661 w 6113455"/>
              <a:gd name="connsiteY0" fmla="*/ 22905 h 6836787"/>
              <a:gd name="connsiteX1" fmla="*/ 6110179 w 6113455"/>
              <a:gd name="connsiteY1" fmla="*/ 0 h 6836787"/>
              <a:gd name="connsiteX2" fmla="*/ 6113455 w 6113455"/>
              <a:gd name="connsiteY2" fmla="*/ 6836787 h 6836787"/>
              <a:gd name="connsiteX3" fmla="*/ 0 w 6113455"/>
              <a:gd name="connsiteY3" fmla="*/ 6836751 h 6836787"/>
              <a:gd name="connsiteX4" fmla="*/ 2175661 w 6113455"/>
              <a:gd name="connsiteY4" fmla="*/ 22905 h 6836787"/>
              <a:gd name="connsiteX0" fmla="*/ 2175661 w 6113455"/>
              <a:gd name="connsiteY0" fmla="*/ 0 h 6813882"/>
              <a:gd name="connsiteX1" fmla="*/ 6111768 w 6113455"/>
              <a:gd name="connsiteY1" fmla="*/ 771 h 6813882"/>
              <a:gd name="connsiteX2" fmla="*/ 6113455 w 6113455"/>
              <a:gd name="connsiteY2" fmla="*/ 6813882 h 6813882"/>
              <a:gd name="connsiteX3" fmla="*/ 0 w 6113455"/>
              <a:gd name="connsiteY3" fmla="*/ 6813846 h 6813882"/>
              <a:gd name="connsiteX4" fmla="*/ 2175661 w 6113455"/>
              <a:gd name="connsiteY4" fmla="*/ 0 h 68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455" h="6813882">
                <a:moveTo>
                  <a:pt x="2175661" y="0"/>
                </a:moveTo>
                <a:lnTo>
                  <a:pt x="6111768" y="771"/>
                </a:lnTo>
                <a:cubicBezTo>
                  <a:pt x="6116036" y="2291801"/>
                  <a:pt x="6109187" y="4522852"/>
                  <a:pt x="6113455" y="6813882"/>
                </a:cubicBezTo>
                <a:lnTo>
                  <a:pt x="0" y="6813846"/>
                </a:lnTo>
                <a:lnTo>
                  <a:pt x="2175661" y="0"/>
                </a:lnTo>
                <a:close/>
              </a:path>
            </a:pathLst>
          </a:custGeom>
          <a:solidFill>
            <a:schemeClr val="tx2">
              <a:alpha val="70000"/>
            </a:schemeClr>
          </a:solidFill>
        </p:spPr>
        <p:txBody>
          <a:bodyPr lIns="0" tIns="0" rIns="0" bIns="90000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50000"/>
                  </a:schemeClr>
                </a:solidFill>
                <a:latin typeface="DENSO TP 2017 Regular"/>
                <a:ea typeface="Yu Gothic UI" panose="020B0500000000000000" pitchFamily="50" charset="-128"/>
              </a:defRPr>
            </a:lvl1pPr>
          </a:lstStyle>
          <a:p>
            <a:r>
              <a:rPr kumimoji="1" lang="en-US" altLang="ja-JP" dirty="0"/>
              <a:t>Click to add a picture.</a:t>
            </a:r>
            <a:endParaRPr kumimoji="1" lang="ja-JP" altLang="en-US" dirty="0"/>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4"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
        <p:nvSpPr>
          <p:cNvPr id="6" name="テキスト プレースホルダー 8"/>
          <p:cNvSpPr>
            <a:spLocks noGrp="1"/>
          </p:cNvSpPr>
          <p:nvPr>
            <p:ph type="body" sz="quarter" idx="23" hasCustomPrompt="1"/>
          </p:nvPr>
        </p:nvSpPr>
        <p:spPr>
          <a:xfrm>
            <a:off x="706683" y="1368113"/>
            <a:ext cx="6602123" cy="4067132"/>
          </a:xfrm>
          <a:prstGeom prst="rect">
            <a:avLst/>
          </a:prstGeom>
        </p:spPr>
        <p:txBody>
          <a:bodyPr lIns="0" tIns="0" rIns="0" bIns="0"/>
          <a:lstStyle>
            <a:lvl1pPr algn="l">
              <a:lnSpc>
                <a:spcPct val="100000"/>
              </a:lnSpc>
              <a:spcBef>
                <a:spcPts val="0"/>
              </a:spcBef>
              <a:defRPr sz="1800">
                <a:latin typeface="DENSO TP 2017 Regular"/>
                <a:ea typeface="+mn-ea"/>
              </a:defRPr>
            </a:lvl1pPr>
            <a:lvl2pPr>
              <a:lnSpc>
                <a:spcPct val="100000"/>
              </a:lnSpc>
              <a:defRPr sz="1600">
                <a:latin typeface="DENSO TP 2017 Regular"/>
                <a:ea typeface="+mn-ea"/>
              </a:defRPr>
            </a:lvl2pPr>
            <a:lvl3pPr>
              <a:lnSpc>
                <a:spcPct val="100000"/>
              </a:lnSpc>
              <a:defRPr sz="1400">
                <a:latin typeface="DENSO TP 2017 Regular"/>
                <a:ea typeface="+mn-ea"/>
              </a:defRPr>
            </a:lvl3pPr>
            <a:lvl4pPr>
              <a:lnSpc>
                <a:spcPct val="100000"/>
              </a:lnSpc>
              <a:defRPr sz="1200">
                <a:latin typeface="DENSO TP 2017 Regular"/>
                <a:ea typeface="+mn-ea"/>
              </a:defRPr>
            </a:lvl4pPr>
          </a:lstStyle>
          <a:p>
            <a:pPr lvl="0"/>
            <a:r>
              <a:rPr kumimoji="1" lang="en-US" altLang="ja-JP" dirty="0"/>
              <a:t>Enter the text.</a:t>
            </a:r>
          </a:p>
          <a:p>
            <a:pPr lvl="1"/>
            <a:r>
              <a:rPr kumimoji="1" lang="en-US" altLang="ja-JP" dirty="0"/>
              <a:t>Second level</a:t>
            </a:r>
            <a:endParaRPr kumimoji="1" lang="ja-JP" altLang="en-US" dirty="0"/>
          </a:p>
          <a:p>
            <a:pPr lvl="2"/>
            <a:r>
              <a:rPr kumimoji="1" lang="en-US" altLang="ja-JP" dirty="0"/>
              <a:t>Third level</a:t>
            </a:r>
            <a:endParaRPr kumimoji="1" lang="ja-JP" altLang="en-US" dirty="0"/>
          </a:p>
          <a:p>
            <a:pPr lvl="3"/>
            <a:r>
              <a:rPr kumimoji="1" lang="en-US" altLang="ja-JP" dirty="0"/>
              <a:t>Fourth level</a:t>
            </a:r>
          </a:p>
        </p:txBody>
      </p:sp>
      <p:sp>
        <p:nvSpPr>
          <p:cNvPr id="8" name="タイトル 7"/>
          <p:cNvSpPr>
            <a:spLocks noGrp="1"/>
          </p:cNvSpPr>
          <p:nvPr>
            <p:ph type="title" hasCustomPrompt="1"/>
          </p:nvPr>
        </p:nvSpPr>
        <p:spPr>
          <a:xfrm>
            <a:off x="1" y="820407"/>
            <a:ext cx="10806252" cy="415770"/>
          </a:xfrm>
        </p:spPr>
        <p:txBody>
          <a:bodyPr/>
          <a:lstStyle>
            <a:lvl1pPr>
              <a:defRPr>
                <a:latin typeface="DENSO TP 2017 Bold" panose="020B0800000000000000" pitchFamily="34" charset="-128"/>
                <a:ea typeface="DENSO TP 2017 Bold" panose="020B0800000000000000" pitchFamily="34" charset="-128"/>
              </a:defRPr>
            </a:lvl1pPr>
          </a:lstStyle>
          <a:p>
            <a:r>
              <a:rPr kumimoji="1" lang="en-US" altLang="ja-JP" dirty="0"/>
              <a:t>Title</a:t>
            </a:r>
            <a:endParaRPr kumimoji="1" lang="ja-JP" altLang="en-US" dirty="0"/>
          </a:p>
        </p:txBody>
      </p:sp>
    </p:spTree>
    <p:extLst>
      <p:ext uri="{BB962C8B-B14F-4D97-AF65-F5344CB8AC3E}">
        <p14:creationId xmlns:p14="http://schemas.microsoft.com/office/powerpoint/2010/main" val="23522598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non-ex-Full screen image">
    <p:spTree>
      <p:nvGrpSpPr>
        <p:cNvPr id="1" name=""/>
        <p:cNvGrpSpPr/>
        <p:nvPr/>
      </p:nvGrpSpPr>
      <p:grpSpPr>
        <a:xfrm>
          <a:off x="0" y="0"/>
          <a:ext cx="0" cy="0"/>
          <a:chOff x="0" y="0"/>
          <a:chExt cx="0" cy="0"/>
        </a:xfrm>
      </p:grpSpPr>
      <p:sp>
        <p:nvSpPr>
          <p:cNvPr id="14" name="テキスト プレースホルダー 9"/>
          <p:cNvSpPr>
            <a:spLocks noGrp="1"/>
          </p:cNvSpPr>
          <p:nvPr>
            <p:ph type="body" sz="quarter" idx="49" hasCustomPrompt="1"/>
          </p:nvPr>
        </p:nvSpPr>
        <p:spPr>
          <a:xfrm>
            <a:off x="0" y="2"/>
            <a:ext cx="12192000" cy="6850062"/>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dirty="0"/>
              <a:t>We recommended using images downloaded from GML-Global Multimedia Library.</a:t>
            </a:r>
            <a:endParaRPr kumimoji="1" lang="ja-JP" altLang="en-US" dirty="0"/>
          </a:p>
        </p:txBody>
      </p:sp>
      <p:sp>
        <p:nvSpPr>
          <p:cNvPr id="15" name="テキスト プレースホルダー 9"/>
          <p:cNvSpPr>
            <a:spLocks noGrp="1"/>
          </p:cNvSpPr>
          <p:nvPr>
            <p:ph type="body" sz="quarter" idx="50" hasCustomPrompt="1"/>
          </p:nvPr>
        </p:nvSpPr>
        <p:spPr>
          <a:xfrm>
            <a:off x="0" y="0"/>
            <a:ext cx="12192000" cy="6858000"/>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5" name="図プレースホルダー 5"/>
          <p:cNvSpPr>
            <a:spLocks noGrp="1"/>
          </p:cNvSpPr>
          <p:nvPr>
            <p:ph type="pic" sz="quarter" idx="12" hasCustomPrompt="1"/>
          </p:nvPr>
        </p:nvSpPr>
        <p:spPr bwMode="white">
          <a:xfrm>
            <a:off x="0" y="0"/>
            <a:ext cx="12192000" cy="6857999"/>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6" name="テキスト プレースホルダー 4"/>
          <p:cNvSpPr>
            <a:spLocks noGrp="1"/>
          </p:cNvSpPr>
          <p:nvPr>
            <p:ph type="body" sz="quarter" idx="32" hasCustomPrompt="1"/>
          </p:nvPr>
        </p:nvSpPr>
        <p:spPr>
          <a:xfrm>
            <a:off x="195263" y="6226643"/>
            <a:ext cx="1046135" cy="598022"/>
          </a:xfrm>
          <a:prstGeom prst="rect">
            <a:avLst/>
          </a:prstGeom>
          <a:blipFill>
            <a:blip r:embed="rId2"/>
            <a:stretch>
              <a:fillRect/>
            </a:stretch>
          </a:blipFill>
        </p:spPr>
        <p:txBody>
          <a:bodyPr/>
          <a:lstStyle>
            <a:lvl1pPr>
              <a:defRPr>
                <a:latin typeface="DENSO TP 2017 Regular"/>
                <a:ea typeface="+mn-ea"/>
              </a:defRPr>
            </a:lvl1pPr>
          </a:lstStyle>
          <a:p>
            <a:r>
              <a:rPr kumimoji="1" lang="ja-JP" altLang="en-US" dirty="0"/>
              <a:t>　</a:t>
            </a:r>
          </a:p>
        </p:txBody>
      </p:sp>
      <p:sp>
        <p:nvSpPr>
          <p:cNvPr id="7" name="テキスト プレースホルダー 4"/>
          <p:cNvSpPr>
            <a:spLocks noGrp="1"/>
          </p:cNvSpPr>
          <p:nvPr>
            <p:ph type="body" sz="quarter" idx="33" hasCustomPrompt="1"/>
          </p:nvPr>
        </p:nvSpPr>
        <p:spPr>
          <a:xfrm>
            <a:off x="1346202" y="6540500"/>
            <a:ext cx="1714500" cy="156698"/>
          </a:xfrm>
          <a:prstGeom prst="rect">
            <a:avLst/>
          </a:prstGeom>
          <a:blipFill>
            <a:blip r:embed="rId3"/>
            <a:stretch>
              <a:fillRect/>
            </a:stretch>
          </a:blipFill>
        </p:spPr>
        <p:txBody>
          <a:bodyPr/>
          <a:lstStyle>
            <a:lvl1pPr>
              <a:defRPr>
                <a:latin typeface="DENSO TP 2017 Regular"/>
                <a:ea typeface="+mn-ea"/>
              </a:defRPr>
            </a:lvl1pPr>
          </a:lstStyle>
          <a:p>
            <a:pPr lvl="0"/>
            <a:r>
              <a:rPr kumimoji="1" lang="ja-JP" altLang="en-US" dirty="0"/>
              <a:t>　</a:t>
            </a:r>
          </a:p>
        </p:txBody>
      </p:sp>
      <p:sp>
        <p:nvSpPr>
          <p:cNvPr id="3" name="フッター プレースホルダー 2"/>
          <p:cNvSpPr>
            <a:spLocks noGrp="1"/>
          </p:cNvSpPr>
          <p:nvPr>
            <p:ph type="ftr" sz="quarter" idx="10"/>
          </p:nvPr>
        </p:nvSpPr>
        <p:spPr/>
        <p:txBody>
          <a:bodyPr/>
          <a:lstStyle>
            <a:lvl1pPr>
              <a:defRPr>
                <a:solidFill>
                  <a:schemeClr val="bg1"/>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10"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Tree>
    <p:extLst>
      <p:ext uri="{BB962C8B-B14F-4D97-AF65-F5344CB8AC3E}">
        <p14:creationId xmlns:p14="http://schemas.microsoft.com/office/powerpoint/2010/main" val="12720071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non-ex-Close">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1" hasCustomPrompt="1"/>
          </p:nvPr>
        </p:nvSpPr>
        <p:spPr>
          <a:xfrm>
            <a:off x="3507355" y="0"/>
            <a:ext cx="8684644" cy="6850063"/>
          </a:xfrm>
          <a:prstGeom prst="rect">
            <a:avLst/>
          </a:prstGeom>
        </p:spPr>
        <p:txBody>
          <a:bodyPr tIns="45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GML-Global Multimedia Library.</a:t>
            </a:r>
            <a:endParaRPr kumimoji="1" lang="ja-JP" altLang="en-US" dirty="0"/>
          </a:p>
        </p:txBody>
      </p:sp>
      <p:sp>
        <p:nvSpPr>
          <p:cNvPr id="20" name="テキスト プレースホルダー 9"/>
          <p:cNvSpPr>
            <a:spLocks noGrp="1"/>
          </p:cNvSpPr>
          <p:nvPr>
            <p:ph type="body" sz="quarter" idx="49" hasCustomPrompt="1"/>
          </p:nvPr>
        </p:nvSpPr>
        <p:spPr>
          <a:xfrm>
            <a:off x="3509799" y="0"/>
            <a:ext cx="8677803" cy="6850063"/>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We recommended using images downloaded from</a:t>
            </a:r>
            <a:endParaRPr kumimoji="1" lang="ja-JP" altLang="en-US" dirty="0"/>
          </a:p>
        </p:txBody>
      </p:sp>
      <p:sp>
        <p:nvSpPr>
          <p:cNvPr id="21" name="テキスト プレースホルダー 9"/>
          <p:cNvSpPr>
            <a:spLocks noGrp="1"/>
          </p:cNvSpPr>
          <p:nvPr>
            <p:ph type="body" sz="quarter" idx="50" hasCustomPrompt="1"/>
          </p:nvPr>
        </p:nvSpPr>
        <p:spPr>
          <a:xfrm>
            <a:off x="3509799" y="0"/>
            <a:ext cx="8677803" cy="6850063"/>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DENSO TP 2017 Regular"/>
                <a:ea typeface="+mn-ea"/>
              </a:defRPr>
            </a:lvl1pPr>
          </a:lstStyle>
          <a:p>
            <a:pPr lvl="0"/>
            <a:r>
              <a:rPr kumimoji="1" lang="en-US" altLang="ja-JP" dirty="0"/>
              <a:t>Please use images that have no copyright issues.</a:t>
            </a:r>
            <a:endParaRPr kumimoji="1" lang="ja-JP" altLang="en-US" dirty="0"/>
          </a:p>
        </p:txBody>
      </p:sp>
      <p:sp>
        <p:nvSpPr>
          <p:cNvPr id="12" name="図プレースホルダー 2"/>
          <p:cNvSpPr>
            <a:spLocks noGrp="1"/>
          </p:cNvSpPr>
          <p:nvPr>
            <p:ph type="pic" sz="quarter" idx="17" hasCustomPrompt="1"/>
          </p:nvPr>
        </p:nvSpPr>
        <p:spPr bwMode="white">
          <a:xfrm>
            <a:off x="3575049" y="-505"/>
            <a:ext cx="8620577" cy="6854802"/>
          </a:xfrm>
          <a:custGeom>
            <a:avLst/>
            <a:gdLst>
              <a:gd name="connsiteX0" fmla="*/ 1144081 w 8621713"/>
              <a:gd name="connsiteY0" fmla="*/ 0 h 6864350"/>
              <a:gd name="connsiteX1" fmla="*/ 7477632 w 8621713"/>
              <a:gd name="connsiteY1" fmla="*/ 0 h 6864350"/>
              <a:gd name="connsiteX2" fmla="*/ 8621713 w 8621713"/>
              <a:gd name="connsiteY2" fmla="*/ 1144081 h 6864350"/>
              <a:gd name="connsiteX3" fmla="*/ 8621713 w 8621713"/>
              <a:gd name="connsiteY3" fmla="*/ 6864350 h 6864350"/>
              <a:gd name="connsiteX4" fmla="*/ 8621713 w 8621713"/>
              <a:gd name="connsiteY4" fmla="*/ 6864350 h 6864350"/>
              <a:gd name="connsiteX5" fmla="*/ 0 w 8621713"/>
              <a:gd name="connsiteY5" fmla="*/ 6864350 h 6864350"/>
              <a:gd name="connsiteX6" fmla="*/ 0 w 8621713"/>
              <a:gd name="connsiteY6" fmla="*/ 6864350 h 6864350"/>
              <a:gd name="connsiteX7" fmla="*/ 0 w 8621713"/>
              <a:gd name="connsiteY7" fmla="*/ 1144081 h 6864350"/>
              <a:gd name="connsiteX8" fmla="*/ 1144081 w 8621713"/>
              <a:gd name="connsiteY8" fmla="*/ 0 h 6864350"/>
              <a:gd name="connsiteX0" fmla="*/ 1144081 w 8621713"/>
              <a:gd name="connsiteY0" fmla="*/ 0 h 6864350"/>
              <a:gd name="connsiteX1" fmla="*/ 8621713 w 8621713"/>
              <a:gd name="connsiteY1" fmla="*/ 1144081 h 6864350"/>
              <a:gd name="connsiteX2" fmla="*/ 8621713 w 8621713"/>
              <a:gd name="connsiteY2" fmla="*/ 6864350 h 6864350"/>
              <a:gd name="connsiteX3" fmla="*/ 8621713 w 8621713"/>
              <a:gd name="connsiteY3" fmla="*/ 6864350 h 6864350"/>
              <a:gd name="connsiteX4" fmla="*/ 0 w 8621713"/>
              <a:gd name="connsiteY4" fmla="*/ 6864350 h 6864350"/>
              <a:gd name="connsiteX5" fmla="*/ 0 w 8621713"/>
              <a:gd name="connsiteY5" fmla="*/ 6864350 h 6864350"/>
              <a:gd name="connsiteX6" fmla="*/ 0 w 8621713"/>
              <a:gd name="connsiteY6" fmla="*/ 1144081 h 6864350"/>
              <a:gd name="connsiteX7" fmla="*/ 1144081 w 8621713"/>
              <a:gd name="connsiteY7" fmla="*/ 0 h 6864350"/>
              <a:gd name="connsiteX0" fmla="*/ 11440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144081 w 8634413"/>
              <a:gd name="connsiteY7" fmla="*/ 5269 h 6869619"/>
              <a:gd name="connsiteX0" fmla="*/ 10043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0043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20076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2007681 w 8634413"/>
              <a:gd name="connsiteY6" fmla="*/ 5269 h 6869619"/>
              <a:gd name="connsiteX0" fmla="*/ 2007681 w 8622316"/>
              <a:gd name="connsiteY0" fmla="*/ 506 h 6864856"/>
              <a:gd name="connsiteX1" fmla="*/ 8610600 w 8622316"/>
              <a:gd name="connsiteY1" fmla="*/ 0 h 6864856"/>
              <a:gd name="connsiteX2" fmla="*/ 8621713 w 8622316"/>
              <a:gd name="connsiteY2" fmla="*/ 6864856 h 6864856"/>
              <a:gd name="connsiteX3" fmla="*/ 8621713 w 8622316"/>
              <a:gd name="connsiteY3" fmla="*/ 68648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4233 w 8622316"/>
              <a:gd name="connsiteY5" fmla="*/ 6852156 h 6864856"/>
              <a:gd name="connsiteX6" fmla="*/ 2007681 w 8622316"/>
              <a:gd name="connsiteY6" fmla="*/ 506 h 6864856"/>
              <a:gd name="connsiteX0" fmla="*/ 2003448 w 8618083"/>
              <a:gd name="connsiteY0" fmla="*/ 506 h 6864856"/>
              <a:gd name="connsiteX1" fmla="*/ 8606367 w 8618083"/>
              <a:gd name="connsiteY1" fmla="*/ 0 h 6864856"/>
              <a:gd name="connsiteX2" fmla="*/ 8617480 w 8618083"/>
              <a:gd name="connsiteY2" fmla="*/ 6864856 h 6864856"/>
              <a:gd name="connsiteX3" fmla="*/ 8607955 w 8618083"/>
              <a:gd name="connsiteY3" fmla="*/ 6852156 h 6864856"/>
              <a:gd name="connsiteX4" fmla="*/ 0 w 8618083"/>
              <a:gd name="connsiteY4" fmla="*/ 6852156 h 6864856"/>
              <a:gd name="connsiteX5" fmla="*/ 2003448 w 8618083"/>
              <a:gd name="connsiteY5" fmla="*/ 506 h 6864856"/>
              <a:gd name="connsiteX0" fmla="*/ 2014032 w 8628667"/>
              <a:gd name="connsiteY0" fmla="*/ 506 h 6864883"/>
              <a:gd name="connsiteX1" fmla="*/ 8616951 w 8628667"/>
              <a:gd name="connsiteY1" fmla="*/ 0 h 6864883"/>
              <a:gd name="connsiteX2" fmla="*/ 8628064 w 8628667"/>
              <a:gd name="connsiteY2" fmla="*/ 6864856 h 6864883"/>
              <a:gd name="connsiteX3" fmla="*/ 8618539 w 8628667"/>
              <a:gd name="connsiteY3" fmla="*/ 6852156 h 6864883"/>
              <a:gd name="connsiteX4" fmla="*/ 0 w 8628667"/>
              <a:gd name="connsiteY4" fmla="*/ 6864883 h 6864883"/>
              <a:gd name="connsiteX5" fmla="*/ 2014032 w 8628667"/>
              <a:gd name="connsiteY5" fmla="*/ 506 h 6864883"/>
              <a:gd name="connsiteX0" fmla="*/ 2014032 w 8628667"/>
              <a:gd name="connsiteY0" fmla="*/ 506 h 6937000"/>
              <a:gd name="connsiteX1" fmla="*/ 8616951 w 8628667"/>
              <a:gd name="connsiteY1" fmla="*/ 0 h 6937000"/>
              <a:gd name="connsiteX2" fmla="*/ 8628064 w 8628667"/>
              <a:gd name="connsiteY2" fmla="*/ 6864856 h 6937000"/>
              <a:gd name="connsiteX3" fmla="*/ 8580439 w 8628667"/>
              <a:gd name="connsiteY3" fmla="*/ 6937000 h 6937000"/>
              <a:gd name="connsiteX4" fmla="*/ 0 w 8628667"/>
              <a:gd name="connsiteY4" fmla="*/ 6864883 h 6937000"/>
              <a:gd name="connsiteX5" fmla="*/ 2014032 w 8628667"/>
              <a:gd name="connsiteY5" fmla="*/ 506 h 6937000"/>
              <a:gd name="connsiteX0" fmla="*/ 2014032 w 8628667"/>
              <a:gd name="connsiteY0" fmla="*/ 506 h 6864883"/>
              <a:gd name="connsiteX1" fmla="*/ 8616951 w 8628667"/>
              <a:gd name="connsiteY1" fmla="*/ 0 h 6864883"/>
              <a:gd name="connsiteX2" fmla="*/ 8628064 w 8628667"/>
              <a:gd name="connsiteY2" fmla="*/ 6864856 h 6864883"/>
              <a:gd name="connsiteX3" fmla="*/ 0 w 8628667"/>
              <a:gd name="connsiteY3" fmla="*/ 6864883 h 6864883"/>
              <a:gd name="connsiteX4" fmla="*/ 2014032 w 8628667"/>
              <a:gd name="connsiteY4" fmla="*/ 506 h 6864883"/>
              <a:gd name="connsiteX0" fmla="*/ 2014032 w 8620577"/>
              <a:gd name="connsiteY0" fmla="*/ 506 h 6869098"/>
              <a:gd name="connsiteX1" fmla="*/ 8616951 w 8620577"/>
              <a:gd name="connsiteY1" fmla="*/ 0 h 6869098"/>
              <a:gd name="connsiteX2" fmla="*/ 8619598 w 8620577"/>
              <a:gd name="connsiteY2" fmla="*/ 6869098 h 6869098"/>
              <a:gd name="connsiteX3" fmla="*/ 0 w 8620577"/>
              <a:gd name="connsiteY3" fmla="*/ 6864883 h 6869098"/>
              <a:gd name="connsiteX4" fmla="*/ 2014032 w 8620577"/>
              <a:gd name="connsiteY4" fmla="*/ 506 h 686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577" h="6869098">
                <a:moveTo>
                  <a:pt x="2014032" y="506"/>
                </a:moveTo>
                <a:lnTo>
                  <a:pt x="8616951" y="0"/>
                </a:lnTo>
                <a:cubicBezTo>
                  <a:pt x="8612718" y="2289873"/>
                  <a:pt x="8623831" y="4579225"/>
                  <a:pt x="8619598" y="6869098"/>
                </a:cubicBezTo>
                <a:lnTo>
                  <a:pt x="0" y="6864883"/>
                </a:lnTo>
                <a:lnTo>
                  <a:pt x="2014032" y="506"/>
                </a:lnTo>
                <a:close/>
              </a:path>
            </a:pathLst>
          </a:custGeom>
          <a:solidFill>
            <a:schemeClr val="tx2">
              <a:alpha val="70000"/>
            </a:schemeClr>
          </a:solidFill>
        </p:spPr>
        <p:txBody>
          <a:bodyPr lIns="0" tIns="0" rIns="0" bIns="900000" anchor="ctr"/>
          <a:lstStyle>
            <a:lvl1pPr algn="ctr">
              <a:defRPr sz="1800" baseline="0">
                <a:solidFill>
                  <a:schemeClr val="bg1">
                    <a:lumMod val="50000"/>
                  </a:schemeClr>
                </a:solidFill>
                <a:latin typeface="DENSO TP 2017 Regular"/>
                <a:ea typeface="+mn-ea"/>
              </a:defRPr>
            </a:lvl1pPr>
          </a:lstStyle>
          <a:p>
            <a:r>
              <a:rPr kumimoji="1" lang="en-US" altLang="ja-JP" dirty="0"/>
              <a:t>Click to add a picture.</a:t>
            </a:r>
            <a:endParaRPr kumimoji="1" lang="ja-JP" altLang="en-US" dirty="0"/>
          </a:p>
        </p:txBody>
      </p:sp>
      <p:sp>
        <p:nvSpPr>
          <p:cNvPr id="13" name="テキスト プレースホルダー 25"/>
          <p:cNvSpPr>
            <a:spLocks noGrp="1"/>
          </p:cNvSpPr>
          <p:nvPr>
            <p:ph type="body" sz="quarter" idx="15" hasCustomPrompt="1"/>
          </p:nvPr>
        </p:nvSpPr>
        <p:spPr>
          <a:xfrm>
            <a:off x="1" y="0"/>
            <a:ext cx="6605954" cy="6850063"/>
          </a:xfrm>
          <a:prstGeom prst="rect">
            <a:avLst/>
          </a:prstGeom>
          <a:blipFill>
            <a:blip r:embed="rId2"/>
            <a:stretch>
              <a:fillRect/>
            </a:stretch>
          </a:blipFill>
        </p:spPr>
        <p:txBody>
          <a:bodyPr lIns="828000" tIns="360000" rIns="360000" bIns="360000" anchor="ctr" anchorCtr="0"/>
          <a:lstStyle>
            <a:lvl1pPr>
              <a:lnSpc>
                <a:spcPct val="100000"/>
              </a:lnSpc>
              <a:defRPr sz="2500" b="0" i="1" spc="0">
                <a:solidFill>
                  <a:schemeClr val="bg2"/>
                </a:solidFill>
                <a:latin typeface="DENSO TP 2017 Regular"/>
                <a:ea typeface="+mn-ea"/>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000">
                <a:solidFill>
                  <a:schemeClr val="bg2"/>
                </a:solidFill>
              </a:defRPr>
            </a:lvl5pPr>
          </a:lstStyle>
          <a:p>
            <a:pPr lvl="0"/>
            <a:r>
              <a:rPr kumimoji="1" lang="en-US" altLang="ja-JP" dirty="0"/>
              <a:t>Enter the closing message.</a:t>
            </a:r>
          </a:p>
        </p:txBody>
      </p:sp>
      <p:sp>
        <p:nvSpPr>
          <p:cNvPr id="14" name="テキスト プレースホルダー 4"/>
          <p:cNvSpPr>
            <a:spLocks noGrp="1"/>
          </p:cNvSpPr>
          <p:nvPr>
            <p:ph type="body" sz="quarter" idx="32" hasCustomPrompt="1"/>
          </p:nvPr>
        </p:nvSpPr>
        <p:spPr>
          <a:xfrm>
            <a:off x="195263" y="6226643"/>
            <a:ext cx="1046135" cy="598022"/>
          </a:xfrm>
          <a:prstGeom prst="rect">
            <a:avLst/>
          </a:prstGeom>
          <a:blipFill>
            <a:blip r:embed="rId3"/>
            <a:stretch>
              <a:fillRect/>
            </a:stretch>
          </a:blipFill>
        </p:spPr>
        <p:txBody>
          <a:bodyPr/>
          <a:lstStyle>
            <a:lvl1pPr>
              <a:defRPr>
                <a:latin typeface="DENSO TP 2017 Regular"/>
                <a:ea typeface="+mn-ea"/>
              </a:defRPr>
            </a:lvl1pPr>
          </a:lstStyle>
          <a:p>
            <a:r>
              <a:rPr kumimoji="1" lang="ja-JP" altLang="en-US" dirty="0"/>
              <a:t>　</a:t>
            </a:r>
          </a:p>
        </p:txBody>
      </p:sp>
      <p:sp>
        <p:nvSpPr>
          <p:cNvPr id="15" name="テキスト プレースホルダー 4"/>
          <p:cNvSpPr>
            <a:spLocks noGrp="1"/>
          </p:cNvSpPr>
          <p:nvPr>
            <p:ph type="body" sz="quarter" idx="34" hasCustomPrompt="1"/>
          </p:nvPr>
        </p:nvSpPr>
        <p:spPr>
          <a:xfrm>
            <a:off x="1348581" y="6538897"/>
            <a:ext cx="1718468" cy="162887"/>
          </a:xfrm>
          <a:prstGeom prst="rect">
            <a:avLst/>
          </a:prstGeom>
          <a:blipFill>
            <a:blip r:embed="rId4"/>
            <a:stretch>
              <a:fillRect/>
            </a:stretch>
          </a:blipFill>
        </p:spPr>
        <p:txBody>
          <a:bodyPr/>
          <a:lstStyle>
            <a:lvl1pPr>
              <a:defRPr>
                <a:latin typeface="DENSO TP 2017 Regular"/>
                <a:ea typeface="+mn-ea"/>
              </a:defRPr>
            </a:lvl1pPr>
          </a:lstStyle>
          <a:p>
            <a:pPr lvl="0"/>
            <a:r>
              <a:rPr kumimoji="1" lang="ja-JP" altLang="en-US" dirty="0"/>
              <a:t>　</a:t>
            </a:r>
          </a:p>
        </p:txBody>
      </p:sp>
      <p:sp>
        <p:nvSpPr>
          <p:cNvPr id="3" name="フッター プレースホルダー 2"/>
          <p:cNvSpPr>
            <a:spLocks noGrp="1"/>
          </p:cNvSpPr>
          <p:nvPr>
            <p:ph type="ftr" sz="quarter" idx="10"/>
          </p:nvPr>
        </p:nvSpPr>
        <p:spPr/>
        <p:txBody>
          <a:bodyPr/>
          <a:lstStyle>
            <a:lvl1pPr>
              <a:defRPr>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19"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latin typeface="DENSO TP 2017 Regular"/>
                <a:ea typeface="+mn-ea"/>
              </a:defRPr>
            </a:lvl1pPr>
          </a:lstStyle>
          <a:p>
            <a:fld id="{A4345066-4952-40C1-BC8B-CE2851EC3EF2}" type="slidenum">
              <a:rPr lang="ja-JP" altLang="en-US" smtClean="0"/>
              <a:pPr/>
              <a:t>‹#›</a:t>
            </a:fld>
            <a:endParaRPr lang="en-US" altLang="ja-JP" sz="900" dirty="0"/>
          </a:p>
        </p:txBody>
      </p:sp>
    </p:spTree>
    <p:extLst>
      <p:ext uri="{BB962C8B-B14F-4D97-AF65-F5344CB8AC3E}">
        <p14:creationId xmlns:p14="http://schemas.microsoft.com/office/powerpoint/2010/main" val="699312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non-ex-Logo">
    <p:bg>
      <p:bgPr>
        <a:solidFill>
          <a:schemeClr val="bg1"/>
        </a:solidFill>
        <a:effectLst/>
      </p:bgPr>
    </p:bg>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4153850" y="2730815"/>
            <a:ext cx="3908111" cy="1489926"/>
          </a:xfrm>
          <a:prstGeom prst="rect">
            <a:avLst/>
          </a:prstGeom>
        </p:spPr>
      </p:pic>
    </p:spTree>
    <p:extLst>
      <p:ext uri="{BB962C8B-B14F-4D97-AF65-F5344CB8AC3E}">
        <p14:creationId xmlns:p14="http://schemas.microsoft.com/office/powerpoint/2010/main" val="3504240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emf"/><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image" Target="../media/image1.emf"/><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image" Target="../media/image1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image" Target="../media/image1.emf"/><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theme" Target="../theme/theme4.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0"/>
          </a:schemeClr>
        </a:solidFill>
        <a:effectLst/>
      </p:bgPr>
    </p:bg>
    <p:spTree>
      <p:nvGrpSpPr>
        <p:cNvPr id="1" name=""/>
        <p:cNvGrpSpPr/>
        <p:nvPr/>
      </p:nvGrpSpPr>
      <p:grpSpPr>
        <a:xfrm>
          <a:off x="0" y="0"/>
          <a:ext cx="0" cy="0"/>
          <a:chOff x="0" y="0"/>
          <a:chExt cx="0" cy="0"/>
        </a:xfrm>
      </p:grpSpPr>
      <p:sp>
        <p:nvSpPr>
          <p:cNvPr id="2" name="正方形/長方形 1"/>
          <p:cNvSpPr/>
          <p:nvPr userDrawn="1"/>
        </p:nvSpPr>
        <p:spPr bwMode="white">
          <a:xfrm>
            <a:off x="0" y="2"/>
            <a:ext cx="12192000" cy="624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latin typeface="+mn-ea"/>
              <a:ea typeface="+mn-ea"/>
            </a:endParaRPr>
          </a:p>
        </p:txBody>
      </p:sp>
      <p:sp>
        <p:nvSpPr>
          <p:cNvPr id="9" name="テキスト ボックス 8"/>
          <p:cNvSpPr txBox="1"/>
          <p:nvPr userDrawn="1"/>
        </p:nvSpPr>
        <p:spPr>
          <a:xfrm>
            <a:off x="1305877" y="6525605"/>
            <a:ext cx="1624163" cy="176972"/>
          </a:xfrm>
          <a:prstGeom prst="rect">
            <a:avLst/>
          </a:prstGeom>
          <a:noFill/>
        </p:spPr>
        <p:txBody>
          <a:bodyPr wrap="none" rtlCol="0">
            <a:spAutoFit/>
          </a:bodyPr>
          <a:lstStyle/>
          <a:p>
            <a:r>
              <a:rPr kumimoji="1" lang="en-US" altLang="ja-JP" sz="550" spc="0" dirty="0">
                <a:solidFill>
                  <a:schemeClr val="bg1">
                    <a:lumMod val="65000"/>
                  </a:schemeClr>
                </a:solidFill>
                <a:latin typeface="+mn-ea"/>
                <a:ea typeface="+mn-ea"/>
              </a:rPr>
              <a:t>© DENSO CORPORATION</a:t>
            </a:r>
            <a:r>
              <a:rPr kumimoji="1" lang="en-US" altLang="ja-JP" sz="550" spc="0" baseline="0" dirty="0">
                <a:solidFill>
                  <a:schemeClr val="bg1">
                    <a:lumMod val="65000"/>
                  </a:schemeClr>
                </a:solidFill>
                <a:latin typeface="+mn-ea"/>
                <a:ea typeface="+mn-ea"/>
              </a:rPr>
              <a:t> All Rights Reserved.</a:t>
            </a:r>
            <a:endParaRPr kumimoji="1" lang="ja-JP" altLang="en-US" sz="550" spc="0" dirty="0">
              <a:solidFill>
                <a:schemeClr val="bg1">
                  <a:lumMod val="65000"/>
                </a:schemeClr>
              </a:solidFill>
              <a:latin typeface="+mn-ea"/>
              <a:ea typeface="+mn-ea"/>
            </a:endParaRPr>
          </a:p>
        </p:txBody>
      </p:sp>
      <p:sp>
        <p:nvSpPr>
          <p:cNvPr id="10"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pic>
        <p:nvPicPr>
          <p:cNvPr id="13" name="図 12"/>
          <p:cNvPicPr>
            <a:picLocks noChangeAspect="1"/>
          </p:cNvPicPr>
          <p:nvPr userDrawn="1"/>
        </p:nvPicPr>
        <p:blipFill>
          <a:blip r:embed="rId26"/>
          <a:stretch>
            <a:fillRect/>
          </a:stretch>
        </p:blipFill>
        <p:spPr>
          <a:xfrm>
            <a:off x="376239" y="6405189"/>
            <a:ext cx="680059" cy="259265"/>
          </a:xfrm>
          <a:prstGeom prst="rect">
            <a:avLst/>
          </a:prstGeom>
        </p:spPr>
      </p:pic>
      <p:sp>
        <p:nvSpPr>
          <p:cNvPr id="3" name="タイトル プレースホルダー 2"/>
          <p:cNvSpPr>
            <a:spLocks noGrp="1"/>
          </p:cNvSpPr>
          <p:nvPr>
            <p:ph type="title"/>
          </p:nvPr>
        </p:nvSpPr>
        <p:spPr>
          <a:xfrm>
            <a:off x="1" y="254791"/>
            <a:ext cx="10806252" cy="415770"/>
          </a:xfrm>
          <a:prstGeom prst="rect">
            <a:avLst/>
          </a:prstGeom>
        </p:spPr>
        <p:txBody>
          <a:bodyPr vert="horz" lIns="396000" tIns="45720" rIns="91440" bIns="45720" rtlCol="0" anchor="t" anchorCtr="0">
            <a:noAutofit/>
          </a:bodyPr>
          <a:lstStyle/>
          <a:p>
            <a:r>
              <a:rPr kumimoji="1" lang="en-US" altLang="ja-JP" dirty="0"/>
              <a:t>Formatting Master Titles</a:t>
            </a:r>
            <a:endParaRPr kumimoji="1" lang="ja-JP" altLang="en-US" dirty="0"/>
          </a:p>
        </p:txBody>
      </p:sp>
      <p:sp>
        <p:nvSpPr>
          <p:cNvPr id="11" name="スライド番号プレースホルダー 3">
            <a:extLst>
              <a:ext uri="{FF2B5EF4-FFF2-40B4-BE49-F238E27FC236}">
                <a16:creationId xmlns:a16="http://schemas.microsoft.com/office/drawing/2014/main" id="{D02E56DA-EA54-4615-9B27-1B1EEB1068C6}"/>
              </a:ext>
            </a:extLst>
          </p:cNvPr>
          <p:cNvSpPr>
            <a:spLocks noGrp="1"/>
          </p:cNvSpPr>
          <p:nvPr>
            <p:ph type="sldNum" sz="quarter" idx="4"/>
          </p:nvPr>
        </p:nvSpPr>
        <p:spPr>
          <a:xfrm>
            <a:off x="10900341" y="6332075"/>
            <a:ext cx="1046680" cy="365125"/>
          </a:xfrm>
          <a:prstGeom prst="rect">
            <a:avLst/>
          </a:prstGeom>
        </p:spPr>
        <p:txBody>
          <a:bodyPr vert="horz" lIns="91440" tIns="45720" rIns="91440" bIns="45720" rtlCol="0" anchor="ctr"/>
          <a:lstStyle>
            <a:lvl1pPr algn="r" fontAlgn="base">
              <a:defRPr sz="1400">
                <a:solidFill>
                  <a:schemeClr val="tx1">
                    <a:tint val="75000"/>
                  </a:schemeClr>
                </a:solidFill>
                <a:latin typeface="DENSO TP 2017 Regular"/>
                <a:ea typeface="+mn-ea"/>
              </a:defRPr>
            </a:lvl1pPr>
          </a:lstStyle>
          <a:p>
            <a:r>
              <a:rPr lang="en-US" altLang="ja-JP">
                <a:solidFill>
                  <a:schemeClr val="bg1">
                    <a:lumMod val="65000"/>
                  </a:schemeClr>
                </a:solidFill>
              </a:rPr>
              <a:t>1/</a:t>
            </a:r>
            <a:fld id="{A4345066-4952-40C1-BC8B-CE2851EC3EF2}" type="slidenum">
              <a:rPr lang="ja-JP" altLang="en-US" smtClean="0">
                <a:solidFill>
                  <a:schemeClr val="bg1">
                    <a:lumMod val="65000"/>
                  </a:schemeClr>
                </a:solidFill>
              </a:rPr>
              <a:pPr/>
              <a:t>‹#›</a:t>
            </a:fld>
            <a:endParaRPr lang="en-US" altLang="ja-JP" sz="1000" dirty="0">
              <a:solidFill>
                <a:schemeClr val="bg1">
                  <a:lumMod val="65000"/>
                </a:schemeClr>
              </a:solidFill>
            </a:endParaRPr>
          </a:p>
        </p:txBody>
      </p:sp>
    </p:spTree>
    <p:extLst>
      <p:ext uri="{BB962C8B-B14F-4D97-AF65-F5344CB8AC3E}">
        <p14:creationId xmlns:p14="http://schemas.microsoft.com/office/powerpoint/2010/main" val="1342945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Lst>
  <p:hf hdr="0" dt="0"/>
  <p:txStyles>
    <p:titleStyle>
      <a:lvl1pPr algn="l" defTabSz="914400" rtl="0" eaLnBrk="1" latinLnBrk="0" hangingPunct="1">
        <a:lnSpc>
          <a:spcPct val="90000"/>
        </a:lnSpc>
        <a:spcBef>
          <a:spcPct val="0"/>
        </a:spcBef>
        <a:buNone/>
        <a:defRPr kumimoji="1" sz="2650" b="0" kern="1200">
          <a:solidFill>
            <a:schemeClr val="tx1"/>
          </a:solidFill>
          <a:latin typeface="DENSO TP 2017 Bold" panose="020B0800000000000000" pitchFamily="34" charset="-128"/>
          <a:ea typeface="DENSO TP 2017 Bold" panose="020B0800000000000000" pitchFamily="34"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439">
          <p15:clr>
            <a:srgbClr val="F26B43"/>
          </p15:clr>
        </p15:guide>
        <p15:guide id="3" pos="7243">
          <p15:clr>
            <a:srgbClr val="F26B43"/>
          </p15:clr>
        </p15:guide>
        <p15:guide id="4" orient="horz" pos="3906">
          <p15:clr>
            <a:srgbClr val="F26B43"/>
          </p15:clr>
        </p15:guide>
        <p15:guide id="5" orient="horz">
          <p15:clr>
            <a:srgbClr val="F26B43"/>
          </p15:clr>
        </p15:guide>
        <p15:guide id="6" orient="horz" pos="4320">
          <p15:clr>
            <a:srgbClr val="F26B43"/>
          </p15:clr>
        </p15:guide>
        <p15:guide id="7">
          <p15:clr>
            <a:srgbClr val="F26B43"/>
          </p15:clr>
        </p15:guide>
        <p15:guide id="8" pos="76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0"/>
          </a:schemeClr>
        </a:solidFill>
        <a:effectLst/>
      </p:bgPr>
    </p:bg>
    <p:spTree>
      <p:nvGrpSpPr>
        <p:cNvPr id="1" name=""/>
        <p:cNvGrpSpPr/>
        <p:nvPr/>
      </p:nvGrpSpPr>
      <p:grpSpPr>
        <a:xfrm>
          <a:off x="0" y="0"/>
          <a:ext cx="0" cy="0"/>
          <a:chOff x="0" y="0"/>
          <a:chExt cx="0" cy="0"/>
        </a:xfrm>
      </p:grpSpPr>
      <p:sp>
        <p:nvSpPr>
          <p:cNvPr id="2" name="正方形/長方形 1"/>
          <p:cNvSpPr/>
          <p:nvPr userDrawn="1"/>
        </p:nvSpPr>
        <p:spPr bwMode="white">
          <a:xfrm>
            <a:off x="0" y="2"/>
            <a:ext cx="12192000" cy="624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latin typeface="+mn-ea"/>
              <a:ea typeface="+mn-ea"/>
            </a:endParaRPr>
          </a:p>
        </p:txBody>
      </p:sp>
      <p:sp>
        <p:nvSpPr>
          <p:cNvPr id="9" name="テキスト ボックス 8"/>
          <p:cNvSpPr txBox="1"/>
          <p:nvPr userDrawn="1"/>
        </p:nvSpPr>
        <p:spPr>
          <a:xfrm>
            <a:off x="1305877" y="6525605"/>
            <a:ext cx="1624163" cy="176972"/>
          </a:xfrm>
          <a:prstGeom prst="rect">
            <a:avLst/>
          </a:prstGeom>
          <a:noFill/>
        </p:spPr>
        <p:txBody>
          <a:bodyPr wrap="none" rtlCol="0">
            <a:spAutoFit/>
          </a:bodyPr>
          <a:lstStyle/>
          <a:p>
            <a:r>
              <a:rPr kumimoji="1" lang="en-US" altLang="ja-JP" sz="550" spc="0" dirty="0">
                <a:solidFill>
                  <a:schemeClr val="bg1">
                    <a:lumMod val="65000"/>
                  </a:schemeClr>
                </a:solidFill>
                <a:latin typeface="+mn-ea"/>
                <a:ea typeface="+mn-ea"/>
              </a:rPr>
              <a:t>© DENSO CORPORATION</a:t>
            </a:r>
            <a:r>
              <a:rPr kumimoji="1" lang="en-US" altLang="ja-JP" sz="550" spc="0" baseline="0" dirty="0">
                <a:solidFill>
                  <a:schemeClr val="bg1">
                    <a:lumMod val="65000"/>
                  </a:schemeClr>
                </a:solidFill>
                <a:latin typeface="+mn-ea"/>
                <a:ea typeface="+mn-ea"/>
              </a:rPr>
              <a:t> All Rights Reserved.</a:t>
            </a:r>
            <a:endParaRPr kumimoji="1" lang="ja-JP" altLang="en-US" sz="550" spc="0" dirty="0">
              <a:solidFill>
                <a:schemeClr val="bg1">
                  <a:lumMod val="65000"/>
                </a:schemeClr>
              </a:solidFill>
              <a:latin typeface="+mn-ea"/>
              <a:ea typeface="+mn-ea"/>
            </a:endParaRPr>
          </a:p>
        </p:txBody>
      </p:sp>
      <p:sp>
        <p:nvSpPr>
          <p:cNvPr id="10"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pic>
        <p:nvPicPr>
          <p:cNvPr id="13" name="図 12"/>
          <p:cNvPicPr>
            <a:picLocks noChangeAspect="1"/>
          </p:cNvPicPr>
          <p:nvPr userDrawn="1"/>
        </p:nvPicPr>
        <p:blipFill>
          <a:blip r:embed="rId26"/>
          <a:stretch>
            <a:fillRect/>
          </a:stretch>
        </p:blipFill>
        <p:spPr>
          <a:xfrm>
            <a:off x="376239" y="6405189"/>
            <a:ext cx="680059" cy="259265"/>
          </a:xfrm>
          <a:prstGeom prst="rect">
            <a:avLst/>
          </a:prstGeom>
        </p:spPr>
      </p:pic>
      <p:sp>
        <p:nvSpPr>
          <p:cNvPr id="3" name="タイトル プレースホルダー 2"/>
          <p:cNvSpPr>
            <a:spLocks noGrp="1"/>
          </p:cNvSpPr>
          <p:nvPr>
            <p:ph type="title"/>
          </p:nvPr>
        </p:nvSpPr>
        <p:spPr>
          <a:xfrm>
            <a:off x="1" y="254791"/>
            <a:ext cx="10806252" cy="415770"/>
          </a:xfrm>
          <a:prstGeom prst="rect">
            <a:avLst/>
          </a:prstGeom>
        </p:spPr>
        <p:txBody>
          <a:bodyPr vert="horz" lIns="396000" tIns="45720" rIns="91440" bIns="45720" rtlCol="0" anchor="t" anchorCtr="0">
            <a:noAutofit/>
          </a:bodyPr>
          <a:lstStyle/>
          <a:p>
            <a:r>
              <a:rPr kumimoji="1" lang="en-US" altLang="ja-JP" dirty="0"/>
              <a:t>Formatting Master Titles</a:t>
            </a:r>
            <a:endParaRPr kumimoji="1" lang="ja-JP" altLang="en-US" dirty="0"/>
          </a:p>
        </p:txBody>
      </p:sp>
      <p:pic>
        <p:nvPicPr>
          <p:cNvPr id="7" name="図 6"/>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0887837" y="282498"/>
            <a:ext cx="951738" cy="323931"/>
          </a:xfrm>
          <a:prstGeom prst="rect">
            <a:avLst/>
          </a:prstGeom>
        </p:spPr>
      </p:pic>
      <p:sp>
        <p:nvSpPr>
          <p:cNvPr id="11" name="スライド番号プレースホルダー 3">
            <a:extLst>
              <a:ext uri="{FF2B5EF4-FFF2-40B4-BE49-F238E27FC236}">
                <a16:creationId xmlns:a16="http://schemas.microsoft.com/office/drawing/2014/main" id="{E533C16B-3A10-4C28-A2F5-2A0857CB4E05}"/>
              </a:ext>
            </a:extLst>
          </p:cNvPr>
          <p:cNvSpPr>
            <a:spLocks noGrp="1"/>
          </p:cNvSpPr>
          <p:nvPr>
            <p:ph type="sldNum" sz="quarter" idx="4"/>
          </p:nvPr>
        </p:nvSpPr>
        <p:spPr>
          <a:xfrm>
            <a:off x="10900341" y="6332075"/>
            <a:ext cx="1046680" cy="365125"/>
          </a:xfrm>
          <a:prstGeom prst="rect">
            <a:avLst/>
          </a:prstGeom>
        </p:spPr>
        <p:txBody>
          <a:bodyPr vert="horz" lIns="91440" tIns="45720" rIns="91440" bIns="45720" rtlCol="0" anchor="ctr"/>
          <a:lstStyle>
            <a:lvl1pPr algn="r" fontAlgn="base">
              <a:defRPr sz="1400">
                <a:solidFill>
                  <a:schemeClr val="tx1">
                    <a:tint val="75000"/>
                  </a:schemeClr>
                </a:solidFill>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1000" dirty="0">
              <a:solidFill>
                <a:schemeClr val="bg1">
                  <a:lumMod val="65000"/>
                </a:schemeClr>
              </a:solidFill>
            </a:endParaRPr>
          </a:p>
        </p:txBody>
      </p:sp>
    </p:spTree>
    <p:extLst>
      <p:ext uri="{BB962C8B-B14F-4D97-AF65-F5344CB8AC3E}">
        <p14:creationId xmlns:p14="http://schemas.microsoft.com/office/powerpoint/2010/main" val="248614880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Lst>
  <p:hf hdr="0" dt="0"/>
  <p:txStyles>
    <p:titleStyle>
      <a:lvl1pPr algn="l" defTabSz="914400" rtl="0" eaLnBrk="1" latinLnBrk="0" hangingPunct="1">
        <a:lnSpc>
          <a:spcPct val="90000"/>
        </a:lnSpc>
        <a:spcBef>
          <a:spcPct val="0"/>
        </a:spcBef>
        <a:buNone/>
        <a:defRPr kumimoji="1" sz="2650" b="0" kern="1200">
          <a:solidFill>
            <a:schemeClr val="tx1"/>
          </a:solidFill>
          <a:latin typeface="DENSO TP 2017 Bold" panose="020B0800000000000000" pitchFamily="34" charset="-128"/>
          <a:ea typeface="DENSO TP 2017 Bold" panose="020B0800000000000000" pitchFamily="34"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439">
          <p15:clr>
            <a:srgbClr val="F26B43"/>
          </p15:clr>
        </p15:guide>
        <p15:guide id="3" pos="7243">
          <p15:clr>
            <a:srgbClr val="F26B43"/>
          </p15:clr>
        </p15:guide>
        <p15:guide id="4" orient="horz" pos="3906">
          <p15:clr>
            <a:srgbClr val="F26B43"/>
          </p15:clr>
        </p15:guide>
        <p15:guide id="5" orient="horz">
          <p15:clr>
            <a:srgbClr val="F26B43"/>
          </p15:clr>
        </p15:guide>
        <p15:guide id="6" orient="horz" pos="4320">
          <p15:clr>
            <a:srgbClr val="F26B43"/>
          </p15:clr>
        </p15:guide>
        <p15:guide id="7">
          <p15:clr>
            <a:srgbClr val="F26B43"/>
          </p15:clr>
        </p15:guide>
        <p15:guide id="8"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0"/>
          </a:schemeClr>
        </a:solidFill>
        <a:effectLst/>
      </p:bgPr>
    </p:bg>
    <p:spTree>
      <p:nvGrpSpPr>
        <p:cNvPr id="1" name=""/>
        <p:cNvGrpSpPr/>
        <p:nvPr/>
      </p:nvGrpSpPr>
      <p:grpSpPr>
        <a:xfrm>
          <a:off x="0" y="0"/>
          <a:ext cx="0" cy="0"/>
          <a:chOff x="0" y="0"/>
          <a:chExt cx="0" cy="0"/>
        </a:xfrm>
      </p:grpSpPr>
      <p:sp>
        <p:nvSpPr>
          <p:cNvPr id="2" name="正方形/長方形 1"/>
          <p:cNvSpPr/>
          <p:nvPr userDrawn="1"/>
        </p:nvSpPr>
        <p:spPr bwMode="white">
          <a:xfrm>
            <a:off x="0" y="2"/>
            <a:ext cx="12192000" cy="624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latin typeface="+mn-ea"/>
              <a:ea typeface="+mn-ea"/>
            </a:endParaRPr>
          </a:p>
        </p:txBody>
      </p:sp>
      <p:sp>
        <p:nvSpPr>
          <p:cNvPr id="9" name="テキスト ボックス 8"/>
          <p:cNvSpPr txBox="1"/>
          <p:nvPr userDrawn="1"/>
        </p:nvSpPr>
        <p:spPr>
          <a:xfrm>
            <a:off x="1305877" y="6525605"/>
            <a:ext cx="1624163" cy="176972"/>
          </a:xfrm>
          <a:prstGeom prst="rect">
            <a:avLst/>
          </a:prstGeom>
          <a:noFill/>
        </p:spPr>
        <p:txBody>
          <a:bodyPr wrap="none" rtlCol="0">
            <a:spAutoFit/>
          </a:bodyPr>
          <a:lstStyle/>
          <a:p>
            <a:r>
              <a:rPr kumimoji="1" lang="en-US" altLang="ja-JP" sz="550" spc="0" dirty="0">
                <a:solidFill>
                  <a:schemeClr val="bg1">
                    <a:lumMod val="65000"/>
                  </a:schemeClr>
                </a:solidFill>
                <a:latin typeface="+mn-ea"/>
                <a:ea typeface="+mn-ea"/>
              </a:rPr>
              <a:t>© DENSO CORPORATION</a:t>
            </a:r>
            <a:r>
              <a:rPr kumimoji="1" lang="en-US" altLang="ja-JP" sz="550" spc="0" baseline="0" dirty="0">
                <a:solidFill>
                  <a:schemeClr val="bg1">
                    <a:lumMod val="65000"/>
                  </a:schemeClr>
                </a:solidFill>
                <a:latin typeface="+mn-ea"/>
                <a:ea typeface="+mn-ea"/>
              </a:rPr>
              <a:t> All Rights Reserved.</a:t>
            </a:r>
            <a:endParaRPr kumimoji="1" lang="ja-JP" altLang="en-US" sz="550" spc="0" dirty="0">
              <a:solidFill>
                <a:schemeClr val="bg1">
                  <a:lumMod val="65000"/>
                </a:schemeClr>
              </a:solidFill>
              <a:latin typeface="+mn-ea"/>
              <a:ea typeface="+mn-ea"/>
            </a:endParaRPr>
          </a:p>
        </p:txBody>
      </p:sp>
      <p:sp>
        <p:nvSpPr>
          <p:cNvPr id="10"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pic>
        <p:nvPicPr>
          <p:cNvPr id="13" name="図 12"/>
          <p:cNvPicPr>
            <a:picLocks noChangeAspect="1"/>
          </p:cNvPicPr>
          <p:nvPr userDrawn="1"/>
        </p:nvPicPr>
        <p:blipFill>
          <a:blip r:embed="rId26"/>
          <a:stretch>
            <a:fillRect/>
          </a:stretch>
        </p:blipFill>
        <p:spPr>
          <a:xfrm>
            <a:off x="376239" y="6405189"/>
            <a:ext cx="680059" cy="259265"/>
          </a:xfrm>
          <a:prstGeom prst="rect">
            <a:avLst/>
          </a:prstGeom>
        </p:spPr>
      </p:pic>
      <p:sp>
        <p:nvSpPr>
          <p:cNvPr id="3" name="タイトル プレースホルダー 2"/>
          <p:cNvSpPr>
            <a:spLocks noGrp="1"/>
          </p:cNvSpPr>
          <p:nvPr>
            <p:ph type="title"/>
          </p:nvPr>
        </p:nvSpPr>
        <p:spPr>
          <a:xfrm>
            <a:off x="1" y="254791"/>
            <a:ext cx="10806252" cy="415770"/>
          </a:xfrm>
          <a:prstGeom prst="rect">
            <a:avLst/>
          </a:prstGeom>
        </p:spPr>
        <p:txBody>
          <a:bodyPr vert="horz" lIns="396000" tIns="45720" rIns="91440" bIns="45720" rtlCol="0" anchor="t" anchorCtr="0">
            <a:noAutofit/>
          </a:bodyPr>
          <a:lstStyle/>
          <a:p>
            <a:r>
              <a:rPr kumimoji="1" lang="en-US" altLang="ja-JP" dirty="0"/>
              <a:t>Formatting Master Titles</a:t>
            </a:r>
            <a:endParaRPr kumimoji="1" lang="ja-JP" altLang="en-US" dirty="0"/>
          </a:p>
        </p:txBody>
      </p:sp>
      <p:pic>
        <p:nvPicPr>
          <p:cNvPr id="7" name="図 6"/>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1069775" y="295989"/>
            <a:ext cx="755740" cy="296951"/>
          </a:xfrm>
          <a:prstGeom prst="rect">
            <a:avLst/>
          </a:prstGeom>
        </p:spPr>
      </p:pic>
      <p:sp>
        <p:nvSpPr>
          <p:cNvPr id="11" name="スライド番号プレースホルダー 3">
            <a:extLst>
              <a:ext uri="{FF2B5EF4-FFF2-40B4-BE49-F238E27FC236}">
                <a16:creationId xmlns:a16="http://schemas.microsoft.com/office/drawing/2014/main" id="{41306985-DCAE-4D5F-9832-53EE8920BBB2}"/>
              </a:ext>
            </a:extLst>
          </p:cNvPr>
          <p:cNvSpPr>
            <a:spLocks noGrp="1"/>
          </p:cNvSpPr>
          <p:nvPr>
            <p:ph type="sldNum" sz="quarter" idx="4"/>
          </p:nvPr>
        </p:nvSpPr>
        <p:spPr>
          <a:xfrm>
            <a:off x="10900341" y="6332075"/>
            <a:ext cx="1046680" cy="365125"/>
          </a:xfrm>
          <a:prstGeom prst="rect">
            <a:avLst/>
          </a:prstGeom>
        </p:spPr>
        <p:txBody>
          <a:bodyPr vert="horz" lIns="91440" tIns="45720" rIns="91440" bIns="45720" rtlCol="0" anchor="ctr"/>
          <a:lstStyle>
            <a:lvl1pPr algn="r" fontAlgn="base">
              <a:defRPr sz="1400">
                <a:solidFill>
                  <a:schemeClr val="tx1">
                    <a:tint val="75000"/>
                  </a:schemeClr>
                </a:solidFill>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1000" dirty="0">
              <a:solidFill>
                <a:schemeClr val="bg1">
                  <a:lumMod val="65000"/>
                </a:schemeClr>
              </a:solidFill>
            </a:endParaRPr>
          </a:p>
        </p:txBody>
      </p:sp>
    </p:spTree>
    <p:extLst>
      <p:ext uri="{BB962C8B-B14F-4D97-AF65-F5344CB8AC3E}">
        <p14:creationId xmlns:p14="http://schemas.microsoft.com/office/powerpoint/2010/main" val="56735880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5" r:id="rId5"/>
    <p:sldLayoutId id="2147483774"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Lst>
  <p:hf hdr="0" dt="0"/>
  <p:txStyles>
    <p:titleStyle>
      <a:lvl1pPr algn="l" defTabSz="914400" rtl="0" eaLnBrk="1" latinLnBrk="0" hangingPunct="1">
        <a:lnSpc>
          <a:spcPct val="90000"/>
        </a:lnSpc>
        <a:spcBef>
          <a:spcPct val="0"/>
        </a:spcBef>
        <a:buNone/>
        <a:defRPr kumimoji="1" sz="2650" b="0" kern="1200">
          <a:solidFill>
            <a:schemeClr val="tx1"/>
          </a:solidFill>
          <a:latin typeface="DENSO TP 2017 Bold" panose="020B0800000000000000" pitchFamily="34" charset="-128"/>
          <a:ea typeface="DENSO TP 2017 Bold" panose="020B0800000000000000" pitchFamily="34"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439">
          <p15:clr>
            <a:srgbClr val="F26B43"/>
          </p15:clr>
        </p15:guide>
        <p15:guide id="3" pos="7243">
          <p15:clr>
            <a:srgbClr val="F26B43"/>
          </p15:clr>
        </p15:guide>
        <p15:guide id="4" orient="horz" pos="3906">
          <p15:clr>
            <a:srgbClr val="F26B43"/>
          </p15:clr>
        </p15:guide>
        <p15:guide id="5" orient="horz">
          <p15:clr>
            <a:srgbClr val="F26B43"/>
          </p15:clr>
        </p15:guide>
        <p15:guide id="6" orient="horz" pos="4320">
          <p15:clr>
            <a:srgbClr val="F26B43"/>
          </p15:clr>
        </p15:guide>
        <p15:guide id="7">
          <p15:clr>
            <a:srgbClr val="F26B43"/>
          </p15:clr>
        </p15:guide>
        <p15:guide id="8" pos="76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0"/>
          </a:schemeClr>
        </a:solidFill>
        <a:effectLst/>
      </p:bgPr>
    </p:bg>
    <p:spTree>
      <p:nvGrpSpPr>
        <p:cNvPr id="1" name=""/>
        <p:cNvGrpSpPr/>
        <p:nvPr/>
      </p:nvGrpSpPr>
      <p:grpSpPr>
        <a:xfrm>
          <a:off x="0" y="0"/>
          <a:ext cx="0" cy="0"/>
          <a:chOff x="0" y="0"/>
          <a:chExt cx="0" cy="0"/>
        </a:xfrm>
      </p:grpSpPr>
      <p:sp>
        <p:nvSpPr>
          <p:cNvPr id="2" name="正方形/長方形 1"/>
          <p:cNvSpPr/>
          <p:nvPr userDrawn="1"/>
        </p:nvSpPr>
        <p:spPr bwMode="white">
          <a:xfrm>
            <a:off x="0" y="2"/>
            <a:ext cx="12192000" cy="624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 name="テキスト ボックス 8"/>
          <p:cNvSpPr txBox="1"/>
          <p:nvPr userDrawn="1"/>
        </p:nvSpPr>
        <p:spPr>
          <a:xfrm>
            <a:off x="1305877" y="6525605"/>
            <a:ext cx="1624163" cy="176972"/>
          </a:xfrm>
          <a:prstGeom prst="rect">
            <a:avLst/>
          </a:prstGeom>
          <a:noFill/>
        </p:spPr>
        <p:txBody>
          <a:bodyPr wrap="none" rtlCol="0">
            <a:spAutoFit/>
          </a:bodyPr>
          <a:lstStyle/>
          <a:p>
            <a:r>
              <a:rPr kumimoji="1" lang="en-US" altLang="ja-JP" sz="550" spc="0" dirty="0">
                <a:solidFill>
                  <a:schemeClr val="bg1">
                    <a:lumMod val="65000"/>
                  </a:schemeClr>
                </a:solidFill>
                <a:latin typeface="+mn-ea"/>
                <a:ea typeface="+mn-ea"/>
              </a:rPr>
              <a:t>© DENSO CORPORATION</a:t>
            </a:r>
            <a:r>
              <a:rPr kumimoji="1" lang="en-US" altLang="ja-JP" sz="550" spc="0" baseline="0" dirty="0">
                <a:solidFill>
                  <a:schemeClr val="bg1">
                    <a:lumMod val="65000"/>
                  </a:schemeClr>
                </a:solidFill>
                <a:latin typeface="+mn-ea"/>
                <a:ea typeface="+mn-ea"/>
              </a:rPr>
              <a:t> All Rights Reserved.</a:t>
            </a:r>
            <a:endParaRPr kumimoji="1" lang="ja-JP" altLang="en-US" sz="550" spc="0" dirty="0">
              <a:solidFill>
                <a:schemeClr val="bg1">
                  <a:lumMod val="65000"/>
                </a:schemeClr>
              </a:solidFill>
              <a:latin typeface="+mn-ea"/>
              <a:ea typeface="+mn-ea"/>
            </a:endParaRPr>
          </a:p>
        </p:txBody>
      </p:sp>
      <p:sp>
        <p:nvSpPr>
          <p:cNvPr id="10"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DENSO TP 2017 Regular"/>
                <a:ea typeface="+mn-ea"/>
              </a:defRPr>
            </a:lvl1p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pic>
        <p:nvPicPr>
          <p:cNvPr id="13" name="図 12"/>
          <p:cNvPicPr>
            <a:picLocks noChangeAspect="1"/>
          </p:cNvPicPr>
          <p:nvPr userDrawn="1"/>
        </p:nvPicPr>
        <p:blipFill>
          <a:blip r:embed="rId26"/>
          <a:stretch>
            <a:fillRect/>
          </a:stretch>
        </p:blipFill>
        <p:spPr>
          <a:xfrm>
            <a:off x="376239" y="6405189"/>
            <a:ext cx="680059" cy="259265"/>
          </a:xfrm>
          <a:prstGeom prst="rect">
            <a:avLst/>
          </a:prstGeom>
        </p:spPr>
      </p:pic>
      <p:sp>
        <p:nvSpPr>
          <p:cNvPr id="3" name="タイトル プレースホルダー 2"/>
          <p:cNvSpPr>
            <a:spLocks noGrp="1"/>
          </p:cNvSpPr>
          <p:nvPr>
            <p:ph type="title"/>
          </p:nvPr>
        </p:nvSpPr>
        <p:spPr>
          <a:xfrm>
            <a:off x="1" y="254791"/>
            <a:ext cx="10806252" cy="415770"/>
          </a:xfrm>
          <a:prstGeom prst="rect">
            <a:avLst/>
          </a:prstGeom>
        </p:spPr>
        <p:txBody>
          <a:bodyPr vert="horz" lIns="396000" tIns="45720" rIns="91440" bIns="45720" rtlCol="0" anchor="t" anchorCtr="0">
            <a:noAutofit/>
          </a:bodyPr>
          <a:lstStyle/>
          <a:p>
            <a:r>
              <a:rPr kumimoji="1" lang="en-US" altLang="ja-JP" dirty="0"/>
              <a:t>Formatting Master Titles</a:t>
            </a:r>
            <a:endParaRPr kumimoji="1" lang="ja-JP" altLang="en-US" dirty="0"/>
          </a:p>
        </p:txBody>
      </p:sp>
      <p:sp>
        <p:nvSpPr>
          <p:cNvPr id="11" name="スライド番号プレースホルダー 3">
            <a:extLst>
              <a:ext uri="{FF2B5EF4-FFF2-40B4-BE49-F238E27FC236}">
                <a16:creationId xmlns:a16="http://schemas.microsoft.com/office/drawing/2014/main" id="{135D1636-159D-4A6E-A454-671259D65848}"/>
              </a:ext>
            </a:extLst>
          </p:cNvPr>
          <p:cNvSpPr>
            <a:spLocks noGrp="1"/>
          </p:cNvSpPr>
          <p:nvPr>
            <p:ph type="sldNum" sz="quarter" idx="4"/>
          </p:nvPr>
        </p:nvSpPr>
        <p:spPr>
          <a:xfrm>
            <a:off x="10900341" y="6332075"/>
            <a:ext cx="1046680" cy="365125"/>
          </a:xfrm>
          <a:prstGeom prst="rect">
            <a:avLst/>
          </a:prstGeom>
        </p:spPr>
        <p:txBody>
          <a:bodyPr vert="horz" lIns="91440" tIns="45720" rIns="91440" bIns="45720" rtlCol="0" anchor="ctr"/>
          <a:lstStyle>
            <a:lvl1pPr algn="r" fontAlgn="base">
              <a:defRPr sz="1400">
                <a:solidFill>
                  <a:schemeClr val="tx1">
                    <a:tint val="75000"/>
                  </a:schemeClr>
                </a:solidFill>
                <a:latin typeface="DENSO TP 2017 Regular"/>
                <a:ea typeface="+mn-ea"/>
              </a:defRPr>
            </a:lvl1pPr>
          </a:lstStyle>
          <a:p>
            <a:fld id="{A4345066-4952-40C1-BC8B-CE2851EC3EF2}" type="slidenum">
              <a:rPr lang="ja-JP" altLang="en-US" smtClean="0">
                <a:solidFill>
                  <a:schemeClr val="bg1">
                    <a:lumMod val="65000"/>
                  </a:schemeClr>
                </a:solidFill>
              </a:rPr>
              <a:pPr/>
              <a:t>‹#›</a:t>
            </a:fld>
            <a:endParaRPr lang="en-US" altLang="ja-JP" sz="1000" dirty="0">
              <a:solidFill>
                <a:schemeClr val="bg1">
                  <a:lumMod val="65000"/>
                </a:schemeClr>
              </a:solidFill>
            </a:endParaRPr>
          </a:p>
        </p:txBody>
      </p:sp>
    </p:spTree>
    <p:extLst>
      <p:ext uri="{BB962C8B-B14F-4D97-AF65-F5344CB8AC3E}">
        <p14:creationId xmlns:p14="http://schemas.microsoft.com/office/powerpoint/2010/main" val="341537384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800" r:id="rId5"/>
    <p:sldLayoutId id="2147483799"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Lst>
  <p:hf hdr="0" dt="0"/>
  <p:txStyles>
    <p:titleStyle>
      <a:lvl1pPr algn="l" defTabSz="914400" rtl="0" eaLnBrk="1" latinLnBrk="0" hangingPunct="1">
        <a:lnSpc>
          <a:spcPct val="90000"/>
        </a:lnSpc>
        <a:spcBef>
          <a:spcPct val="0"/>
        </a:spcBef>
        <a:buNone/>
        <a:defRPr kumimoji="1" sz="2650" b="0" kern="1200">
          <a:solidFill>
            <a:schemeClr val="tx1"/>
          </a:solidFill>
          <a:latin typeface="DENSO TP 2017 Bold" panose="020B0800000000000000" pitchFamily="34" charset="-128"/>
          <a:ea typeface="DENSO TP 2017 Bold" panose="020B0800000000000000" pitchFamily="34"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439">
          <p15:clr>
            <a:srgbClr val="F26B43"/>
          </p15:clr>
        </p15:guide>
        <p15:guide id="3" pos="7243">
          <p15:clr>
            <a:srgbClr val="F26B43"/>
          </p15:clr>
        </p15:guide>
        <p15:guide id="4" orient="horz" pos="3906">
          <p15:clr>
            <a:srgbClr val="F26B43"/>
          </p15:clr>
        </p15:guide>
        <p15:guide id="5" orient="horz">
          <p15:clr>
            <a:srgbClr val="F26B43"/>
          </p15:clr>
        </p15:guide>
        <p15:guide id="6" orient="horz" pos="4320">
          <p15:clr>
            <a:srgbClr val="F26B43"/>
          </p15:clr>
        </p15:guide>
        <p15:guide id="7">
          <p15:clr>
            <a:srgbClr val="F26B43"/>
          </p15:clr>
        </p15:guide>
        <p15:guide id="8" pos="76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14.wdp"/><Relationship Id="rId2" Type="http://schemas.openxmlformats.org/officeDocument/2006/relationships/image" Target="../media/image50.png"/><Relationship Id="rId1" Type="http://schemas.openxmlformats.org/officeDocument/2006/relationships/slideLayout" Target="../slideLayouts/slideLayout5.xml"/><Relationship Id="rId6" Type="http://schemas.microsoft.com/office/2007/relationships/hdphoto" Target="../media/hdphoto7.wdp"/><Relationship Id="rId11" Type="http://schemas.openxmlformats.org/officeDocument/2006/relationships/image" Target="../media/image56.png"/><Relationship Id="rId5" Type="http://schemas.openxmlformats.org/officeDocument/2006/relationships/image" Target="../media/image52.png"/><Relationship Id="rId10" Type="http://schemas.microsoft.com/office/2007/relationships/hdphoto" Target="../media/hdphoto13.wdp"/><Relationship Id="rId4" Type="http://schemas.microsoft.com/office/2007/relationships/hdphoto" Target="../media/hdphoto12.wdp"/><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6.wdp"/><Relationship Id="rId7" Type="http://schemas.microsoft.com/office/2007/relationships/hdphoto" Target="../media/hdphoto16.wdp"/><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58.png"/><Relationship Id="rId5" Type="http://schemas.microsoft.com/office/2007/relationships/hdphoto" Target="../media/hdphoto15.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17.wdp"/></Relationships>
</file>

<file path=ppt/slides/_rels/slide1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5.xml"/><Relationship Id="rId6" Type="http://schemas.microsoft.com/office/2007/relationships/hdphoto" Target="../media/hdphoto19.wdp"/><Relationship Id="rId5" Type="http://schemas.openxmlformats.org/officeDocument/2006/relationships/image" Target="../media/image63.pn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22.wdp"/><Relationship Id="rId7" Type="http://schemas.microsoft.com/office/2007/relationships/hdphoto" Target="../media/hdphoto24.wdp"/><Relationship Id="rId12" Type="http://schemas.microsoft.com/office/2007/relationships/hdphoto" Target="../media/hdphoto26.wdp"/><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68.png"/><Relationship Id="rId11" Type="http://schemas.openxmlformats.org/officeDocument/2006/relationships/image" Target="../media/image71.png"/><Relationship Id="rId5" Type="http://schemas.microsoft.com/office/2007/relationships/hdphoto" Target="../media/hdphoto23.wdp"/><Relationship Id="rId10" Type="http://schemas.microsoft.com/office/2007/relationships/hdphoto" Target="../media/hdphoto25.wdp"/><Relationship Id="rId4" Type="http://schemas.openxmlformats.org/officeDocument/2006/relationships/image" Target="../media/image67.pn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72.png"/><Relationship Id="rId7" Type="http://schemas.openxmlformats.org/officeDocument/2006/relationships/image" Target="../media/image73.png"/><Relationship Id="rId12" Type="http://schemas.microsoft.com/office/2007/relationships/hdphoto" Target="../media/hdphoto30.wdp"/><Relationship Id="rId2" Type="http://schemas.openxmlformats.org/officeDocument/2006/relationships/image" Target="../media/image50.png"/><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75.png"/><Relationship Id="rId5" Type="http://schemas.openxmlformats.org/officeDocument/2006/relationships/image" Target="../media/image22.png"/><Relationship Id="rId10" Type="http://schemas.microsoft.com/office/2007/relationships/hdphoto" Target="../media/hdphoto29.wdp"/><Relationship Id="rId4" Type="http://schemas.microsoft.com/office/2007/relationships/hdphoto" Target="../media/hdphoto27.wdp"/><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0.png"/><Relationship Id="rId3" Type="http://schemas.microsoft.com/office/2007/relationships/hdphoto" Target="../media/hdphoto31.wdp"/><Relationship Id="rId7" Type="http://schemas.microsoft.com/office/2007/relationships/hdphoto" Target="../media/hdphoto30.wdp"/><Relationship Id="rId12" Type="http://schemas.microsoft.com/office/2007/relationships/hdphoto" Target="../media/hdphoto33.wdp"/><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79.png"/><Relationship Id="rId5" Type="http://schemas.microsoft.com/office/2007/relationships/hdphoto" Target="../media/hdphoto32.wdp"/><Relationship Id="rId10" Type="http://schemas.openxmlformats.org/officeDocument/2006/relationships/image" Target="../media/image78.png"/><Relationship Id="rId4" Type="http://schemas.openxmlformats.org/officeDocument/2006/relationships/image" Target="../media/image77.png"/><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34.wdp"/><Relationship Id="rId7" Type="http://schemas.microsoft.com/office/2007/relationships/hdphoto" Target="../media/hdphoto36.wdp"/><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83.png"/><Relationship Id="rId5" Type="http://schemas.microsoft.com/office/2007/relationships/hdphoto" Target="../media/hdphoto35.wdp"/><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microsoft.com/office/2007/relationships/hdphoto" Target="../media/hdphoto8.wdp"/><Relationship Id="rId12"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45.png"/><Relationship Id="rId11" Type="http://schemas.microsoft.com/office/2007/relationships/hdphoto" Target="../media/hdphoto15.wdp"/><Relationship Id="rId5" Type="http://schemas.microsoft.com/office/2007/relationships/hdphoto" Target="../media/hdphoto37.wdp"/><Relationship Id="rId10" Type="http://schemas.openxmlformats.org/officeDocument/2006/relationships/image" Target="../media/image88.png"/><Relationship Id="rId4" Type="http://schemas.openxmlformats.org/officeDocument/2006/relationships/image" Target="../media/image86.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5.xml"/><Relationship Id="rId6" Type="http://schemas.microsoft.com/office/2007/relationships/hdphoto" Target="../media/hdphoto38.wdp"/><Relationship Id="rId5" Type="http://schemas.openxmlformats.org/officeDocument/2006/relationships/image" Target="../media/image91.png"/><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jpeg"/><Relationship Id="rId3" Type="http://schemas.openxmlformats.org/officeDocument/2006/relationships/image" Target="../media/image19.png"/><Relationship Id="rId7" Type="http://schemas.microsoft.com/office/2007/relationships/hdphoto" Target="../media/hdphoto1.wdp"/><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image" Target="../media/image18.jpeg"/><Relationship Id="rId16"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5.jpeg"/><Relationship Id="rId5" Type="http://schemas.openxmlformats.org/officeDocument/2006/relationships/image" Target="../media/image21.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20.png"/><Relationship Id="rId9" Type="http://schemas.microsoft.com/office/2007/relationships/hdphoto" Target="../media/hdphoto2.wdp"/><Relationship Id="rId1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7" Type="http://schemas.microsoft.com/office/2007/relationships/hdphoto" Target="../media/hdphoto39.wdp"/><Relationship Id="rId2" Type="http://schemas.openxmlformats.org/officeDocument/2006/relationships/chart" Target="../charts/chart7.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37.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5.xml"/><Relationship Id="rId6" Type="http://schemas.microsoft.com/office/2007/relationships/hdphoto" Target="../media/hdphoto40.wdp"/><Relationship Id="rId5" Type="http://schemas.openxmlformats.org/officeDocument/2006/relationships/image" Target="../media/image97.png"/><Relationship Id="rId4" Type="http://schemas.openxmlformats.org/officeDocument/2006/relationships/image" Target="../media/image96.png"/><Relationship Id="rId9" Type="http://schemas.microsoft.com/office/2007/relationships/hdphoto" Target="../media/hdphoto41.wdp"/></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 Id="rId4"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chart" Target="../charts/chart5.xml"/><Relationship Id="rId18" Type="http://schemas.openxmlformats.org/officeDocument/2006/relationships/image" Target="../media/image48.png"/><Relationship Id="rId3" Type="http://schemas.microsoft.com/office/2007/relationships/hdphoto" Target="../media/hdphoto1.wdp"/><Relationship Id="rId7" Type="http://schemas.openxmlformats.org/officeDocument/2006/relationships/image" Target="../media/image43.png"/><Relationship Id="rId12" Type="http://schemas.microsoft.com/office/2007/relationships/hdphoto" Target="../media/hdphoto8.wdp"/><Relationship Id="rId17" Type="http://schemas.microsoft.com/office/2007/relationships/hdphoto" Target="../media/hdphoto10.wdp"/><Relationship Id="rId2" Type="http://schemas.openxmlformats.org/officeDocument/2006/relationships/image" Target="../media/image22.png"/><Relationship Id="rId16" Type="http://schemas.openxmlformats.org/officeDocument/2006/relationships/image" Target="../media/image47.png"/><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45.png"/><Relationship Id="rId5" Type="http://schemas.openxmlformats.org/officeDocument/2006/relationships/image" Target="../media/image42.png"/><Relationship Id="rId15" Type="http://schemas.microsoft.com/office/2007/relationships/hdphoto" Target="../media/hdphoto9.wdp"/><Relationship Id="rId10" Type="http://schemas.microsoft.com/office/2007/relationships/hdphoto" Target="../media/hdphoto7.wdp"/><Relationship Id="rId19" Type="http://schemas.microsoft.com/office/2007/relationships/hdphoto" Target="../media/hdphoto11.wdp"/><Relationship Id="rId4" Type="http://schemas.openxmlformats.org/officeDocument/2006/relationships/image" Target="../media/image41.jpeg"/><Relationship Id="rId9" Type="http://schemas.openxmlformats.org/officeDocument/2006/relationships/image" Target="../media/image44.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C9646751-71D3-424E-A1F0-BA3F7E5D89F5}"/>
              </a:ext>
            </a:extLst>
          </p:cNvPr>
          <p:cNvSpPr>
            <a:spLocks noGrp="1"/>
          </p:cNvSpPr>
          <p:nvPr>
            <p:ph type="pic" sz="quarter" idx="14"/>
          </p:nvPr>
        </p:nvSpPr>
        <p:spPr/>
      </p:sp>
      <p:sp>
        <p:nvSpPr>
          <p:cNvPr id="4" name="図プレースホルダー 3">
            <a:extLst>
              <a:ext uri="{FF2B5EF4-FFF2-40B4-BE49-F238E27FC236}">
                <a16:creationId xmlns:a16="http://schemas.microsoft.com/office/drawing/2014/main" id="{8FB246A5-EAE3-4BBE-9CF5-C8DE2801AC8B}"/>
              </a:ext>
            </a:extLst>
          </p:cNvPr>
          <p:cNvSpPr>
            <a:spLocks noGrp="1"/>
          </p:cNvSpPr>
          <p:nvPr>
            <p:ph type="pic" sz="quarter" idx="18"/>
          </p:nvPr>
        </p:nvSpPr>
        <p:spPr/>
      </p:sp>
      <p:sp>
        <p:nvSpPr>
          <p:cNvPr id="5" name="図プレースホルダー 4">
            <a:extLst>
              <a:ext uri="{FF2B5EF4-FFF2-40B4-BE49-F238E27FC236}">
                <a16:creationId xmlns:a16="http://schemas.microsoft.com/office/drawing/2014/main" id="{EC2A0666-2D17-43CD-8AD3-29CB76278E63}"/>
              </a:ext>
            </a:extLst>
          </p:cNvPr>
          <p:cNvSpPr>
            <a:spLocks noGrp="1"/>
          </p:cNvSpPr>
          <p:nvPr>
            <p:ph type="pic" sz="quarter" idx="19"/>
          </p:nvPr>
        </p:nvSpPr>
        <p:spPr/>
      </p:sp>
      <p:sp>
        <p:nvSpPr>
          <p:cNvPr id="6" name="図プレースホルダー 5">
            <a:extLst>
              <a:ext uri="{FF2B5EF4-FFF2-40B4-BE49-F238E27FC236}">
                <a16:creationId xmlns:a16="http://schemas.microsoft.com/office/drawing/2014/main" id="{6F2CA819-6D2B-412C-8FDD-E7F95F293100}"/>
              </a:ext>
            </a:extLst>
          </p:cNvPr>
          <p:cNvSpPr>
            <a:spLocks noGrp="1"/>
          </p:cNvSpPr>
          <p:nvPr>
            <p:ph type="pic" sz="quarter" idx="23"/>
          </p:nvPr>
        </p:nvSpPr>
        <p:spPr/>
      </p:sp>
      <p:sp>
        <p:nvSpPr>
          <p:cNvPr id="7" name="図プレースホルダー 6">
            <a:extLst>
              <a:ext uri="{FF2B5EF4-FFF2-40B4-BE49-F238E27FC236}">
                <a16:creationId xmlns:a16="http://schemas.microsoft.com/office/drawing/2014/main" id="{B26B48AB-B8ED-4D02-960E-ED55377AE553}"/>
              </a:ext>
            </a:extLst>
          </p:cNvPr>
          <p:cNvSpPr>
            <a:spLocks noGrp="1"/>
          </p:cNvSpPr>
          <p:nvPr>
            <p:ph type="pic" sz="quarter" idx="24"/>
          </p:nvPr>
        </p:nvSpPr>
        <p:spPr/>
      </p:sp>
      <p:sp>
        <p:nvSpPr>
          <p:cNvPr id="8" name="図プレースホルダー 7">
            <a:extLst>
              <a:ext uri="{FF2B5EF4-FFF2-40B4-BE49-F238E27FC236}">
                <a16:creationId xmlns:a16="http://schemas.microsoft.com/office/drawing/2014/main" id="{FAE3BE94-C433-488C-AB01-343A8761975D}"/>
              </a:ext>
            </a:extLst>
          </p:cNvPr>
          <p:cNvSpPr>
            <a:spLocks noGrp="1"/>
          </p:cNvSpPr>
          <p:nvPr>
            <p:ph type="pic" sz="quarter" idx="33"/>
          </p:nvPr>
        </p:nvSpPr>
        <p:spPr/>
      </p:sp>
      <p:sp>
        <p:nvSpPr>
          <p:cNvPr id="9" name="図プレースホルダー 8">
            <a:extLst>
              <a:ext uri="{FF2B5EF4-FFF2-40B4-BE49-F238E27FC236}">
                <a16:creationId xmlns:a16="http://schemas.microsoft.com/office/drawing/2014/main" id="{70BEE917-310A-415B-89C4-57F6D4BED186}"/>
              </a:ext>
            </a:extLst>
          </p:cNvPr>
          <p:cNvSpPr>
            <a:spLocks noGrp="1"/>
          </p:cNvSpPr>
          <p:nvPr>
            <p:ph type="pic" sz="quarter" idx="34"/>
          </p:nvPr>
        </p:nvSpPr>
        <p:spPr/>
      </p:sp>
      <p:sp>
        <p:nvSpPr>
          <p:cNvPr id="10" name="図プレースホルダー 9">
            <a:extLst>
              <a:ext uri="{FF2B5EF4-FFF2-40B4-BE49-F238E27FC236}">
                <a16:creationId xmlns:a16="http://schemas.microsoft.com/office/drawing/2014/main" id="{815922C2-8AA5-4049-8438-CA2E97B1DFB7}"/>
              </a:ext>
            </a:extLst>
          </p:cNvPr>
          <p:cNvSpPr>
            <a:spLocks noGrp="1"/>
          </p:cNvSpPr>
          <p:nvPr>
            <p:ph type="pic" sz="quarter" idx="36"/>
          </p:nvPr>
        </p:nvSpPr>
        <p:spPr/>
      </p:sp>
      <p:sp>
        <p:nvSpPr>
          <p:cNvPr id="11" name="図プレースホルダー 10">
            <a:extLst>
              <a:ext uri="{FF2B5EF4-FFF2-40B4-BE49-F238E27FC236}">
                <a16:creationId xmlns:a16="http://schemas.microsoft.com/office/drawing/2014/main" id="{A3AD6E25-0685-4AC4-90BA-F09215C6E2AD}"/>
              </a:ext>
            </a:extLst>
          </p:cNvPr>
          <p:cNvSpPr>
            <a:spLocks noGrp="1"/>
          </p:cNvSpPr>
          <p:nvPr>
            <p:ph type="pic" sz="quarter" idx="37"/>
          </p:nvPr>
        </p:nvSpPr>
        <p:spPr/>
      </p:sp>
      <p:sp>
        <p:nvSpPr>
          <p:cNvPr id="12" name="図プレースホルダー 11">
            <a:extLst>
              <a:ext uri="{FF2B5EF4-FFF2-40B4-BE49-F238E27FC236}">
                <a16:creationId xmlns:a16="http://schemas.microsoft.com/office/drawing/2014/main" id="{E078D01A-6437-492E-B74C-A64CB841FF85}"/>
              </a:ext>
            </a:extLst>
          </p:cNvPr>
          <p:cNvSpPr>
            <a:spLocks noGrp="1"/>
          </p:cNvSpPr>
          <p:nvPr>
            <p:ph type="pic" sz="quarter" idx="38"/>
          </p:nvPr>
        </p:nvSpPr>
        <p:spPr/>
      </p:sp>
      <p:sp>
        <p:nvSpPr>
          <p:cNvPr id="13" name="図プレースホルダー 12">
            <a:extLst>
              <a:ext uri="{FF2B5EF4-FFF2-40B4-BE49-F238E27FC236}">
                <a16:creationId xmlns:a16="http://schemas.microsoft.com/office/drawing/2014/main" id="{DAB53477-401F-424E-87B4-59840AA92B5D}"/>
              </a:ext>
            </a:extLst>
          </p:cNvPr>
          <p:cNvSpPr>
            <a:spLocks noGrp="1"/>
          </p:cNvSpPr>
          <p:nvPr>
            <p:ph type="pic" sz="quarter" idx="39"/>
          </p:nvPr>
        </p:nvSpPr>
        <p:spPr/>
      </p:sp>
      <p:sp>
        <p:nvSpPr>
          <p:cNvPr id="14" name="テキスト プレースホルダー 13">
            <a:extLst>
              <a:ext uri="{FF2B5EF4-FFF2-40B4-BE49-F238E27FC236}">
                <a16:creationId xmlns:a16="http://schemas.microsoft.com/office/drawing/2014/main" id="{99E670EB-D641-40EC-BD4B-F53D8B061B0B}"/>
              </a:ext>
            </a:extLst>
          </p:cNvPr>
          <p:cNvSpPr>
            <a:spLocks noGrp="1"/>
          </p:cNvSpPr>
          <p:nvPr>
            <p:ph type="body" sz="quarter" idx="11"/>
          </p:nvPr>
        </p:nvSpPr>
        <p:spPr>
          <a:xfrm>
            <a:off x="713224" y="4160115"/>
            <a:ext cx="5953363" cy="702963"/>
          </a:xfrm>
        </p:spPr>
        <p:txBody>
          <a:bodyPr lIns="91440" tIns="45720" rIns="91440" bIns="45720" anchor="t"/>
          <a:lstStyle/>
          <a:p>
            <a:r>
              <a:rPr lang="ja-JP" altLang="en-US" sz="2400" b="1" dirty="0">
                <a:latin typeface="Meiryo UI" panose="020B0604030504040204" pitchFamily="50" charset="-128"/>
                <a:ea typeface="Meiryo UI" panose="020B0604030504040204" pitchFamily="50" charset="-128"/>
              </a:rPr>
              <a:t>発表者 　　</a:t>
            </a:r>
            <a:r>
              <a:rPr kumimoji="1" lang="ja-JP" altLang="en-US" sz="2400" b="1" dirty="0">
                <a:latin typeface="Meiryo UI" panose="020B0604030504040204" pitchFamily="50" charset="-128"/>
                <a:ea typeface="Meiryo UI" panose="020B0604030504040204" pitchFamily="50" charset="-128"/>
              </a:rPr>
              <a:t>尾関　里奈</a:t>
            </a:r>
            <a:endParaRPr kumimoji="1" lang="en-US" altLang="ja-JP" sz="2400" b="1" dirty="0">
              <a:latin typeface="Meiryo UI" panose="020B0604030504040204" pitchFamily="50" charset="-128"/>
              <a:ea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rPr>
              <a:t>株式会社デンソー</a:t>
            </a:r>
            <a:endParaRPr kumimoji="1" lang="en-US" altLang="ja-JP" sz="2400" b="1" dirty="0">
              <a:latin typeface="Meiryo UI" panose="020B0604030504040204" pitchFamily="50" charset="-128"/>
              <a:ea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rPr>
              <a:t>西尾製作所　</a:t>
            </a:r>
            <a:r>
              <a:rPr kumimoji="1" lang="ja-JP" altLang="en-US" sz="2400" b="1" dirty="0">
                <a:latin typeface="Meiryo UI" panose="020B0604030504040204" pitchFamily="50" charset="-128"/>
                <a:ea typeface="Meiryo UI" panose="020B0604030504040204" pitchFamily="50" charset="-128"/>
              </a:rPr>
              <a:t>くろいろサークル</a:t>
            </a:r>
          </a:p>
          <a:p>
            <a:endParaRPr kumimoji="1" lang="ja-JP" altLang="en-US" sz="2400" b="1" dirty="0">
              <a:latin typeface="Meiryo UI" panose="020B0604030504040204" pitchFamily="50" charset="-128"/>
              <a:ea typeface="Meiryo UI" panose="020B0604030504040204" pitchFamily="50" charset="-128"/>
            </a:endParaRPr>
          </a:p>
        </p:txBody>
      </p:sp>
      <p:sp>
        <p:nvSpPr>
          <p:cNvPr id="17" name="テキスト プレースホルダー 16">
            <a:extLst>
              <a:ext uri="{FF2B5EF4-FFF2-40B4-BE49-F238E27FC236}">
                <a16:creationId xmlns:a16="http://schemas.microsoft.com/office/drawing/2014/main" id="{EEA84D10-E7D5-4771-A834-77E895292993}"/>
              </a:ext>
            </a:extLst>
          </p:cNvPr>
          <p:cNvSpPr>
            <a:spLocks noGrp="1"/>
          </p:cNvSpPr>
          <p:nvPr>
            <p:ph type="body" sz="quarter" idx="41"/>
          </p:nvPr>
        </p:nvSpPr>
        <p:spPr>
          <a:xfrm>
            <a:off x="690719" y="1723890"/>
            <a:ext cx="9300570" cy="1346197"/>
          </a:xfrm>
        </p:spPr>
        <p:txBody>
          <a:bodyPr lIns="91440" tIns="45720" rIns="91440" bIns="45720" anchor="ctr"/>
          <a:lstStyle/>
          <a:p>
            <a:endParaRPr lang="en-US" altLang="ja-JP" sz="4400" b="1" dirty="0">
              <a:latin typeface="Meiryo UI" panose="020B0604030504040204" pitchFamily="50" charset="-128"/>
              <a:ea typeface="Meiryo UI" panose="020B0604030504040204" pitchFamily="50" charset="-128"/>
            </a:endParaRPr>
          </a:p>
          <a:p>
            <a:r>
              <a:rPr lang="ja-JP" altLang="en-US" sz="4400" b="1" dirty="0">
                <a:latin typeface="Meiryo UI" panose="020B0604030504040204" pitchFamily="50" charset="-128"/>
                <a:ea typeface="Meiryo UI" panose="020B0604030504040204" pitchFamily="50" charset="-128"/>
              </a:rPr>
              <a:t>無くすぞ！みんなの嫌がる作業</a:t>
            </a:r>
            <a:endParaRPr lang="en-US" altLang="ja-JP" sz="4400" b="1" dirty="0">
              <a:latin typeface="Meiryo UI" panose="020B0604030504040204" pitchFamily="50" charset="-128"/>
              <a:ea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rPr>
              <a:t>　</a:t>
            </a:r>
            <a:r>
              <a:rPr lang="ja-JP" altLang="en-US" sz="3200" b="1" dirty="0">
                <a:latin typeface="Meiryo UI" panose="020B0604030504040204" pitchFamily="50" charset="-128"/>
                <a:ea typeface="Meiryo UI" panose="020B0604030504040204" pitchFamily="50" charset="-128"/>
              </a:rPr>
              <a:t>「</a:t>
            </a:r>
            <a:r>
              <a:rPr kumimoji="1" lang="ja-JP" altLang="en-US" sz="3200" b="1" dirty="0">
                <a:latin typeface="Meiryo UI" panose="020B0604030504040204" pitchFamily="50" charset="-128"/>
                <a:ea typeface="Meiryo UI" panose="020B0604030504040204" pitchFamily="50" charset="-128"/>
              </a:rPr>
              <a:t>インレットコネクタ拭き取り廃止</a:t>
            </a:r>
            <a:r>
              <a:rPr lang="ja-JP" altLang="en-US" sz="3200" b="1" dirty="0">
                <a:latin typeface="Meiryo UI" panose="020B0604030504040204" pitchFamily="50" charset="-128"/>
                <a:ea typeface="Meiryo UI" panose="020B0604030504040204" pitchFamily="50" charset="-128"/>
              </a:rPr>
              <a:t>」</a:t>
            </a:r>
            <a:endParaRPr kumimoji="1" lang="ja-JP" altLang="en-US" sz="2400" b="1" dirty="0">
              <a:latin typeface="Meiryo UI" panose="020B0604030504040204" pitchFamily="50" charset="-128"/>
              <a:ea typeface="Meiryo UI" panose="020B0604030504040204" pitchFamily="50" charset="-128"/>
            </a:endParaRPr>
          </a:p>
        </p:txBody>
      </p:sp>
      <p:sp>
        <p:nvSpPr>
          <p:cNvPr id="19" name="テキスト プレースホルダー 16">
            <a:extLst>
              <a:ext uri="{FF2B5EF4-FFF2-40B4-BE49-F238E27FC236}">
                <a16:creationId xmlns:a16="http://schemas.microsoft.com/office/drawing/2014/main" id="{A263B71C-558A-DDB3-3986-E95A90577408}"/>
              </a:ext>
            </a:extLst>
          </p:cNvPr>
          <p:cNvSpPr txBox="1">
            <a:spLocks/>
          </p:cNvSpPr>
          <p:nvPr/>
        </p:nvSpPr>
        <p:spPr>
          <a:xfrm>
            <a:off x="326621" y="4822132"/>
            <a:ext cx="8567235" cy="1346197"/>
          </a:xfrm>
          <a:prstGeom prst="rect">
            <a:avLst/>
          </a:prstGeom>
        </p:spPr>
        <p:txBody>
          <a:bodyPr lIns="91440" tIns="45720" rIns="91440" bIns="45720" anchor="ctr"/>
          <a:lstStyle>
            <a:lvl1pPr marL="0" indent="0" algn="l" defTabSz="914400" rtl="0" eaLnBrk="1" latinLnBrk="0" hangingPunct="1">
              <a:lnSpc>
                <a:spcPts val="5000"/>
              </a:lnSpc>
              <a:spcBef>
                <a:spcPts val="1000"/>
              </a:spcBef>
              <a:buFont typeface="Arial" panose="020B0604020202020204" pitchFamily="34" charset="0"/>
              <a:buNone/>
              <a:defRPr kumimoji="1" sz="3000" b="1"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2400" b="0" dirty="0">
              <a:latin typeface="DENSO TP 2017 Regular"/>
            </a:endParaRPr>
          </a:p>
        </p:txBody>
      </p:sp>
      <p:sp>
        <p:nvSpPr>
          <p:cNvPr id="18" name="テキスト プレースホルダー 17">
            <a:extLst>
              <a:ext uri="{FF2B5EF4-FFF2-40B4-BE49-F238E27FC236}">
                <a16:creationId xmlns:a16="http://schemas.microsoft.com/office/drawing/2014/main" id="{F0B4A81F-BF70-041B-CA34-D2638D74731F}"/>
              </a:ext>
            </a:extLst>
          </p:cNvPr>
          <p:cNvSpPr>
            <a:spLocks noGrp="1"/>
          </p:cNvSpPr>
          <p:nvPr>
            <p:ph type="body" sz="quarter" idx="12"/>
          </p:nvPr>
        </p:nvSpPr>
        <p:spPr/>
        <p:txBody>
          <a:bodyPr/>
          <a:lstStyle/>
          <a:p>
            <a:endParaRPr lang="ja-JP" altLang="en-US" dirty="0"/>
          </a:p>
        </p:txBody>
      </p:sp>
      <p:sp>
        <p:nvSpPr>
          <p:cNvPr id="15" name="図プレースホルダー 14">
            <a:extLst>
              <a:ext uri="{FF2B5EF4-FFF2-40B4-BE49-F238E27FC236}">
                <a16:creationId xmlns:a16="http://schemas.microsoft.com/office/drawing/2014/main" id="{C7F6B96F-06D3-49E6-0558-7B236E61B8E5}"/>
              </a:ext>
            </a:extLst>
          </p:cNvPr>
          <p:cNvSpPr>
            <a:spLocks noGrp="1"/>
          </p:cNvSpPr>
          <p:nvPr>
            <p:ph type="pic" sz="quarter" idx="13"/>
          </p:nvPr>
        </p:nvSpPr>
        <p:spPr/>
      </p:sp>
    </p:spTree>
    <p:extLst>
      <p:ext uri="{BB962C8B-B14F-4D97-AF65-F5344CB8AC3E}">
        <p14:creationId xmlns:p14="http://schemas.microsoft.com/office/powerpoint/2010/main" val="104007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159EFE8-B3BB-F2FE-E9E3-C96C6CD688D5}"/>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10/24</a:t>
            </a:r>
          </a:p>
        </p:txBody>
      </p:sp>
      <p:sp>
        <p:nvSpPr>
          <p:cNvPr id="4" name="テキスト ボックス 3">
            <a:extLst>
              <a:ext uri="{FF2B5EF4-FFF2-40B4-BE49-F238E27FC236}">
                <a16:creationId xmlns:a16="http://schemas.microsoft.com/office/drawing/2014/main" id="{A7BECD3E-71F2-F3E2-4C1C-DDA083873986}"/>
              </a:ext>
            </a:extLst>
          </p:cNvPr>
          <p:cNvSpPr txBox="1"/>
          <p:nvPr/>
        </p:nvSpPr>
        <p:spPr>
          <a:xfrm>
            <a:off x="109057" y="445606"/>
            <a:ext cx="4501095" cy="430887"/>
          </a:xfrm>
          <a:prstGeom prst="rect">
            <a:avLst/>
          </a:prstGeom>
          <a:noFill/>
          <a:ln>
            <a:noFill/>
          </a:ln>
        </p:spPr>
        <p:txBody>
          <a:bodyPr wrap="square" rtlCol="0">
            <a:spAutoFit/>
          </a:bodyPr>
          <a:lstStyle/>
          <a:p>
            <a:pPr algn="ctr"/>
            <a:r>
              <a:rPr lang="ja-JP" altLang="en-US" sz="2200" b="1" dirty="0">
                <a:latin typeface="Meiryo UI" panose="020B0604030504040204" pitchFamily="50" charset="-128"/>
                <a:ea typeface="Meiryo UI" panose="020B0604030504040204" pitchFamily="50" charset="-128"/>
              </a:rPr>
              <a:t>■変色してる物の原因ってなに？</a:t>
            </a:r>
          </a:p>
        </p:txBody>
      </p:sp>
      <p:sp>
        <p:nvSpPr>
          <p:cNvPr id="6" name="テキスト ボックス 5">
            <a:extLst>
              <a:ext uri="{FF2B5EF4-FFF2-40B4-BE49-F238E27FC236}">
                <a16:creationId xmlns:a16="http://schemas.microsoft.com/office/drawing/2014/main" id="{2833F4A1-EA2F-EFBA-791D-F6DDA6062912}"/>
              </a:ext>
            </a:extLst>
          </p:cNvPr>
          <p:cNvSpPr txBox="1"/>
          <p:nvPr/>
        </p:nvSpPr>
        <p:spPr>
          <a:xfrm>
            <a:off x="627230" y="2864357"/>
            <a:ext cx="3292888" cy="369332"/>
          </a:xfrm>
          <a:prstGeom prst="rect">
            <a:avLst/>
          </a:prstGeom>
          <a:noFill/>
          <a:ln>
            <a:noFill/>
          </a:ln>
        </p:spPr>
        <p:txBody>
          <a:bodyPr wrap="square" rtlCol="0">
            <a:spAutoFit/>
          </a:bodyPr>
          <a:lstStyle/>
          <a:p>
            <a:r>
              <a:rPr lang="ja-JP" altLang="en-US" b="1" dirty="0">
                <a:latin typeface="Meiryo UI" panose="020B0604030504040204" pitchFamily="50" charset="-128"/>
                <a:ea typeface="Meiryo UI" panose="020B0604030504040204" pitchFamily="50" charset="-128"/>
              </a:rPr>
              <a:t>専門部署に分析依頼だ！</a:t>
            </a:r>
          </a:p>
        </p:txBody>
      </p:sp>
      <p:grpSp>
        <p:nvGrpSpPr>
          <p:cNvPr id="7" name="グループ化 6">
            <a:extLst>
              <a:ext uri="{FF2B5EF4-FFF2-40B4-BE49-F238E27FC236}">
                <a16:creationId xmlns:a16="http://schemas.microsoft.com/office/drawing/2014/main" id="{0FC19657-358D-15B6-2E68-A48A23FB768A}"/>
              </a:ext>
            </a:extLst>
          </p:cNvPr>
          <p:cNvGrpSpPr/>
          <p:nvPr/>
        </p:nvGrpSpPr>
        <p:grpSpPr>
          <a:xfrm>
            <a:off x="293307" y="915463"/>
            <a:ext cx="500972" cy="1713621"/>
            <a:chOff x="979107" y="941839"/>
            <a:chExt cx="500972" cy="1713621"/>
          </a:xfrm>
        </p:grpSpPr>
        <p:pic>
          <p:nvPicPr>
            <p:cNvPr id="8" name="図 7" descr="座る, テーブル, 明かり, ガラス が含まれている画像&#10;&#10;自動的に生成された説明">
              <a:extLst>
                <a:ext uri="{FF2B5EF4-FFF2-40B4-BE49-F238E27FC236}">
                  <a16:creationId xmlns:a16="http://schemas.microsoft.com/office/drawing/2014/main" id="{D65CD3EC-9AA9-B25A-7140-B67842E69919}"/>
                </a:ext>
              </a:extLst>
            </p:cNvPr>
            <p:cNvPicPr>
              <a:picLocks noChangeAspect="1"/>
            </p:cNvPicPr>
            <p:nvPr/>
          </p:nvPicPr>
          <p:blipFill rotWithShape="1">
            <a:blip r:embed="rId2"/>
            <a:srcRect r="69777" b="29115"/>
            <a:stretch/>
          </p:blipFill>
          <p:spPr>
            <a:xfrm>
              <a:off x="979107" y="960519"/>
              <a:ext cx="500972" cy="1694941"/>
            </a:xfrm>
            <a:prstGeom prst="rect">
              <a:avLst/>
            </a:prstGeom>
          </p:spPr>
        </p:pic>
        <p:sp>
          <p:nvSpPr>
            <p:cNvPr id="9" name="正方形/長方形 8">
              <a:extLst>
                <a:ext uri="{FF2B5EF4-FFF2-40B4-BE49-F238E27FC236}">
                  <a16:creationId xmlns:a16="http://schemas.microsoft.com/office/drawing/2014/main" id="{A57EFB97-C4E9-814E-96AA-014066AF04B4}"/>
                </a:ext>
              </a:extLst>
            </p:cNvPr>
            <p:cNvSpPr/>
            <p:nvPr/>
          </p:nvSpPr>
          <p:spPr bwMode="auto">
            <a:xfrm>
              <a:off x="1156794" y="941839"/>
              <a:ext cx="214805" cy="271499"/>
            </a:xfrm>
            <a:prstGeom prst="rect">
              <a:avLst/>
            </a:prstGeom>
            <a:solidFill>
              <a:srgbClr val="FF0000">
                <a:alpha val="30196"/>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grpSp>
      <p:sp>
        <p:nvSpPr>
          <p:cNvPr id="12" name="テキスト ボックス 11">
            <a:extLst>
              <a:ext uri="{FF2B5EF4-FFF2-40B4-BE49-F238E27FC236}">
                <a16:creationId xmlns:a16="http://schemas.microsoft.com/office/drawing/2014/main" id="{BFB65817-8261-D31A-6D12-1736A955D05B}"/>
              </a:ext>
            </a:extLst>
          </p:cNvPr>
          <p:cNvSpPr txBox="1"/>
          <p:nvPr/>
        </p:nvSpPr>
        <p:spPr>
          <a:xfrm>
            <a:off x="794279" y="3500068"/>
            <a:ext cx="2856167"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分析結果：酸化鉄（</a:t>
            </a:r>
            <a:r>
              <a:rPr lang="en-US" altLang="ja-JP" sz="1600" b="1" dirty="0">
                <a:latin typeface="Meiryo UI" panose="020B0604030504040204" pitchFamily="50" charset="-128"/>
                <a:ea typeface="Meiryo UI" panose="020B0604030504040204" pitchFamily="50" charset="-128"/>
              </a:rPr>
              <a:t>Fe</a:t>
            </a:r>
            <a:r>
              <a:rPr lang="ja-JP" altLang="en-US" sz="1600" b="1" dirty="0">
                <a:latin typeface="Meiryo UI" panose="020B0604030504040204" pitchFamily="50" charset="-128"/>
                <a:ea typeface="Meiryo UI" panose="020B0604030504040204" pitchFamily="50" charset="-128"/>
              </a:rPr>
              <a:t>₂</a:t>
            </a:r>
            <a:r>
              <a:rPr lang="en-US" altLang="ja-JP" sz="1600" b="1" dirty="0">
                <a:latin typeface="Meiryo UI" panose="020B0604030504040204" pitchFamily="50" charset="-128"/>
                <a:ea typeface="Meiryo UI" panose="020B0604030504040204" pitchFamily="50" charset="-128"/>
              </a:rPr>
              <a:t>O</a:t>
            </a:r>
            <a:r>
              <a:rPr lang="ja-JP" altLang="en-US" sz="1600" b="1" dirty="0">
                <a:latin typeface="Meiryo UI" panose="020B0604030504040204" pitchFamily="50" charset="-128"/>
                <a:ea typeface="Meiryo UI" panose="020B0604030504040204" pitchFamily="50" charset="-128"/>
              </a:rPr>
              <a:t>₃）</a:t>
            </a:r>
          </a:p>
        </p:txBody>
      </p:sp>
      <p:sp>
        <p:nvSpPr>
          <p:cNvPr id="18" name="テキスト ボックス 17">
            <a:extLst>
              <a:ext uri="{FF2B5EF4-FFF2-40B4-BE49-F238E27FC236}">
                <a16:creationId xmlns:a16="http://schemas.microsoft.com/office/drawing/2014/main" id="{A8941A6E-28EB-DBE1-DAE7-5497BB70BCE7}"/>
              </a:ext>
            </a:extLst>
          </p:cNvPr>
          <p:cNvSpPr txBox="1"/>
          <p:nvPr/>
        </p:nvSpPr>
        <p:spPr>
          <a:xfrm>
            <a:off x="4168542" y="1625074"/>
            <a:ext cx="1854372" cy="830997"/>
          </a:xfrm>
          <a:prstGeom prst="rect">
            <a:avLst/>
          </a:prstGeom>
          <a:noFill/>
        </p:spPr>
        <p:txBody>
          <a:bodyPr wrap="square" rtlCol="0">
            <a:spAutoFit/>
          </a:bodyPr>
          <a:lstStyle/>
          <a:p>
            <a:pPr algn="ctr"/>
            <a:r>
              <a:rPr lang="ja-JP" altLang="en-US" sz="1600" b="1" dirty="0">
                <a:latin typeface="Meiryo UI" panose="020B0604030504040204" pitchFamily="50" charset="-128"/>
                <a:ea typeface="Meiryo UI" panose="020B0604030504040204" pitchFamily="50" charset="-128"/>
              </a:rPr>
              <a:t>なんだろう？</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専門部署に</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相談してみよう！</a:t>
            </a:r>
          </a:p>
        </p:txBody>
      </p:sp>
      <p:grpSp>
        <p:nvGrpSpPr>
          <p:cNvPr id="20" name="グループ化 19">
            <a:extLst>
              <a:ext uri="{FF2B5EF4-FFF2-40B4-BE49-F238E27FC236}">
                <a16:creationId xmlns:a16="http://schemas.microsoft.com/office/drawing/2014/main" id="{CA6D62EE-D9BE-BC84-4CF1-C09B578B1CBB}"/>
              </a:ext>
            </a:extLst>
          </p:cNvPr>
          <p:cNvGrpSpPr/>
          <p:nvPr/>
        </p:nvGrpSpPr>
        <p:grpSpPr>
          <a:xfrm>
            <a:off x="1077483" y="939471"/>
            <a:ext cx="4521831" cy="1939622"/>
            <a:chOff x="1112652" y="843718"/>
            <a:chExt cx="3844944" cy="1625167"/>
          </a:xfrm>
        </p:grpSpPr>
        <p:sp>
          <p:nvSpPr>
            <p:cNvPr id="21" name="吹き出し: 四角形 20">
              <a:extLst>
                <a:ext uri="{FF2B5EF4-FFF2-40B4-BE49-F238E27FC236}">
                  <a16:creationId xmlns:a16="http://schemas.microsoft.com/office/drawing/2014/main" id="{FB24E3F4-880F-CAD4-7B77-1DF284305921}"/>
                </a:ext>
              </a:extLst>
            </p:cNvPr>
            <p:cNvSpPr/>
            <p:nvPr/>
          </p:nvSpPr>
          <p:spPr bwMode="auto">
            <a:xfrm>
              <a:off x="1112652" y="911623"/>
              <a:ext cx="2440878" cy="1557262"/>
            </a:xfrm>
            <a:prstGeom prst="wedgeRectCallout">
              <a:avLst>
                <a:gd name="adj1" fmla="val -63064"/>
                <a:gd name="adj2" fmla="val -40016"/>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9D5D462-02BA-8CDF-D167-C93C6C979297}"/>
                </a:ext>
              </a:extLst>
            </p:cNvPr>
            <p:cNvSpPr txBox="1"/>
            <p:nvPr/>
          </p:nvSpPr>
          <p:spPr>
            <a:xfrm>
              <a:off x="3884607" y="843718"/>
              <a:ext cx="1072989" cy="438395"/>
            </a:xfrm>
            <a:prstGeom prst="rect">
              <a:avLst/>
            </a:prstGeom>
            <a:noFill/>
          </p:spPr>
          <p:txBody>
            <a:bodyPr wrap="none" rtlCol="0">
              <a:spAutoFit/>
            </a:bodyPr>
            <a:lstStyle/>
            <a:p>
              <a:r>
                <a:rPr lang="ja-JP" altLang="en-US" sz="2800" b="1" dirty="0">
                  <a:solidFill>
                    <a:schemeClr val="bg2"/>
                  </a:solidFill>
                  <a:latin typeface="Meiryo UI" panose="020B0604030504040204" pitchFamily="50" charset="-128"/>
                  <a:ea typeface="Meiryo UI" panose="020B0604030504040204" pitchFamily="50" charset="-128"/>
                </a:rPr>
                <a:t>変色部</a:t>
              </a:r>
            </a:p>
          </p:txBody>
        </p:sp>
      </p:grpSp>
      <p:cxnSp>
        <p:nvCxnSpPr>
          <p:cNvPr id="35" name="直線矢印コネクタ 34">
            <a:extLst>
              <a:ext uri="{FF2B5EF4-FFF2-40B4-BE49-F238E27FC236}">
                <a16:creationId xmlns:a16="http://schemas.microsoft.com/office/drawing/2014/main" id="{91FBCEDC-E321-01EE-1A97-CC9C25BD9A75}"/>
              </a:ext>
            </a:extLst>
          </p:cNvPr>
          <p:cNvCxnSpPr>
            <a:cxnSpLocks/>
            <a:stCxn id="22" idx="1"/>
          </p:cNvCxnSpPr>
          <p:nvPr/>
        </p:nvCxnSpPr>
        <p:spPr>
          <a:xfrm flipH="1">
            <a:off x="3007403" y="1201081"/>
            <a:ext cx="1330027" cy="182634"/>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0" name="正方形/長方形 49">
            <a:extLst>
              <a:ext uri="{FF2B5EF4-FFF2-40B4-BE49-F238E27FC236}">
                <a16:creationId xmlns:a16="http://schemas.microsoft.com/office/drawing/2014/main" id="{A687DBBB-59ED-830E-A46D-193C3DA1830F}"/>
              </a:ext>
            </a:extLst>
          </p:cNvPr>
          <p:cNvSpPr/>
          <p:nvPr/>
        </p:nvSpPr>
        <p:spPr>
          <a:xfrm>
            <a:off x="0" y="594066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なぜ表面に赤サビが発生するのか？</a:t>
            </a:r>
          </a:p>
        </p:txBody>
      </p:sp>
      <p:sp>
        <p:nvSpPr>
          <p:cNvPr id="51" name="AutoShape 10">
            <a:extLst>
              <a:ext uri="{FF2B5EF4-FFF2-40B4-BE49-F238E27FC236}">
                <a16:creationId xmlns:a16="http://schemas.microsoft.com/office/drawing/2014/main" id="{D1CEBEC5-579A-882F-4109-236753AD5001}"/>
              </a:ext>
            </a:extLst>
          </p:cNvPr>
          <p:cNvSpPr>
            <a:spLocks noChangeArrowheads="1"/>
          </p:cNvSpPr>
          <p:nvPr/>
        </p:nvSpPr>
        <p:spPr bwMode="auto">
          <a:xfrm>
            <a:off x="109057" y="429995"/>
            <a:ext cx="11954312" cy="5424770"/>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52" name="Text Box 7">
            <a:extLst>
              <a:ext uri="{FF2B5EF4-FFF2-40B4-BE49-F238E27FC236}">
                <a16:creationId xmlns:a16="http://schemas.microsoft.com/office/drawing/2014/main" id="{AF251C58-D232-E645-1F27-D291A80263F0}"/>
              </a:ext>
            </a:extLst>
          </p:cNvPr>
          <p:cNvSpPr txBox="1">
            <a:spLocks noChangeArrowheads="1"/>
          </p:cNvSpPr>
          <p:nvPr/>
        </p:nvSpPr>
        <p:spPr bwMode="auto">
          <a:xfrm>
            <a:off x="103564" y="-45558"/>
            <a:ext cx="5364505"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勉強会その</a:t>
            </a:r>
            <a:r>
              <a:rPr lang="en-US" altLang="ja-JP" sz="2800" b="1" dirty="0">
                <a:solidFill>
                  <a:srgbClr val="000000"/>
                </a:solidFill>
                <a:latin typeface="Meiryo UI" panose="020B0604030504040204" pitchFamily="50" charset="-128"/>
                <a:ea typeface="Meiryo UI" panose="020B0604030504040204" pitchFamily="50" charset="-128"/>
              </a:rPr>
              <a:t>1</a:t>
            </a:r>
            <a:r>
              <a:rPr lang="ja-JP" altLang="en-US" sz="2800" b="1" dirty="0">
                <a:solidFill>
                  <a:srgbClr val="000000"/>
                </a:solidFill>
                <a:latin typeface="Meiryo UI" panose="020B0604030504040204" pitchFamily="50" charset="-128"/>
                <a:ea typeface="Meiryo UI" panose="020B0604030504040204" pitchFamily="50" charset="-128"/>
              </a:rPr>
              <a:t>（基礎編）</a:t>
            </a:r>
          </a:p>
        </p:txBody>
      </p:sp>
      <p:pic>
        <p:nvPicPr>
          <p:cNvPr id="53" name="図 52">
            <a:extLst>
              <a:ext uri="{FF2B5EF4-FFF2-40B4-BE49-F238E27FC236}">
                <a16:creationId xmlns:a16="http://schemas.microsoft.com/office/drawing/2014/main" id="{D6ADAAC0-09B3-7EA9-7A41-38B4C3F2F5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10" b="31971" l="40157" r="59843">
                        <a14:foregroundMark x1="40682" y1="13462" x2="40157" y2="15144"/>
                        <a14:foregroundMark x1="40945" y1="11538" x2="40682" y2="15144"/>
                        <a14:foregroundMark x1="54068" y1="18750" x2="51444" y2="20673"/>
                        <a14:foregroundMark x1="48819" y1="30529" x2="49869" y2="30048"/>
                        <a14:foregroundMark x1="58530" y1="10337" x2="59055" y2="17548"/>
                        <a14:foregroundMark x1="49344" y1="31250" x2="51181" y2="31971"/>
                      </a14:backgroundRemoval>
                    </a14:imgEffect>
                  </a14:imgLayer>
                </a14:imgProps>
              </a:ext>
            </a:extLst>
          </a:blip>
          <a:srcRect l="37855" t="3087" r="37638" b="66251"/>
          <a:stretch/>
        </p:blipFill>
        <p:spPr>
          <a:xfrm>
            <a:off x="5616836" y="918456"/>
            <a:ext cx="361507" cy="493844"/>
          </a:xfrm>
          <a:prstGeom prst="rect">
            <a:avLst/>
          </a:prstGeom>
        </p:spPr>
      </p:pic>
      <p:pic>
        <p:nvPicPr>
          <p:cNvPr id="55" name="図 54">
            <a:extLst>
              <a:ext uri="{FF2B5EF4-FFF2-40B4-BE49-F238E27FC236}">
                <a16:creationId xmlns:a16="http://schemas.microsoft.com/office/drawing/2014/main" id="{7A016533-843E-0517-4F9B-B46A37A95E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96" b="98459" l="8645" r="94159">
                        <a14:foregroundMark x1="32477" y1="10478" x2="44860" y2="7396"/>
                        <a14:foregroundMark x1="44860" y1="7396" x2="62850" y2="7858"/>
                        <a14:foregroundMark x1="62850" y1="7858" x2="71028" y2="11556"/>
                        <a14:foregroundMark x1="17056" y1="46687" x2="27103" y2="57627"/>
                        <a14:foregroundMark x1="27103" y1="57627" x2="30841" y2="57011"/>
                        <a14:foregroundMark x1="64019" y1="54237" x2="83178" y2="49153"/>
                        <a14:foregroundMark x1="83178" y1="49153" x2="84346" y2="41911"/>
                        <a14:foregroundMark x1="88318" y1="46533" x2="90187" y2="56086"/>
                        <a14:foregroundMark x1="90187" y1="56086" x2="86916" y2="57473"/>
                        <a14:foregroundMark x1="69159" y1="57011" x2="87150" y2="57165"/>
                        <a14:foregroundMark x1="87150" y1="57165" x2="89720" y2="55316"/>
                        <a14:foregroundMark x1="65654" y1="59014" x2="84112" y2="60555"/>
                        <a14:foregroundMark x1="84112" y1="60555" x2="85981" y2="58552"/>
                        <a14:foregroundMark x1="57243" y1="63328" x2="81308" y2="62558"/>
                        <a14:foregroundMark x1="81308" y1="62558" x2="81308" y2="62558"/>
                        <a14:foregroundMark x1="92991" y1="52696" x2="94159" y2="59322"/>
                        <a14:foregroundMark x1="12850" y1="44530" x2="8645" y2="53313"/>
                        <a14:foregroundMark x1="17290" y1="61941" x2="16121" y2="81510"/>
                        <a14:foregroundMark x1="14953" y1="79199" x2="44626" y2="94145"/>
                        <a14:foregroundMark x1="44626" y1="94145" x2="88318" y2="92604"/>
                        <a14:foregroundMark x1="88318" y1="92604" x2="88084" y2="92604"/>
                        <a14:foregroundMark x1="13785" y1="82280" x2="26869" y2="92142"/>
                        <a14:foregroundMark x1="26869" y1="92142" x2="61682" y2="94145"/>
                        <a14:foregroundMark x1="61682" y1="94145" x2="72897" y2="94145"/>
                        <a14:foregroundMark x1="15888" y1="81818" x2="12850" y2="94761"/>
                        <a14:foregroundMark x1="14019" y1="94453" x2="78505" y2="95378"/>
                        <a14:foregroundMark x1="78505" y1="95378" x2="83645" y2="95069"/>
                        <a14:foregroundMark x1="14252" y1="98459" x2="69626" y2="97997"/>
                        <a14:foregroundMark x1="69626" y1="97997" x2="85047" y2="98459"/>
                      </a14:backgroundRemoval>
                    </a14:imgEffect>
                    <a14:imgEffect>
                      <a14:saturation sat="200000"/>
                    </a14:imgEffect>
                  </a14:imgLayer>
                </a14:imgProps>
              </a:ext>
            </a:extLst>
          </a:blip>
          <a:stretch>
            <a:fillRect/>
          </a:stretch>
        </p:blipFill>
        <p:spPr>
          <a:xfrm>
            <a:off x="1359793" y="1140129"/>
            <a:ext cx="1763992" cy="1650158"/>
          </a:xfrm>
          <a:prstGeom prst="rect">
            <a:avLst/>
          </a:prstGeom>
        </p:spPr>
      </p:pic>
      <p:sp>
        <p:nvSpPr>
          <p:cNvPr id="171" name="テキスト ボックス 170">
            <a:extLst>
              <a:ext uri="{FF2B5EF4-FFF2-40B4-BE49-F238E27FC236}">
                <a16:creationId xmlns:a16="http://schemas.microsoft.com/office/drawing/2014/main" id="{221E0E3E-0520-4A69-C761-2FEE7A52ED13}"/>
              </a:ext>
            </a:extLst>
          </p:cNvPr>
          <p:cNvSpPr txBox="1"/>
          <p:nvPr/>
        </p:nvSpPr>
        <p:spPr>
          <a:xfrm>
            <a:off x="4309477" y="3390599"/>
            <a:ext cx="1623937" cy="400110"/>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変色の正体</a:t>
            </a:r>
          </a:p>
        </p:txBody>
      </p:sp>
      <p:pic>
        <p:nvPicPr>
          <p:cNvPr id="174" name="図 173">
            <a:extLst>
              <a:ext uri="{FF2B5EF4-FFF2-40B4-BE49-F238E27FC236}">
                <a16:creationId xmlns:a16="http://schemas.microsoft.com/office/drawing/2014/main" id="{D6B269D9-85EB-FEDE-ED8F-1FE2FB0B3174}"/>
              </a:ext>
            </a:extLst>
          </p:cNvPr>
          <p:cNvPicPr>
            <a:picLocks noChangeAspect="1"/>
          </p:cNvPicPr>
          <p:nvPr/>
        </p:nvPicPr>
        <p:blipFill>
          <a:blip r:embed="rId7"/>
          <a:stretch>
            <a:fillRect/>
          </a:stretch>
        </p:blipFill>
        <p:spPr>
          <a:xfrm>
            <a:off x="275422" y="3816131"/>
            <a:ext cx="3664377" cy="1867816"/>
          </a:xfrm>
          <a:prstGeom prst="rect">
            <a:avLst/>
          </a:prstGeom>
        </p:spPr>
      </p:pic>
      <p:pic>
        <p:nvPicPr>
          <p:cNvPr id="5" name="図 4">
            <a:extLst>
              <a:ext uri="{FF2B5EF4-FFF2-40B4-BE49-F238E27FC236}">
                <a16:creationId xmlns:a16="http://schemas.microsoft.com/office/drawing/2014/main" id="{76C736BB-7EA8-A5B6-3235-A9C83AD40943}"/>
              </a:ext>
            </a:extLst>
          </p:cNvPr>
          <p:cNvPicPr>
            <a:picLocks noChangeAspect="1"/>
          </p:cNvPicPr>
          <p:nvPr/>
        </p:nvPicPr>
        <p:blipFill>
          <a:blip r:embed="rId8"/>
          <a:stretch>
            <a:fillRect/>
          </a:stretch>
        </p:blipFill>
        <p:spPr>
          <a:xfrm>
            <a:off x="4188428" y="4215481"/>
            <a:ext cx="1891977" cy="1150477"/>
          </a:xfrm>
          <a:prstGeom prst="rect">
            <a:avLst/>
          </a:prstGeom>
        </p:spPr>
      </p:pic>
      <p:sp>
        <p:nvSpPr>
          <p:cNvPr id="24" name="テキスト ボックス 23">
            <a:extLst>
              <a:ext uri="{FF2B5EF4-FFF2-40B4-BE49-F238E27FC236}">
                <a16:creationId xmlns:a16="http://schemas.microsoft.com/office/drawing/2014/main" id="{0AE248A2-9526-65B0-A6B1-63006B95D69D}"/>
              </a:ext>
            </a:extLst>
          </p:cNvPr>
          <p:cNvSpPr txBox="1"/>
          <p:nvPr/>
        </p:nvSpPr>
        <p:spPr>
          <a:xfrm>
            <a:off x="4533953" y="5322017"/>
            <a:ext cx="1121415" cy="400110"/>
          </a:xfrm>
          <a:prstGeom prst="rect">
            <a:avLst/>
          </a:prstGeom>
          <a:noFill/>
        </p:spPr>
        <p:txBody>
          <a:bodyPr wrap="square" rtlCol="0">
            <a:spAutoFit/>
          </a:bodyPr>
          <a:lstStyle/>
          <a:p>
            <a:pPr algn="ctr"/>
            <a:r>
              <a:rPr lang="ja-JP" altLang="en-US" sz="2000" b="1" dirty="0">
                <a:solidFill>
                  <a:schemeClr val="bg2"/>
                </a:solidFill>
                <a:latin typeface="Meiryo UI" panose="020B0604030504040204" pitchFamily="50" charset="-128"/>
                <a:ea typeface="Meiryo UI" panose="020B0604030504040204" pitchFamily="50" charset="-128"/>
              </a:rPr>
              <a:t>赤サビ</a:t>
            </a:r>
          </a:p>
        </p:txBody>
      </p:sp>
      <p:sp>
        <p:nvSpPr>
          <p:cNvPr id="172" name="正方形/長方形 171">
            <a:extLst>
              <a:ext uri="{FF2B5EF4-FFF2-40B4-BE49-F238E27FC236}">
                <a16:creationId xmlns:a16="http://schemas.microsoft.com/office/drawing/2014/main" id="{7F443986-7CDE-8585-3FAF-941B6F1EE689}"/>
              </a:ext>
            </a:extLst>
          </p:cNvPr>
          <p:cNvSpPr/>
          <p:nvPr/>
        </p:nvSpPr>
        <p:spPr>
          <a:xfrm>
            <a:off x="4125914" y="3816131"/>
            <a:ext cx="1948990" cy="18356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吹き出し: 四角形 14">
            <a:extLst>
              <a:ext uri="{FF2B5EF4-FFF2-40B4-BE49-F238E27FC236}">
                <a16:creationId xmlns:a16="http://schemas.microsoft.com/office/drawing/2014/main" id="{4C5FCAB0-2EE5-88AB-66B6-59249ADE3991}"/>
              </a:ext>
            </a:extLst>
          </p:cNvPr>
          <p:cNvSpPr/>
          <p:nvPr/>
        </p:nvSpPr>
        <p:spPr>
          <a:xfrm>
            <a:off x="6283609" y="786996"/>
            <a:ext cx="5721038" cy="5045774"/>
          </a:xfrm>
          <a:prstGeom prst="wedgeRectCallout">
            <a:avLst>
              <a:gd name="adj1" fmla="val -51952"/>
              <a:gd name="adj2" fmla="val 2596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77B6CA6B-FC1D-E2A1-41F8-7F71E960366D}"/>
              </a:ext>
            </a:extLst>
          </p:cNvPr>
          <p:cNvSpPr/>
          <p:nvPr/>
        </p:nvSpPr>
        <p:spPr>
          <a:xfrm>
            <a:off x="9931700" y="5552745"/>
            <a:ext cx="1664069" cy="523220"/>
          </a:xfrm>
          <a:prstGeom prst="rect">
            <a:avLst/>
          </a:prstGeom>
          <a:noFill/>
        </p:spPr>
        <p:txBody>
          <a:bodyPr wrap="square" lIns="91440" tIns="45720" rIns="91440" bIns="45720">
            <a:spAutoFit/>
          </a:bodyPr>
          <a:lstStyle/>
          <a:p>
            <a:pPr algn="ctr"/>
            <a:endParaRPr lang="ja-JP" altLang="en-US" sz="2800" b="1" cap="none" spc="0" dirty="0">
              <a:ln w="6600">
                <a:solidFill>
                  <a:schemeClr val="accent2"/>
                </a:solidFill>
                <a:prstDash val="solid"/>
              </a:ln>
              <a:solidFill>
                <a:srgbClr val="3399FF"/>
              </a:solidFill>
              <a:effectLst>
                <a:outerShdw dist="38100" dir="2700000" algn="tl" rotWithShape="0">
                  <a:schemeClr val="accent2"/>
                </a:outerShdw>
              </a:effectLst>
              <a:latin typeface="Meiryo UI" panose="020B0604030504040204" pitchFamily="50" charset="-128"/>
              <a:ea typeface="Meiryo UI" panose="020B0604030504040204" pitchFamily="50" charset="-128"/>
            </a:endParaRPr>
          </a:p>
        </p:txBody>
      </p:sp>
      <p:sp>
        <p:nvSpPr>
          <p:cNvPr id="170" name="矢印: 右 169">
            <a:extLst>
              <a:ext uri="{FF2B5EF4-FFF2-40B4-BE49-F238E27FC236}">
                <a16:creationId xmlns:a16="http://schemas.microsoft.com/office/drawing/2014/main" id="{C4FDC2A7-3F0A-E54A-60E6-CF427A0ACEB5}"/>
              </a:ext>
            </a:extLst>
          </p:cNvPr>
          <p:cNvSpPr/>
          <p:nvPr/>
        </p:nvSpPr>
        <p:spPr>
          <a:xfrm>
            <a:off x="3405184" y="4265892"/>
            <a:ext cx="690037" cy="524828"/>
          </a:xfrm>
          <a:prstGeom prst="rightArrow">
            <a:avLst>
              <a:gd name="adj1" fmla="val 56201"/>
              <a:gd name="adj2"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C614E2CC-A6FF-7B1F-0320-52CDB76EFC9C}"/>
              </a:ext>
            </a:extLst>
          </p:cNvPr>
          <p:cNvSpPr txBox="1"/>
          <p:nvPr/>
        </p:nvSpPr>
        <p:spPr>
          <a:xfrm>
            <a:off x="6354924" y="4847647"/>
            <a:ext cx="2044149" cy="1015663"/>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放置しておくと</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サビ</a:t>
            </a:r>
            <a:r>
              <a:rPr kumimoji="1" lang="ja-JP" altLang="en-US" sz="2000" b="1" dirty="0">
                <a:latin typeface="Meiryo UI" panose="020B0604030504040204" pitchFamily="50" charset="-128"/>
                <a:ea typeface="Meiryo UI" panose="020B0604030504040204" pitchFamily="50" charset="-128"/>
              </a:rPr>
              <a:t>が侵食し母材</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をボロボロにする</a:t>
            </a:r>
          </a:p>
        </p:txBody>
      </p:sp>
      <p:sp>
        <p:nvSpPr>
          <p:cNvPr id="31" name="テキスト ボックス 30">
            <a:extLst>
              <a:ext uri="{FF2B5EF4-FFF2-40B4-BE49-F238E27FC236}">
                <a16:creationId xmlns:a16="http://schemas.microsoft.com/office/drawing/2014/main" id="{5F49BE6D-EA59-1888-136B-E1A41C347879}"/>
              </a:ext>
            </a:extLst>
          </p:cNvPr>
          <p:cNvSpPr txBox="1"/>
          <p:nvPr/>
        </p:nvSpPr>
        <p:spPr>
          <a:xfrm>
            <a:off x="9930536" y="4992352"/>
            <a:ext cx="1980029" cy="707886"/>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粒子間が狭い為</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腐食しにくい</a:t>
            </a:r>
          </a:p>
        </p:txBody>
      </p:sp>
      <p:sp>
        <p:nvSpPr>
          <p:cNvPr id="32" name="テキスト ボックス 31">
            <a:extLst>
              <a:ext uri="{FF2B5EF4-FFF2-40B4-BE49-F238E27FC236}">
                <a16:creationId xmlns:a16="http://schemas.microsoft.com/office/drawing/2014/main" id="{0A0A4F4A-BDFC-16B8-5826-06A853783220}"/>
              </a:ext>
            </a:extLst>
          </p:cNvPr>
          <p:cNvSpPr txBox="1"/>
          <p:nvPr/>
        </p:nvSpPr>
        <p:spPr>
          <a:xfrm>
            <a:off x="8612508" y="4519629"/>
            <a:ext cx="1261884" cy="523220"/>
          </a:xfrm>
          <a:prstGeom prst="rect">
            <a:avLst/>
          </a:prstGeom>
          <a:noFill/>
        </p:spPr>
        <p:txBody>
          <a:bodyPr wrap="none" rtlCol="0">
            <a:spAutoFit/>
          </a:bodyPr>
          <a:lstStyle/>
          <a:p>
            <a:r>
              <a:rPr lang="ja-JP" altLang="en-US" sz="2800" b="1" dirty="0">
                <a:latin typeface="Meiryo UI" panose="020B0604030504040204" pitchFamily="50" charset="-128"/>
                <a:ea typeface="Meiryo UI" panose="020B0604030504040204" pitchFamily="50" charset="-128"/>
              </a:rPr>
              <a:t>腐食性</a:t>
            </a:r>
            <a:endParaRPr kumimoji="1" lang="ja-JP" altLang="en-US" sz="2800" b="1" dirty="0">
              <a:latin typeface="Meiryo UI" panose="020B0604030504040204" pitchFamily="50" charset="-128"/>
              <a:ea typeface="Meiryo UI" panose="020B0604030504040204" pitchFamily="50" charset="-128"/>
            </a:endParaRPr>
          </a:p>
        </p:txBody>
      </p:sp>
      <p:sp>
        <p:nvSpPr>
          <p:cNvPr id="33" name="矢印: 左右 32">
            <a:extLst>
              <a:ext uri="{FF2B5EF4-FFF2-40B4-BE49-F238E27FC236}">
                <a16:creationId xmlns:a16="http://schemas.microsoft.com/office/drawing/2014/main" id="{9FC56299-D03B-C17C-4457-039165765043}"/>
              </a:ext>
            </a:extLst>
          </p:cNvPr>
          <p:cNvSpPr/>
          <p:nvPr/>
        </p:nvSpPr>
        <p:spPr>
          <a:xfrm>
            <a:off x="8722812" y="5128238"/>
            <a:ext cx="1056437" cy="395655"/>
          </a:xfrm>
          <a:prstGeom prst="leftRightArrow">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764BFD7F-9D37-6A49-91E1-14C2500B005A}"/>
              </a:ext>
            </a:extLst>
          </p:cNvPr>
          <p:cNvSpPr txBox="1"/>
          <p:nvPr/>
        </p:nvSpPr>
        <p:spPr>
          <a:xfrm>
            <a:off x="6202472" y="465373"/>
            <a:ext cx="208532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杉田</a:t>
            </a:r>
            <a:r>
              <a:rPr lang="ja-JP" altLang="en-US" sz="2000" b="1" dirty="0">
                <a:latin typeface="Meiryo UI" panose="020B0604030504040204" pitchFamily="50" charset="-128"/>
                <a:ea typeface="Meiryo UI" panose="020B0604030504040204" pitchFamily="50" charset="-128"/>
              </a:rPr>
              <a:t>班長から</a:t>
            </a:r>
            <a:endParaRPr kumimoji="1" lang="ja-JP" altLang="en-US" sz="2000" b="1" dirty="0">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5ADC737F-69C1-AF9B-B192-590D56F4B111}"/>
              </a:ext>
            </a:extLst>
          </p:cNvPr>
          <p:cNvSpPr txBox="1"/>
          <p:nvPr/>
        </p:nvSpPr>
        <p:spPr>
          <a:xfrm>
            <a:off x="7246848" y="874654"/>
            <a:ext cx="1023303" cy="369332"/>
          </a:xfrm>
          <a:prstGeom prst="rect">
            <a:avLst/>
          </a:prstGeom>
          <a:noFill/>
          <a:ln w="38100">
            <a:noFill/>
          </a:ln>
        </p:spPr>
        <p:txBody>
          <a:bodyPr wrap="square" rtlCol="0">
            <a:spAutoFit/>
          </a:bodyPr>
          <a:lstStyle/>
          <a:p>
            <a:r>
              <a:rPr lang="ja-JP" altLang="en-US" b="1" dirty="0">
                <a:solidFill>
                  <a:schemeClr val="bg2"/>
                </a:solidFill>
                <a:latin typeface="Meiryo UI" panose="020B0604030504040204" pitchFamily="50" charset="-128"/>
                <a:ea typeface="Meiryo UI" panose="020B0604030504040204" pitchFamily="50" charset="-128"/>
              </a:rPr>
              <a:t>赤サビ</a:t>
            </a:r>
            <a:endParaRPr kumimoji="1" lang="en-US" altLang="ja-JP" b="1" dirty="0">
              <a:solidFill>
                <a:schemeClr val="bg2"/>
              </a:solidFill>
              <a:latin typeface="Meiryo UI" panose="020B0604030504040204" pitchFamily="50" charset="-128"/>
              <a:ea typeface="Meiryo UI" panose="020B0604030504040204" pitchFamily="50" charset="-128"/>
            </a:endParaRPr>
          </a:p>
        </p:txBody>
      </p:sp>
      <p:grpSp>
        <p:nvGrpSpPr>
          <p:cNvPr id="198" name="グループ化 197">
            <a:extLst>
              <a:ext uri="{FF2B5EF4-FFF2-40B4-BE49-F238E27FC236}">
                <a16:creationId xmlns:a16="http://schemas.microsoft.com/office/drawing/2014/main" id="{D6E67E0F-7A23-A308-5E4A-0ECA57CD38D8}"/>
              </a:ext>
            </a:extLst>
          </p:cNvPr>
          <p:cNvGrpSpPr/>
          <p:nvPr/>
        </p:nvGrpSpPr>
        <p:grpSpPr>
          <a:xfrm>
            <a:off x="6739882" y="1260204"/>
            <a:ext cx="2026907" cy="2052001"/>
            <a:chOff x="6667433" y="1752480"/>
            <a:chExt cx="1695517" cy="1867023"/>
          </a:xfrm>
        </p:grpSpPr>
        <p:grpSp>
          <p:nvGrpSpPr>
            <p:cNvPr id="199" name="グループ化 198">
              <a:extLst>
                <a:ext uri="{FF2B5EF4-FFF2-40B4-BE49-F238E27FC236}">
                  <a16:creationId xmlns:a16="http://schemas.microsoft.com/office/drawing/2014/main" id="{80379291-1BFB-3342-0D45-8902B11A8259}"/>
                </a:ext>
              </a:extLst>
            </p:cNvPr>
            <p:cNvGrpSpPr/>
            <p:nvPr/>
          </p:nvGrpSpPr>
          <p:grpSpPr>
            <a:xfrm>
              <a:off x="6677827" y="1768709"/>
              <a:ext cx="1650943" cy="1838160"/>
              <a:chOff x="8600373" y="2156540"/>
              <a:chExt cx="1423002" cy="1517122"/>
            </a:xfrm>
          </p:grpSpPr>
          <p:grpSp>
            <p:nvGrpSpPr>
              <p:cNvPr id="246" name="グループ化 245">
                <a:extLst>
                  <a:ext uri="{FF2B5EF4-FFF2-40B4-BE49-F238E27FC236}">
                    <a16:creationId xmlns:a16="http://schemas.microsoft.com/office/drawing/2014/main" id="{69167F9C-F39D-F8AC-16C1-62F49064B596}"/>
                  </a:ext>
                </a:extLst>
              </p:cNvPr>
              <p:cNvGrpSpPr/>
              <p:nvPr/>
            </p:nvGrpSpPr>
            <p:grpSpPr>
              <a:xfrm>
                <a:off x="8600373" y="2156540"/>
                <a:ext cx="1423002" cy="1517122"/>
                <a:chOff x="1817385" y="3446860"/>
                <a:chExt cx="1661023" cy="1740979"/>
              </a:xfrm>
            </p:grpSpPr>
            <p:sp>
              <p:nvSpPr>
                <p:cNvPr id="248" name="楕円 247">
                  <a:extLst>
                    <a:ext uri="{FF2B5EF4-FFF2-40B4-BE49-F238E27FC236}">
                      <a16:creationId xmlns:a16="http://schemas.microsoft.com/office/drawing/2014/main" id="{64E6B249-047D-BBE4-E9FE-C410D914B91D}"/>
                    </a:ext>
                  </a:extLst>
                </p:cNvPr>
                <p:cNvSpPr/>
                <p:nvPr/>
              </p:nvSpPr>
              <p:spPr bwMode="auto">
                <a:xfrm>
                  <a:off x="2050385" y="3704255"/>
                  <a:ext cx="1187338" cy="1222310"/>
                </a:xfrm>
                <a:prstGeom prst="ellipse">
                  <a:avLst/>
                </a:prstGeom>
                <a:gradFill>
                  <a:gsLst>
                    <a:gs pos="0">
                      <a:schemeClr val="bg1">
                        <a:lumMod val="75000"/>
                      </a:schemeClr>
                    </a:gs>
                    <a:gs pos="55952">
                      <a:schemeClr val="bg1">
                        <a:lumMod val="85000"/>
                      </a:schemeClr>
                    </a:gs>
                    <a:gs pos="26000">
                      <a:schemeClr val="bg1">
                        <a:lumMod val="75000"/>
                      </a:schemeClr>
                    </a:gs>
                    <a:gs pos="88000">
                      <a:schemeClr val="bg1">
                        <a:lumMod val="65000"/>
                      </a:schemeClr>
                    </a:gs>
                    <a:gs pos="100000">
                      <a:schemeClr val="bg1">
                        <a:lumMod val="75000"/>
                      </a:schemeClr>
                    </a:gs>
                  </a:gsLst>
                  <a:lin ang="5400000" scaled="1"/>
                </a:gra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endParaRPr lang="ja-JP" altLang="en-US" sz="1099" dirty="0">
                    <a:latin typeface="Meiryo UI" panose="020B0604030504040204" pitchFamily="50" charset="-128"/>
                    <a:ea typeface="Meiryo UI" panose="020B0604030504040204" pitchFamily="50" charset="-128"/>
                  </a:endParaRPr>
                </a:p>
              </p:txBody>
            </p:sp>
            <p:sp>
              <p:nvSpPr>
                <p:cNvPr id="249" name="楕円 248">
                  <a:extLst>
                    <a:ext uri="{FF2B5EF4-FFF2-40B4-BE49-F238E27FC236}">
                      <a16:creationId xmlns:a16="http://schemas.microsoft.com/office/drawing/2014/main" id="{C935EAE0-3C10-C9AD-9DD5-103945AA52EA}"/>
                    </a:ext>
                  </a:extLst>
                </p:cNvPr>
                <p:cNvSpPr/>
                <p:nvPr/>
              </p:nvSpPr>
              <p:spPr bwMode="auto">
                <a:xfrm>
                  <a:off x="2805279" y="3506876"/>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0" name="楕円 249">
                  <a:extLst>
                    <a:ext uri="{FF2B5EF4-FFF2-40B4-BE49-F238E27FC236}">
                      <a16:creationId xmlns:a16="http://schemas.microsoft.com/office/drawing/2014/main" id="{EE4E8DF3-9611-4905-2AED-D94E0AF37E6D}"/>
                    </a:ext>
                  </a:extLst>
                </p:cNvPr>
                <p:cNvSpPr/>
                <p:nvPr/>
              </p:nvSpPr>
              <p:spPr bwMode="auto">
                <a:xfrm>
                  <a:off x="2521665" y="3446860"/>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1" name="楕円 250">
                  <a:extLst>
                    <a:ext uri="{FF2B5EF4-FFF2-40B4-BE49-F238E27FC236}">
                      <a16:creationId xmlns:a16="http://schemas.microsoft.com/office/drawing/2014/main" id="{3AA79D01-3082-2266-BCBE-F733A11B6FD3}"/>
                    </a:ext>
                  </a:extLst>
                </p:cNvPr>
                <p:cNvSpPr/>
                <p:nvPr/>
              </p:nvSpPr>
              <p:spPr bwMode="auto">
                <a:xfrm>
                  <a:off x="2242818" y="3490302"/>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2" name="楕円 251">
                  <a:extLst>
                    <a:ext uri="{FF2B5EF4-FFF2-40B4-BE49-F238E27FC236}">
                      <a16:creationId xmlns:a16="http://schemas.microsoft.com/office/drawing/2014/main" id="{CC040A85-C5B3-A442-F850-3C99790E14A1}"/>
                    </a:ext>
                  </a:extLst>
                </p:cNvPr>
                <p:cNvSpPr/>
                <p:nvPr/>
              </p:nvSpPr>
              <p:spPr bwMode="auto">
                <a:xfrm>
                  <a:off x="2004745" y="3675780"/>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3" name="楕円 252">
                  <a:extLst>
                    <a:ext uri="{FF2B5EF4-FFF2-40B4-BE49-F238E27FC236}">
                      <a16:creationId xmlns:a16="http://schemas.microsoft.com/office/drawing/2014/main" id="{DF1CE99D-D842-E66C-9126-6D4460BB9008}"/>
                    </a:ext>
                  </a:extLst>
                </p:cNvPr>
                <p:cNvSpPr/>
                <p:nvPr/>
              </p:nvSpPr>
              <p:spPr bwMode="auto">
                <a:xfrm>
                  <a:off x="3035029" y="3670575"/>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4" name="楕円 253">
                  <a:extLst>
                    <a:ext uri="{FF2B5EF4-FFF2-40B4-BE49-F238E27FC236}">
                      <a16:creationId xmlns:a16="http://schemas.microsoft.com/office/drawing/2014/main" id="{6279C8BD-E4C0-9E89-5AF2-94B09BE07681}"/>
                    </a:ext>
                  </a:extLst>
                </p:cNvPr>
                <p:cNvSpPr/>
                <p:nvPr/>
              </p:nvSpPr>
              <p:spPr bwMode="auto">
                <a:xfrm>
                  <a:off x="3187642" y="3926597"/>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5" name="楕円 254">
                  <a:extLst>
                    <a:ext uri="{FF2B5EF4-FFF2-40B4-BE49-F238E27FC236}">
                      <a16:creationId xmlns:a16="http://schemas.microsoft.com/office/drawing/2014/main" id="{30A04B8A-F1D5-0707-ACBA-5C0526D25DE9}"/>
                    </a:ext>
                  </a:extLst>
                </p:cNvPr>
                <p:cNvSpPr/>
                <p:nvPr/>
              </p:nvSpPr>
              <p:spPr bwMode="auto">
                <a:xfrm>
                  <a:off x="1845794" y="3929590"/>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6" name="楕円 255">
                  <a:extLst>
                    <a:ext uri="{FF2B5EF4-FFF2-40B4-BE49-F238E27FC236}">
                      <a16:creationId xmlns:a16="http://schemas.microsoft.com/office/drawing/2014/main" id="{81FF9ECF-C523-E043-6201-0633B2D990E3}"/>
                    </a:ext>
                  </a:extLst>
                </p:cNvPr>
                <p:cNvSpPr/>
                <p:nvPr/>
              </p:nvSpPr>
              <p:spPr bwMode="auto">
                <a:xfrm>
                  <a:off x="3224450" y="4226728"/>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7" name="楕円 256">
                  <a:extLst>
                    <a:ext uri="{FF2B5EF4-FFF2-40B4-BE49-F238E27FC236}">
                      <a16:creationId xmlns:a16="http://schemas.microsoft.com/office/drawing/2014/main" id="{D73008E2-5D39-F9F3-7E9D-5B4CCEB8EB44}"/>
                    </a:ext>
                  </a:extLst>
                </p:cNvPr>
                <p:cNvSpPr/>
                <p:nvPr/>
              </p:nvSpPr>
              <p:spPr bwMode="auto">
                <a:xfrm>
                  <a:off x="3151078" y="4526919"/>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8" name="楕円 257">
                  <a:extLst>
                    <a:ext uri="{FF2B5EF4-FFF2-40B4-BE49-F238E27FC236}">
                      <a16:creationId xmlns:a16="http://schemas.microsoft.com/office/drawing/2014/main" id="{534B9653-BAE3-35A7-8477-08012CAF1564}"/>
                    </a:ext>
                  </a:extLst>
                </p:cNvPr>
                <p:cNvSpPr/>
                <p:nvPr/>
              </p:nvSpPr>
              <p:spPr bwMode="auto">
                <a:xfrm>
                  <a:off x="2975539" y="4756182"/>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59" name="楕円 258">
                  <a:extLst>
                    <a:ext uri="{FF2B5EF4-FFF2-40B4-BE49-F238E27FC236}">
                      <a16:creationId xmlns:a16="http://schemas.microsoft.com/office/drawing/2014/main" id="{A2893866-B345-13EA-729A-48DCEAD72411}"/>
                    </a:ext>
                  </a:extLst>
                </p:cNvPr>
                <p:cNvSpPr/>
                <p:nvPr/>
              </p:nvSpPr>
              <p:spPr bwMode="auto">
                <a:xfrm>
                  <a:off x="1817385" y="4259623"/>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60" name="楕円 259">
                  <a:extLst>
                    <a:ext uri="{FF2B5EF4-FFF2-40B4-BE49-F238E27FC236}">
                      <a16:creationId xmlns:a16="http://schemas.microsoft.com/office/drawing/2014/main" id="{FF79A6FA-DC16-6C69-F7C5-FF54B7D10026}"/>
                    </a:ext>
                  </a:extLst>
                </p:cNvPr>
                <p:cNvSpPr/>
                <p:nvPr/>
              </p:nvSpPr>
              <p:spPr bwMode="auto">
                <a:xfrm>
                  <a:off x="1918785" y="4571284"/>
                  <a:ext cx="258632" cy="2945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61" name="楕円 260">
                  <a:extLst>
                    <a:ext uri="{FF2B5EF4-FFF2-40B4-BE49-F238E27FC236}">
                      <a16:creationId xmlns:a16="http://schemas.microsoft.com/office/drawing/2014/main" id="{5080201D-9C50-92A9-109C-271009923DC1}"/>
                    </a:ext>
                  </a:extLst>
                </p:cNvPr>
                <p:cNvSpPr/>
                <p:nvPr/>
              </p:nvSpPr>
              <p:spPr bwMode="auto">
                <a:xfrm>
                  <a:off x="2138606" y="4799949"/>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62" name="楕円 261">
                  <a:extLst>
                    <a:ext uri="{FF2B5EF4-FFF2-40B4-BE49-F238E27FC236}">
                      <a16:creationId xmlns:a16="http://schemas.microsoft.com/office/drawing/2014/main" id="{F1C57447-25A7-AEEE-ACC3-196870A1DDB1}"/>
                    </a:ext>
                  </a:extLst>
                </p:cNvPr>
                <p:cNvSpPr/>
                <p:nvPr/>
              </p:nvSpPr>
              <p:spPr bwMode="auto">
                <a:xfrm>
                  <a:off x="2428815" y="4909088"/>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63" name="楕円 262">
                  <a:extLst>
                    <a:ext uri="{FF2B5EF4-FFF2-40B4-BE49-F238E27FC236}">
                      <a16:creationId xmlns:a16="http://schemas.microsoft.com/office/drawing/2014/main" id="{2D1DE6D0-DF5E-871A-C4B6-751468841A5C}"/>
                    </a:ext>
                  </a:extLst>
                </p:cNvPr>
                <p:cNvSpPr/>
                <p:nvPr/>
              </p:nvSpPr>
              <p:spPr bwMode="auto">
                <a:xfrm>
                  <a:off x="2717988" y="4898138"/>
                  <a:ext cx="253958" cy="27875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en-US" altLang="ja-JP" sz="1099" dirty="0">
                      <a:latin typeface="Meiryo UI" panose="020B0604030504040204" pitchFamily="50" charset="-128"/>
                      <a:ea typeface="Meiryo UI" panose="020B0604030504040204" pitchFamily="50" charset="-128"/>
                    </a:rPr>
                    <a:t>O</a:t>
                  </a:r>
                  <a:endParaRPr lang="ja-JP" altLang="en-US" sz="1099" dirty="0">
                    <a:latin typeface="Meiryo UI" panose="020B0604030504040204" pitchFamily="50" charset="-128"/>
                    <a:ea typeface="Meiryo UI" panose="020B0604030504040204" pitchFamily="50" charset="-128"/>
                  </a:endParaRPr>
                </a:p>
              </p:txBody>
            </p:sp>
            <p:sp>
              <p:nvSpPr>
                <p:cNvPr id="264" name="テキスト ボックス 263">
                  <a:extLst>
                    <a:ext uri="{FF2B5EF4-FFF2-40B4-BE49-F238E27FC236}">
                      <a16:creationId xmlns:a16="http://schemas.microsoft.com/office/drawing/2014/main" id="{6DB85C40-1171-75D0-B239-1C283AF51ED5}"/>
                    </a:ext>
                  </a:extLst>
                </p:cNvPr>
                <p:cNvSpPr txBox="1"/>
                <p:nvPr/>
              </p:nvSpPr>
              <p:spPr>
                <a:xfrm>
                  <a:off x="2409951" y="4070382"/>
                  <a:ext cx="457617" cy="450886"/>
                </a:xfrm>
                <a:prstGeom prst="rect">
                  <a:avLst/>
                </a:prstGeom>
                <a:noFill/>
              </p:spPr>
              <p:txBody>
                <a:bodyPr wrap="none" rtlCol="0" anchor="ctr">
                  <a:spAutoFit/>
                </a:bodyPr>
                <a:lstStyle/>
                <a:p>
                  <a:pPr algn="ctr"/>
                  <a:r>
                    <a:rPr lang="ja-JP" altLang="en-US" sz="2800" b="1" dirty="0">
                      <a:latin typeface="Meiryo UI" panose="020B0604030504040204" pitchFamily="50" charset="-128"/>
                      <a:ea typeface="Meiryo UI" panose="020B0604030504040204" pitchFamily="50" charset="-128"/>
                    </a:rPr>
                    <a:t>鉄</a:t>
                  </a:r>
                </a:p>
              </p:txBody>
            </p:sp>
          </p:grpSp>
          <p:sp>
            <p:nvSpPr>
              <p:cNvPr id="247" name="フローチャート: 結合子 246">
                <a:extLst>
                  <a:ext uri="{FF2B5EF4-FFF2-40B4-BE49-F238E27FC236}">
                    <a16:creationId xmlns:a16="http://schemas.microsoft.com/office/drawing/2014/main" id="{10636AE9-45E9-1E7A-48C5-B3D05759E253}"/>
                  </a:ext>
                </a:extLst>
              </p:cNvPr>
              <p:cNvSpPr/>
              <p:nvPr/>
            </p:nvSpPr>
            <p:spPr bwMode="auto">
              <a:xfrm>
                <a:off x="8802184" y="2390774"/>
                <a:ext cx="1016515" cy="1052513"/>
              </a:xfrm>
              <a:prstGeom prst="flowChartConnector">
                <a:avLst/>
              </a:prstGeom>
              <a:noFill/>
              <a:ln w="28575" cap="flat" cmpd="sng" algn="ctr">
                <a:solidFill>
                  <a:schemeClr val="tx1"/>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2498" dirty="0">
                  <a:latin typeface="Meiryo UI" panose="020B0604030504040204" pitchFamily="50" charset="-128"/>
                  <a:ea typeface="Meiryo UI" panose="020B0604030504040204" pitchFamily="50" charset="-128"/>
                </a:endParaRPr>
              </a:p>
            </p:txBody>
          </p:sp>
        </p:grpSp>
        <p:sp>
          <p:nvSpPr>
            <p:cNvPr id="200" name="楕円 199">
              <a:extLst>
                <a:ext uri="{FF2B5EF4-FFF2-40B4-BE49-F238E27FC236}">
                  <a16:creationId xmlns:a16="http://schemas.microsoft.com/office/drawing/2014/main" id="{106DE434-219D-FB7E-ED40-A28251B65D98}"/>
                </a:ext>
              </a:extLst>
            </p:cNvPr>
            <p:cNvSpPr/>
            <p:nvPr/>
          </p:nvSpPr>
          <p:spPr bwMode="auto">
            <a:xfrm>
              <a:off x="7338945" y="180963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1" name="楕円 200">
              <a:extLst>
                <a:ext uri="{FF2B5EF4-FFF2-40B4-BE49-F238E27FC236}">
                  <a16:creationId xmlns:a16="http://schemas.microsoft.com/office/drawing/2014/main" id="{B695C7D5-0649-0F24-75D0-F1BC4D9195CE}"/>
                </a:ext>
              </a:extLst>
            </p:cNvPr>
            <p:cNvSpPr/>
            <p:nvPr/>
          </p:nvSpPr>
          <p:spPr bwMode="auto">
            <a:xfrm>
              <a:off x="7277033" y="177153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2" name="楕円 201">
              <a:extLst>
                <a:ext uri="{FF2B5EF4-FFF2-40B4-BE49-F238E27FC236}">
                  <a16:creationId xmlns:a16="http://schemas.microsoft.com/office/drawing/2014/main" id="{AB50346D-49FB-F7AB-CC6E-3FBABB5AEA6F}"/>
                </a:ext>
              </a:extLst>
            </p:cNvPr>
            <p:cNvSpPr/>
            <p:nvPr/>
          </p:nvSpPr>
          <p:spPr bwMode="auto">
            <a:xfrm>
              <a:off x="7629458" y="1842968"/>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3" name="楕円 202">
              <a:extLst>
                <a:ext uri="{FF2B5EF4-FFF2-40B4-BE49-F238E27FC236}">
                  <a16:creationId xmlns:a16="http://schemas.microsoft.com/office/drawing/2014/main" id="{1E27005C-615C-47F9-4F9F-1D3286F4190F}"/>
                </a:ext>
              </a:extLst>
            </p:cNvPr>
            <p:cNvSpPr/>
            <p:nvPr/>
          </p:nvSpPr>
          <p:spPr bwMode="auto">
            <a:xfrm>
              <a:off x="7605646" y="1762006"/>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4" name="楕円 203">
              <a:extLst>
                <a:ext uri="{FF2B5EF4-FFF2-40B4-BE49-F238E27FC236}">
                  <a16:creationId xmlns:a16="http://schemas.microsoft.com/office/drawing/2014/main" id="{45528D06-F779-4E8D-5F2C-05AEB5CE4AFC}"/>
                </a:ext>
              </a:extLst>
            </p:cNvPr>
            <p:cNvSpPr/>
            <p:nvPr/>
          </p:nvSpPr>
          <p:spPr bwMode="auto">
            <a:xfrm>
              <a:off x="7915208" y="1957268"/>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5" name="楕円 204">
              <a:extLst>
                <a:ext uri="{FF2B5EF4-FFF2-40B4-BE49-F238E27FC236}">
                  <a16:creationId xmlns:a16="http://schemas.microsoft.com/office/drawing/2014/main" id="{952BE69A-7487-84FA-DC8D-3EB0D8DB7CAD}"/>
                </a:ext>
              </a:extLst>
            </p:cNvPr>
            <p:cNvSpPr/>
            <p:nvPr/>
          </p:nvSpPr>
          <p:spPr bwMode="auto">
            <a:xfrm>
              <a:off x="7910446" y="188583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6" name="楕円 205">
              <a:extLst>
                <a:ext uri="{FF2B5EF4-FFF2-40B4-BE49-F238E27FC236}">
                  <a16:creationId xmlns:a16="http://schemas.microsoft.com/office/drawing/2014/main" id="{DEDE9854-F9C2-86FB-4D66-BAE1293843A2}"/>
                </a:ext>
              </a:extLst>
            </p:cNvPr>
            <p:cNvSpPr/>
            <p:nvPr/>
          </p:nvSpPr>
          <p:spPr bwMode="auto">
            <a:xfrm>
              <a:off x="7972358" y="194298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7" name="楕円 206">
              <a:extLst>
                <a:ext uri="{FF2B5EF4-FFF2-40B4-BE49-F238E27FC236}">
                  <a16:creationId xmlns:a16="http://schemas.microsoft.com/office/drawing/2014/main" id="{F091E822-38F5-5302-B76F-EF00B8B5B3D2}"/>
                </a:ext>
              </a:extLst>
            </p:cNvPr>
            <p:cNvSpPr/>
            <p:nvPr/>
          </p:nvSpPr>
          <p:spPr bwMode="auto">
            <a:xfrm>
              <a:off x="7686609" y="1800105"/>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8" name="楕円 207">
              <a:extLst>
                <a:ext uri="{FF2B5EF4-FFF2-40B4-BE49-F238E27FC236}">
                  <a16:creationId xmlns:a16="http://schemas.microsoft.com/office/drawing/2014/main" id="{1C459530-E24B-ED1B-53F8-C865A1718496}"/>
                </a:ext>
              </a:extLst>
            </p:cNvPr>
            <p:cNvSpPr/>
            <p:nvPr/>
          </p:nvSpPr>
          <p:spPr bwMode="auto">
            <a:xfrm>
              <a:off x="8139046" y="2200156"/>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9" name="楕円 208">
              <a:extLst>
                <a:ext uri="{FF2B5EF4-FFF2-40B4-BE49-F238E27FC236}">
                  <a16:creationId xmlns:a16="http://schemas.microsoft.com/office/drawing/2014/main" id="{F260A62B-0A02-D8FD-3C2B-25976FFE74A0}"/>
                </a:ext>
              </a:extLst>
            </p:cNvPr>
            <p:cNvSpPr/>
            <p:nvPr/>
          </p:nvSpPr>
          <p:spPr bwMode="auto">
            <a:xfrm>
              <a:off x="8148571" y="2119193"/>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0" name="楕円 209">
              <a:extLst>
                <a:ext uri="{FF2B5EF4-FFF2-40B4-BE49-F238E27FC236}">
                  <a16:creationId xmlns:a16="http://schemas.microsoft.com/office/drawing/2014/main" id="{198A2D56-9ABC-E356-71A3-6FD962F6F71B}"/>
                </a:ext>
              </a:extLst>
            </p:cNvPr>
            <p:cNvSpPr/>
            <p:nvPr/>
          </p:nvSpPr>
          <p:spPr bwMode="auto">
            <a:xfrm>
              <a:off x="8196196" y="2243018"/>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1" name="楕円 210">
              <a:extLst>
                <a:ext uri="{FF2B5EF4-FFF2-40B4-BE49-F238E27FC236}">
                  <a16:creationId xmlns:a16="http://schemas.microsoft.com/office/drawing/2014/main" id="{6A7D616D-25CE-D66F-F5FF-08977798397C}"/>
                </a:ext>
              </a:extLst>
            </p:cNvPr>
            <p:cNvSpPr/>
            <p:nvPr/>
          </p:nvSpPr>
          <p:spPr bwMode="auto">
            <a:xfrm>
              <a:off x="8258108" y="2504956"/>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2" name="楕円 211">
              <a:extLst>
                <a:ext uri="{FF2B5EF4-FFF2-40B4-BE49-F238E27FC236}">
                  <a16:creationId xmlns:a16="http://schemas.microsoft.com/office/drawing/2014/main" id="{9EC49CC4-780B-248C-0CCD-EEF92D17496D}"/>
                </a:ext>
              </a:extLst>
            </p:cNvPr>
            <p:cNvSpPr/>
            <p:nvPr/>
          </p:nvSpPr>
          <p:spPr bwMode="auto">
            <a:xfrm>
              <a:off x="8234295" y="2552581"/>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3" name="楕円 212">
              <a:extLst>
                <a:ext uri="{FF2B5EF4-FFF2-40B4-BE49-F238E27FC236}">
                  <a16:creationId xmlns:a16="http://schemas.microsoft.com/office/drawing/2014/main" id="{B2068313-759F-F498-37F0-6909CC69CCEA}"/>
                </a:ext>
              </a:extLst>
            </p:cNvPr>
            <p:cNvSpPr/>
            <p:nvPr/>
          </p:nvSpPr>
          <p:spPr bwMode="auto">
            <a:xfrm>
              <a:off x="8296208" y="2600206"/>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4" name="楕円 213">
              <a:extLst>
                <a:ext uri="{FF2B5EF4-FFF2-40B4-BE49-F238E27FC236}">
                  <a16:creationId xmlns:a16="http://schemas.microsoft.com/office/drawing/2014/main" id="{8B021788-081B-1DBD-C2A7-A7EF938EB183}"/>
                </a:ext>
              </a:extLst>
            </p:cNvPr>
            <p:cNvSpPr/>
            <p:nvPr/>
          </p:nvSpPr>
          <p:spPr bwMode="auto">
            <a:xfrm>
              <a:off x="7381807" y="175248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5" name="楕円 214">
              <a:extLst>
                <a:ext uri="{FF2B5EF4-FFF2-40B4-BE49-F238E27FC236}">
                  <a16:creationId xmlns:a16="http://schemas.microsoft.com/office/drawing/2014/main" id="{77CF8F93-6D1E-95A2-0DA9-9DFF9E10A137}"/>
                </a:ext>
              </a:extLst>
            </p:cNvPr>
            <p:cNvSpPr/>
            <p:nvPr/>
          </p:nvSpPr>
          <p:spPr bwMode="auto">
            <a:xfrm>
              <a:off x="8200958" y="2881194"/>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6" name="楕円 215">
              <a:extLst>
                <a:ext uri="{FF2B5EF4-FFF2-40B4-BE49-F238E27FC236}">
                  <a16:creationId xmlns:a16="http://schemas.microsoft.com/office/drawing/2014/main" id="{EEEFD696-CF5E-40E3-FEAC-43AED651F0E4}"/>
                </a:ext>
              </a:extLst>
            </p:cNvPr>
            <p:cNvSpPr/>
            <p:nvPr/>
          </p:nvSpPr>
          <p:spPr bwMode="auto">
            <a:xfrm>
              <a:off x="8262870" y="2881194"/>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7" name="楕円 216">
              <a:extLst>
                <a:ext uri="{FF2B5EF4-FFF2-40B4-BE49-F238E27FC236}">
                  <a16:creationId xmlns:a16="http://schemas.microsoft.com/office/drawing/2014/main" id="{DF302C76-41A5-5089-FEFC-5C0F896836AE}"/>
                </a:ext>
              </a:extLst>
            </p:cNvPr>
            <p:cNvSpPr/>
            <p:nvPr/>
          </p:nvSpPr>
          <p:spPr bwMode="auto">
            <a:xfrm>
              <a:off x="8229533" y="2952632"/>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8" name="楕円 217">
              <a:extLst>
                <a:ext uri="{FF2B5EF4-FFF2-40B4-BE49-F238E27FC236}">
                  <a16:creationId xmlns:a16="http://schemas.microsoft.com/office/drawing/2014/main" id="{4140B0AD-CBB5-279E-E6D3-4D3BA61D017B}"/>
                </a:ext>
              </a:extLst>
            </p:cNvPr>
            <p:cNvSpPr/>
            <p:nvPr/>
          </p:nvSpPr>
          <p:spPr bwMode="auto">
            <a:xfrm>
              <a:off x="8081896" y="3205045"/>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9" name="楕円 218">
              <a:extLst>
                <a:ext uri="{FF2B5EF4-FFF2-40B4-BE49-F238E27FC236}">
                  <a16:creationId xmlns:a16="http://schemas.microsoft.com/office/drawing/2014/main" id="{135293B9-DBEB-AD75-7FD2-9B654AE55900}"/>
                </a:ext>
              </a:extLst>
            </p:cNvPr>
            <p:cNvSpPr/>
            <p:nvPr/>
          </p:nvSpPr>
          <p:spPr bwMode="auto">
            <a:xfrm>
              <a:off x="8162859" y="3185995"/>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0" name="楕円 219">
              <a:extLst>
                <a:ext uri="{FF2B5EF4-FFF2-40B4-BE49-F238E27FC236}">
                  <a16:creationId xmlns:a16="http://schemas.microsoft.com/office/drawing/2014/main" id="{DA304552-0DC2-F126-0C26-D99BA38224FD}"/>
                </a:ext>
              </a:extLst>
            </p:cNvPr>
            <p:cNvSpPr/>
            <p:nvPr/>
          </p:nvSpPr>
          <p:spPr bwMode="auto">
            <a:xfrm>
              <a:off x="8096184" y="3262195"/>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1" name="楕円 220">
              <a:extLst>
                <a:ext uri="{FF2B5EF4-FFF2-40B4-BE49-F238E27FC236}">
                  <a16:creationId xmlns:a16="http://schemas.microsoft.com/office/drawing/2014/main" id="{EA4FEF78-C5E5-1FA4-D6DA-1BC1835B4F36}"/>
                </a:ext>
              </a:extLst>
            </p:cNvPr>
            <p:cNvSpPr/>
            <p:nvPr/>
          </p:nvSpPr>
          <p:spPr bwMode="auto">
            <a:xfrm>
              <a:off x="7834247" y="3419358"/>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2" name="楕円 221">
              <a:extLst>
                <a:ext uri="{FF2B5EF4-FFF2-40B4-BE49-F238E27FC236}">
                  <a16:creationId xmlns:a16="http://schemas.microsoft.com/office/drawing/2014/main" id="{69D1C775-9131-387E-FAAF-D01A38430579}"/>
                </a:ext>
              </a:extLst>
            </p:cNvPr>
            <p:cNvSpPr/>
            <p:nvPr/>
          </p:nvSpPr>
          <p:spPr bwMode="auto">
            <a:xfrm>
              <a:off x="7915209" y="3443171"/>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3" name="楕円 222">
              <a:extLst>
                <a:ext uri="{FF2B5EF4-FFF2-40B4-BE49-F238E27FC236}">
                  <a16:creationId xmlns:a16="http://schemas.microsoft.com/office/drawing/2014/main" id="{468F3571-2556-84BA-717A-B1DEA9577707}"/>
                </a:ext>
              </a:extLst>
            </p:cNvPr>
            <p:cNvSpPr/>
            <p:nvPr/>
          </p:nvSpPr>
          <p:spPr bwMode="auto">
            <a:xfrm>
              <a:off x="7819959" y="3490796"/>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4" name="楕円 223">
              <a:extLst>
                <a:ext uri="{FF2B5EF4-FFF2-40B4-BE49-F238E27FC236}">
                  <a16:creationId xmlns:a16="http://schemas.microsoft.com/office/drawing/2014/main" id="{F3FFF6C6-B5E3-2212-34C7-DEE8B5C98FC7}"/>
                </a:ext>
              </a:extLst>
            </p:cNvPr>
            <p:cNvSpPr/>
            <p:nvPr/>
          </p:nvSpPr>
          <p:spPr bwMode="auto">
            <a:xfrm>
              <a:off x="7524684" y="348127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5" name="楕円 224">
              <a:extLst>
                <a:ext uri="{FF2B5EF4-FFF2-40B4-BE49-F238E27FC236}">
                  <a16:creationId xmlns:a16="http://schemas.microsoft.com/office/drawing/2014/main" id="{F910E1C3-2674-9B58-0995-BAB9C897E0F7}"/>
                </a:ext>
              </a:extLst>
            </p:cNvPr>
            <p:cNvSpPr/>
            <p:nvPr/>
          </p:nvSpPr>
          <p:spPr bwMode="auto">
            <a:xfrm>
              <a:off x="7572309" y="353842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6" name="楕円 225">
              <a:extLst>
                <a:ext uri="{FF2B5EF4-FFF2-40B4-BE49-F238E27FC236}">
                  <a16:creationId xmlns:a16="http://schemas.microsoft.com/office/drawing/2014/main" id="{72A7B9BC-0410-A9BF-35A3-C63485BAA5E5}"/>
                </a:ext>
              </a:extLst>
            </p:cNvPr>
            <p:cNvSpPr/>
            <p:nvPr/>
          </p:nvSpPr>
          <p:spPr bwMode="auto">
            <a:xfrm>
              <a:off x="7491347" y="3533657"/>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7" name="楕円 226">
              <a:extLst>
                <a:ext uri="{FF2B5EF4-FFF2-40B4-BE49-F238E27FC236}">
                  <a16:creationId xmlns:a16="http://schemas.microsoft.com/office/drawing/2014/main" id="{1FEFF026-054D-36C0-B4CF-C1DB9DAFD3E0}"/>
                </a:ext>
              </a:extLst>
            </p:cNvPr>
            <p:cNvSpPr/>
            <p:nvPr/>
          </p:nvSpPr>
          <p:spPr bwMode="auto">
            <a:xfrm>
              <a:off x="7067483" y="1857254"/>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8" name="楕円 227">
              <a:extLst>
                <a:ext uri="{FF2B5EF4-FFF2-40B4-BE49-F238E27FC236}">
                  <a16:creationId xmlns:a16="http://schemas.microsoft.com/office/drawing/2014/main" id="{29159642-A0C3-F242-73EB-90AD74DA3ADB}"/>
                </a:ext>
              </a:extLst>
            </p:cNvPr>
            <p:cNvSpPr/>
            <p:nvPr/>
          </p:nvSpPr>
          <p:spPr bwMode="auto">
            <a:xfrm>
              <a:off x="7057958" y="1928691"/>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9" name="楕円 228">
              <a:extLst>
                <a:ext uri="{FF2B5EF4-FFF2-40B4-BE49-F238E27FC236}">
                  <a16:creationId xmlns:a16="http://schemas.microsoft.com/office/drawing/2014/main" id="{E1488C68-64F1-199D-758A-5DD2BE1302AF}"/>
                </a:ext>
              </a:extLst>
            </p:cNvPr>
            <p:cNvSpPr/>
            <p:nvPr/>
          </p:nvSpPr>
          <p:spPr bwMode="auto">
            <a:xfrm>
              <a:off x="7005570" y="1947742"/>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0" name="楕円 229">
              <a:extLst>
                <a:ext uri="{FF2B5EF4-FFF2-40B4-BE49-F238E27FC236}">
                  <a16:creationId xmlns:a16="http://schemas.microsoft.com/office/drawing/2014/main" id="{13B35173-FB8F-FF5C-F7CC-21D0E4248B77}"/>
                </a:ext>
              </a:extLst>
            </p:cNvPr>
            <p:cNvSpPr/>
            <p:nvPr/>
          </p:nvSpPr>
          <p:spPr bwMode="auto">
            <a:xfrm>
              <a:off x="6805545" y="2133479"/>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1" name="楕円 230">
              <a:extLst>
                <a:ext uri="{FF2B5EF4-FFF2-40B4-BE49-F238E27FC236}">
                  <a16:creationId xmlns:a16="http://schemas.microsoft.com/office/drawing/2014/main" id="{A4048C6C-A702-70AA-972E-614EBF2158DF}"/>
                </a:ext>
              </a:extLst>
            </p:cNvPr>
            <p:cNvSpPr/>
            <p:nvPr/>
          </p:nvSpPr>
          <p:spPr bwMode="auto">
            <a:xfrm>
              <a:off x="6757921" y="2214441"/>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2" name="楕円 231">
              <a:extLst>
                <a:ext uri="{FF2B5EF4-FFF2-40B4-BE49-F238E27FC236}">
                  <a16:creationId xmlns:a16="http://schemas.microsoft.com/office/drawing/2014/main" id="{01DD1C05-9E63-4477-4C02-928BBBF6004C}"/>
                </a:ext>
              </a:extLst>
            </p:cNvPr>
            <p:cNvSpPr/>
            <p:nvPr/>
          </p:nvSpPr>
          <p:spPr bwMode="auto">
            <a:xfrm>
              <a:off x="6815070" y="2219204"/>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3" name="楕円 232">
              <a:extLst>
                <a:ext uri="{FF2B5EF4-FFF2-40B4-BE49-F238E27FC236}">
                  <a16:creationId xmlns:a16="http://schemas.microsoft.com/office/drawing/2014/main" id="{3CDECE0F-BB86-9E2A-C74B-6DB92A46C8A9}"/>
                </a:ext>
              </a:extLst>
            </p:cNvPr>
            <p:cNvSpPr/>
            <p:nvPr/>
          </p:nvSpPr>
          <p:spPr bwMode="auto">
            <a:xfrm>
              <a:off x="6738870" y="2562104"/>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4" name="楕円 233">
              <a:extLst>
                <a:ext uri="{FF2B5EF4-FFF2-40B4-BE49-F238E27FC236}">
                  <a16:creationId xmlns:a16="http://schemas.microsoft.com/office/drawing/2014/main" id="{76BA0FFF-05CE-4414-36C0-82FB449D3FB1}"/>
                </a:ext>
              </a:extLst>
            </p:cNvPr>
            <p:cNvSpPr/>
            <p:nvPr/>
          </p:nvSpPr>
          <p:spPr bwMode="auto">
            <a:xfrm>
              <a:off x="6681720" y="2500192"/>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5" name="楕円 234">
              <a:extLst>
                <a:ext uri="{FF2B5EF4-FFF2-40B4-BE49-F238E27FC236}">
                  <a16:creationId xmlns:a16="http://schemas.microsoft.com/office/drawing/2014/main" id="{687E811B-0935-670E-6BBF-791E510464FE}"/>
                </a:ext>
              </a:extLst>
            </p:cNvPr>
            <p:cNvSpPr/>
            <p:nvPr/>
          </p:nvSpPr>
          <p:spPr bwMode="auto">
            <a:xfrm>
              <a:off x="6715057" y="2600205"/>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6" name="楕円 235">
              <a:extLst>
                <a:ext uri="{FF2B5EF4-FFF2-40B4-BE49-F238E27FC236}">
                  <a16:creationId xmlns:a16="http://schemas.microsoft.com/office/drawing/2014/main" id="{C0EE32D2-B83F-E739-E5B7-700BD737954E}"/>
                </a:ext>
              </a:extLst>
            </p:cNvPr>
            <p:cNvSpPr/>
            <p:nvPr/>
          </p:nvSpPr>
          <p:spPr bwMode="auto">
            <a:xfrm>
              <a:off x="6757920" y="291453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7" name="楕円 236">
              <a:extLst>
                <a:ext uri="{FF2B5EF4-FFF2-40B4-BE49-F238E27FC236}">
                  <a16:creationId xmlns:a16="http://schemas.microsoft.com/office/drawing/2014/main" id="{967BB9C1-5A80-126E-4EE5-2F4C278D42EF}"/>
                </a:ext>
              </a:extLst>
            </p:cNvPr>
            <p:cNvSpPr/>
            <p:nvPr/>
          </p:nvSpPr>
          <p:spPr bwMode="auto">
            <a:xfrm>
              <a:off x="6748395" y="299073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8" name="楕円 237">
              <a:extLst>
                <a:ext uri="{FF2B5EF4-FFF2-40B4-BE49-F238E27FC236}">
                  <a16:creationId xmlns:a16="http://schemas.microsoft.com/office/drawing/2014/main" id="{B8D332B8-6EA8-3DB1-86CA-9CA7D11FA56B}"/>
                </a:ext>
              </a:extLst>
            </p:cNvPr>
            <p:cNvSpPr/>
            <p:nvPr/>
          </p:nvSpPr>
          <p:spPr bwMode="auto">
            <a:xfrm>
              <a:off x="6715058" y="2890718"/>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9" name="楕円 238">
              <a:extLst>
                <a:ext uri="{FF2B5EF4-FFF2-40B4-BE49-F238E27FC236}">
                  <a16:creationId xmlns:a16="http://schemas.microsoft.com/office/drawing/2014/main" id="{12E598FF-8C35-38CE-51C0-A456AF8690CE}"/>
                </a:ext>
              </a:extLst>
            </p:cNvPr>
            <p:cNvSpPr/>
            <p:nvPr/>
          </p:nvSpPr>
          <p:spPr bwMode="auto">
            <a:xfrm>
              <a:off x="6891270" y="3266955"/>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0" name="楕円 239">
              <a:extLst>
                <a:ext uri="{FF2B5EF4-FFF2-40B4-BE49-F238E27FC236}">
                  <a16:creationId xmlns:a16="http://schemas.microsoft.com/office/drawing/2014/main" id="{B1061386-5DF5-A0A8-34CC-4E416F89E195}"/>
                </a:ext>
              </a:extLst>
            </p:cNvPr>
            <p:cNvSpPr/>
            <p:nvPr/>
          </p:nvSpPr>
          <p:spPr bwMode="auto">
            <a:xfrm>
              <a:off x="6948420" y="3266955"/>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1" name="楕円 240">
              <a:extLst>
                <a:ext uri="{FF2B5EF4-FFF2-40B4-BE49-F238E27FC236}">
                  <a16:creationId xmlns:a16="http://schemas.microsoft.com/office/drawing/2014/main" id="{5E203142-F3B6-49F4-4087-0B024394F592}"/>
                </a:ext>
              </a:extLst>
            </p:cNvPr>
            <p:cNvSpPr/>
            <p:nvPr/>
          </p:nvSpPr>
          <p:spPr bwMode="auto">
            <a:xfrm>
              <a:off x="6962708" y="3328868"/>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2" name="楕円 241">
              <a:extLst>
                <a:ext uri="{FF2B5EF4-FFF2-40B4-BE49-F238E27FC236}">
                  <a16:creationId xmlns:a16="http://schemas.microsoft.com/office/drawing/2014/main" id="{01952BDC-471B-0DA1-FFEE-703C4FA47167}"/>
                </a:ext>
              </a:extLst>
            </p:cNvPr>
            <p:cNvSpPr/>
            <p:nvPr/>
          </p:nvSpPr>
          <p:spPr bwMode="auto">
            <a:xfrm>
              <a:off x="7215121" y="3433643"/>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3" name="楕円 242">
              <a:extLst>
                <a:ext uri="{FF2B5EF4-FFF2-40B4-BE49-F238E27FC236}">
                  <a16:creationId xmlns:a16="http://schemas.microsoft.com/office/drawing/2014/main" id="{EBF443BC-B443-EE4C-00E0-A7C7F7A8A587}"/>
                </a:ext>
              </a:extLst>
            </p:cNvPr>
            <p:cNvSpPr/>
            <p:nvPr/>
          </p:nvSpPr>
          <p:spPr bwMode="auto">
            <a:xfrm>
              <a:off x="7157970" y="3486030"/>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4" name="楕円 243">
              <a:extLst>
                <a:ext uri="{FF2B5EF4-FFF2-40B4-BE49-F238E27FC236}">
                  <a16:creationId xmlns:a16="http://schemas.microsoft.com/office/drawing/2014/main" id="{6E601D69-53F5-785C-BEF4-16B827400F07}"/>
                </a:ext>
              </a:extLst>
            </p:cNvPr>
            <p:cNvSpPr/>
            <p:nvPr/>
          </p:nvSpPr>
          <p:spPr bwMode="auto">
            <a:xfrm>
              <a:off x="7253221" y="3514606"/>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5" name="楕円 244">
              <a:extLst>
                <a:ext uri="{FF2B5EF4-FFF2-40B4-BE49-F238E27FC236}">
                  <a16:creationId xmlns:a16="http://schemas.microsoft.com/office/drawing/2014/main" id="{34F78782-F1FA-47FB-F110-7717A211273C}"/>
                </a:ext>
              </a:extLst>
            </p:cNvPr>
            <p:cNvSpPr/>
            <p:nvPr/>
          </p:nvSpPr>
          <p:spPr bwMode="auto">
            <a:xfrm>
              <a:off x="6667433" y="2581153"/>
              <a:ext cx="66742" cy="8108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sp>
        <p:nvSpPr>
          <p:cNvPr id="267" name="テキスト ボックス 266">
            <a:extLst>
              <a:ext uri="{FF2B5EF4-FFF2-40B4-BE49-F238E27FC236}">
                <a16:creationId xmlns:a16="http://schemas.microsoft.com/office/drawing/2014/main" id="{15D9B340-4C7B-1B93-81D1-A7D8DF24F447}"/>
              </a:ext>
            </a:extLst>
          </p:cNvPr>
          <p:cNvSpPr txBox="1"/>
          <p:nvPr/>
        </p:nvSpPr>
        <p:spPr>
          <a:xfrm>
            <a:off x="6389791" y="3184752"/>
            <a:ext cx="776175" cy="369332"/>
          </a:xfrm>
          <a:prstGeom prst="rect">
            <a:avLst/>
          </a:prstGeom>
          <a:noFill/>
          <a:ln>
            <a:noFill/>
          </a:ln>
        </p:spPr>
        <p:txBody>
          <a:bodyPr wrap="none" rtlCol="0">
            <a:spAutoFit/>
          </a:bodyPr>
          <a:lstStyle/>
          <a:p>
            <a:r>
              <a:rPr lang="ja-JP" altLang="en-US" b="1" dirty="0">
                <a:solidFill>
                  <a:schemeClr val="bg2"/>
                </a:solidFill>
                <a:latin typeface="Meiryo UI" panose="020B0604030504040204" pitchFamily="50" charset="-128"/>
                <a:ea typeface="Meiryo UI" panose="020B0604030504040204" pitchFamily="50" charset="-128"/>
              </a:rPr>
              <a:t>赤</a:t>
            </a:r>
            <a:r>
              <a:rPr kumimoji="1" lang="ja-JP" altLang="en-US" b="1" dirty="0">
                <a:solidFill>
                  <a:schemeClr val="bg2"/>
                </a:solidFill>
                <a:latin typeface="Meiryo UI" panose="020B0604030504040204" pitchFamily="50" charset="-128"/>
                <a:ea typeface="Meiryo UI" panose="020B0604030504040204" pitchFamily="50" charset="-128"/>
              </a:rPr>
              <a:t>サビ</a:t>
            </a:r>
          </a:p>
        </p:txBody>
      </p:sp>
      <p:cxnSp>
        <p:nvCxnSpPr>
          <p:cNvPr id="268" name="直線矢印コネクタ 267">
            <a:extLst>
              <a:ext uri="{FF2B5EF4-FFF2-40B4-BE49-F238E27FC236}">
                <a16:creationId xmlns:a16="http://schemas.microsoft.com/office/drawing/2014/main" id="{B8D30690-D810-5693-EC1A-FA9BCE1F4EFD}"/>
              </a:ext>
            </a:extLst>
          </p:cNvPr>
          <p:cNvCxnSpPr>
            <a:cxnSpLocks/>
            <a:stCxn id="267" idx="0"/>
            <a:endCxn id="239" idx="3"/>
          </p:cNvCxnSpPr>
          <p:nvPr/>
        </p:nvCxnSpPr>
        <p:spPr>
          <a:xfrm flipV="1">
            <a:off x="6777879" y="3000793"/>
            <a:ext cx="241274" cy="1839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9" name="テキスト ボックス 268">
            <a:extLst>
              <a:ext uri="{FF2B5EF4-FFF2-40B4-BE49-F238E27FC236}">
                <a16:creationId xmlns:a16="http://schemas.microsoft.com/office/drawing/2014/main" id="{9FBB2762-7F48-3A3C-5085-402C854C7D06}"/>
              </a:ext>
            </a:extLst>
          </p:cNvPr>
          <p:cNvSpPr txBox="1"/>
          <p:nvPr/>
        </p:nvSpPr>
        <p:spPr>
          <a:xfrm>
            <a:off x="10845807" y="3105921"/>
            <a:ext cx="923744" cy="369332"/>
          </a:xfrm>
          <a:prstGeom prst="rect">
            <a:avLst/>
          </a:prstGeom>
          <a:noFill/>
          <a:ln>
            <a:noFill/>
          </a:ln>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黒サビ</a:t>
            </a:r>
          </a:p>
        </p:txBody>
      </p:sp>
      <p:sp>
        <p:nvSpPr>
          <p:cNvPr id="271" name="テキスト ボックス 270">
            <a:extLst>
              <a:ext uri="{FF2B5EF4-FFF2-40B4-BE49-F238E27FC236}">
                <a16:creationId xmlns:a16="http://schemas.microsoft.com/office/drawing/2014/main" id="{E7BC6715-A9A3-8DA6-AA14-5E1FF59525CA}"/>
              </a:ext>
            </a:extLst>
          </p:cNvPr>
          <p:cNvSpPr txBox="1"/>
          <p:nvPr/>
        </p:nvSpPr>
        <p:spPr>
          <a:xfrm>
            <a:off x="8150702" y="3238596"/>
            <a:ext cx="1083623" cy="369332"/>
          </a:xfrm>
          <a:prstGeom prst="rect">
            <a:avLst/>
          </a:prstGeom>
          <a:noFill/>
          <a:ln>
            <a:noFill/>
          </a:ln>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黒サビ</a:t>
            </a:r>
          </a:p>
        </p:txBody>
      </p:sp>
      <p:cxnSp>
        <p:nvCxnSpPr>
          <p:cNvPr id="272" name="直線矢印コネクタ 271">
            <a:extLst>
              <a:ext uri="{FF2B5EF4-FFF2-40B4-BE49-F238E27FC236}">
                <a16:creationId xmlns:a16="http://schemas.microsoft.com/office/drawing/2014/main" id="{DE59693E-6D1B-91F5-5A76-27B60EF51052}"/>
              </a:ext>
            </a:extLst>
          </p:cNvPr>
          <p:cNvCxnSpPr>
            <a:cxnSpLocks/>
          </p:cNvCxnSpPr>
          <p:nvPr/>
        </p:nvCxnSpPr>
        <p:spPr>
          <a:xfrm flipH="1" flipV="1">
            <a:off x="8270151" y="3035168"/>
            <a:ext cx="229794" cy="2111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矢印: 下 1">
            <a:extLst>
              <a:ext uri="{FF2B5EF4-FFF2-40B4-BE49-F238E27FC236}">
                <a16:creationId xmlns:a16="http://schemas.microsoft.com/office/drawing/2014/main" id="{007E0131-7049-C4C1-E9EE-B59BE9230827}"/>
              </a:ext>
            </a:extLst>
          </p:cNvPr>
          <p:cNvSpPr/>
          <p:nvPr/>
        </p:nvSpPr>
        <p:spPr>
          <a:xfrm>
            <a:off x="1698805" y="3249090"/>
            <a:ext cx="817610" cy="202531"/>
          </a:xfrm>
          <a:prstGeom prst="downArrow">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pic>
        <p:nvPicPr>
          <p:cNvPr id="17" name="Picture 2" descr="TF-51 ピンパー釘 黒 15x38 (4kg入)(数量限定H) / 建築金物のビドーパル-総合通販">
            <a:extLst>
              <a:ext uri="{FF2B5EF4-FFF2-40B4-BE49-F238E27FC236}">
                <a16:creationId xmlns:a16="http://schemas.microsoft.com/office/drawing/2014/main" id="{DE216444-9AF9-FD5E-3C0E-F52009C38F6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6250" b="87250" l="49000" r="81667">
                        <a14:foregroundMark x1="80333" y1="30000" x2="82000" y2="26250"/>
                        <a14:foregroundMark x1="51167" y1="79250" x2="52833" y2="83250"/>
                        <a14:foregroundMark x1="49833" y1="80250" x2="49000" y2="80000"/>
                        <a14:foregroundMark x1="52167" y1="86500" x2="52312" y2="86514"/>
                        <a14:backgroundMark x1="53667" y1="86500" x2="53667" y2="86500"/>
                        <a14:backgroundMark x1="52833" y1="86750" x2="55500" y2="86750"/>
                        <a14:backgroundMark x1="52000" y1="87250" x2="55167" y2="87250"/>
                        <a14:backgroundMark x1="52167" y1="87000" x2="54000" y2="87500"/>
                      </a14:backgroundRemoval>
                    </a14:imgEffect>
                    <a14:imgEffect>
                      <a14:brightnessContrast bright="-34000"/>
                    </a14:imgEffect>
                  </a14:imgLayer>
                </a14:imgProps>
              </a:ext>
              <a:ext uri="{28A0092B-C50C-407E-A947-70E740481C1C}">
                <a14:useLocalDpi xmlns:a14="http://schemas.microsoft.com/office/drawing/2010/main" val="0"/>
              </a:ext>
            </a:extLst>
          </a:blip>
          <a:srcRect l="47554" t="23082" r="14722" b="12997"/>
          <a:stretch/>
        </p:blipFill>
        <p:spPr bwMode="auto">
          <a:xfrm rot="3056661">
            <a:off x="9884431" y="3229031"/>
            <a:ext cx="1606025" cy="1874738"/>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3E15B152-FF28-3CD9-A609-1535F5542985}"/>
              </a:ext>
            </a:extLst>
          </p:cNvPr>
          <p:cNvSpPr txBox="1"/>
          <p:nvPr/>
        </p:nvSpPr>
        <p:spPr>
          <a:xfrm>
            <a:off x="7113030" y="3622659"/>
            <a:ext cx="841897" cy="400110"/>
          </a:xfrm>
          <a:prstGeom prst="rect">
            <a:avLst/>
          </a:prstGeom>
          <a:noFill/>
          <a:ln>
            <a:noFill/>
          </a:ln>
        </p:spPr>
        <p:txBody>
          <a:bodyPr wrap="non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赤</a:t>
            </a:r>
            <a:r>
              <a:rPr kumimoji="1" lang="ja-JP" altLang="en-US" sz="2000" b="1" dirty="0">
                <a:solidFill>
                  <a:schemeClr val="bg2"/>
                </a:solidFill>
                <a:latin typeface="Meiryo UI" panose="020B0604030504040204" pitchFamily="50" charset="-128"/>
                <a:ea typeface="Meiryo UI" panose="020B0604030504040204" pitchFamily="50" charset="-128"/>
              </a:rPr>
              <a:t>サビ</a:t>
            </a:r>
          </a:p>
        </p:txBody>
      </p:sp>
      <p:sp>
        <p:nvSpPr>
          <p:cNvPr id="27" name="テキスト ボックス 26">
            <a:extLst>
              <a:ext uri="{FF2B5EF4-FFF2-40B4-BE49-F238E27FC236}">
                <a16:creationId xmlns:a16="http://schemas.microsoft.com/office/drawing/2014/main" id="{49DAED2D-6660-7561-6B08-5E7DC13142AF}"/>
              </a:ext>
            </a:extLst>
          </p:cNvPr>
          <p:cNvSpPr txBox="1"/>
          <p:nvPr/>
        </p:nvSpPr>
        <p:spPr>
          <a:xfrm>
            <a:off x="10162537" y="3572858"/>
            <a:ext cx="1083715" cy="400110"/>
          </a:xfrm>
          <a:prstGeom prst="rect">
            <a:avLst/>
          </a:prstGeom>
          <a:noFill/>
          <a:ln>
            <a:noFill/>
          </a:ln>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黒サビ</a:t>
            </a:r>
          </a:p>
        </p:txBody>
      </p:sp>
      <p:sp>
        <p:nvSpPr>
          <p:cNvPr id="88" name="楕円 87">
            <a:extLst>
              <a:ext uri="{FF2B5EF4-FFF2-40B4-BE49-F238E27FC236}">
                <a16:creationId xmlns:a16="http://schemas.microsoft.com/office/drawing/2014/main" id="{D8A19A86-E048-3A3C-1255-92F5038E95FD}"/>
              </a:ext>
            </a:extLst>
          </p:cNvPr>
          <p:cNvSpPr/>
          <p:nvPr/>
        </p:nvSpPr>
        <p:spPr>
          <a:xfrm>
            <a:off x="10299936" y="2897277"/>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cxnSp>
        <p:nvCxnSpPr>
          <p:cNvPr id="270" name="直線矢印コネクタ 269">
            <a:extLst>
              <a:ext uri="{FF2B5EF4-FFF2-40B4-BE49-F238E27FC236}">
                <a16:creationId xmlns:a16="http://schemas.microsoft.com/office/drawing/2014/main" id="{AF7026AA-85FC-D9E9-5971-E578888FB55F}"/>
              </a:ext>
            </a:extLst>
          </p:cNvPr>
          <p:cNvCxnSpPr>
            <a:cxnSpLocks/>
          </p:cNvCxnSpPr>
          <p:nvPr/>
        </p:nvCxnSpPr>
        <p:spPr>
          <a:xfrm flipH="1" flipV="1">
            <a:off x="11199747" y="2948731"/>
            <a:ext cx="229794" cy="2111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楕円 79">
            <a:extLst>
              <a:ext uri="{FF2B5EF4-FFF2-40B4-BE49-F238E27FC236}">
                <a16:creationId xmlns:a16="http://schemas.microsoft.com/office/drawing/2014/main" id="{326C35E0-3427-438C-2D30-08DC2E32F076}"/>
              </a:ext>
            </a:extLst>
          </p:cNvPr>
          <p:cNvSpPr/>
          <p:nvPr/>
        </p:nvSpPr>
        <p:spPr>
          <a:xfrm>
            <a:off x="9804485" y="1513226"/>
            <a:ext cx="1422814" cy="1379340"/>
          </a:xfrm>
          <a:prstGeom prst="ellips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鉄</a:t>
            </a:r>
          </a:p>
        </p:txBody>
      </p:sp>
      <p:sp>
        <p:nvSpPr>
          <p:cNvPr id="81" name="楕円 80">
            <a:extLst>
              <a:ext uri="{FF2B5EF4-FFF2-40B4-BE49-F238E27FC236}">
                <a16:creationId xmlns:a16="http://schemas.microsoft.com/office/drawing/2014/main" id="{DB70568F-57E2-3E3F-91D4-BC29CF993913}"/>
              </a:ext>
            </a:extLst>
          </p:cNvPr>
          <p:cNvSpPr/>
          <p:nvPr/>
        </p:nvSpPr>
        <p:spPr>
          <a:xfrm>
            <a:off x="10969283" y="1459694"/>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82" name="楕円 81">
            <a:extLst>
              <a:ext uri="{FF2B5EF4-FFF2-40B4-BE49-F238E27FC236}">
                <a16:creationId xmlns:a16="http://schemas.microsoft.com/office/drawing/2014/main" id="{C76D8CCF-0F07-BCC9-CDE1-9ECF059380BB}"/>
              </a:ext>
            </a:extLst>
          </p:cNvPr>
          <p:cNvSpPr/>
          <p:nvPr/>
        </p:nvSpPr>
        <p:spPr>
          <a:xfrm>
            <a:off x="11136956" y="1693638"/>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83" name="楕円 82">
            <a:extLst>
              <a:ext uri="{FF2B5EF4-FFF2-40B4-BE49-F238E27FC236}">
                <a16:creationId xmlns:a16="http://schemas.microsoft.com/office/drawing/2014/main" id="{9B146CE6-D530-76B9-AC63-8A9D83FF9122}"/>
              </a:ext>
            </a:extLst>
          </p:cNvPr>
          <p:cNvSpPr/>
          <p:nvPr/>
        </p:nvSpPr>
        <p:spPr>
          <a:xfrm>
            <a:off x="11211024" y="1978688"/>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84" name="楕円 83">
            <a:extLst>
              <a:ext uri="{FF2B5EF4-FFF2-40B4-BE49-F238E27FC236}">
                <a16:creationId xmlns:a16="http://schemas.microsoft.com/office/drawing/2014/main" id="{95243BDB-676D-779D-413F-D793F7E7238C}"/>
              </a:ext>
            </a:extLst>
          </p:cNvPr>
          <p:cNvSpPr/>
          <p:nvPr/>
        </p:nvSpPr>
        <p:spPr>
          <a:xfrm>
            <a:off x="11193004" y="2270839"/>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85" name="楕円 84">
            <a:extLst>
              <a:ext uri="{FF2B5EF4-FFF2-40B4-BE49-F238E27FC236}">
                <a16:creationId xmlns:a16="http://schemas.microsoft.com/office/drawing/2014/main" id="{F77E811D-763E-1B7E-0511-3ABA84228391}"/>
              </a:ext>
            </a:extLst>
          </p:cNvPr>
          <p:cNvSpPr/>
          <p:nvPr/>
        </p:nvSpPr>
        <p:spPr>
          <a:xfrm>
            <a:off x="11075692" y="2539596"/>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86" name="楕円 85">
            <a:extLst>
              <a:ext uri="{FF2B5EF4-FFF2-40B4-BE49-F238E27FC236}">
                <a16:creationId xmlns:a16="http://schemas.microsoft.com/office/drawing/2014/main" id="{48BCD993-C01B-C900-324C-8EE06ACC0B9D}"/>
              </a:ext>
            </a:extLst>
          </p:cNvPr>
          <p:cNvSpPr/>
          <p:nvPr/>
        </p:nvSpPr>
        <p:spPr>
          <a:xfrm>
            <a:off x="10856808" y="2732642"/>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87" name="楕円 86">
            <a:extLst>
              <a:ext uri="{FF2B5EF4-FFF2-40B4-BE49-F238E27FC236}">
                <a16:creationId xmlns:a16="http://schemas.microsoft.com/office/drawing/2014/main" id="{E1147337-A425-563F-B860-172B9437E560}"/>
              </a:ext>
            </a:extLst>
          </p:cNvPr>
          <p:cNvSpPr/>
          <p:nvPr/>
        </p:nvSpPr>
        <p:spPr>
          <a:xfrm>
            <a:off x="10595865" y="2831511"/>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89" name="楕円 88">
            <a:extLst>
              <a:ext uri="{FF2B5EF4-FFF2-40B4-BE49-F238E27FC236}">
                <a16:creationId xmlns:a16="http://schemas.microsoft.com/office/drawing/2014/main" id="{0C71F9E1-05D0-2514-E4C5-AFFC3CF7196C}"/>
              </a:ext>
            </a:extLst>
          </p:cNvPr>
          <p:cNvSpPr/>
          <p:nvPr/>
        </p:nvSpPr>
        <p:spPr>
          <a:xfrm>
            <a:off x="10042559" y="2854939"/>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0" name="楕円 89">
            <a:extLst>
              <a:ext uri="{FF2B5EF4-FFF2-40B4-BE49-F238E27FC236}">
                <a16:creationId xmlns:a16="http://schemas.microsoft.com/office/drawing/2014/main" id="{939FB9BD-CE32-59D0-E6D5-267D6C8AFEB8}"/>
              </a:ext>
            </a:extLst>
          </p:cNvPr>
          <p:cNvSpPr/>
          <p:nvPr/>
        </p:nvSpPr>
        <p:spPr>
          <a:xfrm>
            <a:off x="9807103" y="2712148"/>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1" name="楕円 90">
            <a:extLst>
              <a:ext uri="{FF2B5EF4-FFF2-40B4-BE49-F238E27FC236}">
                <a16:creationId xmlns:a16="http://schemas.microsoft.com/office/drawing/2014/main" id="{279F0986-1EE4-3F46-F308-328DACC026BF}"/>
              </a:ext>
            </a:extLst>
          </p:cNvPr>
          <p:cNvSpPr/>
          <p:nvPr/>
        </p:nvSpPr>
        <p:spPr>
          <a:xfrm>
            <a:off x="9631706" y="2489001"/>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2" name="楕円 91">
            <a:extLst>
              <a:ext uri="{FF2B5EF4-FFF2-40B4-BE49-F238E27FC236}">
                <a16:creationId xmlns:a16="http://schemas.microsoft.com/office/drawing/2014/main" id="{3A61A59A-3047-E097-B8EF-2F64D39B1202}"/>
              </a:ext>
            </a:extLst>
          </p:cNvPr>
          <p:cNvSpPr/>
          <p:nvPr/>
        </p:nvSpPr>
        <p:spPr>
          <a:xfrm>
            <a:off x="9542310" y="2263669"/>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3" name="楕円 92">
            <a:extLst>
              <a:ext uri="{FF2B5EF4-FFF2-40B4-BE49-F238E27FC236}">
                <a16:creationId xmlns:a16="http://schemas.microsoft.com/office/drawing/2014/main" id="{2C3210F0-6A6B-5313-D0C9-A6E4AF7FB943}"/>
              </a:ext>
            </a:extLst>
          </p:cNvPr>
          <p:cNvSpPr/>
          <p:nvPr/>
        </p:nvSpPr>
        <p:spPr>
          <a:xfrm>
            <a:off x="9517281" y="1952601"/>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4" name="楕円 93">
            <a:extLst>
              <a:ext uri="{FF2B5EF4-FFF2-40B4-BE49-F238E27FC236}">
                <a16:creationId xmlns:a16="http://schemas.microsoft.com/office/drawing/2014/main" id="{DF9D1E79-7592-C4A7-B752-CB816FDD1A97}"/>
              </a:ext>
            </a:extLst>
          </p:cNvPr>
          <p:cNvSpPr/>
          <p:nvPr/>
        </p:nvSpPr>
        <p:spPr>
          <a:xfrm>
            <a:off x="9599822" y="1659130"/>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5" name="楕円 94">
            <a:extLst>
              <a:ext uri="{FF2B5EF4-FFF2-40B4-BE49-F238E27FC236}">
                <a16:creationId xmlns:a16="http://schemas.microsoft.com/office/drawing/2014/main" id="{D7BDD346-733A-4EA6-3D87-A73C48EC5D57}"/>
              </a:ext>
            </a:extLst>
          </p:cNvPr>
          <p:cNvSpPr/>
          <p:nvPr/>
        </p:nvSpPr>
        <p:spPr>
          <a:xfrm>
            <a:off x="9768546" y="1415571"/>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6" name="楕円 95">
            <a:extLst>
              <a:ext uri="{FF2B5EF4-FFF2-40B4-BE49-F238E27FC236}">
                <a16:creationId xmlns:a16="http://schemas.microsoft.com/office/drawing/2014/main" id="{AEAE9454-9A46-9200-E60A-B8F6053C921D}"/>
              </a:ext>
            </a:extLst>
          </p:cNvPr>
          <p:cNvSpPr/>
          <p:nvPr/>
        </p:nvSpPr>
        <p:spPr>
          <a:xfrm>
            <a:off x="10012301" y="1264343"/>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7" name="楕円 96">
            <a:extLst>
              <a:ext uri="{FF2B5EF4-FFF2-40B4-BE49-F238E27FC236}">
                <a16:creationId xmlns:a16="http://schemas.microsoft.com/office/drawing/2014/main" id="{C4E9E248-2F3F-6175-B488-507302CE70C8}"/>
              </a:ext>
            </a:extLst>
          </p:cNvPr>
          <p:cNvSpPr/>
          <p:nvPr/>
        </p:nvSpPr>
        <p:spPr>
          <a:xfrm>
            <a:off x="10287563" y="1193825"/>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8" name="楕円 97">
            <a:extLst>
              <a:ext uri="{FF2B5EF4-FFF2-40B4-BE49-F238E27FC236}">
                <a16:creationId xmlns:a16="http://schemas.microsoft.com/office/drawing/2014/main" id="{EF6C13AF-D742-B558-1884-1BCDF5B34837}"/>
              </a:ext>
            </a:extLst>
          </p:cNvPr>
          <p:cNvSpPr/>
          <p:nvPr/>
        </p:nvSpPr>
        <p:spPr>
          <a:xfrm>
            <a:off x="10555536" y="1210746"/>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99" name="楕円 98">
            <a:extLst>
              <a:ext uri="{FF2B5EF4-FFF2-40B4-BE49-F238E27FC236}">
                <a16:creationId xmlns:a16="http://schemas.microsoft.com/office/drawing/2014/main" id="{F45D3621-F5A2-4F86-753E-6CC9B52901A4}"/>
              </a:ext>
            </a:extLst>
          </p:cNvPr>
          <p:cNvSpPr/>
          <p:nvPr/>
        </p:nvSpPr>
        <p:spPr>
          <a:xfrm>
            <a:off x="10783945" y="1294862"/>
            <a:ext cx="276969" cy="309137"/>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rPr>
              <a:t>O</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02" name="テキスト ボックス 101">
            <a:extLst>
              <a:ext uri="{FF2B5EF4-FFF2-40B4-BE49-F238E27FC236}">
                <a16:creationId xmlns:a16="http://schemas.microsoft.com/office/drawing/2014/main" id="{6B2313D0-AEAE-AAB7-8683-B62064AA0BE5}"/>
              </a:ext>
            </a:extLst>
          </p:cNvPr>
          <p:cNvSpPr txBox="1"/>
          <p:nvPr/>
        </p:nvSpPr>
        <p:spPr>
          <a:xfrm>
            <a:off x="9849753" y="845199"/>
            <a:ext cx="1050588" cy="369332"/>
          </a:xfrm>
          <a:prstGeom prst="rect">
            <a:avLst/>
          </a:prstGeom>
          <a:noFill/>
          <a:ln w="38100">
            <a:noFill/>
          </a:ln>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黒サビ</a:t>
            </a:r>
            <a:endParaRPr kumimoji="1" lang="en-US" altLang="ja-JP" b="1" dirty="0">
              <a:latin typeface="Meiryo UI" panose="020B0604030504040204" pitchFamily="50" charset="-128"/>
              <a:ea typeface="Meiryo UI" panose="020B0604030504040204" pitchFamily="50" charset="-128"/>
            </a:endParaRPr>
          </a:p>
        </p:txBody>
      </p:sp>
      <p:pic>
        <p:nvPicPr>
          <p:cNvPr id="103" name="Picture 2" descr="러스티 네일 칵테일 , Rusty nail 남자의 술 : 네이버 블로그">
            <a:extLst>
              <a:ext uri="{FF2B5EF4-FFF2-40B4-BE49-F238E27FC236}">
                <a16:creationId xmlns:a16="http://schemas.microsoft.com/office/drawing/2014/main" id="{9573D067-E893-F1D1-8F2F-320B1B3CF4A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402" b="89744" l="8650" r="93038">
                        <a14:foregroundMark x1="9494" y1="47009" x2="8650" y2="59829"/>
                        <a14:foregroundMark x1="88397" y1="57692" x2="93038" y2="58120"/>
                        <a14:backgroundMark x1="63291" y1="65385" x2="80591" y2="65812"/>
                        <a14:backgroundMark x1="12236" y1="64103" x2="18143" y2="61966"/>
                      </a14:backgroundRemoval>
                    </a14:imgEffect>
                  </a14:imgLayer>
                </a14:imgProps>
              </a:ext>
              <a:ext uri="{28A0092B-C50C-407E-A947-70E740481C1C}">
                <a14:useLocalDpi xmlns:a14="http://schemas.microsoft.com/office/drawing/2010/main" val="0"/>
              </a:ext>
            </a:extLst>
          </a:blip>
          <a:srcRect/>
          <a:stretch>
            <a:fillRect/>
          </a:stretch>
        </p:blipFill>
        <p:spPr bwMode="auto">
          <a:xfrm>
            <a:off x="6389791" y="3527417"/>
            <a:ext cx="2596998" cy="1183442"/>
          </a:xfrm>
          <a:prstGeom prst="rect">
            <a:avLst/>
          </a:prstGeom>
          <a:noFill/>
          <a:extLst>
            <a:ext uri="{909E8E84-426E-40DD-AFC4-6F175D3DCCD1}">
              <a14:hiddenFill xmlns:a14="http://schemas.microsoft.com/office/drawing/2010/main">
                <a:solidFill>
                  <a:srgbClr val="FFFFFF"/>
                </a:solidFill>
              </a14:hiddenFill>
            </a:ext>
          </a:extLst>
        </p:spPr>
      </p:pic>
      <p:sp>
        <p:nvSpPr>
          <p:cNvPr id="10" name="楕円 9">
            <a:extLst>
              <a:ext uri="{FF2B5EF4-FFF2-40B4-BE49-F238E27FC236}">
                <a16:creationId xmlns:a16="http://schemas.microsoft.com/office/drawing/2014/main" id="{6712EC2C-70D0-6A54-18A0-653AA41CAE03}"/>
              </a:ext>
            </a:extLst>
          </p:cNvPr>
          <p:cNvSpPr/>
          <p:nvPr/>
        </p:nvSpPr>
        <p:spPr bwMode="auto">
          <a:xfrm>
            <a:off x="9107732" y="1046273"/>
            <a:ext cx="602498" cy="548258"/>
          </a:xfrm>
          <a:prstGeom prst="ellipse">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ja-JP" altLang="en-US" sz="1600" b="1" dirty="0">
                <a:latin typeface="Meiryo UI" panose="020B0604030504040204" pitchFamily="50" charset="-128"/>
                <a:ea typeface="Meiryo UI" panose="020B0604030504040204" pitchFamily="50" charset="-128"/>
              </a:rPr>
              <a:t>蒸気</a:t>
            </a:r>
          </a:p>
        </p:txBody>
      </p:sp>
      <p:sp>
        <p:nvSpPr>
          <p:cNvPr id="16" name="楕円 15">
            <a:extLst>
              <a:ext uri="{FF2B5EF4-FFF2-40B4-BE49-F238E27FC236}">
                <a16:creationId xmlns:a16="http://schemas.microsoft.com/office/drawing/2014/main" id="{ABA5897F-594A-CC81-547E-9F6A8661D42C}"/>
              </a:ext>
            </a:extLst>
          </p:cNvPr>
          <p:cNvSpPr/>
          <p:nvPr/>
        </p:nvSpPr>
        <p:spPr bwMode="auto">
          <a:xfrm>
            <a:off x="11187332" y="1054672"/>
            <a:ext cx="469691" cy="487841"/>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ja-JP" altLang="en-US" sz="2000" b="1" dirty="0">
                <a:latin typeface="Meiryo UI" panose="020B0604030504040204" pitchFamily="50" charset="-128"/>
                <a:ea typeface="Meiryo UI" panose="020B0604030504040204" pitchFamily="50" charset="-128"/>
              </a:rPr>
              <a:t>水</a:t>
            </a:r>
          </a:p>
        </p:txBody>
      </p:sp>
      <p:cxnSp>
        <p:nvCxnSpPr>
          <p:cNvPr id="19" name="直線コネクタ 18">
            <a:extLst>
              <a:ext uri="{FF2B5EF4-FFF2-40B4-BE49-F238E27FC236}">
                <a16:creationId xmlns:a16="http://schemas.microsoft.com/office/drawing/2014/main" id="{3B45D1AE-05F8-67E5-28E5-E3F1302BACB2}"/>
              </a:ext>
            </a:extLst>
          </p:cNvPr>
          <p:cNvCxnSpPr>
            <a:cxnSpLocks/>
            <a:stCxn id="16" idx="1"/>
          </p:cNvCxnSpPr>
          <p:nvPr/>
        </p:nvCxnSpPr>
        <p:spPr bwMode="auto">
          <a:xfrm flipH="1">
            <a:off x="11054693" y="1126115"/>
            <a:ext cx="201424" cy="1503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a:extLst>
              <a:ext uri="{FF2B5EF4-FFF2-40B4-BE49-F238E27FC236}">
                <a16:creationId xmlns:a16="http://schemas.microsoft.com/office/drawing/2014/main" id="{FF9DC6B5-7161-6E9C-DF76-9A53C055DFC6}"/>
              </a:ext>
            </a:extLst>
          </p:cNvPr>
          <p:cNvCxnSpPr/>
          <p:nvPr/>
        </p:nvCxnSpPr>
        <p:spPr bwMode="auto">
          <a:xfrm flipH="1" flipV="1">
            <a:off x="10960770" y="1029965"/>
            <a:ext cx="80439" cy="25976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a:extLst>
              <a:ext uri="{FF2B5EF4-FFF2-40B4-BE49-F238E27FC236}">
                <a16:creationId xmlns:a16="http://schemas.microsoft.com/office/drawing/2014/main" id="{A76B63F4-22C4-3257-7697-080552BA25FC}"/>
              </a:ext>
            </a:extLst>
          </p:cNvPr>
          <p:cNvCxnSpPr/>
          <p:nvPr/>
        </p:nvCxnSpPr>
        <p:spPr bwMode="auto">
          <a:xfrm>
            <a:off x="9588396" y="1249613"/>
            <a:ext cx="356069" cy="1289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矢印コネクタ 29">
            <a:extLst>
              <a:ext uri="{FF2B5EF4-FFF2-40B4-BE49-F238E27FC236}">
                <a16:creationId xmlns:a16="http://schemas.microsoft.com/office/drawing/2014/main" id="{D595E78F-5B04-E1F1-501C-D344E28B98BE}"/>
              </a:ext>
            </a:extLst>
          </p:cNvPr>
          <p:cNvCxnSpPr/>
          <p:nvPr/>
        </p:nvCxnSpPr>
        <p:spPr bwMode="auto">
          <a:xfrm rot="20711239" flipV="1">
            <a:off x="9916818" y="1113555"/>
            <a:ext cx="65589" cy="25976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コネクタ 33">
            <a:extLst>
              <a:ext uri="{FF2B5EF4-FFF2-40B4-BE49-F238E27FC236}">
                <a16:creationId xmlns:a16="http://schemas.microsoft.com/office/drawing/2014/main" id="{B23FED01-3B81-78B1-09B3-2674EE40C596}"/>
              </a:ext>
            </a:extLst>
          </p:cNvPr>
          <p:cNvCxnSpPr/>
          <p:nvPr/>
        </p:nvCxnSpPr>
        <p:spPr bwMode="auto">
          <a:xfrm flipV="1">
            <a:off x="9398454" y="3031066"/>
            <a:ext cx="389765" cy="2107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矢印コネクタ 35">
            <a:extLst>
              <a:ext uri="{FF2B5EF4-FFF2-40B4-BE49-F238E27FC236}">
                <a16:creationId xmlns:a16="http://schemas.microsoft.com/office/drawing/2014/main" id="{BC07358A-B100-E3BD-29E1-3096B4DC8485}"/>
              </a:ext>
            </a:extLst>
          </p:cNvPr>
          <p:cNvCxnSpPr/>
          <p:nvPr/>
        </p:nvCxnSpPr>
        <p:spPr bwMode="auto">
          <a:xfrm rot="436154">
            <a:off x="9773504" y="3024941"/>
            <a:ext cx="65589" cy="22771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コネクタ 36">
            <a:extLst>
              <a:ext uri="{FF2B5EF4-FFF2-40B4-BE49-F238E27FC236}">
                <a16:creationId xmlns:a16="http://schemas.microsoft.com/office/drawing/2014/main" id="{97A0C806-B2F4-873A-F34A-B97B86BA27A1}"/>
              </a:ext>
            </a:extLst>
          </p:cNvPr>
          <p:cNvCxnSpPr/>
          <p:nvPr/>
        </p:nvCxnSpPr>
        <p:spPr bwMode="auto">
          <a:xfrm flipH="1" flipV="1">
            <a:off x="11487993" y="2461825"/>
            <a:ext cx="187122" cy="21174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矢印コネクタ 37">
            <a:extLst>
              <a:ext uri="{FF2B5EF4-FFF2-40B4-BE49-F238E27FC236}">
                <a16:creationId xmlns:a16="http://schemas.microsoft.com/office/drawing/2014/main" id="{E19132F0-D7EE-E08B-3C5A-BCC6D6BE9068}"/>
              </a:ext>
            </a:extLst>
          </p:cNvPr>
          <p:cNvCxnSpPr/>
          <p:nvPr/>
        </p:nvCxnSpPr>
        <p:spPr bwMode="auto">
          <a:xfrm flipV="1">
            <a:off x="11493887" y="2314442"/>
            <a:ext cx="251232" cy="12523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楕円 39">
            <a:extLst>
              <a:ext uri="{FF2B5EF4-FFF2-40B4-BE49-F238E27FC236}">
                <a16:creationId xmlns:a16="http://schemas.microsoft.com/office/drawing/2014/main" id="{0C6EF85B-1EB5-7589-C157-54C7B3A997AC}"/>
              </a:ext>
            </a:extLst>
          </p:cNvPr>
          <p:cNvSpPr/>
          <p:nvPr/>
        </p:nvSpPr>
        <p:spPr bwMode="auto">
          <a:xfrm>
            <a:off x="9175508" y="2957159"/>
            <a:ext cx="469691" cy="487841"/>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ja-JP" altLang="en-US" sz="2000" b="1" dirty="0">
                <a:latin typeface="Meiryo UI" panose="020B0604030504040204" pitchFamily="50" charset="-128"/>
                <a:ea typeface="Meiryo UI" panose="020B0604030504040204" pitchFamily="50" charset="-128"/>
              </a:rPr>
              <a:t>水</a:t>
            </a:r>
          </a:p>
        </p:txBody>
      </p:sp>
      <p:sp>
        <p:nvSpPr>
          <p:cNvPr id="41" name="楕円 40">
            <a:extLst>
              <a:ext uri="{FF2B5EF4-FFF2-40B4-BE49-F238E27FC236}">
                <a16:creationId xmlns:a16="http://schemas.microsoft.com/office/drawing/2014/main" id="{51045548-2298-D2CB-2563-D90448825105}"/>
              </a:ext>
            </a:extLst>
          </p:cNvPr>
          <p:cNvSpPr/>
          <p:nvPr/>
        </p:nvSpPr>
        <p:spPr bwMode="auto">
          <a:xfrm>
            <a:off x="11373416" y="2561176"/>
            <a:ext cx="567019" cy="515973"/>
          </a:xfrm>
          <a:prstGeom prst="ellipse">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55" tIns="45678" rIns="91355" bIns="45678" numCol="1" rtlCol="0" anchor="ctr" anchorCtr="0" compatLnSpc="1">
            <a:prstTxWarp prst="textNoShape">
              <a:avLst/>
            </a:prstTxWarp>
          </a:bodyPr>
          <a:lstStyle/>
          <a:p>
            <a:pPr algn="ctr" defTabSz="956401" fontAlgn="base">
              <a:spcBef>
                <a:spcPct val="0"/>
              </a:spcBef>
              <a:spcAft>
                <a:spcPct val="0"/>
              </a:spcAft>
            </a:pPr>
            <a:r>
              <a:rPr lang="ja-JP" altLang="en-US" sz="1600" b="1" dirty="0">
                <a:latin typeface="Meiryo UI" panose="020B0604030504040204" pitchFamily="50" charset="-128"/>
                <a:ea typeface="Meiryo UI" panose="020B0604030504040204" pitchFamily="50" charset="-128"/>
              </a:rPr>
              <a:t>蒸気</a:t>
            </a:r>
          </a:p>
        </p:txBody>
      </p:sp>
      <p:sp>
        <p:nvSpPr>
          <p:cNvPr id="13" name="楕円 12">
            <a:extLst>
              <a:ext uri="{FF2B5EF4-FFF2-40B4-BE49-F238E27FC236}">
                <a16:creationId xmlns:a16="http://schemas.microsoft.com/office/drawing/2014/main" id="{3A41B7AE-6BF9-5340-07B8-20394EBB6EAD}"/>
              </a:ext>
            </a:extLst>
          </p:cNvPr>
          <p:cNvSpPr/>
          <p:nvPr/>
        </p:nvSpPr>
        <p:spPr>
          <a:xfrm>
            <a:off x="7034689" y="1569840"/>
            <a:ext cx="1415272" cy="1440481"/>
          </a:xfrm>
          <a:prstGeom prst="ellips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鉄</a:t>
            </a:r>
          </a:p>
        </p:txBody>
      </p:sp>
      <p:sp>
        <p:nvSpPr>
          <p:cNvPr id="14" name="フッター プレースホルダー 1">
            <a:extLst>
              <a:ext uri="{FF2B5EF4-FFF2-40B4-BE49-F238E27FC236}">
                <a16:creationId xmlns:a16="http://schemas.microsoft.com/office/drawing/2014/main" id="{9DC00D00-3218-F0B9-0E01-9C8FE2077FAF}"/>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5168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テキスト ボックス 239">
            <a:extLst>
              <a:ext uri="{FF2B5EF4-FFF2-40B4-BE49-F238E27FC236}">
                <a16:creationId xmlns:a16="http://schemas.microsoft.com/office/drawing/2014/main" id="{0189591D-01BB-0610-5820-6FED0C64323B}"/>
              </a:ext>
            </a:extLst>
          </p:cNvPr>
          <p:cNvSpPr txBox="1"/>
          <p:nvPr/>
        </p:nvSpPr>
        <p:spPr>
          <a:xfrm flipH="1">
            <a:off x="87164" y="3984273"/>
            <a:ext cx="1657433"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黒染槽の温度変化する</a:t>
            </a:r>
            <a:endParaRPr lang="en-US" altLang="ja-JP" sz="1000" b="1" dirty="0">
              <a:latin typeface="Meiryo UI" panose="020B0604030504040204" pitchFamily="50" charset="-128"/>
              <a:ea typeface="Meiryo UI" panose="020B0604030504040204" pitchFamily="50" charset="-128"/>
            </a:endParaRPr>
          </a:p>
        </p:txBody>
      </p:sp>
      <p:sp>
        <p:nvSpPr>
          <p:cNvPr id="451" name="テキスト ボックス 450">
            <a:extLst>
              <a:ext uri="{FF2B5EF4-FFF2-40B4-BE49-F238E27FC236}">
                <a16:creationId xmlns:a16="http://schemas.microsoft.com/office/drawing/2014/main" id="{6D643FF5-8CB4-4D5A-F2C8-50400566AC18}"/>
              </a:ext>
            </a:extLst>
          </p:cNvPr>
          <p:cNvSpPr txBox="1"/>
          <p:nvPr/>
        </p:nvSpPr>
        <p:spPr>
          <a:xfrm flipH="1">
            <a:off x="2230969" y="3649772"/>
            <a:ext cx="577591"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冬は</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冷たい</a:t>
            </a:r>
            <a:endParaRPr lang="en-US" altLang="ja-JP" sz="1000" b="1" dirty="0">
              <a:latin typeface="Meiryo UI" panose="020B0604030504040204" pitchFamily="50" charset="-128"/>
              <a:ea typeface="Meiryo UI" panose="020B0604030504040204" pitchFamily="50" charset="-128"/>
            </a:endParaRPr>
          </a:p>
        </p:txBody>
      </p:sp>
      <p:sp>
        <p:nvSpPr>
          <p:cNvPr id="481" name="テキスト ボックス 480">
            <a:extLst>
              <a:ext uri="{FF2B5EF4-FFF2-40B4-BE49-F238E27FC236}">
                <a16:creationId xmlns:a16="http://schemas.microsoft.com/office/drawing/2014/main" id="{3183275E-8FBB-05ED-FD88-0BB43F2AA139}"/>
              </a:ext>
            </a:extLst>
          </p:cNvPr>
          <p:cNvSpPr txBox="1"/>
          <p:nvPr/>
        </p:nvSpPr>
        <p:spPr>
          <a:xfrm>
            <a:off x="5749214" y="3397547"/>
            <a:ext cx="1285786"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箱の更新を自部署で管理出来ない</a:t>
            </a:r>
          </a:p>
        </p:txBody>
      </p:sp>
      <p:sp>
        <p:nvSpPr>
          <p:cNvPr id="4" name="正方形/長方形 3">
            <a:extLst>
              <a:ext uri="{FF2B5EF4-FFF2-40B4-BE49-F238E27FC236}">
                <a16:creationId xmlns:a16="http://schemas.microsoft.com/office/drawing/2014/main" id="{CE968948-DA8C-32D2-411C-8B39DB9F663D}"/>
              </a:ext>
            </a:extLst>
          </p:cNvPr>
          <p:cNvSpPr/>
          <p:nvPr/>
        </p:nvSpPr>
        <p:spPr>
          <a:xfrm>
            <a:off x="0" y="594066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263" rtl="0" eaLnBrk="1" fontAlgn="base" latinLnBrk="0" hangingPunct="1">
              <a:lnSpc>
                <a:spcPct val="100000"/>
              </a:lnSpc>
              <a:spcBef>
                <a:spcPct val="0"/>
              </a:spcBef>
              <a:spcAft>
                <a:spcPct val="0"/>
              </a:spcAft>
              <a:buClrTx/>
              <a:buSzTx/>
              <a:buFontTx/>
              <a:buNone/>
              <a:tabLst/>
              <a:defRPr/>
            </a:pPr>
            <a:r>
              <a:rPr lang="ja-JP" altLang="en-US" sz="2800" b="1" dirty="0">
                <a:solidFill>
                  <a:schemeClr val="bg2"/>
                </a:solidFill>
                <a:latin typeface="Meiryo UI" panose="020B0604030504040204" pitchFamily="50" charset="-128"/>
                <a:ea typeface="Meiryo UI" panose="020B0604030504040204" pitchFamily="50" charset="-128"/>
                <a:cs typeface="Times New Roman"/>
              </a:rPr>
              <a:t>サークル全員で要因を刈取る！</a:t>
            </a:r>
            <a:endParaRPr kumimoji="1" lang="en-US" altLang="ja-JP" sz="2800" b="1" i="0" u="none" strike="noStrike" kern="1200" cap="none" spc="0" normalizeH="0" baseline="0" noProof="0" dirty="0">
              <a:ln>
                <a:noFill/>
              </a:ln>
              <a:solidFill>
                <a:schemeClr val="bg2"/>
              </a:solidFill>
              <a:effectLst/>
              <a:uLnTx/>
              <a:uFillTx/>
              <a:latin typeface="Meiryo UI" panose="020B0604030504040204" pitchFamily="50" charset="-128"/>
              <a:ea typeface="Meiryo UI" panose="020B0604030504040204" pitchFamily="50" charset="-128"/>
              <a:cs typeface="Times New Roman"/>
            </a:endParaRPr>
          </a:p>
        </p:txBody>
      </p:sp>
      <p:sp>
        <p:nvSpPr>
          <p:cNvPr id="6" name="Text Box 7">
            <a:extLst>
              <a:ext uri="{FF2B5EF4-FFF2-40B4-BE49-F238E27FC236}">
                <a16:creationId xmlns:a16="http://schemas.microsoft.com/office/drawing/2014/main" id="{B81310E5-BCB0-2F90-A3AA-92BC529B8D73}"/>
              </a:ext>
            </a:extLst>
          </p:cNvPr>
          <p:cNvSpPr txBox="1">
            <a:spLocks noChangeArrowheads="1"/>
          </p:cNvSpPr>
          <p:nvPr/>
        </p:nvSpPr>
        <p:spPr bwMode="auto">
          <a:xfrm>
            <a:off x="49559" y="-30031"/>
            <a:ext cx="4888257"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a:buNone/>
            </a:pPr>
            <a:r>
              <a:rPr lang="ja-JP" altLang="en-US" sz="2800" b="1" dirty="0">
                <a:latin typeface="Meiryo UI" panose="020B0604030504040204" pitchFamily="50" charset="-128"/>
                <a:ea typeface="Meiryo UI" panose="020B0604030504040204" pitchFamily="50" charset="-128"/>
              </a:rPr>
              <a:t>要因解析</a:t>
            </a:r>
          </a:p>
        </p:txBody>
      </p:sp>
      <p:sp>
        <p:nvSpPr>
          <p:cNvPr id="7" name="テキスト ボックス 14">
            <a:extLst>
              <a:ext uri="{FF2B5EF4-FFF2-40B4-BE49-F238E27FC236}">
                <a16:creationId xmlns:a16="http://schemas.microsoft.com/office/drawing/2014/main" id="{19096ABE-32F6-38DA-759C-C85E4AD489A1}"/>
              </a:ext>
            </a:extLst>
          </p:cNvPr>
          <p:cNvSpPr txBox="1"/>
          <p:nvPr/>
        </p:nvSpPr>
        <p:spPr>
          <a:xfrm>
            <a:off x="7819682" y="5570836"/>
            <a:ext cx="4033161"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400" b="1" dirty="0">
                <a:latin typeface="Meiryo UI" panose="020B0604030504040204" pitchFamily="50" charset="-128"/>
                <a:ea typeface="Meiryo UI" panose="020B0604030504040204" pitchFamily="50" charset="-128"/>
              </a:rPr>
              <a:t>「インレットコネクタに</a:t>
            </a:r>
            <a:r>
              <a:rPr lang="ja-JP" altLang="en-US" sz="1400" b="1" dirty="0">
                <a:latin typeface="Meiryo UI" panose="020B0604030504040204" pitchFamily="50" charset="-128"/>
                <a:ea typeface="Meiryo UI" panose="020B0604030504040204" pitchFamily="50" charset="-128"/>
              </a:rPr>
              <a:t>赤サビが発生</a:t>
            </a:r>
            <a:r>
              <a:rPr kumimoji="1" lang="ja-JP" altLang="en-US" sz="1400" b="1" dirty="0">
                <a:latin typeface="Meiryo UI" panose="020B0604030504040204" pitchFamily="50" charset="-128"/>
                <a:ea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rPr>
              <a:t>特性要因図</a:t>
            </a:r>
            <a:endParaRPr kumimoji="1" lang="en-US" altLang="ja-JP" sz="1400" b="1" dirty="0">
              <a:latin typeface="Meiryo UI" panose="020B0604030504040204" pitchFamily="50" charset="-128"/>
              <a:ea typeface="Meiryo UI" panose="020B0604030504040204" pitchFamily="50" charset="-128"/>
            </a:endParaRPr>
          </a:p>
        </p:txBody>
      </p:sp>
      <p:cxnSp>
        <p:nvCxnSpPr>
          <p:cNvPr id="10" name="直線矢印コネクタ 9">
            <a:extLst>
              <a:ext uri="{FF2B5EF4-FFF2-40B4-BE49-F238E27FC236}">
                <a16:creationId xmlns:a16="http://schemas.microsoft.com/office/drawing/2014/main" id="{5C290A84-01FB-4117-CA77-1ABF5011D30C}"/>
              </a:ext>
            </a:extLst>
          </p:cNvPr>
          <p:cNvCxnSpPr>
            <a:cxnSpLocks/>
          </p:cNvCxnSpPr>
          <p:nvPr/>
        </p:nvCxnSpPr>
        <p:spPr>
          <a:xfrm flipV="1">
            <a:off x="365260" y="3052132"/>
            <a:ext cx="10969038" cy="17283"/>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7646DF57-ECEE-D5D6-E6FC-93E533CF4FAB}"/>
              </a:ext>
            </a:extLst>
          </p:cNvPr>
          <p:cNvSpPr txBox="1"/>
          <p:nvPr/>
        </p:nvSpPr>
        <p:spPr>
          <a:xfrm>
            <a:off x="10339270" y="3656692"/>
            <a:ext cx="1064921"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処理前後の製品が汚れてる</a:t>
            </a:r>
          </a:p>
        </p:txBody>
      </p:sp>
      <p:sp>
        <p:nvSpPr>
          <p:cNvPr id="19" name="テキスト ボックス 18">
            <a:extLst>
              <a:ext uri="{FF2B5EF4-FFF2-40B4-BE49-F238E27FC236}">
                <a16:creationId xmlns:a16="http://schemas.microsoft.com/office/drawing/2014/main" id="{8D204E12-B437-AD16-F1AB-BCC153C32522}"/>
              </a:ext>
            </a:extLst>
          </p:cNvPr>
          <p:cNvSpPr txBox="1"/>
          <p:nvPr/>
        </p:nvSpPr>
        <p:spPr>
          <a:xfrm>
            <a:off x="9917851" y="4012475"/>
            <a:ext cx="1103441"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洗浄時間が一定</a:t>
            </a:r>
            <a:endParaRPr lang="en-US" altLang="ja-JP" sz="1000" b="1" dirty="0">
              <a:latin typeface="Meiryo UI" panose="020B0604030504040204" pitchFamily="50" charset="-128"/>
              <a:ea typeface="Meiryo UI" panose="020B0604030504040204" pitchFamily="50" charset="-128"/>
            </a:endParaRPr>
          </a:p>
        </p:txBody>
      </p:sp>
      <p:cxnSp>
        <p:nvCxnSpPr>
          <p:cNvPr id="20" name="直線矢印コネクタ 19">
            <a:extLst>
              <a:ext uri="{FF2B5EF4-FFF2-40B4-BE49-F238E27FC236}">
                <a16:creationId xmlns:a16="http://schemas.microsoft.com/office/drawing/2014/main" id="{A03DC242-688B-BFA4-B68D-67D786213AA2}"/>
              </a:ext>
            </a:extLst>
          </p:cNvPr>
          <p:cNvCxnSpPr>
            <a:cxnSpLocks/>
          </p:cNvCxnSpPr>
          <p:nvPr/>
        </p:nvCxnSpPr>
        <p:spPr>
          <a:xfrm flipH="1">
            <a:off x="9403247" y="4135258"/>
            <a:ext cx="591113"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40" name="直線矢印コネクタ 39">
            <a:extLst>
              <a:ext uri="{FF2B5EF4-FFF2-40B4-BE49-F238E27FC236}">
                <a16:creationId xmlns:a16="http://schemas.microsoft.com/office/drawing/2014/main" id="{EB4241A0-B5CC-156D-9F4D-2A66B3EA332C}"/>
              </a:ext>
            </a:extLst>
          </p:cNvPr>
          <p:cNvCxnSpPr>
            <a:cxnSpLocks/>
          </p:cNvCxnSpPr>
          <p:nvPr/>
        </p:nvCxnSpPr>
        <p:spPr>
          <a:xfrm>
            <a:off x="9087006" y="4060146"/>
            <a:ext cx="293381"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54A94CCC-F769-10B8-075D-15C4F980CEA4}"/>
              </a:ext>
            </a:extLst>
          </p:cNvPr>
          <p:cNvSpPr txBox="1"/>
          <p:nvPr/>
        </p:nvSpPr>
        <p:spPr>
          <a:xfrm flipH="1">
            <a:off x="4475094" y="1790117"/>
            <a:ext cx="104450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投入順が違う</a:t>
            </a:r>
          </a:p>
        </p:txBody>
      </p:sp>
      <p:sp>
        <p:nvSpPr>
          <p:cNvPr id="84" name="テキスト ボックス 83">
            <a:extLst>
              <a:ext uri="{FF2B5EF4-FFF2-40B4-BE49-F238E27FC236}">
                <a16:creationId xmlns:a16="http://schemas.microsoft.com/office/drawing/2014/main" id="{9EFE5B4B-6C64-BB41-7C9E-ABD9D7485C8A}"/>
              </a:ext>
            </a:extLst>
          </p:cNvPr>
          <p:cNvSpPr txBox="1"/>
          <p:nvPr/>
        </p:nvSpPr>
        <p:spPr>
          <a:xfrm>
            <a:off x="5728980" y="1761357"/>
            <a:ext cx="976496"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仕掛け時間が</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決まってない</a:t>
            </a:r>
          </a:p>
        </p:txBody>
      </p:sp>
      <p:cxnSp>
        <p:nvCxnSpPr>
          <p:cNvPr id="86" name="直線矢印コネクタ 85">
            <a:extLst>
              <a:ext uri="{FF2B5EF4-FFF2-40B4-BE49-F238E27FC236}">
                <a16:creationId xmlns:a16="http://schemas.microsoft.com/office/drawing/2014/main" id="{5657F4BD-D8B4-CC3B-78A7-32B0D7374C7E}"/>
              </a:ext>
            </a:extLst>
          </p:cNvPr>
          <p:cNvCxnSpPr>
            <a:cxnSpLocks/>
          </p:cNvCxnSpPr>
          <p:nvPr/>
        </p:nvCxnSpPr>
        <p:spPr>
          <a:xfrm>
            <a:off x="7587916" y="2280733"/>
            <a:ext cx="648000"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92" name="テキスト ボックス 91">
            <a:extLst>
              <a:ext uri="{FF2B5EF4-FFF2-40B4-BE49-F238E27FC236}">
                <a16:creationId xmlns:a16="http://schemas.microsoft.com/office/drawing/2014/main" id="{2F823C04-3C55-A7F4-7C4B-DEFB0B0EB56E}"/>
              </a:ext>
            </a:extLst>
          </p:cNvPr>
          <p:cNvSpPr txBox="1"/>
          <p:nvPr/>
        </p:nvSpPr>
        <p:spPr>
          <a:xfrm flipH="1">
            <a:off x="2998996" y="811470"/>
            <a:ext cx="1906720" cy="246221"/>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他製品の数量に左右される</a:t>
            </a:r>
          </a:p>
        </p:txBody>
      </p:sp>
      <p:sp>
        <p:nvSpPr>
          <p:cNvPr id="94" name="テキスト ボックス 93">
            <a:extLst>
              <a:ext uri="{FF2B5EF4-FFF2-40B4-BE49-F238E27FC236}">
                <a16:creationId xmlns:a16="http://schemas.microsoft.com/office/drawing/2014/main" id="{EDED9297-EC2F-945F-80B4-3D39639EED25}"/>
              </a:ext>
            </a:extLst>
          </p:cNvPr>
          <p:cNvSpPr txBox="1"/>
          <p:nvPr/>
        </p:nvSpPr>
        <p:spPr>
          <a:xfrm>
            <a:off x="9767690" y="1705327"/>
            <a:ext cx="1374769"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製品の並べ方が違う</a:t>
            </a:r>
          </a:p>
        </p:txBody>
      </p:sp>
      <p:cxnSp>
        <p:nvCxnSpPr>
          <p:cNvPr id="102" name="直線矢印コネクタ 101">
            <a:extLst>
              <a:ext uri="{FF2B5EF4-FFF2-40B4-BE49-F238E27FC236}">
                <a16:creationId xmlns:a16="http://schemas.microsoft.com/office/drawing/2014/main" id="{B6D08C73-0B4A-F58F-CD44-83A17933F509}"/>
              </a:ext>
            </a:extLst>
          </p:cNvPr>
          <p:cNvCxnSpPr>
            <a:cxnSpLocks/>
          </p:cNvCxnSpPr>
          <p:nvPr/>
        </p:nvCxnSpPr>
        <p:spPr>
          <a:xfrm flipH="1">
            <a:off x="8890555" y="1445112"/>
            <a:ext cx="406229"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106" name="テキスト ボックス 105">
            <a:extLst>
              <a:ext uri="{FF2B5EF4-FFF2-40B4-BE49-F238E27FC236}">
                <a16:creationId xmlns:a16="http://schemas.microsoft.com/office/drawing/2014/main" id="{688759BA-ABB1-6C5C-32B1-8E2F601F7FB3}"/>
              </a:ext>
            </a:extLst>
          </p:cNvPr>
          <p:cNvSpPr txBox="1"/>
          <p:nvPr/>
        </p:nvSpPr>
        <p:spPr>
          <a:xfrm>
            <a:off x="9314170" y="2204227"/>
            <a:ext cx="1774543"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網カゴのサイズが一律</a:t>
            </a:r>
            <a:endParaRPr lang="en-US" altLang="ja-JP" sz="1000" b="1" dirty="0">
              <a:latin typeface="Meiryo UI" panose="020B0604030504040204" pitchFamily="50" charset="-128"/>
              <a:ea typeface="Meiryo UI" panose="020B0604030504040204" pitchFamily="50" charset="-128"/>
            </a:endParaRPr>
          </a:p>
        </p:txBody>
      </p:sp>
      <p:sp>
        <p:nvSpPr>
          <p:cNvPr id="112" name="テキスト ボックス 111">
            <a:extLst>
              <a:ext uri="{FF2B5EF4-FFF2-40B4-BE49-F238E27FC236}">
                <a16:creationId xmlns:a16="http://schemas.microsoft.com/office/drawing/2014/main" id="{207BFA5D-2C60-D576-B936-A2C92039BA97}"/>
              </a:ext>
            </a:extLst>
          </p:cNvPr>
          <p:cNvSpPr txBox="1"/>
          <p:nvPr/>
        </p:nvSpPr>
        <p:spPr>
          <a:xfrm>
            <a:off x="6015495" y="627991"/>
            <a:ext cx="1621921"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他の製品を処理してる</a:t>
            </a:r>
            <a:endParaRPr lang="en-US" altLang="ja-JP" sz="1000" b="1" dirty="0">
              <a:latin typeface="Meiryo UI" panose="020B0604030504040204" pitchFamily="50" charset="-128"/>
              <a:ea typeface="Meiryo UI" panose="020B0604030504040204" pitchFamily="50" charset="-128"/>
            </a:endParaRPr>
          </a:p>
        </p:txBody>
      </p:sp>
      <p:sp>
        <p:nvSpPr>
          <p:cNvPr id="114" name="テキスト ボックス 113">
            <a:extLst>
              <a:ext uri="{FF2B5EF4-FFF2-40B4-BE49-F238E27FC236}">
                <a16:creationId xmlns:a16="http://schemas.microsoft.com/office/drawing/2014/main" id="{1B2B5ADC-5084-91F0-07CA-48374B0F050E}"/>
              </a:ext>
            </a:extLst>
          </p:cNvPr>
          <p:cNvSpPr txBox="1"/>
          <p:nvPr/>
        </p:nvSpPr>
        <p:spPr>
          <a:xfrm flipH="1">
            <a:off x="2319407" y="2744837"/>
            <a:ext cx="1756133" cy="246221"/>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明確な限度見本が無い</a:t>
            </a:r>
          </a:p>
        </p:txBody>
      </p:sp>
      <p:sp>
        <p:nvSpPr>
          <p:cNvPr id="116" name="テキスト ボックス 115">
            <a:extLst>
              <a:ext uri="{FF2B5EF4-FFF2-40B4-BE49-F238E27FC236}">
                <a16:creationId xmlns:a16="http://schemas.microsoft.com/office/drawing/2014/main" id="{DB6530CC-3BE7-FFCF-1E2E-D15C65FAD2C1}"/>
              </a:ext>
            </a:extLst>
          </p:cNvPr>
          <p:cNvSpPr txBox="1"/>
          <p:nvPr/>
        </p:nvSpPr>
        <p:spPr>
          <a:xfrm flipH="1">
            <a:off x="4192779" y="2031127"/>
            <a:ext cx="1338828" cy="246221"/>
          </a:xfrm>
          <a:prstGeom prst="rect">
            <a:avLst/>
          </a:prstGeom>
          <a:noFill/>
        </p:spPr>
        <p:txBody>
          <a:bodyPr wrap="none" rtlCol="0">
            <a:spAutoFit/>
          </a:bodyPr>
          <a:lstStyle/>
          <a:p>
            <a:r>
              <a:rPr lang="ja-JP" altLang="en-US" sz="1000" b="1" dirty="0">
                <a:latin typeface="Meiryo UI" panose="020B0604030504040204" pitchFamily="50" charset="-128"/>
                <a:ea typeface="Meiryo UI" panose="020B0604030504040204" pitchFamily="50" charset="-128"/>
              </a:rPr>
              <a:t>検査完了時間が違う</a:t>
            </a:r>
            <a:endParaRPr kumimoji="1" lang="en-US" altLang="ja-JP" sz="1000" b="1" dirty="0">
              <a:latin typeface="Meiryo UI" panose="020B0604030504040204" pitchFamily="50" charset="-128"/>
              <a:ea typeface="Meiryo UI" panose="020B0604030504040204" pitchFamily="50" charset="-128"/>
            </a:endParaRPr>
          </a:p>
        </p:txBody>
      </p:sp>
      <p:sp>
        <p:nvSpPr>
          <p:cNvPr id="117" name="テキスト ボックス 116">
            <a:extLst>
              <a:ext uri="{FF2B5EF4-FFF2-40B4-BE49-F238E27FC236}">
                <a16:creationId xmlns:a16="http://schemas.microsoft.com/office/drawing/2014/main" id="{44FE6FA9-6199-2486-9FB9-6481D02E2D3D}"/>
              </a:ext>
            </a:extLst>
          </p:cNvPr>
          <p:cNvSpPr txBox="1"/>
          <p:nvPr/>
        </p:nvSpPr>
        <p:spPr>
          <a:xfrm flipH="1">
            <a:off x="88284" y="1665200"/>
            <a:ext cx="932858" cy="400110"/>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良否判断が</a:t>
            </a:r>
            <a:endParaRPr kumimoji="1" lang="en-US" altLang="ja-JP" sz="1000" b="1" dirty="0">
              <a:latin typeface="Meiryo UI" panose="020B0604030504040204" pitchFamily="50" charset="-128"/>
              <a:ea typeface="Meiryo UI" panose="020B0604030504040204" pitchFamily="50" charset="-128"/>
            </a:endParaRPr>
          </a:p>
          <a:p>
            <a:r>
              <a:rPr kumimoji="1" lang="ja-JP" altLang="en-US" sz="1000" b="1" dirty="0">
                <a:latin typeface="Meiryo UI" panose="020B0604030504040204" pitchFamily="50" charset="-128"/>
                <a:ea typeface="Meiryo UI" panose="020B0604030504040204" pitchFamily="50" charset="-128"/>
              </a:rPr>
              <a:t>判りにくい</a:t>
            </a:r>
          </a:p>
        </p:txBody>
      </p:sp>
      <p:sp>
        <p:nvSpPr>
          <p:cNvPr id="119" name="テキスト ボックス 118">
            <a:extLst>
              <a:ext uri="{FF2B5EF4-FFF2-40B4-BE49-F238E27FC236}">
                <a16:creationId xmlns:a16="http://schemas.microsoft.com/office/drawing/2014/main" id="{F3137F2F-67BC-13F5-6542-7E31F6ACD598}"/>
              </a:ext>
            </a:extLst>
          </p:cNvPr>
          <p:cNvSpPr txBox="1"/>
          <p:nvPr/>
        </p:nvSpPr>
        <p:spPr>
          <a:xfrm>
            <a:off x="5396684" y="1250567"/>
            <a:ext cx="1233096"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治具が空いてない</a:t>
            </a:r>
            <a:endParaRPr lang="en-US" altLang="ja-JP" sz="1000" b="1" dirty="0">
              <a:latin typeface="Meiryo UI" panose="020B0604030504040204" pitchFamily="50" charset="-128"/>
              <a:ea typeface="Meiryo UI" panose="020B0604030504040204" pitchFamily="50" charset="-128"/>
            </a:endParaRPr>
          </a:p>
        </p:txBody>
      </p:sp>
      <p:sp>
        <p:nvSpPr>
          <p:cNvPr id="121" name="テキスト ボックス 120">
            <a:extLst>
              <a:ext uri="{FF2B5EF4-FFF2-40B4-BE49-F238E27FC236}">
                <a16:creationId xmlns:a16="http://schemas.microsoft.com/office/drawing/2014/main" id="{677717BB-19DE-CFD4-995C-C0E4C2981209}"/>
              </a:ext>
            </a:extLst>
          </p:cNvPr>
          <p:cNvSpPr txBox="1"/>
          <p:nvPr/>
        </p:nvSpPr>
        <p:spPr>
          <a:xfrm>
            <a:off x="7156526" y="2781963"/>
            <a:ext cx="1816727"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運搬の時間が決まってない</a:t>
            </a:r>
          </a:p>
        </p:txBody>
      </p:sp>
      <p:cxnSp>
        <p:nvCxnSpPr>
          <p:cNvPr id="122" name="直線矢印コネクタ 121">
            <a:extLst>
              <a:ext uri="{FF2B5EF4-FFF2-40B4-BE49-F238E27FC236}">
                <a16:creationId xmlns:a16="http://schemas.microsoft.com/office/drawing/2014/main" id="{FDD904CE-58CD-CD20-C154-CB14F6EF4281}"/>
              </a:ext>
            </a:extLst>
          </p:cNvPr>
          <p:cNvCxnSpPr>
            <a:cxnSpLocks/>
          </p:cNvCxnSpPr>
          <p:nvPr/>
        </p:nvCxnSpPr>
        <p:spPr>
          <a:xfrm flipH="1" flipV="1">
            <a:off x="3503613" y="1389379"/>
            <a:ext cx="790209" cy="389"/>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123" name="テキスト ボックス 122">
            <a:extLst>
              <a:ext uri="{FF2B5EF4-FFF2-40B4-BE49-F238E27FC236}">
                <a16:creationId xmlns:a16="http://schemas.microsoft.com/office/drawing/2014/main" id="{3D38374D-C9D4-ED09-0C83-CFE931C095F0}"/>
              </a:ext>
            </a:extLst>
          </p:cNvPr>
          <p:cNvSpPr txBox="1"/>
          <p:nvPr/>
        </p:nvSpPr>
        <p:spPr>
          <a:xfrm flipH="1">
            <a:off x="4228404" y="1260980"/>
            <a:ext cx="1495743" cy="246221"/>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特急品対応の為</a:t>
            </a:r>
            <a:endParaRPr kumimoji="1" lang="en-US" altLang="ja-JP" sz="1000" b="1" dirty="0">
              <a:latin typeface="Meiryo UI" panose="020B0604030504040204" pitchFamily="50" charset="-128"/>
              <a:ea typeface="Meiryo UI" panose="020B0604030504040204" pitchFamily="50" charset="-128"/>
            </a:endParaRPr>
          </a:p>
        </p:txBody>
      </p:sp>
      <p:sp>
        <p:nvSpPr>
          <p:cNvPr id="125" name="テキスト ボックス 124">
            <a:extLst>
              <a:ext uri="{FF2B5EF4-FFF2-40B4-BE49-F238E27FC236}">
                <a16:creationId xmlns:a16="http://schemas.microsoft.com/office/drawing/2014/main" id="{D82A15CB-8EA2-EE33-4450-A82748C035BE}"/>
              </a:ext>
            </a:extLst>
          </p:cNvPr>
          <p:cNvSpPr txBox="1"/>
          <p:nvPr/>
        </p:nvSpPr>
        <p:spPr>
          <a:xfrm flipH="1">
            <a:off x="3646836" y="1673933"/>
            <a:ext cx="121108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前工程の遅れ</a:t>
            </a:r>
            <a:endParaRPr kumimoji="1" lang="en-US" altLang="ja-JP" sz="1000" b="1" dirty="0">
              <a:latin typeface="Meiryo UI" panose="020B0604030504040204" pitchFamily="50" charset="-128"/>
              <a:ea typeface="Meiryo UI" panose="020B0604030504040204" pitchFamily="50" charset="-128"/>
            </a:endParaRPr>
          </a:p>
        </p:txBody>
      </p:sp>
      <p:cxnSp>
        <p:nvCxnSpPr>
          <p:cNvPr id="126" name="直線矢印コネクタ 125">
            <a:extLst>
              <a:ext uri="{FF2B5EF4-FFF2-40B4-BE49-F238E27FC236}">
                <a16:creationId xmlns:a16="http://schemas.microsoft.com/office/drawing/2014/main" id="{C83AE27C-52DE-E9EA-FE5E-C55EAAAA815E}"/>
              </a:ext>
            </a:extLst>
          </p:cNvPr>
          <p:cNvCxnSpPr>
            <a:cxnSpLocks/>
          </p:cNvCxnSpPr>
          <p:nvPr/>
        </p:nvCxnSpPr>
        <p:spPr>
          <a:xfrm flipH="1" flipV="1">
            <a:off x="3683361" y="2161557"/>
            <a:ext cx="567424" cy="1418"/>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127" name="テキスト ボックス 126">
            <a:extLst>
              <a:ext uri="{FF2B5EF4-FFF2-40B4-BE49-F238E27FC236}">
                <a16:creationId xmlns:a16="http://schemas.microsoft.com/office/drawing/2014/main" id="{9CB260FB-07A1-D4D8-8369-5827BEC1AEE8}"/>
              </a:ext>
            </a:extLst>
          </p:cNvPr>
          <p:cNvSpPr txBox="1"/>
          <p:nvPr/>
        </p:nvSpPr>
        <p:spPr>
          <a:xfrm flipH="1">
            <a:off x="3736934" y="2782450"/>
            <a:ext cx="1498204" cy="246221"/>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外注品と内製品で違う</a:t>
            </a:r>
            <a:endParaRPr kumimoji="1" lang="en-US" altLang="ja-JP" sz="1000" b="1" dirty="0">
              <a:latin typeface="Meiryo UI" panose="020B0604030504040204" pitchFamily="50" charset="-128"/>
              <a:ea typeface="Meiryo UI" panose="020B0604030504040204" pitchFamily="50" charset="-128"/>
            </a:endParaRPr>
          </a:p>
        </p:txBody>
      </p:sp>
      <p:sp>
        <p:nvSpPr>
          <p:cNvPr id="131" name="テキスト ボックス 130">
            <a:extLst>
              <a:ext uri="{FF2B5EF4-FFF2-40B4-BE49-F238E27FC236}">
                <a16:creationId xmlns:a16="http://schemas.microsoft.com/office/drawing/2014/main" id="{382A0103-A00E-D496-76CC-E77048B9AFCA}"/>
              </a:ext>
            </a:extLst>
          </p:cNvPr>
          <p:cNvSpPr txBox="1"/>
          <p:nvPr/>
        </p:nvSpPr>
        <p:spPr>
          <a:xfrm flipH="1">
            <a:off x="367665" y="2189471"/>
            <a:ext cx="1564591" cy="400110"/>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限度見本と製品の</a:t>
            </a:r>
            <a:endParaRPr kumimoji="1" lang="en-US" altLang="ja-JP" sz="1000" b="1" dirty="0">
              <a:latin typeface="Meiryo UI" panose="020B0604030504040204" pitchFamily="50" charset="-128"/>
              <a:ea typeface="Meiryo UI" panose="020B0604030504040204" pitchFamily="50" charset="-128"/>
            </a:endParaRPr>
          </a:p>
          <a:p>
            <a:r>
              <a:rPr kumimoji="1" lang="ja-JP" altLang="en-US" sz="1000" b="1" dirty="0">
                <a:latin typeface="Meiryo UI" panose="020B0604030504040204" pitchFamily="50" charset="-128"/>
                <a:ea typeface="Meiryo UI" panose="020B0604030504040204" pitchFamily="50" charset="-128"/>
              </a:rPr>
              <a:t>色合いがわかりにくい</a:t>
            </a:r>
          </a:p>
        </p:txBody>
      </p:sp>
      <p:sp>
        <p:nvSpPr>
          <p:cNvPr id="133" name="テキスト ボックス 132">
            <a:extLst>
              <a:ext uri="{FF2B5EF4-FFF2-40B4-BE49-F238E27FC236}">
                <a16:creationId xmlns:a16="http://schemas.microsoft.com/office/drawing/2014/main" id="{EE242C37-250E-4B6C-0865-07CFA43E4728}"/>
              </a:ext>
            </a:extLst>
          </p:cNvPr>
          <p:cNvSpPr txBox="1"/>
          <p:nvPr/>
        </p:nvSpPr>
        <p:spPr>
          <a:xfrm flipH="1">
            <a:off x="1634511" y="2546125"/>
            <a:ext cx="1672909"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印刷では色合いが出ない</a:t>
            </a:r>
            <a:endParaRPr kumimoji="1" lang="ja-JP" altLang="en-US" sz="1000" b="1" dirty="0">
              <a:latin typeface="Meiryo UI" panose="020B0604030504040204" pitchFamily="50" charset="-128"/>
              <a:ea typeface="Meiryo UI" panose="020B0604030504040204" pitchFamily="50" charset="-128"/>
            </a:endParaRPr>
          </a:p>
        </p:txBody>
      </p:sp>
      <p:sp>
        <p:nvSpPr>
          <p:cNvPr id="137" name="テキスト ボックス 136">
            <a:extLst>
              <a:ext uri="{FF2B5EF4-FFF2-40B4-BE49-F238E27FC236}">
                <a16:creationId xmlns:a16="http://schemas.microsoft.com/office/drawing/2014/main" id="{4CA3B4CE-B693-A55C-07F9-BE2938BCCC52}"/>
              </a:ext>
            </a:extLst>
          </p:cNvPr>
          <p:cNvSpPr txBox="1"/>
          <p:nvPr/>
        </p:nvSpPr>
        <p:spPr>
          <a:xfrm flipH="1">
            <a:off x="914457" y="1850404"/>
            <a:ext cx="1648852"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現物見本が作成出来ない</a:t>
            </a:r>
            <a:endParaRPr kumimoji="1" lang="ja-JP" altLang="en-US" sz="1000" b="1" dirty="0">
              <a:latin typeface="Meiryo UI" panose="020B0604030504040204" pitchFamily="50" charset="-128"/>
              <a:ea typeface="Meiryo UI" panose="020B0604030504040204" pitchFamily="50" charset="-128"/>
            </a:endParaRPr>
          </a:p>
        </p:txBody>
      </p:sp>
      <p:sp>
        <p:nvSpPr>
          <p:cNvPr id="148" name="テキスト ボックス 147">
            <a:extLst>
              <a:ext uri="{FF2B5EF4-FFF2-40B4-BE49-F238E27FC236}">
                <a16:creationId xmlns:a16="http://schemas.microsoft.com/office/drawing/2014/main" id="{CB11F8F3-C69D-F447-5E95-E57BAE0E31C3}"/>
              </a:ext>
            </a:extLst>
          </p:cNvPr>
          <p:cNvSpPr txBox="1"/>
          <p:nvPr/>
        </p:nvSpPr>
        <p:spPr>
          <a:xfrm flipH="1">
            <a:off x="9363667" y="478112"/>
            <a:ext cx="1797524"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作成者：くろいろサークル</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尾関　里奈</a:t>
            </a:r>
            <a:endParaRPr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作成日　</a:t>
            </a:r>
            <a:r>
              <a:rPr kumimoji="1" lang="en-US" altLang="ja-JP" sz="900" dirty="0">
                <a:latin typeface="Meiryo UI" panose="020B0604030504040204" pitchFamily="50" charset="-128"/>
                <a:ea typeface="Meiryo UI" panose="020B0604030504040204" pitchFamily="50" charset="-128"/>
              </a:rPr>
              <a:t>2022</a:t>
            </a:r>
            <a:r>
              <a:rPr kumimoji="1"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03</a:t>
            </a:r>
            <a:r>
              <a:rPr kumimoji="1" lang="ja-JP" altLang="en-US" sz="900" dirty="0">
                <a:latin typeface="Meiryo UI" panose="020B0604030504040204" pitchFamily="50" charset="-128"/>
                <a:ea typeface="Meiryo UI" panose="020B0604030504040204" pitchFamily="50" charset="-128"/>
              </a:rPr>
              <a:t>日</a:t>
            </a:r>
            <a:endParaRPr kumimoji="1" lang="en-US" altLang="ja-JP" sz="900" dirty="0">
              <a:latin typeface="Meiryo UI" panose="020B0604030504040204" pitchFamily="50" charset="-128"/>
              <a:ea typeface="Meiryo UI" panose="020B0604030504040204" pitchFamily="50" charset="-128"/>
            </a:endParaRPr>
          </a:p>
        </p:txBody>
      </p:sp>
      <p:cxnSp>
        <p:nvCxnSpPr>
          <p:cNvPr id="201" name="直線矢印コネクタ 200">
            <a:extLst>
              <a:ext uri="{FF2B5EF4-FFF2-40B4-BE49-F238E27FC236}">
                <a16:creationId xmlns:a16="http://schemas.microsoft.com/office/drawing/2014/main" id="{574FFC41-7A7E-0CE3-E4C3-E9066E4522AE}"/>
              </a:ext>
            </a:extLst>
          </p:cNvPr>
          <p:cNvCxnSpPr>
            <a:cxnSpLocks/>
          </p:cNvCxnSpPr>
          <p:nvPr/>
        </p:nvCxnSpPr>
        <p:spPr>
          <a:xfrm flipH="1">
            <a:off x="3990426" y="2360313"/>
            <a:ext cx="381160"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202" name="テキスト ボックス 201">
            <a:extLst>
              <a:ext uri="{FF2B5EF4-FFF2-40B4-BE49-F238E27FC236}">
                <a16:creationId xmlns:a16="http://schemas.microsoft.com/office/drawing/2014/main" id="{C3F9A854-B8A5-3F49-1BC9-A8C477F09683}"/>
              </a:ext>
            </a:extLst>
          </p:cNvPr>
          <p:cNvSpPr txBox="1"/>
          <p:nvPr/>
        </p:nvSpPr>
        <p:spPr>
          <a:xfrm flipH="1">
            <a:off x="4261532" y="2233593"/>
            <a:ext cx="1269667"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検査項目が多い</a:t>
            </a:r>
            <a:endParaRPr lang="en-US" altLang="ja-JP" sz="1000" b="1" dirty="0">
              <a:latin typeface="Meiryo UI" panose="020B0604030504040204" pitchFamily="50" charset="-128"/>
              <a:ea typeface="Meiryo UI" panose="020B0604030504040204" pitchFamily="50" charset="-128"/>
            </a:endParaRPr>
          </a:p>
        </p:txBody>
      </p:sp>
      <p:cxnSp>
        <p:nvCxnSpPr>
          <p:cNvPr id="205" name="直線矢印コネクタ 204">
            <a:extLst>
              <a:ext uri="{FF2B5EF4-FFF2-40B4-BE49-F238E27FC236}">
                <a16:creationId xmlns:a16="http://schemas.microsoft.com/office/drawing/2014/main" id="{15884E17-FE41-8268-7BDA-2DD04F19EB92}"/>
              </a:ext>
            </a:extLst>
          </p:cNvPr>
          <p:cNvCxnSpPr>
            <a:cxnSpLocks/>
          </p:cNvCxnSpPr>
          <p:nvPr/>
        </p:nvCxnSpPr>
        <p:spPr>
          <a:xfrm flipH="1">
            <a:off x="3818958" y="1599283"/>
            <a:ext cx="389021"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208" name="テキスト ボックス 207">
            <a:extLst>
              <a:ext uri="{FF2B5EF4-FFF2-40B4-BE49-F238E27FC236}">
                <a16:creationId xmlns:a16="http://schemas.microsoft.com/office/drawing/2014/main" id="{8B7CFF53-1577-8C39-B406-AE73E8DA6AF3}"/>
              </a:ext>
            </a:extLst>
          </p:cNvPr>
          <p:cNvSpPr txBox="1"/>
          <p:nvPr/>
        </p:nvSpPr>
        <p:spPr>
          <a:xfrm flipH="1">
            <a:off x="4117145" y="1481481"/>
            <a:ext cx="159976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設備トラブルにて遅延</a:t>
            </a:r>
            <a:endParaRPr kumimoji="1" lang="en-US" altLang="ja-JP" sz="1000" b="1" dirty="0">
              <a:latin typeface="Meiryo UI" panose="020B0604030504040204" pitchFamily="50" charset="-128"/>
              <a:ea typeface="Meiryo UI" panose="020B0604030504040204" pitchFamily="50" charset="-128"/>
            </a:endParaRPr>
          </a:p>
        </p:txBody>
      </p:sp>
      <p:sp>
        <p:nvSpPr>
          <p:cNvPr id="212" name="テキスト ボックス 211">
            <a:extLst>
              <a:ext uri="{FF2B5EF4-FFF2-40B4-BE49-F238E27FC236}">
                <a16:creationId xmlns:a16="http://schemas.microsoft.com/office/drawing/2014/main" id="{1783F92B-7292-8C88-A0A5-2DE36A04F3C1}"/>
              </a:ext>
            </a:extLst>
          </p:cNvPr>
          <p:cNvSpPr txBox="1"/>
          <p:nvPr/>
        </p:nvSpPr>
        <p:spPr>
          <a:xfrm flipH="1">
            <a:off x="3496616" y="967117"/>
            <a:ext cx="1702608"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生産指示変更がある</a:t>
            </a:r>
            <a:endParaRPr kumimoji="1" lang="en-US" altLang="ja-JP" sz="1000" b="1" dirty="0">
              <a:latin typeface="Meiryo UI" panose="020B0604030504040204" pitchFamily="50" charset="-128"/>
              <a:ea typeface="Meiryo UI" panose="020B0604030504040204" pitchFamily="50" charset="-128"/>
            </a:endParaRPr>
          </a:p>
        </p:txBody>
      </p:sp>
      <p:sp>
        <p:nvSpPr>
          <p:cNvPr id="227" name="テキスト ボックス 226">
            <a:extLst>
              <a:ext uri="{FF2B5EF4-FFF2-40B4-BE49-F238E27FC236}">
                <a16:creationId xmlns:a16="http://schemas.microsoft.com/office/drawing/2014/main" id="{CC2C7F27-772C-4159-3AD4-18BFB4DFDD12}"/>
              </a:ext>
            </a:extLst>
          </p:cNvPr>
          <p:cNvSpPr txBox="1"/>
          <p:nvPr/>
        </p:nvSpPr>
        <p:spPr>
          <a:xfrm>
            <a:off x="6901757" y="2578051"/>
            <a:ext cx="1863429"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投入順番が決まってない</a:t>
            </a:r>
          </a:p>
        </p:txBody>
      </p:sp>
      <p:sp>
        <p:nvSpPr>
          <p:cNvPr id="231" name="テキスト ボックス 230">
            <a:extLst>
              <a:ext uri="{FF2B5EF4-FFF2-40B4-BE49-F238E27FC236}">
                <a16:creationId xmlns:a16="http://schemas.microsoft.com/office/drawing/2014/main" id="{0314342B-CF55-4707-9380-24B6D69FEEEF}"/>
              </a:ext>
            </a:extLst>
          </p:cNvPr>
          <p:cNvSpPr txBox="1"/>
          <p:nvPr/>
        </p:nvSpPr>
        <p:spPr>
          <a:xfrm>
            <a:off x="6775301" y="1892843"/>
            <a:ext cx="1486427"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ルールが決まってない</a:t>
            </a:r>
          </a:p>
        </p:txBody>
      </p:sp>
      <p:sp>
        <p:nvSpPr>
          <p:cNvPr id="235" name="テキスト ボックス 234">
            <a:extLst>
              <a:ext uri="{FF2B5EF4-FFF2-40B4-BE49-F238E27FC236}">
                <a16:creationId xmlns:a16="http://schemas.microsoft.com/office/drawing/2014/main" id="{8206E4D9-79E5-19A3-B61C-F1C2BDD4F899}"/>
              </a:ext>
            </a:extLst>
          </p:cNvPr>
          <p:cNvSpPr txBox="1"/>
          <p:nvPr/>
        </p:nvSpPr>
        <p:spPr>
          <a:xfrm>
            <a:off x="6142941" y="1407624"/>
            <a:ext cx="78948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汎用治具</a:t>
            </a:r>
            <a:endParaRPr lang="en-US" altLang="ja-JP" sz="1000" b="1" dirty="0">
              <a:latin typeface="Meiryo UI" panose="020B0604030504040204" pitchFamily="50" charset="-128"/>
              <a:ea typeface="Meiryo UI" panose="020B0604030504040204" pitchFamily="50" charset="-128"/>
            </a:endParaRPr>
          </a:p>
        </p:txBody>
      </p:sp>
      <p:sp>
        <p:nvSpPr>
          <p:cNvPr id="245" name="テキスト ボックス 244">
            <a:extLst>
              <a:ext uri="{FF2B5EF4-FFF2-40B4-BE49-F238E27FC236}">
                <a16:creationId xmlns:a16="http://schemas.microsoft.com/office/drawing/2014/main" id="{EDA07653-A03B-8961-2BFD-254586EDBAA9}"/>
              </a:ext>
            </a:extLst>
          </p:cNvPr>
          <p:cNvSpPr txBox="1"/>
          <p:nvPr/>
        </p:nvSpPr>
        <p:spPr>
          <a:xfrm flipH="1">
            <a:off x="2109889" y="2050805"/>
            <a:ext cx="1047946" cy="246221"/>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色合いが変化</a:t>
            </a:r>
            <a:endParaRPr kumimoji="1" lang="en-US" altLang="ja-JP" sz="1000" b="1" dirty="0">
              <a:latin typeface="Meiryo UI" panose="020B0604030504040204" pitchFamily="50" charset="-128"/>
              <a:ea typeface="Meiryo UI" panose="020B0604030504040204" pitchFamily="50" charset="-128"/>
            </a:endParaRPr>
          </a:p>
        </p:txBody>
      </p:sp>
      <p:cxnSp>
        <p:nvCxnSpPr>
          <p:cNvPr id="256" name="直線矢印コネクタ 255">
            <a:extLst>
              <a:ext uri="{FF2B5EF4-FFF2-40B4-BE49-F238E27FC236}">
                <a16:creationId xmlns:a16="http://schemas.microsoft.com/office/drawing/2014/main" id="{68AB9FA1-1D98-2557-B562-70749610C475}"/>
              </a:ext>
            </a:extLst>
          </p:cNvPr>
          <p:cNvCxnSpPr>
            <a:cxnSpLocks/>
          </p:cNvCxnSpPr>
          <p:nvPr/>
        </p:nvCxnSpPr>
        <p:spPr>
          <a:xfrm>
            <a:off x="6622596" y="1183785"/>
            <a:ext cx="263475"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267" name="テキスト ボックス 266">
            <a:extLst>
              <a:ext uri="{FF2B5EF4-FFF2-40B4-BE49-F238E27FC236}">
                <a16:creationId xmlns:a16="http://schemas.microsoft.com/office/drawing/2014/main" id="{F931ADC0-B210-14C8-3411-636A60A38820}"/>
              </a:ext>
            </a:extLst>
          </p:cNvPr>
          <p:cNvSpPr txBox="1"/>
          <p:nvPr/>
        </p:nvSpPr>
        <p:spPr>
          <a:xfrm>
            <a:off x="6963395" y="855489"/>
            <a:ext cx="1110511"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前工程遅れ発生</a:t>
            </a:r>
            <a:endParaRPr lang="en-US" altLang="ja-JP" sz="1000" b="1" dirty="0">
              <a:latin typeface="Meiryo UI" panose="020B0604030504040204" pitchFamily="50" charset="-128"/>
              <a:ea typeface="Meiryo UI" panose="020B0604030504040204" pitchFamily="50" charset="-128"/>
            </a:endParaRPr>
          </a:p>
        </p:txBody>
      </p:sp>
      <p:sp>
        <p:nvSpPr>
          <p:cNvPr id="278" name="テキスト ボックス 277">
            <a:extLst>
              <a:ext uri="{FF2B5EF4-FFF2-40B4-BE49-F238E27FC236}">
                <a16:creationId xmlns:a16="http://schemas.microsoft.com/office/drawing/2014/main" id="{051DE3B2-960E-CFF3-751F-1F12F5A576E6}"/>
              </a:ext>
            </a:extLst>
          </p:cNvPr>
          <p:cNvSpPr txBox="1"/>
          <p:nvPr/>
        </p:nvSpPr>
        <p:spPr>
          <a:xfrm>
            <a:off x="6742627" y="2371256"/>
            <a:ext cx="1138922"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品番が多すぎる</a:t>
            </a:r>
          </a:p>
        </p:txBody>
      </p:sp>
      <p:sp>
        <p:nvSpPr>
          <p:cNvPr id="304" name="テキスト ボックス 303">
            <a:extLst>
              <a:ext uri="{FF2B5EF4-FFF2-40B4-BE49-F238E27FC236}">
                <a16:creationId xmlns:a16="http://schemas.microsoft.com/office/drawing/2014/main" id="{41E310CF-C0ED-9C44-674C-1D885EFF3D7C}"/>
              </a:ext>
            </a:extLst>
          </p:cNvPr>
          <p:cNvSpPr txBox="1"/>
          <p:nvPr/>
        </p:nvSpPr>
        <p:spPr>
          <a:xfrm>
            <a:off x="9427781" y="1482408"/>
            <a:ext cx="139300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製品の大きさが違う</a:t>
            </a:r>
          </a:p>
        </p:txBody>
      </p:sp>
      <p:cxnSp>
        <p:nvCxnSpPr>
          <p:cNvPr id="155" name="直線矢印コネクタ 154">
            <a:extLst>
              <a:ext uri="{FF2B5EF4-FFF2-40B4-BE49-F238E27FC236}">
                <a16:creationId xmlns:a16="http://schemas.microsoft.com/office/drawing/2014/main" id="{65CCC4F0-9CD1-F9A3-C5A7-2F9EDCBF4883}"/>
              </a:ext>
            </a:extLst>
          </p:cNvPr>
          <p:cNvCxnSpPr>
            <a:cxnSpLocks/>
          </p:cNvCxnSpPr>
          <p:nvPr/>
        </p:nvCxnSpPr>
        <p:spPr>
          <a:xfrm flipH="1">
            <a:off x="8695710" y="1615373"/>
            <a:ext cx="791823"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162" name="テキスト ボックス 161">
            <a:extLst>
              <a:ext uri="{FF2B5EF4-FFF2-40B4-BE49-F238E27FC236}">
                <a16:creationId xmlns:a16="http://schemas.microsoft.com/office/drawing/2014/main" id="{BA5CCCB2-E648-3F29-1C5E-779355845D67}"/>
              </a:ext>
            </a:extLst>
          </p:cNvPr>
          <p:cNvSpPr txBox="1"/>
          <p:nvPr/>
        </p:nvSpPr>
        <p:spPr>
          <a:xfrm>
            <a:off x="8125866" y="907527"/>
            <a:ext cx="1529027"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治具の大きさが違う</a:t>
            </a:r>
          </a:p>
        </p:txBody>
      </p:sp>
      <p:sp>
        <p:nvSpPr>
          <p:cNvPr id="203" name="テキスト ボックス 202">
            <a:extLst>
              <a:ext uri="{FF2B5EF4-FFF2-40B4-BE49-F238E27FC236}">
                <a16:creationId xmlns:a16="http://schemas.microsoft.com/office/drawing/2014/main" id="{F5032314-E5B6-F9DC-CD14-B74B426EF915}"/>
              </a:ext>
            </a:extLst>
          </p:cNvPr>
          <p:cNvSpPr txBox="1"/>
          <p:nvPr/>
        </p:nvSpPr>
        <p:spPr>
          <a:xfrm>
            <a:off x="9121694" y="4684448"/>
            <a:ext cx="1788697"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材料別に検討されていない</a:t>
            </a:r>
          </a:p>
        </p:txBody>
      </p:sp>
      <p:cxnSp>
        <p:nvCxnSpPr>
          <p:cNvPr id="232" name="直線矢印コネクタ 231">
            <a:extLst>
              <a:ext uri="{FF2B5EF4-FFF2-40B4-BE49-F238E27FC236}">
                <a16:creationId xmlns:a16="http://schemas.microsoft.com/office/drawing/2014/main" id="{198C7271-145B-63A4-1061-D1EFA1FBB540}"/>
              </a:ext>
            </a:extLst>
          </p:cNvPr>
          <p:cNvCxnSpPr>
            <a:cxnSpLocks/>
          </p:cNvCxnSpPr>
          <p:nvPr/>
        </p:nvCxnSpPr>
        <p:spPr>
          <a:xfrm>
            <a:off x="1461833" y="4096037"/>
            <a:ext cx="2016000" cy="335"/>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234" name="直線矢印コネクタ 233">
            <a:extLst>
              <a:ext uri="{FF2B5EF4-FFF2-40B4-BE49-F238E27FC236}">
                <a16:creationId xmlns:a16="http://schemas.microsoft.com/office/drawing/2014/main" id="{D016109C-0BAC-425A-FCA6-9AACF6BF2D81}"/>
              </a:ext>
            </a:extLst>
          </p:cNvPr>
          <p:cNvCxnSpPr>
            <a:cxnSpLocks/>
          </p:cNvCxnSpPr>
          <p:nvPr/>
        </p:nvCxnSpPr>
        <p:spPr>
          <a:xfrm flipH="1">
            <a:off x="3496616" y="4271725"/>
            <a:ext cx="1452180"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257" name="テキスト ボックス 256">
            <a:extLst>
              <a:ext uri="{FF2B5EF4-FFF2-40B4-BE49-F238E27FC236}">
                <a16:creationId xmlns:a16="http://schemas.microsoft.com/office/drawing/2014/main" id="{4776AA1B-43CE-A2CE-F273-8AC241ED2724}"/>
              </a:ext>
            </a:extLst>
          </p:cNvPr>
          <p:cNvSpPr txBox="1"/>
          <p:nvPr/>
        </p:nvSpPr>
        <p:spPr>
          <a:xfrm>
            <a:off x="5823662" y="3830578"/>
            <a:ext cx="1332864"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製品の保管</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状態が悪い</a:t>
            </a:r>
          </a:p>
        </p:txBody>
      </p:sp>
      <p:sp>
        <p:nvSpPr>
          <p:cNvPr id="270" name="テキスト ボックス 269">
            <a:extLst>
              <a:ext uri="{FF2B5EF4-FFF2-40B4-BE49-F238E27FC236}">
                <a16:creationId xmlns:a16="http://schemas.microsoft.com/office/drawing/2014/main" id="{581478E8-8E31-7C72-335F-552C2F9EEDEA}"/>
              </a:ext>
            </a:extLst>
          </p:cNvPr>
          <p:cNvSpPr txBox="1"/>
          <p:nvPr/>
        </p:nvSpPr>
        <p:spPr>
          <a:xfrm>
            <a:off x="4878358" y="4167770"/>
            <a:ext cx="1091918"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液槽の濃度が</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変化する</a:t>
            </a:r>
          </a:p>
        </p:txBody>
      </p:sp>
      <p:sp>
        <p:nvSpPr>
          <p:cNvPr id="271" name="テキスト ボックス 270">
            <a:extLst>
              <a:ext uri="{FF2B5EF4-FFF2-40B4-BE49-F238E27FC236}">
                <a16:creationId xmlns:a16="http://schemas.microsoft.com/office/drawing/2014/main" id="{5042D0BF-A70E-A2CE-762E-76C0AFC9020B}"/>
              </a:ext>
            </a:extLst>
          </p:cNvPr>
          <p:cNvSpPr txBox="1"/>
          <p:nvPr/>
        </p:nvSpPr>
        <p:spPr>
          <a:xfrm>
            <a:off x="3992543" y="5052477"/>
            <a:ext cx="137057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生産数に影響される</a:t>
            </a:r>
          </a:p>
        </p:txBody>
      </p:sp>
      <p:sp>
        <p:nvSpPr>
          <p:cNvPr id="272" name="テキスト ボックス 271">
            <a:extLst>
              <a:ext uri="{FF2B5EF4-FFF2-40B4-BE49-F238E27FC236}">
                <a16:creationId xmlns:a16="http://schemas.microsoft.com/office/drawing/2014/main" id="{1EB2326E-C71E-1502-3231-E58F43547EE4}"/>
              </a:ext>
            </a:extLst>
          </p:cNvPr>
          <p:cNvSpPr txBox="1"/>
          <p:nvPr/>
        </p:nvSpPr>
        <p:spPr>
          <a:xfrm flipH="1">
            <a:off x="3258497" y="4739764"/>
            <a:ext cx="974804"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液の持ち</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出し量が違う</a:t>
            </a:r>
            <a:endParaRPr lang="en-US" altLang="ja-JP" sz="1000" b="1" dirty="0">
              <a:latin typeface="Meiryo UI" panose="020B0604030504040204" pitchFamily="50" charset="-128"/>
              <a:ea typeface="Meiryo UI" panose="020B0604030504040204" pitchFamily="50" charset="-128"/>
            </a:endParaRPr>
          </a:p>
        </p:txBody>
      </p:sp>
      <p:sp>
        <p:nvSpPr>
          <p:cNvPr id="274" name="テキスト ボックス 273">
            <a:extLst>
              <a:ext uri="{FF2B5EF4-FFF2-40B4-BE49-F238E27FC236}">
                <a16:creationId xmlns:a16="http://schemas.microsoft.com/office/drawing/2014/main" id="{5F862615-3B78-559B-4734-DE4321098F66}"/>
              </a:ext>
            </a:extLst>
          </p:cNvPr>
          <p:cNvSpPr txBox="1"/>
          <p:nvPr/>
        </p:nvSpPr>
        <p:spPr>
          <a:xfrm flipH="1">
            <a:off x="3921422" y="3179930"/>
            <a:ext cx="1894019"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給水と投薬タイミングが違う</a:t>
            </a:r>
            <a:endParaRPr lang="en-US" altLang="ja-JP" sz="1000" b="1" dirty="0">
              <a:latin typeface="Meiryo UI" panose="020B0604030504040204" pitchFamily="50" charset="-128"/>
              <a:ea typeface="Meiryo UI" panose="020B0604030504040204" pitchFamily="50" charset="-128"/>
            </a:endParaRPr>
          </a:p>
        </p:txBody>
      </p:sp>
      <p:sp>
        <p:nvSpPr>
          <p:cNvPr id="277" name="テキスト ボックス 276">
            <a:extLst>
              <a:ext uri="{FF2B5EF4-FFF2-40B4-BE49-F238E27FC236}">
                <a16:creationId xmlns:a16="http://schemas.microsoft.com/office/drawing/2014/main" id="{318EA043-37A9-F2AF-40E9-A5130264DBD9}"/>
              </a:ext>
            </a:extLst>
          </p:cNvPr>
          <p:cNvSpPr txBox="1"/>
          <p:nvPr/>
        </p:nvSpPr>
        <p:spPr>
          <a:xfrm>
            <a:off x="3386116" y="4480708"/>
            <a:ext cx="1034827" cy="246221"/>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形状が違う</a:t>
            </a:r>
          </a:p>
        </p:txBody>
      </p:sp>
      <p:sp>
        <p:nvSpPr>
          <p:cNvPr id="280" name="テキスト ボックス 279">
            <a:extLst>
              <a:ext uri="{FF2B5EF4-FFF2-40B4-BE49-F238E27FC236}">
                <a16:creationId xmlns:a16="http://schemas.microsoft.com/office/drawing/2014/main" id="{DE25FC5C-5C2E-C7AD-FDC9-15E8AF2166CF}"/>
              </a:ext>
            </a:extLst>
          </p:cNvPr>
          <p:cNvSpPr txBox="1"/>
          <p:nvPr/>
        </p:nvSpPr>
        <p:spPr>
          <a:xfrm>
            <a:off x="3597919" y="4295604"/>
            <a:ext cx="1373453"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製品の種類が多い</a:t>
            </a:r>
            <a:endParaRPr lang="en-US" altLang="ja-JP" sz="1000" b="1" dirty="0">
              <a:latin typeface="Meiryo UI" panose="020B0604030504040204" pitchFamily="50" charset="-128"/>
              <a:ea typeface="Meiryo UI" panose="020B0604030504040204" pitchFamily="50" charset="-128"/>
            </a:endParaRPr>
          </a:p>
        </p:txBody>
      </p:sp>
      <p:cxnSp>
        <p:nvCxnSpPr>
          <p:cNvPr id="282" name="直線矢印コネクタ 281">
            <a:extLst>
              <a:ext uri="{FF2B5EF4-FFF2-40B4-BE49-F238E27FC236}">
                <a16:creationId xmlns:a16="http://schemas.microsoft.com/office/drawing/2014/main" id="{B6B9AE99-41D3-C0B9-4FAF-32232CED0257}"/>
              </a:ext>
            </a:extLst>
          </p:cNvPr>
          <p:cNvCxnSpPr>
            <a:cxnSpLocks/>
          </p:cNvCxnSpPr>
          <p:nvPr/>
        </p:nvCxnSpPr>
        <p:spPr>
          <a:xfrm>
            <a:off x="3951911" y="4913857"/>
            <a:ext cx="675583"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452" name="直線矢印コネクタ 451">
            <a:extLst>
              <a:ext uri="{FF2B5EF4-FFF2-40B4-BE49-F238E27FC236}">
                <a16:creationId xmlns:a16="http://schemas.microsoft.com/office/drawing/2014/main" id="{D03EA78D-9B17-ACEC-3FEB-DC759E27AA48}"/>
              </a:ext>
            </a:extLst>
          </p:cNvPr>
          <p:cNvCxnSpPr>
            <a:cxnSpLocks/>
          </p:cNvCxnSpPr>
          <p:nvPr/>
        </p:nvCxnSpPr>
        <p:spPr>
          <a:xfrm>
            <a:off x="6583413" y="4018802"/>
            <a:ext cx="1298574" cy="2608"/>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455" name="テキスト ボックス 454">
            <a:extLst>
              <a:ext uri="{FF2B5EF4-FFF2-40B4-BE49-F238E27FC236}">
                <a16:creationId xmlns:a16="http://schemas.microsoft.com/office/drawing/2014/main" id="{CAC9A314-B306-F642-8EA6-593A278B9A97}"/>
              </a:ext>
            </a:extLst>
          </p:cNvPr>
          <p:cNvSpPr txBox="1"/>
          <p:nvPr/>
        </p:nvSpPr>
        <p:spPr>
          <a:xfrm>
            <a:off x="6076374" y="4812749"/>
            <a:ext cx="1698838"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処理前の製品が汚れてる</a:t>
            </a:r>
          </a:p>
        </p:txBody>
      </p:sp>
      <p:sp>
        <p:nvSpPr>
          <p:cNvPr id="461" name="テキスト ボックス 460">
            <a:extLst>
              <a:ext uri="{FF2B5EF4-FFF2-40B4-BE49-F238E27FC236}">
                <a16:creationId xmlns:a16="http://schemas.microsoft.com/office/drawing/2014/main" id="{2DAD94A4-237B-B912-7439-1389DE03583A}"/>
              </a:ext>
            </a:extLst>
          </p:cNvPr>
          <p:cNvSpPr txBox="1"/>
          <p:nvPr/>
        </p:nvSpPr>
        <p:spPr>
          <a:xfrm>
            <a:off x="5826998" y="4170358"/>
            <a:ext cx="1183457"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箱の内材が汚い</a:t>
            </a:r>
          </a:p>
        </p:txBody>
      </p:sp>
      <p:cxnSp>
        <p:nvCxnSpPr>
          <p:cNvPr id="462" name="直線矢印コネクタ 461">
            <a:extLst>
              <a:ext uri="{FF2B5EF4-FFF2-40B4-BE49-F238E27FC236}">
                <a16:creationId xmlns:a16="http://schemas.microsoft.com/office/drawing/2014/main" id="{5AF11969-B248-723D-8423-511FF0EAEEF9}"/>
              </a:ext>
            </a:extLst>
          </p:cNvPr>
          <p:cNvCxnSpPr>
            <a:cxnSpLocks/>
          </p:cNvCxnSpPr>
          <p:nvPr/>
        </p:nvCxnSpPr>
        <p:spPr>
          <a:xfrm flipV="1">
            <a:off x="6818258" y="4279392"/>
            <a:ext cx="719610" cy="51"/>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464" name="テキスト ボックス 463">
            <a:extLst>
              <a:ext uri="{FF2B5EF4-FFF2-40B4-BE49-F238E27FC236}">
                <a16:creationId xmlns:a16="http://schemas.microsoft.com/office/drawing/2014/main" id="{B6AEC4D8-842D-8DF3-047F-E196C0BD7471}"/>
              </a:ext>
            </a:extLst>
          </p:cNvPr>
          <p:cNvSpPr txBox="1"/>
          <p:nvPr/>
        </p:nvSpPr>
        <p:spPr>
          <a:xfrm>
            <a:off x="6301151" y="4513261"/>
            <a:ext cx="1123416"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清掃されてない</a:t>
            </a:r>
          </a:p>
        </p:txBody>
      </p:sp>
      <p:sp>
        <p:nvSpPr>
          <p:cNvPr id="483" name="テキスト ボックス 482">
            <a:extLst>
              <a:ext uri="{FF2B5EF4-FFF2-40B4-BE49-F238E27FC236}">
                <a16:creationId xmlns:a16="http://schemas.microsoft.com/office/drawing/2014/main" id="{7FB258BE-6F22-BFB3-FC58-E82F5A3C4481}"/>
              </a:ext>
            </a:extLst>
          </p:cNvPr>
          <p:cNvSpPr txBox="1"/>
          <p:nvPr/>
        </p:nvSpPr>
        <p:spPr>
          <a:xfrm>
            <a:off x="6748312" y="3116904"/>
            <a:ext cx="100261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箱がきたない</a:t>
            </a:r>
          </a:p>
        </p:txBody>
      </p:sp>
      <p:cxnSp>
        <p:nvCxnSpPr>
          <p:cNvPr id="485" name="直線矢印コネクタ 484">
            <a:extLst>
              <a:ext uri="{FF2B5EF4-FFF2-40B4-BE49-F238E27FC236}">
                <a16:creationId xmlns:a16="http://schemas.microsoft.com/office/drawing/2014/main" id="{C57E70F8-39CD-5114-B1FE-7635CE248409}"/>
              </a:ext>
            </a:extLst>
          </p:cNvPr>
          <p:cNvCxnSpPr>
            <a:cxnSpLocks/>
          </p:cNvCxnSpPr>
          <p:nvPr/>
        </p:nvCxnSpPr>
        <p:spPr>
          <a:xfrm>
            <a:off x="6708111" y="3622004"/>
            <a:ext cx="268226"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493" name="テキスト ボックス 492">
            <a:extLst>
              <a:ext uri="{FF2B5EF4-FFF2-40B4-BE49-F238E27FC236}">
                <a16:creationId xmlns:a16="http://schemas.microsoft.com/office/drawing/2014/main" id="{FE97555E-2047-1772-BE48-A9F0037EBF08}"/>
              </a:ext>
            </a:extLst>
          </p:cNvPr>
          <p:cNvSpPr txBox="1"/>
          <p:nvPr/>
        </p:nvSpPr>
        <p:spPr>
          <a:xfrm>
            <a:off x="7326857" y="3313405"/>
            <a:ext cx="1114660" cy="400110"/>
          </a:xfrm>
          <a:prstGeom prst="rect">
            <a:avLst/>
          </a:prstGeom>
          <a:solidFill>
            <a:schemeClr val="bg1"/>
          </a:solid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清掃</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されてない</a:t>
            </a:r>
          </a:p>
        </p:txBody>
      </p:sp>
      <p:sp>
        <p:nvSpPr>
          <p:cNvPr id="501" name="テキスト ボックス 500">
            <a:extLst>
              <a:ext uri="{FF2B5EF4-FFF2-40B4-BE49-F238E27FC236}">
                <a16:creationId xmlns:a16="http://schemas.microsoft.com/office/drawing/2014/main" id="{B22FF19B-3C51-42CD-F0A7-7E0C5FDB6223}"/>
              </a:ext>
            </a:extLst>
          </p:cNvPr>
          <p:cNvSpPr txBox="1"/>
          <p:nvPr/>
        </p:nvSpPr>
        <p:spPr>
          <a:xfrm>
            <a:off x="6886071" y="3662246"/>
            <a:ext cx="1152714"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清掃ルールがない</a:t>
            </a:r>
          </a:p>
        </p:txBody>
      </p:sp>
      <p:sp>
        <p:nvSpPr>
          <p:cNvPr id="530" name="テキスト ボックス 529">
            <a:extLst>
              <a:ext uri="{FF2B5EF4-FFF2-40B4-BE49-F238E27FC236}">
                <a16:creationId xmlns:a16="http://schemas.microsoft.com/office/drawing/2014/main" id="{0F6928E8-510C-D0E3-82AF-7F46CE2984DA}"/>
              </a:ext>
            </a:extLst>
          </p:cNvPr>
          <p:cNvSpPr txBox="1"/>
          <p:nvPr/>
        </p:nvSpPr>
        <p:spPr>
          <a:xfrm>
            <a:off x="7805406" y="4861337"/>
            <a:ext cx="1350220"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洗浄槽に異物が滞留している</a:t>
            </a:r>
            <a:endParaRPr lang="en-US" altLang="ja-JP" sz="1000" b="1" dirty="0">
              <a:latin typeface="Meiryo UI" panose="020B0604030504040204" pitchFamily="50" charset="-128"/>
              <a:ea typeface="Meiryo UI" panose="020B0604030504040204" pitchFamily="50" charset="-128"/>
            </a:endParaRPr>
          </a:p>
        </p:txBody>
      </p:sp>
      <p:sp>
        <p:nvSpPr>
          <p:cNvPr id="534" name="テキスト ボックス 533">
            <a:extLst>
              <a:ext uri="{FF2B5EF4-FFF2-40B4-BE49-F238E27FC236}">
                <a16:creationId xmlns:a16="http://schemas.microsoft.com/office/drawing/2014/main" id="{1E8C7F80-C4DD-5152-9C55-D93B53FDBAF0}"/>
              </a:ext>
            </a:extLst>
          </p:cNvPr>
          <p:cNvSpPr txBox="1"/>
          <p:nvPr/>
        </p:nvSpPr>
        <p:spPr>
          <a:xfrm>
            <a:off x="8509031" y="5125317"/>
            <a:ext cx="2291724"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前洗浄で汚れが落ち切れていない</a:t>
            </a:r>
          </a:p>
        </p:txBody>
      </p:sp>
      <p:sp>
        <p:nvSpPr>
          <p:cNvPr id="550" name="テキスト ボックス 549">
            <a:extLst>
              <a:ext uri="{FF2B5EF4-FFF2-40B4-BE49-F238E27FC236}">
                <a16:creationId xmlns:a16="http://schemas.microsoft.com/office/drawing/2014/main" id="{C9002F4D-4747-44F3-B8DD-72335DC9F9D9}"/>
              </a:ext>
            </a:extLst>
          </p:cNvPr>
          <p:cNvSpPr txBox="1"/>
          <p:nvPr/>
        </p:nvSpPr>
        <p:spPr>
          <a:xfrm>
            <a:off x="8338771" y="3050234"/>
            <a:ext cx="2023504"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前工程から汚れが焼き付いてる</a:t>
            </a:r>
          </a:p>
        </p:txBody>
      </p:sp>
      <p:cxnSp>
        <p:nvCxnSpPr>
          <p:cNvPr id="574" name="直線矢印コネクタ 573">
            <a:extLst>
              <a:ext uri="{FF2B5EF4-FFF2-40B4-BE49-F238E27FC236}">
                <a16:creationId xmlns:a16="http://schemas.microsoft.com/office/drawing/2014/main" id="{F4CB469B-F38E-05E1-72BE-037159B15228}"/>
              </a:ext>
            </a:extLst>
          </p:cNvPr>
          <p:cNvCxnSpPr>
            <a:cxnSpLocks/>
          </p:cNvCxnSpPr>
          <p:nvPr/>
        </p:nvCxnSpPr>
        <p:spPr>
          <a:xfrm flipH="1">
            <a:off x="7047832" y="3441531"/>
            <a:ext cx="305605"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586" name="テキスト ボックス 585">
            <a:extLst>
              <a:ext uri="{FF2B5EF4-FFF2-40B4-BE49-F238E27FC236}">
                <a16:creationId xmlns:a16="http://schemas.microsoft.com/office/drawing/2014/main" id="{1393A4E0-9188-9C52-3617-DAFF6804BF3A}"/>
              </a:ext>
            </a:extLst>
          </p:cNvPr>
          <p:cNvSpPr txBox="1"/>
          <p:nvPr/>
        </p:nvSpPr>
        <p:spPr>
          <a:xfrm>
            <a:off x="8878551" y="3226432"/>
            <a:ext cx="2023504"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汚れが付着して処理してるから</a:t>
            </a:r>
          </a:p>
        </p:txBody>
      </p:sp>
      <p:sp>
        <p:nvSpPr>
          <p:cNvPr id="594" name="テキスト ボックス 593">
            <a:extLst>
              <a:ext uri="{FF2B5EF4-FFF2-40B4-BE49-F238E27FC236}">
                <a16:creationId xmlns:a16="http://schemas.microsoft.com/office/drawing/2014/main" id="{5DE9F186-78CC-161D-FDC4-A9C316FE61ED}"/>
              </a:ext>
            </a:extLst>
          </p:cNvPr>
          <p:cNvSpPr txBox="1"/>
          <p:nvPr/>
        </p:nvSpPr>
        <p:spPr>
          <a:xfrm>
            <a:off x="9061478" y="3426403"/>
            <a:ext cx="1351809"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洗浄能力が低いから</a:t>
            </a:r>
          </a:p>
        </p:txBody>
      </p:sp>
      <p:sp>
        <p:nvSpPr>
          <p:cNvPr id="476" name="テキスト ボックス 475">
            <a:extLst>
              <a:ext uri="{FF2B5EF4-FFF2-40B4-BE49-F238E27FC236}">
                <a16:creationId xmlns:a16="http://schemas.microsoft.com/office/drawing/2014/main" id="{0ABD8026-F78B-F86C-8C76-CFE452C3879D}"/>
              </a:ext>
            </a:extLst>
          </p:cNvPr>
          <p:cNvSpPr txBox="1"/>
          <p:nvPr/>
        </p:nvSpPr>
        <p:spPr>
          <a:xfrm>
            <a:off x="11341114" y="572569"/>
            <a:ext cx="553998" cy="4968484"/>
          </a:xfrm>
          <a:prstGeom prst="rect">
            <a:avLst/>
          </a:prstGeom>
          <a:noFill/>
          <a:ln w="28575">
            <a:solidFill>
              <a:schemeClr val="tx1"/>
            </a:solidFill>
          </a:ln>
        </p:spPr>
        <p:txBody>
          <a:bodyPr vert="eaVert" wrap="square">
            <a:spAutoFit/>
          </a:bodyPr>
          <a:lstStyle/>
          <a:p>
            <a:pPr algn="ctr"/>
            <a:r>
              <a:rPr lang="ja-JP" altLang="en-US" sz="2400" b="1" dirty="0">
                <a:latin typeface="Meiryo UI" panose="020B0604030504040204" pitchFamily="50" charset="-128"/>
                <a:ea typeface="Meiryo UI" panose="020B0604030504040204" pitchFamily="50" charset="-128"/>
              </a:rPr>
              <a:t>インレットコネクタに赤サビが発生</a:t>
            </a:r>
          </a:p>
        </p:txBody>
      </p:sp>
      <p:sp>
        <p:nvSpPr>
          <p:cNvPr id="478" name="AutoShape 10">
            <a:extLst>
              <a:ext uri="{FF2B5EF4-FFF2-40B4-BE49-F238E27FC236}">
                <a16:creationId xmlns:a16="http://schemas.microsoft.com/office/drawing/2014/main" id="{5E3FFC3A-A433-2F71-C3CA-40B3C234AA55}"/>
              </a:ext>
            </a:extLst>
          </p:cNvPr>
          <p:cNvSpPr>
            <a:spLocks noChangeArrowheads="1"/>
          </p:cNvSpPr>
          <p:nvPr/>
        </p:nvSpPr>
        <p:spPr bwMode="auto">
          <a:xfrm>
            <a:off x="121298" y="419878"/>
            <a:ext cx="11942071" cy="5471005"/>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sz="1400" b="1">
              <a:latin typeface="Meiryo UI" panose="020B0604030504040204" pitchFamily="50" charset="-128"/>
              <a:ea typeface="Meiryo UI" panose="020B0604030504040204" pitchFamily="50" charset="-128"/>
            </a:endParaRPr>
          </a:p>
        </p:txBody>
      </p:sp>
      <p:sp>
        <p:nvSpPr>
          <p:cNvPr id="480" name="テキスト ボックス 479">
            <a:extLst>
              <a:ext uri="{FF2B5EF4-FFF2-40B4-BE49-F238E27FC236}">
                <a16:creationId xmlns:a16="http://schemas.microsoft.com/office/drawing/2014/main" id="{EDA49952-51E9-FCB5-C889-34E0F65CFB43}"/>
              </a:ext>
            </a:extLst>
          </p:cNvPr>
          <p:cNvSpPr txBox="1"/>
          <p:nvPr/>
        </p:nvSpPr>
        <p:spPr>
          <a:xfrm>
            <a:off x="56854" y="5476307"/>
            <a:ext cx="9438086" cy="461665"/>
          </a:xfrm>
          <a:prstGeom prst="rect">
            <a:avLst/>
          </a:prstGeom>
          <a:noFill/>
        </p:spPr>
        <p:txBody>
          <a:bodyPr wrap="square">
            <a:spAutoFit/>
          </a:bodyPr>
          <a:lstStyle/>
          <a:p>
            <a:r>
              <a:rPr lang="ja-JP" altLang="en-US" sz="2400" b="1" dirty="0">
                <a:solidFill>
                  <a:schemeClr val="bg2"/>
                </a:solidFill>
                <a:latin typeface="Meiryo UI" panose="020B0604030504040204" pitchFamily="50" charset="-128"/>
                <a:ea typeface="Meiryo UI" panose="020B0604030504040204" pitchFamily="50" charset="-128"/>
              </a:rPr>
              <a:t>①仕掛け姿②異物付着③薬品投入</a:t>
            </a:r>
            <a:r>
              <a:rPr lang="ja-JP" altLang="en-US" sz="2400" b="1" dirty="0">
                <a:latin typeface="Meiryo UI" panose="020B0604030504040204" pitchFamily="50" charset="-128"/>
                <a:ea typeface="Meiryo UI" panose="020B0604030504040204" pitchFamily="50" charset="-128"/>
              </a:rPr>
              <a:t>について調査</a:t>
            </a:r>
            <a:endParaRPr lang="ja-JP" altLang="en-US" sz="2000"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FDF3DF8-DEF5-BDDB-E8EA-87CC87FBF9E4}"/>
              </a:ext>
            </a:extLst>
          </p:cNvPr>
          <p:cNvSpPr txBox="1"/>
          <p:nvPr/>
        </p:nvSpPr>
        <p:spPr>
          <a:xfrm flipH="1">
            <a:off x="9210981" y="1309751"/>
            <a:ext cx="138735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メーカーにより違う</a:t>
            </a:r>
            <a:endParaRPr lang="en-US" altLang="ja-JP" sz="1000" b="1"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6876FDA-5AE1-9CAF-763F-3A6F8DFC9E0F}"/>
              </a:ext>
            </a:extLst>
          </p:cNvPr>
          <p:cNvSpPr txBox="1"/>
          <p:nvPr/>
        </p:nvSpPr>
        <p:spPr>
          <a:xfrm flipH="1">
            <a:off x="8500954" y="1115015"/>
            <a:ext cx="153734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エンジンサイズが違う</a:t>
            </a:r>
            <a:endParaRPr lang="en-US" altLang="ja-JP" sz="1000" b="1" dirty="0">
              <a:latin typeface="Meiryo UI" panose="020B0604030504040204" pitchFamily="50" charset="-128"/>
              <a:ea typeface="Meiryo UI" panose="020B0604030504040204" pitchFamily="50" charset="-128"/>
            </a:endParaRPr>
          </a:p>
        </p:txBody>
      </p:sp>
      <p:cxnSp>
        <p:nvCxnSpPr>
          <p:cNvPr id="32" name="直線矢印コネクタ 31">
            <a:extLst>
              <a:ext uri="{FF2B5EF4-FFF2-40B4-BE49-F238E27FC236}">
                <a16:creationId xmlns:a16="http://schemas.microsoft.com/office/drawing/2014/main" id="{345B1569-7470-B360-F112-1491116FBBF5}"/>
              </a:ext>
            </a:extLst>
          </p:cNvPr>
          <p:cNvCxnSpPr>
            <a:cxnSpLocks/>
          </p:cNvCxnSpPr>
          <p:nvPr/>
        </p:nvCxnSpPr>
        <p:spPr>
          <a:xfrm flipH="1" flipV="1">
            <a:off x="8835278" y="2326757"/>
            <a:ext cx="547701" cy="77"/>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48" name="直線矢印コネクタ 47">
            <a:extLst>
              <a:ext uri="{FF2B5EF4-FFF2-40B4-BE49-F238E27FC236}">
                <a16:creationId xmlns:a16="http://schemas.microsoft.com/office/drawing/2014/main" id="{C0D432A2-C3BD-FF1D-E6C4-1786167B514C}"/>
              </a:ext>
            </a:extLst>
          </p:cNvPr>
          <p:cNvCxnSpPr/>
          <p:nvPr/>
        </p:nvCxnSpPr>
        <p:spPr>
          <a:xfrm>
            <a:off x="6612158" y="1915917"/>
            <a:ext cx="180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直線矢印コネクタ 48">
            <a:extLst>
              <a:ext uri="{FF2B5EF4-FFF2-40B4-BE49-F238E27FC236}">
                <a16:creationId xmlns:a16="http://schemas.microsoft.com/office/drawing/2014/main" id="{35600CBE-6EB0-585C-A022-91770E568D0F}"/>
              </a:ext>
            </a:extLst>
          </p:cNvPr>
          <p:cNvCxnSpPr>
            <a:cxnSpLocks/>
          </p:cNvCxnSpPr>
          <p:nvPr/>
        </p:nvCxnSpPr>
        <p:spPr>
          <a:xfrm>
            <a:off x="6536754" y="1349311"/>
            <a:ext cx="5939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915717ED-5D5C-D47D-20A8-A9BFF3648656}"/>
              </a:ext>
            </a:extLst>
          </p:cNvPr>
          <p:cNvSpPr txBox="1"/>
          <p:nvPr/>
        </p:nvSpPr>
        <p:spPr>
          <a:xfrm>
            <a:off x="6223687" y="2147303"/>
            <a:ext cx="152620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作業者任せになってる</a:t>
            </a:r>
          </a:p>
        </p:txBody>
      </p:sp>
      <p:cxnSp>
        <p:nvCxnSpPr>
          <p:cNvPr id="57" name="直線矢印コネクタ 56">
            <a:extLst>
              <a:ext uri="{FF2B5EF4-FFF2-40B4-BE49-F238E27FC236}">
                <a16:creationId xmlns:a16="http://schemas.microsoft.com/office/drawing/2014/main" id="{0BD718B6-54D7-2EDA-E936-9EB3C165AFA4}"/>
              </a:ext>
            </a:extLst>
          </p:cNvPr>
          <p:cNvCxnSpPr>
            <a:cxnSpLocks/>
          </p:cNvCxnSpPr>
          <p:nvPr/>
        </p:nvCxnSpPr>
        <p:spPr>
          <a:xfrm>
            <a:off x="7721043" y="2479814"/>
            <a:ext cx="32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8" name="テキスト ボックス 457">
            <a:extLst>
              <a:ext uri="{FF2B5EF4-FFF2-40B4-BE49-F238E27FC236}">
                <a16:creationId xmlns:a16="http://schemas.microsoft.com/office/drawing/2014/main" id="{5588B3FF-F0E8-09C9-9D95-DB8B9D0FB2FC}"/>
              </a:ext>
            </a:extLst>
          </p:cNvPr>
          <p:cNvSpPr txBox="1"/>
          <p:nvPr/>
        </p:nvSpPr>
        <p:spPr>
          <a:xfrm>
            <a:off x="7220419" y="1627858"/>
            <a:ext cx="1205653"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後工程に影響する</a:t>
            </a:r>
            <a:endParaRPr lang="en-US" altLang="ja-JP" sz="1000" b="1" dirty="0">
              <a:latin typeface="Meiryo UI" panose="020B0604030504040204" pitchFamily="50" charset="-128"/>
              <a:ea typeface="Meiryo UI" panose="020B0604030504040204" pitchFamily="50" charset="-128"/>
            </a:endParaRPr>
          </a:p>
        </p:txBody>
      </p:sp>
      <p:sp>
        <p:nvSpPr>
          <p:cNvPr id="500" name="テキスト ボックス 499">
            <a:extLst>
              <a:ext uri="{FF2B5EF4-FFF2-40B4-BE49-F238E27FC236}">
                <a16:creationId xmlns:a16="http://schemas.microsoft.com/office/drawing/2014/main" id="{F47F613F-2A54-9CCD-D87D-025834CCF839}"/>
              </a:ext>
            </a:extLst>
          </p:cNvPr>
          <p:cNvSpPr txBox="1"/>
          <p:nvPr/>
        </p:nvSpPr>
        <p:spPr>
          <a:xfrm>
            <a:off x="5800848" y="841294"/>
            <a:ext cx="1367423"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治具数が足りない</a:t>
            </a:r>
            <a:endParaRPr lang="en-US" altLang="ja-JP" sz="1000" b="1" dirty="0">
              <a:latin typeface="Meiryo UI" panose="020B0604030504040204" pitchFamily="50" charset="-128"/>
              <a:ea typeface="Meiryo UI" panose="020B0604030504040204" pitchFamily="50" charset="-128"/>
            </a:endParaRPr>
          </a:p>
        </p:txBody>
      </p:sp>
      <p:cxnSp>
        <p:nvCxnSpPr>
          <p:cNvPr id="504" name="直線矢印コネクタ 503">
            <a:extLst>
              <a:ext uri="{FF2B5EF4-FFF2-40B4-BE49-F238E27FC236}">
                <a16:creationId xmlns:a16="http://schemas.microsoft.com/office/drawing/2014/main" id="{FBB81125-EC05-3064-CAB6-87BB66CD01AD}"/>
              </a:ext>
            </a:extLst>
          </p:cNvPr>
          <p:cNvCxnSpPr>
            <a:cxnSpLocks/>
          </p:cNvCxnSpPr>
          <p:nvPr/>
        </p:nvCxnSpPr>
        <p:spPr>
          <a:xfrm flipH="1">
            <a:off x="7174980" y="1426626"/>
            <a:ext cx="359050"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505" name="テキスト ボックス 504">
            <a:extLst>
              <a:ext uri="{FF2B5EF4-FFF2-40B4-BE49-F238E27FC236}">
                <a16:creationId xmlns:a16="http://schemas.microsoft.com/office/drawing/2014/main" id="{BE32897A-8A06-6891-A131-960AB7DACE7C}"/>
              </a:ext>
            </a:extLst>
          </p:cNvPr>
          <p:cNvSpPr txBox="1"/>
          <p:nvPr/>
        </p:nvSpPr>
        <p:spPr>
          <a:xfrm>
            <a:off x="6457556" y="1615175"/>
            <a:ext cx="930025"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他で使用中</a:t>
            </a:r>
            <a:endParaRPr lang="en-US" altLang="ja-JP" sz="1000" b="1" dirty="0">
              <a:latin typeface="Meiryo UI" panose="020B0604030504040204" pitchFamily="50" charset="-128"/>
              <a:ea typeface="Meiryo UI" panose="020B0604030504040204" pitchFamily="50" charset="-128"/>
            </a:endParaRPr>
          </a:p>
        </p:txBody>
      </p:sp>
      <p:sp>
        <p:nvSpPr>
          <p:cNvPr id="508" name="テキスト ボックス 507">
            <a:extLst>
              <a:ext uri="{FF2B5EF4-FFF2-40B4-BE49-F238E27FC236}">
                <a16:creationId xmlns:a16="http://schemas.microsoft.com/office/drawing/2014/main" id="{C12D41AC-8A5E-4237-ED73-890A740CBE4C}"/>
              </a:ext>
            </a:extLst>
          </p:cNvPr>
          <p:cNvSpPr txBox="1"/>
          <p:nvPr/>
        </p:nvSpPr>
        <p:spPr>
          <a:xfrm>
            <a:off x="7474842" y="1284617"/>
            <a:ext cx="85280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特急品対応</a:t>
            </a:r>
            <a:endParaRPr lang="en-US" altLang="ja-JP" sz="1000" b="1" dirty="0">
              <a:latin typeface="Meiryo UI" panose="020B0604030504040204" pitchFamily="50" charset="-128"/>
              <a:ea typeface="Meiryo UI" panose="020B0604030504040204" pitchFamily="50" charset="-128"/>
            </a:endParaRPr>
          </a:p>
        </p:txBody>
      </p:sp>
      <p:cxnSp>
        <p:nvCxnSpPr>
          <p:cNvPr id="509" name="直線矢印コネクタ 508">
            <a:extLst>
              <a:ext uri="{FF2B5EF4-FFF2-40B4-BE49-F238E27FC236}">
                <a16:creationId xmlns:a16="http://schemas.microsoft.com/office/drawing/2014/main" id="{56B45619-5FE1-5D26-66B0-8F2AD6464AD8}"/>
              </a:ext>
            </a:extLst>
          </p:cNvPr>
          <p:cNvCxnSpPr>
            <a:cxnSpLocks/>
          </p:cNvCxnSpPr>
          <p:nvPr/>
        </p:nvCxnSpPr>
        <p:spPr>
          <a:xfrm>
            <a:off x="6755923" y="1516468"/>
            <a:ext cx="432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 name="テキスト ボックス 63">
            <a:extLst>
              <a:ext uri="{FF2B5EF4-FFF2-40B4-BE49-F238E27FC236}">
                <a16:creationId xmlns:a16="http://schemas.microsoft.com/office/drawing/2014/main" id="{80001842-7382-696D-4D7E-65D9FD84B5D7}"/>
              </a:ext>
            </a:extLst>
          </p:cNvPr>
          <p:cNvSpPr txBox="1"/>
          <p:nvPr/>
        </p:nvSpPr>
        <p:spPr>
          <a:xfrm>
            <a:off x="5132666" y="1058815"/>
            <a:ext cx="1599759"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置き場がなく増やせない</a:t>
            </a:r>
            <a:endParaRPr lang="en-US" altLang="ja-JP" sz="1000" b="1" dirty="0">
              <a:latin typeface="Meiryo UI" panose="020B0604030504040204" pitchFamily="50" charset="-128"/>
              <a:ea typeface="Meiryo UI" panose="020B0604030504040204" pitchFamily="50" charset="-128"/>
            </a:endParaRPr>
          </a:p>
        </p:txBody>
      </p:sp>
      <p:cxnSp>
        <p:nvCxnSpPr>
          <p:cNvPr id="69" name="直線矢印コネクタ 68">
            <a:extLst>
              <a:ext uri="{FF2B5EF4-FFF2-40B4-BE49-F238E27FC236}">
                <a16:creationId xmlns:a16="http://schemas.microsoft.com/office/drawing/2014/main" id="{BF63AF61-C2CB-6F99-E543-3B4B6F4326BF}"/>
              </a:ext>
            </a:extLst>
          </p:cNvPr>
          <p:cNvCxnSpPr/>
          <p:nvPr/>
        </p:nvCxnSpPr>
        <p:spPr>
          <a:xfrm flipV="1">
            <a:off x="828470" y="1833969"/>
            <a:ext cx="24919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F8855BF5-D070-FCF1-3C01-9F35161A873C}"/>
              </a:ext>
            </a:extLst>
          </p:cNvPr>
          <p:cNvSpPr txBox="1"/>
          <p:nvPr/>
        </p:nvSpPr>
        <p:spPr>
          <a:xfrm>
            <a:off x="1175684" y="3704305"/>
            <a:ext cx="951933"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生産数で変動</a:t>
            </a:r>
          </a:p>
        </p:txBody>
      </p:sp>
      <p:sp>
        <p:nvSpPr>
          <p:cNvPr id="14" name="テキスト ボックス 13">
            <a:extLst>
              <a:ext uri="{FF2B5EF4-FFF2-40B4-BE49-F238E27FC236}">
                <a16:creationId xmlns:a16="http://schemas.microsoft.com/office/drawing/2014/main" id="{0F19403B-1AFE-E1FA-E175-08736873AE5A}"/>
              </a:ext>
            </a:extLst>
          </p:cNvPr>
          <p:cNvSpPr txBox="1"/>
          <p:nvPr/>
        </p:nvSpPr>
        <p:spPr>
          <a:xfrm flipH="1">
            <a:off x="1904309" y="3123123"/>
            <a:ext cx="157007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給水量が一定ではない</a:t>
            </a:r>
            <a:endParaRPr lang="en-US" altLang="ja-JP" sz="1000" b="1"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B20DC2C2-B778-27A8-7F80-50409DF02F0D}"/>
              </a:ext>
            </a:extLst>
          </p:cNvPr>
          <p:cNvSpPr txBox="1"/>
          <p:nvPr/>
        </p:nvSpPr>
        <p:spPr>
          <a:xfrm flipH="1">
            <a:off x="2436535" y="3306784"/>
            <a:ext cx="1422669"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季節により工業用水の温度が異なる</a:t>
            </a:r>
            <a:endParaRPr lang="en-US" altLang="ja-JP" sz="1000" b="1"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448A332B-9336-22C0-0F83-B439916D27F7}"/>
              </a:ext>
            </a:extLst>
          </p:cNvPr>
          <p:cNvSpPr txBox="1"/>
          <p:nvPr/>
        </p:nvSpPr>
        <p:spPr>
          <a:xfrm flipH="1">
            <a:off x="1060788" y="5004804"/>
            <a:ext cx="20234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バーナーの熱が伝わっていない</a:t>
            </a:r>
            <a:endParaRPr lang="en-US" altLang="ja-JP" sz="1000" b="1"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8CD8BCAC-C7D0-28E6-2177-05BF549E2107}"/>
              </a:ext>
            </a:extLst>
          </p:cNvPr>
          <p:cNvSpPr txBox="1"/>
          <p:nvPr/>
        </p:nvSpPr>
        <p:spPr>
          <a:xfrm flipH="1">
            <a:off x="1760860" y="4074846"/>
            <a:ext cx="818949"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配管の劣化</a:t>
            </a:r>
            <a:endParaRPr lang="en-US" altLang="ja-JP" sz="1000" b="1"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94A7563A-DECE-E834-42A0-778669F3C0D8}"/>
              </a:ext>
            </a:extLst>
          </p:cNvPr>
          <p:cNvSpPr txBox="1"/>
          <p:nvPr/>
        </p:nvSpPr>
        <p:spPr>
          <a:xfrm flipH="1">
            <a:off x="264089" y="4413271"/>
            <a:ext cx="182711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配管の径が小さくなってる</a:t>
            </a:r>
            <a:endParaRPr lang="en-US" altLang="ja-JP" sz="1000"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854E4F3F-55D1-5A06-C650-01B78C5A7A6F}"/>
              </a:ext>
            </a:extLst>
          </p:cNvPr>
          <p:cNvSpPr txBox="1"/>
          <p:nvPr/>
        </p:nvSpPr>
        <p:spPr>
          <a:xfrm flipH="1">
            <a:off x="1355997" y="4749339"/>
            <a:ext cx="1151742"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溶接部分の劣化</a:t>
            </a:r>
            <a:endParaRPr lang="en-US" altLang="ja-JP" sz="1000" b="1" dirty="0">
              <a:latin typeface="Meiryo UI" panose="020B0604030504040204" pitchFamily="50" charset="-128"/>
              <a:ea typeface="Meiryo UI" panose="020B0604030504040204" pitchFamily="50" charset="-128"/>
            </a:endParaRPr>
          </a:p>
        </p:txBody>
      </p:sp>
      <p:cxnSp>
        <p:nvCxnSpPr>
          <p:cNvPr id="43" name="直線矢印コネクタ 42">
            <a:extLst>
              <a:ext uri="{FF2B5EF4-FFF2-40B4-BE49-F238E27FC236}">
                <a16:creationId xmlns:a16="http://schemas.microsoft.com/office/drawing/2014/main" id="{BCF91368-D69F-6FB7-3890-1D23B5C90C43}"/>
              </a:ext>
            </a:extLst>
          </p:cNvPr>
          <p:cNvCxnSpPr>
            <a:cxnSpLocks/>
          </p:cNvCxnSpPr>
          <p:nvPr/>
        </p:nvCxnSpPr>
        <p:spPr>
          <a:xfrm>
            <a:off x="2637427" y="3815093"/>
            <a:ext cx="2828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a:extLst>
              <a:ext uri="{FF2B5EF4-FFF2-40B4-BE49-F238E27FC236}">
                <a16:creationId xmlns:a16="http://schemas.microsoft.com/office/drawing/2014/main" id="{4DE42014-9AE7-891E-7097-F13EA15B2626}"/>
              </a:ext>
            </a:extLst>
          </p:cNvPr>
          <p:cNvCxnSpPr>
            <a:cxnSpLocks/>
          </p:cNvCxnSpPr>
          <p:nvPr/>
        </p:nvCxnSpPr>
        <p:spPr>
          <a:xfrm>
            <a:off x="1904309" y="4519227"/>
            <a:ext cx="68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00088591-4269-8A04-BDC6-FEAC875DDF08}"/>
              </a:ext>
            </a:extLst>
          </p:cNvPr>
          <p:cNvSpPr txBox="1"/>
          <p:nvPr/>
        </p:nvSpPr>
        <p:spPr>
          <a:xfrm flipH="1">
            <a:off x="160309" y="3373055"/>
            <a:ext cx="1229793"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製品付着持ち出し</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水量が多い</a:t>
            </a:r>
            <a:endParaRPr lang="en-US" altLang="ja-JP" sz="1000" b="1" dirty="0">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E697F805-AC08-2334-912F-BC19DFC37980}"/>
              </a:ext>
            </a:extLst>
          </p:cNvPr>
          <p:cNvSpPr txBox="1"/>
          <p:nvPr/>
        </p:nvSpPr>
        <p:spPr>
          <a:xfrm flipH="1">
            <a:off x="847185" y="3128846"/>
            <a:ext cx="1229793"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製品形状が複雑</a:t>
            </a:r>
            <a:endParaRPr lang="en-US" altLang="ja-JP" sz="1000" b="1" dirty="0">
              <a:latin typeface="Meiryo UI" panose="020B0604030504040204" pitchFamily="50" charset="-128"/>
              <a:ea typeface="Meiryo UI" panose="020B0604030504040204" pitchFamily="50" charset="-128"/>
            </a:endParaRPr>
          </a:p>
        </p:txBody>
      </p:sp>
      <p:cxnSp>
        <p:nvCxnSpPr>
          <p:cNvPr id="63" name="直線矢印コネクタ 62">
            <a:extLst>
              <a:ext uri="{FF2B5EF4-FFF2-40B4-BE49-F238E27FC236}">
                <a16:creationId xmlns:a16="http://schemas.microsoft.com/office/drawing/2014/main" id="{01B5D980-DE99-942D-554F-AC9F4272E079}"/>
              </a:ext>
            </a:extLst>
          </p:cNvPr>
          <p:cNvCxnSpPr>
            <a:cxnSpLocks/>
          </p:cNvCxnSpPr>
          <p:nvPr/>
        </p:nvCxnSpPr>
        <p:spPr>
          <a:xfrm>
            <a:off x="1239438" y="3530353"/>
            <a:ext cx="10858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3" name="テキスト ボックス 452">
            <a:extLst>
              <a:ext uri="{FF2B5EF4-FFF2-40B4-BE49-F238E27FC236}">
                <a16:creationId xmlns:a16="http://schemas.microsoft.com/office/drawing/2014/main" id="{B38FC6E8-41B3-6D82-0CCE-48B36DFDC13F}"/>
              </a:ext>
            </a:extLst>
          </p:cNvPr>
          <p:cNvSpPr txBox="1"/>
          <p:nvPr/>
        </p:nvSpPr>
        <p:spPr>
          <a:xfrm flipH="1">
            <a:off x="3127388" y="3707630"/>
            <a:ext cx="554048"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夏は</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熱い</a:t>
            </a:r>
            <a:endParaRPr lang="en-US" altLang="ja-JP" sz="1000" b="1" dirty="0">
              <a:latin typeface="Meiryo UI" panose="020B0604030504040204" pitchFamily="50" charset="-128"/>
              <a:ea typeface="Meiryo UI" panose="020B0604030504040204" pitchFamily="50" charset="-128"/>
            </a:endParaRPr>
          </a:p>
        </p:txBody>
      </p:sp>
      <p:cxnSp>
        <p:nvCxnSpPr>
          <p:cNvPr id="467" name="直線矢印コネクタ 466">
            <a:extLst>
              <a:ext uri="{FF2B5EF4-FFF2-40B4-BE49-F238E27FC236}">
                <a16:creationId xmlns:a16="http://schemas.microsoft.com/office/drawing/2014/main" id="{C82DE3AC-718A-86A5-E1B5-28C2665CCFD9}"/>
              </a:ext>
            </a:extLst>
          </p:cNvPr>
          <p:cNvCxnSpPr>
            <a:cxnSpLocks/>
          </p:cNvCxnSpPr>
          <p:nvPr/>
        </p:nvCxnSpPr>
        <p:spPr>
          <a:xfrm>
            <a:off x="4107261" y="4624374"/>
            <a:ext cx="2828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9" name="直線矢印コネクタ 468">
            <a:extLst>
              <a:ext uri="{FF2B5EF4-FFF2-40B4-BE49-F238E27FC236}">
                <a16:creationId xmlns:a16="http://schemas.microsoft.com/office/drawing/2014/main" id="{4C1C7212-7A5F-398C-F858-649DA023A356}"/>
              </a:ext>
            </a:extLst>
          </p:cNvPr>
          <p:cNvCxnSpPr>
            <a:cxnSpLocks/>
          </p:cNvCxnSpPr>
          <p:nvPr/>
        </p:nvCxnSpPr>
        <p:spPr>
          <a:xfrm flipH="1">
            <a:off x="4354615" y="3889962"/>
            <a:ext cx="285588" cy="409"/>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472" name="テキスト ボックス 471">
            <a:extLst>
              <a:ext uri="{FF2B5EF4-FFF2-40B4-BE49-F238E27FC236}">
                <a16:creationId xmlns:a16="http://schemas.microsoft.com/office/drawing/2014/main" id="{6B86DB7A-3192-8E50-FE9B-C11F865CB681}"/>
              </a:ext>
            </a:extLst>
          </p:cNvPr>
          <p:cNvSpPr txBox="1"/>
          <p:nvPr/>
        </p:nvSpPr>
        <p:spPr>
          <a:xfrm>
            <a:off x="3619652" y="3531315"/>
            <a:ext cx="698074"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給水は</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液面管理</a:t>
            </a:r>
            <a:endParaRPr kumimoji="1" lang="ja-JP" altLang="en-US" sz="1000" b="1" dirty="0">
              <a:latin typeface="Meiryo UI" panose="020B0604030504040204" pitchFamily="50" charset="-128"/>
              <a:ea typeface="Meiryo UI" panose="020B0604030504040204" pitchFamily="50" charset="-128"/>
            </a:endParaRPr>
          </a:p>
        </p:txBody>
      </p:sp>
      <p:cxnSp>
        <p:nvCxnSpPr>
          <p:cNvPr id="474" name="直線矢印コネクタ 473">
            <a:extLst>
              <a:ext uri="{FF2B5EF4-FFF2-40B4-BE49-F238E27FC236}">
                <a16:creationId xmlns:a16="http://schemas.microsoft.com/office/drawing/2014/main" id="{9D83C1F3-2021-D571-EF73-A6B89BB1F75B}"/>
              </a:ext>
            </a:extLst>
          </p:cNvPr>
          <p:cNvCxnSpPr>
            <a:cxnSpLocks/>
          </p:cNvCxnSpPr>
          <p:nvPr/>
        </p:nvCxnSpPr>
        <p:spPr>
          <a:xfrm>
            <a:off x="4152676" y="3691983"/>
            <a:ext cx="238549"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489" name="テキスト ボックス 488">
            <a:extLst>
              <a:ext uri="{FF2B5EF4-FFF2-40B4-BE49-F238E27FC236}">
                <a16:creationId xmlns:a16="http://schemas.microsoft.com/office/drawing/2014/main" id="{513DCD7C-1B94-DE9D-B181-2F9695658D5C}"/>
              </a:ext>
            </a:extLst>
          </p:cNvPr>
          <p:cNvSpPr txBox="1"/>
          <p:nvPr/>
        </p:nvSpPr>
        <p:spPr>
          <a:xfrm>
            <a:off x="8950074" y="2408483"/>
            <a:ext cx="2058098"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網カゴに入る</a:t>
            </a:r>
            <a:r>
              <a:rPr lang="en-US" altLang="ja-JP" sz="1000" b="1" dirty="0">
                <a:latin typeface="Meiryo UI" panose="020B0604030504040204" pitchFamily="50" charset="-128"/>
                <a:ea typeface="Meiryo UI" panose="020B0604030504040204" pitchFamily="50" charset="-128"/>
              </a:rPr>
              <a:t>MAX</a:t>
            </a:r>
            <a:r>
              <a:rPr lang="ja-JP" altLang="en-US" sz="1000" b="1" dirty="0">
                <a:latin typeface="Meiryo UI" panose="020B0604030504040204" pitchFamily="50" charset="-128"/>
                <a:ea typeface="Meiryo UI" panose="020B0604030504040204" pitchFamily="50" charset="-128"/>
              </a:rPr>
              <a:t>数入れている</a:t>
            </a:r>
            <a:endParaRPr lang="en-US" altLang="ja-JP" sz="1000" b="1" dirty="0">
              <a:latin typeface="Meiryo UI" panose="020B0604030504040204" pitchFamily="50" charset="-128"/>
              <a:ea typeface="Meiryo UI" panose="020B0604030504040204" pitchFamily="50" charset="-128"/>
            </a:endParaRPr>
          </a:p>
        </p:txBody>
      </p:sp>
      <p:sp>
        <p:nvSpPr>
          <p:cNvPr id="499" name="テキスト ボックス 498">
            <a:extLst>
              <a:ext uri="{FF2B5EF4-FFF2-40B4-BE49-F238E27FC236}">
                <a16:creationId xmlns:a16="http://schemas.microsoft.com/office/drawing/2014/main" id="{52708EA6-0616-69C9-066E-8D2B1B41803B}"/>
              </a:ext>
            </a:extLst>
          </p:cNvPr>
          <p:cNvSpPr txBox="1"/>
          <p:nvPr/>
        </p:nvSpPr>
        <p:spPr>
          <a:xfrm>
            <a:off x="8714324" y="1903879"/>
            <a:ext cx="2076157"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処理槽の大きさが決まっている</a:t>
            </a:r>
            <a:endParaRPr lang="en-US" altLang="ja-JP" sz="1000" b="1" dirty="0">
              <a:latin typeface="Meiryo UI" panose="020B0604030504040204" pitchFamily="50" charset="-128"/>
              <a:ea typeface="Meiryo UI" panose="020B0604030504040204" pitchFamily="50" charset="-128"/>
            </a:endParaRPr>
          </a:p>
        </p:txBody>
      </p:sp>
      <p:cxnSp>
        <p:nvCxnSpPr>
          <p:cNvPr id="66" name="直線矢印コネクタ 65">
            <a:extLst>
              <a:ext uri="{FF2B5EF4-FFF2-40B4-BE49-F238E27FC236}">
                <a16:creationId xmlns:a16="http://schemas.microsoft.com/office/drawing/2014/main" id="{0A68F93E-482C-5BBE-2524-AD7F2C46806B}"/>
              </a:ext>
            </a:extLst>
          </p:cNvPr>
          <p:cNvCxnSpPr>
            <a:cxnSpLocks/>
          </p:cNvCxnSpPr>
          <p:nvPr/>
        </p:nvCxnSpPr>
        <p:spPr>
          <a:xfrm flipH="1">
            <a:off x="3387902" y="1912141"/>
            <a:ext cx="1129435"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5A4E71C3-930B-D491-C3AA-D38ACD1AEA17}"/>
              </a:ext>
            </a:extLst>
          </p:cNvPr>
          <p:cNvSpPr txBox="1"/>
          <p:nvPr/>
        </p:nvSpPr>
        <p:spPr>
          <a:xfrm flipH="1">
            <a:off x="1310629" y="716773"/>
            <a:ext cx="1335816"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経験値の差がある</a:t>
            </a:r>
            <a:endParaRPr kumimoji="1" lang="ja-JP" altLang="en-US" sz="1000" b="1" dirty="0">
              <a:latin typeface="Meiryo UI" panose="020B0604030504040204" pitchFamily="50" charset="-128"/>
              <a:ea typeface="Meiryo UI" panose="020B0604030504040204" pitchFamily="50" charset="-128"/>
            </a:endParaRPr>
          </a:p>
        </p:txBody>
      </p:sp>
      <p:cxnSp>
        <p:nvCxnSpPr>
          <p:cNvPr id="31" name="直線矢印コネクタ 30">
            <a:extLst>
              <a:ext uri="{FF2B5EF4-FFF2-40B4-BE49-F238E27FC236}">
                <a16:creationId xmlns:a16="http://schemas.microsoft.com/office/drawing/2014/main" id="{C1AB0386-DDAD-650E-68B5-5CBAD8ADC9CC}"/>
              </a:ext>
            </a:extLst>
          </p:cNvPr>
          <p:cNvCxnSpPr>
            <a:cxnSpLocks/>
          </p:cNvCxnSpPr>
          <p:nvPr/>
        </p:nvCxnSpPr>
        <p:spPr>
          <a:xfrm>
            <a:off x="1436378" y="1187099"/>
            <a:ext cx="485235"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80F95FB2-7BFB-5C23-4709-F2D690421340}"/>
              </a:ext>
            </a:extLst>
          </p:cNvPr>
          <p:cNvSpPr txBox="1"/>
          <p:nvPr/>
        </p:nvSpPr>
        <p:spPr>
          <a:xfrm flipH="1">
            <a:off x="534893" y="1073158"/>
            <a:ext cx="1032681" cy="253916"/>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作業に不慣れ</a:t>
            </a:r>
          </a:p>
        </p:txBody>
      </p:sp>
      <p:sp>
        <p:nvSpPr>
          <p:cNvPr id="38" name="テキスト ボックス 37">
            <a:extLst>
              <a:ext uri="{FF2B5EF4-FFF2-40B4-BE49-F238E27FC236}">
                <a16:creationId xmlns:a16="http://schemas.microsoft.com/office/drawing/2014/main" id="{674D4117-E1BD-32F2-2B3F-A961F07B0226}"/>
              </a:ext>
            </a:extLst>
          </p:cNvPr>
          <p:cNvSpPr txBox="1"/>
          <p:nvPr/>
        </p:nvSpPr>
        <p:spPr>
          <a:xfrm flipH="1">
            <a:off x="1207496" y="1530513"/>
            <a:ext cx="1086802"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入社間もない</a:t>
            </a:r>
            <a:endParaRPr kumimoji="1" lang="ja-JP" altLang="en-US" sz="1000" b="1" dirty="0">
              <a:latin typeface="Meiryo UI" panose="020B0604030504040204" pitchFamily="50" charset="-128"/>
              <a:ea typeface="Meiryo UI" panose="020B0604030504040204" pitchFamily="50" charset="-128"/>
            </a:endParaRPr>
          </a:p>
        </p:txBody>
      </p:sp>
      <p:cxnSp>
        <p:nvCxnSpPr>
          <p:cNvPr id="42" name="直線矢印コネクタ 41">
            <a:extLst>
              <a:ext uri="{FF2B5EF4-FFF2-40B4-BE49-F238E27FC236}">
                <a16:creationId xmlns:a16="http://schemas.microsoft.com/office/drawing/2014/main" id="{FED170B1-CE45-AC1C-592E-C758F522FD8A}"/>
              </a:ext>
            </a:extLst>
          </p:cNvPr>
          <p:cNvCxnSpPr>
            <a:cxnSpLocks/>
          </p:cNvCxnSpPr>
          <p:nvPr/>
        </p:nvCxnSpPr>
        <p:spPr>
          <a:xfrm flipH="1">
            <a:off x="2098513" y="1517213"/>
            <a:ext cx="355106" cy="7938"/>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51" name="テキスト ボックス 50">
            <a:extLst>
              <a:ext uri="{FF2B5EF4-FFF2-40B4-BE49-F238E27FC236}">
                <a16:creationId xmlns:a16="http://schemas.microsoft.com/office/drawing/2014/main" id="{BDBFE7DF-2C88-9356-1B58-A4955E04114A}"/>
              </a:ext>
            </a:extLst>
          </p:cNvPr>
          <p:cNvSpPr txBox="1"/>
          <p:nvPr/>
        </p:nvSpPr>
        <p:spPr>
          <a:xfrm flipH="1">
            <a:off x="2453619" y="1350714"/>
            <a:ext cx="851132" cy="400110"/>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普段と</a:t>
            </a:r>
            <a:endParaRPr kumimoji="1" lang="en-US" altLang="ja-JP" sz="1000" b="1" dirty="0">
              <a:latin typeface="Meiryo UI" panose="020B0604030504040204" pitchFamily="50" charset="-128"/>
              <a:ea typeface="Meiryo UI" panose="020B0604030504040204" pitchFamily="50" charset="-128"/>
            </a:endParaRPr>
          </a:p>
          <a:p>
            <a:r>
              <a:rPr kumimoji="1" lang="ja-JP" altLang="en-US" sz="1000" b="1" dirty="0">
                <a:latin typeface="Meiryo UI" panose="020B0604030504040204" pitchFamily="50" charset="-128"/>
                <a:ea typeface="Meiryo UI" panose="020B0604030504040204" pitchFamily="50" charset="-128"/>
              </a:rPr>
              <a:t>違う作業</a:t>
            </a:r>
          </a:p>
        </p:txBody>
      </p:sp>
      <p:sp>
        <p:nvSpPr>
          <p:cNvPr id="54" name="テキスト ボックス 53">
            <a:extLst>
              <a:ext uri="{FF2B5EF4-FFF2-40B4-BE49-F238E27FC236}">
                <a16:creationId xmlns:a16="http://schemas.microsoft.com/office/drawing/2014/main" id="{5CD1D876-1D1F-3A3F-9986-C7338A6C46C8}"/>
              </a:ext>
            </a:extLst>
          </p:cNvPr>
          <p:cNvSpPr txBox="1"/>
          <p:nvPr/>
        </p:nvSpPr>
        <p:spPr>
          <a:xfrm flipH="1">
            <a:off x="1937211" y="963151"/>
            <a:ext cx="1122706"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有休交代要員</a:t>
            </a:r>
            <a:endParaRPr kumimoji="1" lang="ja-JP" altLang="en-US" sz="1000" b="1" dirty="0">
              <a:latin typeface="Meiryo UI" panose="020B0604030504040204" pitchFamily="50" charset="-128"/>
              <a:ea typeface="Meiryo UI" panose="020B0604030504040204" pitchFamily="50" charset="-128"/>
            </a:endParaRPr>
          </a:p>
        </p:txBody>
      </p:sp>
      <p:cxnSp>
        <p:nvCxnSpPr>
          <p:cNvPr id="56" name="直線矢印コネクタ 55">
            <a:extLst>
              <a:ext uri="{FF2B5EF4-FFF2-40B4-BE49-F238E27FC236}">
                <a16:creationId xmlns:a16="http://schemas.microsoft.com/office/drawing/2014/main" id="{61E03F97-035D-9EDB-8912-41BA0C99C50D}"/>
              </a:ext>
            </a:extLst>
          </p:cNvPr>
          <p:cNvCxnSpPr>
            <a:cxnSpLocks/>
          </p:cNvCxnSpPr>
          <p:nvPr/>
        </p:nvCxnSpPr>
        <p:spPr>
          <a:xfrm flipH="1">
            <a:off x="8451215" y="3360374"/>
            <a:ext cx="496817"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61" name="直線矢印コネクタ 60">
            <a:extLst>
              <a:ext uri="{FF2B5EF4-FFF2-40B4-BE49-F238E27FC236}">
                <a16:creationId xmlns:a16="http://schemas.microsoft.com/office/drawing/2014/main" id="{1CBB1949-AF57-449E-1930-B23066932442}"/>
              </a:ext>
            </a:extLst>
          </p:cNvPr>
          <p:cNvCxnSpPr>
            <a:cxnSpLocks/>
          </p:cNvCxnSpPr>
          <p:nvPr/>
        </p:nvCxnSpPr>
        <p:spPr>
          <a:xfrm flipH="1">
            <a:off x="9620775" y="4428244"/>
            <a:ext cx="326515"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448" name="テキスト ボックス 447">
            <a:extLst>
              <a:ext uri="{FF2B5EF4-FFF2-40B4-BE49-F238E27FC236}">
                <a16:creationId xmlns:a16="http://schemas.microsoft.com/office/drawing/2014/main" id="{1FEB4CC8-93B9-0844-6E85-E7D89FB89927}"/>
              </a:ext>
            </a:extLst>
          </p:cNvPr>
          <p:cNvSpPr txBox="1"/>
          <p:nvPr/>
        </p:nvSpPr>
        <p:spPr>
          <a:xfrm>
            <a:off x="9899599" y="4254791"/>
            <a:ext cx="1375621"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品番増加で対応</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出来ていない</a:t>
            </a:r>
            <a:endParaRPr lang="en-US" altLang="ja-JP" sz="1000" b="1" dirty="0">
              <a:latin typeface="Meiryo UI" panose="020B0604030504040204" pitchFamily="50" charset="-128"/>
              <a:ea typeface="Meiryo UI" panose="020B0604030504040204" pitchFamily="50" charset="-128"/>
            </a:endParaRPr>
          </a:p>
        </p:txBody>
      </p:sp>
      <p:sp>
        <p:nvSpPr>
          <p:cNvPr id="477" name="テキスト ボックス 476">
            <a:extLst>
              <a:ext uri="{FF2B5EF4-FFF2-40B4-BE49-F238E27FC236}">
                <a16:creationId xmlns:a16="http://schemas.microsoft.com/office/drawing/2014/main" id="{92A3A38F-FCFA-1386-F442-C6490A0EE24F}"/>
              </a:ext>
            </a:extLst>
          </p:cNvPr>
          <p:cNvSpPr txBox="1"/>
          <p:nvPr/>
        </p:nvSpPr>
        <p:spPr>
          <a:xfrm>
            <a:off x="7802496" y="4491688"/>
            <a:ext cx="1208382"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洗浄液を循環</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使用している</a:t>
            </a:r>
            <a:endParaRPr lang="en-US" altLang="ja-JP" sz="1000" b="1" dirty="0">
              <a:latin typeface="Meiryo UI" panose="020B0604030504040204" pitchFamily="50" charset="-128"/>
              <a:ea typeface="Meiryo UI" panose="020B0604030504040204" pitchFamily="50" charset="-128"/>
            </a:endParaRPr>
          </a:p>
        </p:txBody>
      </p:sp>
      <p:cxnSp>
        <p:nvCxnSpPr>
          <p:cNvPr id="482" name="直線矢印コネクタ 481">
            <a:extLst>
              <a:ext uri="{FF2B5EF4-FFF2-40B4-BE49-F238E27FC236}">
                <a16:creationId xmlns:a16="http://schemas.microsoft.com/office/drawing/2014/main" id="{76726464-73DC-4481-8089-920DB343D6C8}"/>
              </a:ext>
            </a:extLst>
          </p:cNvPr>
          <p:cNvCxnSpPr>
            <a:cxnSpLocks/>
          </p:cNvCxnSpPr>
          <p:nvPr/>
        </p:nvCxnSpPr>
        <p:spPr>
          <a:xfrm>
            <a:off x="8687381" y="4619108"/>
            <a:ext cx="291133"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507" name="直線矢印コネクタ 506">
            <a:extLst>
              <a:ext uri="{FF2B5EF4-FFF2-40B4-BE49-F238E27FC236}">
                <a16:creationId xmlns:a16="http://schemas.microsoft.com/office/drawing/2014/main" id="{66185474-A90D-540A-E6EB-F09253D0124C}"/>
              </a:ext>
            </a:extLst>
          </p:cNvPr>
          <p:cNvCxnSpPr>
            <a:cxnSpLocks/>
          </p:cNvCxnSpPr>
          <p:nvPr/>
        </p:nvCxnSpPr>
        <p:spPr>
          <a:xfrm>
            <a:off x="6849872" y="1021335"/>
            <a:ext cx="116994" cy="3214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1" name="直線矢印コネクタ 510">
            <a:extLst>
              <a:ext uri="{FF2B5EF4-FFF2-40B4-BE49-F238E27FC236}">
                <a16:creationId xmlns:a16="http://schemas.microsoft.com/office/drawing/2014/main" id="{EA854D03-4FAF-9280-714F-B022FCF32FD1}"/>
              </a:ext>
            </a:extLst>
          </p:cNvPr>
          <p:cNvCxnSpPr>
            <a:cxnSpLocks/>
          </p:cNvCxnSpPr>
          <p:nvPr/>
        </p:nvCxnSpPr>
        <p:spPr>
          <a:xfrm rot="15000000">
            <a:off x="6924867" y="1582555"/>
            <a:ext cx="14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直線矢印コネクタ 61">
            <a:extLst>
              <a:ext uri="{FF2B5EF4-FFF2-40B4-BE49-F238E27FC236}">
                <a16:creationId xmlns:a16="http://schemas.microsoft.com/office/drawing/2014/main" id="{892FA789-7408-E280-3B52-9C3006E0C05C}"/>
              </a:ext>
            </a:extLst>
          </p:cNvPr>
          <p:cNvCxnSpPr>
            <a:cxnSpLocks/>
          </p:cNvCxnSpPr>
          <p:nvPr/>
        </p:nvCxnSpPr>
        <p:spPr>
          <a:xfrm flipH="1">
            <a:off x="2902921" y="3919896"/>
            <a:ext cx="285588" cy="409"/>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60" name="直線矢印コネクタ 59">
            <a:extLst>
              <a:ext uri="{FF2B5EF4-FFF2-40B4-BE49-F238E27FC236}">
                <a16:creationId xmlns:a16="http://schemas.microsoft.com/office/drawing/2014/main" id="{221901AD-4C47-CD4D-7CCE-4699884FA868}"/>
              </a:ext>
            </a:extLst>
          </p:cNvPr>
          <p:cNvCxnSpPr>
            <a:cxnSpLocks/>
          </p:cNvCxnSpPr>
          <p:nvPr/>
        </p:nvCxnSpPr>
        <p:spPr>
          <a:xfrm rot="4200000">
            <a:off x="7254027" y="1910371"/>
            <a:ext cx="2412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54" name="直線矢印コネクタ 453">
            <a:extLst>
              <a:ext uri="{FF2B5EF4-FFF2-40B4-BE49-F238E27FC236}">
                <a16:creationId xmlns:a16="http://schemas.microsoft.com/office/drawing/2014/main" id="{35AE2549-9B67-E49A-9341-5A75849F1B24}"/>
              </a:ext>
            </a:extLst>
          </p:cNvPr>
          <p:cNvCxnSpPr>
            <a:cxnSpLocks/>
          </p:cNvCxnSpPr>
          <p:nvPr/>
        </p:nvCxnSpPr>
        <p:spPr>
          <a:xfrm rot="-4200000">
            <a:off x="6730995" y="4156004"/>
            <a:ext cx="2304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70" name="直線矢印コネクタ 469">
            <a:extLst>
              <a:ext uri="{FF2B5EF4-FFF2-40B4-BE49-F238E27FC236}">
                <a16:creationId xmlns:a16="http://schemas.microsoft.com/office/drawing/2014/main" id="{584C8C5D-1597-BFA0-E1FE-C0AD18FD2396}"/>
              </a:ext>
            </a:extLst>
          </p:cNvPr>
          <p:cNvCxnSpPr>
            <a:cxnSpLocks/>
            <a:stCxn id="94" idx="1"/>
          </p:cNvCxnSpPr>
          <p:nvPr/>
        </p:nvCxnSpPr>
        <p:spPr>
          <a:xfrm flipH="1">
            <a:off x="8446646" y="1828438"/>
            <a:ext cx="1321044" cy="119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6" name="直線矢印コネクタ 485">
            <a:extLst>
              <a:ext uri="{FF2B5EF4-FFF2-40B4-BE49-F238E27FC236}">
                <a16:creationId xmlns:a16="http://schemas.microsoft.com/office/drawing/2014/main" id="{28D6570C-C49B-8BB6-39A2-7B358AF8705B}"/>
              </a:ext>
            </a:extLst>
          </p:cNvPr>
          <p:cNvCxnSpPr>
            <a:cxnSpLocks/>
          </p:cNvCxnSpPr>
          <p:nvPr/>
        </p:nvCxnSpPr>
        <p:spPr>
          <a:xfrm rot="4200000">
            <a:off x="8253057" y="1487103"/>
            <a:ext cx="75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7" name="直線矢印コネクタ 486">
            <a:extLst>
              <a:ext uri="{FF2B5EF4-FFF2-40B4-BE49-F238E27FC236}">
                <a16:creationId xmlns:a16="http://schemas.microsoft.com/office/drawing/2014/main" id="{5A492CD0-A0F9-862F-1207-9D6E7AA1D99C}"/>
              </a:ext>
            </a:extLst>
          </p:cNvPr>
          <p:cNvCxnSpPr>
            <a:cxnSpLocks/>
          </p:cNvCxnSpPr>
          <p:nvPr/>
        </p:nvCxnSpPr>
        <p:spPr>
          <a:xfrm rot="4200000">
            <a:off x="8722670" y="1468176"/>
            <a:ext cx="32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8" name="直線矢印コネクタ 487">
            <a:extLst>
              <a:ext uri="{FF2B5EF4-FFF2-40B4-BE49-F238E27FC236}">
                <a16:creationId xmlns:a16="http://schemas.microsoft.com/office/drawing/2014/main" id="{123A6AA2-F32E-5DB4-5DE5-A1B04E0A4DC8}"/>
              </a:ext>
            </a:extLst>
          </p:cNvPr>
          <p:cNvCxnSpPr>
            <a:cxnSpLocks/>
          </p:cNvCxnSpPr>
          <p:nvPr/>
        </p:nvCxnSpPr>
        <p:spPr>
          <a:xfrm rot="15000000">
            <a:off x="8369275" y="2254023"/>
            <a:ext cx="90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0" name="直線矢印コネクタ 489">
            <a:extLst>
              <a:ext uri="{FF2B5EF4-FFF2-40B4-BE49-F238E27FC236}">
                <a16:creationId xmlns:a16="http://schemas.microsoft.com/office/drawing/2014/main" id="{F7953F56-F52A-D2A7-6A9E-E4DD043B6225}"/>
              </a:ext>
            </a:extLst>
          </p:cNvPr>
          <p:cNvCxnSpPr>
            <a:cxnSpLocks/>
          </p:cNvCxnSpPr>
          <p:nvPr/>
        </p:nvCxnSpPr>
        <p:spPr>
          <a:xfrm flipH="1" flipV="1">
            <a:off x="9087006" y="2323179"/>
            <a:ext cx="52986" cy="145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1" name="直線矢印コネクタ 490">
            <a:extLst>
              <a:ext uri="{FF2B5EF4-FFF2-40B4-BE49-F238E27FC236}">
                <a16:creationId xmlns:a16="http://schemas.microsoft.com/office/drawing/2014/main" id="{6E2F2090-6262-386E-FC18-A32B9E47A571}"/>
              </a:ext>
            </a:extLst>
          </p:cNvPr>
          <p:cNvCxnSpPr>
            <a:cxnSpLocks/>
          </p:cNvCxnSpPr>
          <p:nvPr/>
        </p:nvCxnSpPr>
        <p:spPr>
          <a:xfrm rot="4200000">
            <a:off x="9071967" y="2214974"/>
            <a:ext cx="252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2" name="直線矢印コネクタ 491">
            <a:extLst>
              <a:ext uri="{FF2B5EF4-FFF2-40B4-BE49-F238E27FC236}">
                <a16:creationId xmlns:a16="http://schemas.microsoft.com/office/drawing/2014/main" id="{371C7078-5AE1-2C2A-A327-0A1E000C2AAF}"/>
              </a:ext>
            </a:extLst>
          </p:cNvPr>
          <p:cNvCxnSpPr>
            <a:cxnSpLocks/>
          </p:cNvCxnSpPr>
          <p:nvPr/>
        </p:nvCxnSpPr>
        <p:spPr>
          <a:xfrm rot="4200000">
            <a:off x="2162259" y="1927377"/>
            <a:ext cx="2412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94" name="直線矢印コネクタ 493">
            <a:extLst>
              <a:ext uri="{FF2B5EF4-FFF2-40B4-BE49-F238E27FC236}">
                <a16:creationId xmlns:a16="http://schemas.microsoft.com/office/drawing/2014/main" id="{E5E45507-7C01-60B5-4AB0-9B57F7FD9E6C}"/>
              </a:ext>
            </a:extLst>
          </p:cNvPr>
          <p:cNvCxnSpPr>
            <a:cxnSpLocks/>
          </p:cNvCxnSpPr>
          <p:nvPr/>
        </p:nvCxnSpPr>
        <p:spPr>
          <a:xfrm rot="-4200000">
            <a:off x="2325173" y="4147492"/>
            <a:ext cx="2304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95" name="直線矢印コネクタ 494">
            <a:extLst>
              <a:ext uri="{FF2B5EF4-FFF2-40B4-BE49-F238E27FC236}">
                <a16:creationId xmlns:a16="http://schemas.microsoft.com/office/drawing/2014/main" id="{13223F4C-61B4-AEC4-F2BF-6A53CB306A37}"/>
              </a:ext>
            </a:extLst>
          </p:cNvPr>
          <p:cNvCxnSpPr>
            <a:cxnSpLocks/>
          </p:cNvCxnSpPr>
          <p:nvPr/>
        </p:nvCxnSpPr>
        <p:spPr>
          <a:xfrm rot="15000000">
            <a:off x="7839834" y="2363370"/>
            <a:ext cx="93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7" name="直線矢印コネクタ 496">
            <a:extLst>
              <a:ext uri="{FF2B5EF4-FFF2-40B4-BE49-F238E27FC236}">
                <a16:creationId xmlns:a16="http://schemas.microsoft.com/office/drawing/2014/main" id="{7C2FF2AE-32EA-75BF-E466-8593383E03CF}"/>
              </a:ext>
            </a:extLst>
          </p:cNvPr>
          <p:cNvCxnSpPr>
            <a:cxnSpLocks/>
          </p:cNvCxnSpPr>
          <p:nvPr/>
        </p:nvCxnSpPr>
        <p:spPr>
          <a:xfrm rot="15000000">
            <a:off x="7865752" y="2458947"/>
            <a:ext cx="36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8" name="直線矢印コネクタ 497">
            <a:extLst>
              <a:ext uri="{FF2B5EF4-FFF2-40B4-BE49-F238E27FC236}">
                <a16:creationId xmlns:a16="http://schemas.microsoft.com/office/drawing/2014/main" id="{5702E3A5-FB2D-3C44-D6F9-51B65EE0174D}"/>
              </a:ext>
            </a:extLst>
          </p:cNvPr>
          <p:cNvCxnSpPr>
            <a:cxnSpLocks/>
          </p:cNvCxnSpPr>
          <p:nvPr/>
        </p:nvCxnSpPr>
        <p:spPr>
          <a:xfrm rot="4200000">
            <a:off x="7717732" y="2181161"/>
            <a:ext cx="21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3" name="直線矢印コネクタ 502">
            <a:extLst>
              <a:ext uri="{FF2B5EF4-FFF2-40B4-BE49-F238E27FC236}">
                <a16:creationId xmlns:a16="http://schemas.microsoft.com/office/drawing/2014/main" id="{B826D63B-ABA3-236D-E449-F230955F5492}"/>
              </a:ext>
            </a:extLst>
          </p:cNvPr>
          <p:cNvCxnSpPr>
            <a:cxnSpLocks/>
          </p:cNvCxnSpPr>
          <p:nvPr/>
        </p:nvCxnSpPr>
        <p:spPr>
          <a:xfrm>
            <a:off x="6956697" y="829327"/>
            <a:ext cx="394008" cy="10825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6" name="直線矢印コネクタ 505">
            <a:extLst>
              <a:ext uri="{FF2B5EF4-FFF2-40B4-BE49-F238E27FC236}">
                <a16:creationId xmlns:a16="http://schemas.microsoft.com/office/drawing/2014/main" id="{F1A4C6B7-4765-6CAC-F6B7-3E52B6E1CDDA}"/>
              </a:ext>
            </a:extLst>
          </p:cNvPr>
          <p:cNvCxnSpPr>
            <a:cxnSpLocks/>
          </p:cNvCxnSpPr>
          <p:nvPr/>
        </p:nvCxnSpPr>
        <p:spPr>
          <a:xfrm rot="4200000">
            <a:off x="7087717" y="1235470"/>
            <a:ext cx="39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直線矢印コネクタ 64">
            <a:extLst>
              <a:ext uri="{FF2B5EF4-FFF2-40B4-BE49-F238E27FC236}">
                <a16:creationId xmlns:a16="http://schemas.microsoft.com/office/drawing/2014/main" id="{28E6ADA4-F9FC-E1F8-B8C5-53ACB383B025}"/>
              </a:ext>
            </a:extLst>
          </p:cNvPr>
          <p:cNvCxnSpPr>
            <a:cxnSpLocks/>
          </p:cNvCxnSpPr>
          <p:nvPr/>
        </p:nvCxnSpPr>
        <p:spPr>
          <a:xfrm flipH="1" flipV="1">
            <a:off x="7365020" y="1431014"/>
            <a:ext cx="92793" cy="2300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直線矢印コネクタ 66">
            <a:extLst>
              <a:ext uri="{FF2B5EF4-FFF2-40B4-BE49-F238E27FC236}">
                <a16:creationId xmlns:a16="http://schemas.microsoft.com/office/drawing/2014/main" id="{E9727E89-814B-BFA1-96DB-F56B695C62A9}"/>
              </a:ext>
            </a:extLst>
          </p:cNvPr>
          <p:cNvCxnSpPr>
            <a:cxnSpLocks/>
          </p:cNvCxnSpPr>
          <p:nvPr/>
        </p:nvCxnSpPr>
        <p:spPr>
          <a:xfrm rot="15000000">
            <a:off x="3285707" y="2371624"/>
            <a:ext cx="93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0" name="テキスト ボックス 69">
            <a:extLst>
              <a:ext uri="{FF2B5EF4-FFF2-40B4-BE49-F238E27FC236}">
                <a16:creationId xmlns:a16="http://schemas.microsoft.com/office/drawing/2014/main" id="{0EFD6889-794D-0F12-681D-0DD542BFCEF2}"/>
              </a:ext>
            </a:extLst>
          </p:cNvPr>
          <p:cNvSpPr txBox="1"/>
          <p:nvPr/>
        </p:nvSpPr>
        <p:spPr>
          <a:xfrm flipH="1">
            <a:off x="3787233" y="2492948"/>
            <a:ext cx="1575712"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外注品は時間がかかる</a:t>
            </a:r>
            <a:endParaRPr kumimoji="1" lang="en-US" altLang="ja-JP" sz="1000" b="1" dirty="0">
              <a:latin typeface="Meiryo UI" panose="020B0604030504040204" pitchFamily="50" charset="-128"/>
              <a:ea typeface="Meiryo UI" panose="020B0604030504040204" pitchFamily="50" charset="-128"/>
            </a:endParaRPr>
          </a:p>
        </p:txBody>
      </p:sp>
      <p:cxnSp>
        <p:nvCxnSpPr>
          <p:cNvPr id="71" name="直線矢印コネクタ 70">
            <a:extLst>
              <a:ext uri="{FF2B5EF4-FFF2-40B4-BE49-F238E27FC236}">
                <a16:creationId xmlns:a16="http://schemas.microsoft.com/office/drawing/2014/main" id="{2F1611D3-D56C-AE38-0B74-3FC3267AC2CF}"/>
              </a:ext>
            </a:extLst>
          </p:cNvPr>
          <p:cNvCxnSpPr>
            <a:cxnSpLocks/>
          </p:cNvCxnSpPr>
          <p:nvPr/>
        </p:nvCxnSpPr>
        <p:spPr>
          <a:xfrm rot="15000000">
            <a:off x="3781082" y="2330686"/>
            <a:ext cx="36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直線矢印コネクタ 71">
            <a:extLst>
              <a:ext uri="{FF2B5EF4-FFF2-40B4-BE49-F238E27FC236}">
                <a16:creationId xmlns:a16="http://schemas.microsoft.com/office/drawing/2014/main" id="{6E5CB713-0523-3610-01A4-D42E27E5218B}"/>
              </a:ext>
            </a:extLst>
          </p:cNvPr>
          <p:cNvCxnSpPr>
            <a:cxnSpLocks/>
          </p:cNvCxnSpPr>
          <p:nvPr/>
        </p:nvCxnSpPr>
        <p:spPr>
          <a:xfrm rot="4200000">
            <a:off x="3043239" y="1462049"/>
            <a:ext cx="93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直線矢印コネクタ 72">
            <a:extLst>
              <a:ext uri="{FF2B5EF4-FFF2-40B4-BE49-F238E27FC236}">
                <a16:creationId xmlns:a16="http://schemas.microsoft.com/office/drawing/2014/main" id="{D6425EFB-9FD0-DDEB-6F17-480E13F3A475}"/>
              </a:ext>
            </a:extLst>
          </p:cNvPr>
          <p:cNvCxnSpPr>
            <a:cxnSpLocks/>
          </p:cNvCxnSpPr>
          <p:nvPr/>
        </p:nvCxnSpPr>
        <p:spPr>
          <a:xfrm>
            <a:off x="3830741" y="1179200"/>
            <a:ext cx="76596" cy="2104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直線矢印コネクタ 73">
            <a:extLst>
              <a:ext uri="{FF2B5EF4-FFF2-40B4-BE49-F238E27FC236}">
                <a16:creationId xmlns:a16="http://schemas.microsoft.com/office/drawing/2014/main" id="{700D8207-5EBE-3DD0-42D5-AB45D4BC53D1}"/>
              </a:ext>
            </a:extLst>
          </p:cNvPr>
          <p:cNvCxnSpPr>
            <a:cxnSpLocks/>
          </p:cNvCxnSpPr>
          <p:nvPr/>
        </p:nvCxnSpPr>
        <p:spPr>
          <a:xfrm rot="15000000">
            <a:off x="3602751" y="1563732"/>
            <a:ext cx="36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直線矢印コネクタ 74">
            <a:extLst>
              <a:ext uri="{FF2B5EF4-FFF2-40B4-BE49-F238E27FC236}">
                <a16:creationId xmlns:a16="http://schemas.microsoft.com/office/drawing/2014/main" id="{C090F3A4-C39B-6B5E-4D9C-0373B24ECFEA}"/>
              </a:ext>
            </a:extLst>
          </p:cNvPr>
          <p:cNvCxnSpPr>
            <a:cxnSpLocks/>
          </p:cNvCxnSpPr>
          <p:nvPr/>
        </p:nvCxnSpPr>
        <p:spPr>
          <a:xfrm rot="15000000">
            <a:off x="2649128" y="2279857"/>
            <a:ext cx="93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直線矢印コネクタ 76">
            <a:extLst>
              <a:ext uri="{FF2B5EF4-FFF2-40B4-BE49-F238E27FC236}">
                <a16:creationId xmlns:a16="http://schemas.microsoft.com/office/drawing/2014/main" id="{6952E6EB-73CE-6DC2-9404-6D7F58883FA5}"/>
              </a:ext>
            </a:extLst>
          </p:cNvPr>
          <p:cNvCxnSpPr>
            <a:cxnSpLocks/>
          </p:cNvCxnSpPr>
          <p:nvPr/>
        </p:nvCxnSpPr>
        <p:spPr>
          <a:xfrm flipH="1" flipV="1">
            <a:off x="2648797" y="2351902"/>
            <a:ext cx="82471" cy="2265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直線矢印コネクタ 78">
            <a:extLst>
              <a:ext uri="{FF2B5EF4-FFF2-40B4-BE49-F238E27FC236}">
                <a16:creationId xmlns:a16="http://schemas.microsoft.com/office/drawing/2014/main" id="{EB6A7125-3936-1846-8263-463AC1D8B8CE}"/>
              </a:ext>
            </a:extLst>
          </p:cNvPr>
          <p:cNvCxnSpPr>
            <a:cxnSpLocks/>
          </p:cNvCxnSpPr>
          <p:nvPr/>
        </p:nvCxnSpPr>
        <p:spPr>
          <a:xfrm>
            <a:off x="1779499" y="2090094"/>
            <a:ext cx="94162" cy="2587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直線矢印コネクタ 79">
            <a:extLst>
              <a:ext uri="{FF2B5EF4-FFF2-40B4-BE49-F238E27FC236}">
                <a16:creationId xmlns:a16="http://schemas.microsoft.com/office/drawing/2014/main" id="{57C73723-5666-0479-CA3F-7D53DC33B146}"/>
              </a:ext>
            </a:extLst>
          </p:cNvPr>
          <p:cNvCxnSpPr>
            <a:cxnSpLocks/>
          </p:cNvCxnSpPr>
          <p:nvPr/>
        </p:nvCxnSpPr>
        <p:spPr>
          <a:xfrm flipH="1">
            <a:off x="1813124" y="2181275"/>
            <a:ext cx="381160"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81" name="直線矢印コネクタ 80">
            <a:extLst>
              <a:ext uri="{FF2B5EF4-FFF2-40B4-BE49-F238E27FC236}">
                <a16:creationId xmlns:a16="http://schemas.microsoft.com/office/drawing/2014/main" id="{B7C900E8-2365-EC4C-9CFD-458B17C392BF}"/>
              </a:ext>
            </a:extLst>
          </p:cNvPr>
          <p:cNvCxnSpPr>
            <a:cxnSpLocks/>
          </p:cNvCxnSpPr>
          <p:nvPr/>
        </p:nvCxnSpPr>
        <p:spPr>
          <a:xfrm rot="4200000">
            <a:off x="1524346" y="1360329"/>
            <a:ext cx="93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直線矢印コネクタ 82">
            <a:extLst>
              <a:ext uri="{FF2B5EF4-FFF2-40B4-BE49-F238E27FC236}">
                <a16:creationId xmlns:a16="http://schemas.microsoft.com/office/drawing/2014/main" id="{B7947A3F-9232-418B-9947-18517E341A31}"/>
              </a:ext>
            </a:extLst>
          </p:cNvPr>
          <p:cNvCxnSpPr>
            <a:cxnSpLocks/>
          </p:cNvCxnSpPr>
          <p:nvPr/>
        </p:nvCxnSpPr>
        <p:spPr>
          <a:xfrm rot="4200000">
            <a:off x="2015423" y="1324849"/>
            <a:ext cx="36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直線矢印コネクタ 87">
            <a:extLst>
              <a:ext uri="{FF2B5EF4-FFF2-40B4-BE49-F238E27FC236}">
                <a16:creationId xmlns:a16="http://schemas.microsoft.com/office/drawing/2014/main" id="{68EB21EA-1138-1FF8-4095-871BBAF1742B}"/>
              </a:ext>
            </a:extLst>
          </p:cNvPr>
          <p:cNvCxnSpPr>
            <a:cxnSpLocks/>
          </p:cNvCxnSpPr>
          <p:nvPr/>
        </p:nvCxnSpPr>
        <p:spPr>
          <a:xfrm rot="15000000">
            <a:off x="1503429" y="1365829"/>
            <a:ext cx="36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直線矢印コネクタ 88">
            <a:extLst>
              <a:ext uri="{FF2B5EF4-FFF2-40B4-BE49-F238E27FC236}">
                <a16:creationId xmlns:a16="http://schemas.microsoft.com/office/drawing/2014/main" id="{85986691-50F7-2BC9-2D8A-AF93921E70AD}"/>
              </a:ext>
            </a:extLst>
          </p:cNvPr>
          <p:cNvCxnSpPr>
            <a:cxnSpLocks/>
          </p:cNvCxnSpPr>
          <p:nvPr/>
        </p:nvCxnSpPr>
        <p:spPr>
          <a:xfrm>
            <a:off x="1723388" y="2351902"/>
            <a:ext cx="1404000"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90" name="直線矢印コネクタ 89">
            <a:extLst>
              <a:ext uri="{FF2B5EF4-FFF2-40B4-BE49-F238E27FC236}">
                <a16:creationId xmlns:a16="http://schemas.microsoft.com/office/drawing/2014/main" id="{35215A2C-8B9B-FE85-FCA7-4963A64AA39D}"/>
              </a:ext>
            </a:extLst>
          </p:cNvPr>
          <p:cNvCxnSpPr>
            <a:cxnSpLocks/>
          </p:cNvCxnSpPr>
          <p:nvPr/>
        </p:nvCxnSpPr>
        <p:spPr>
          <a:xfrm rot="10800000">
            <a:off x="8014421" y="3844422"/>
            <a:ext cx="2412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直線矢印コネクタ 92">
            <a:extLst>
              <a:ext uri="{FF2B5EF4-FFF2-40B4-BE49-F238E27FC236}">
                <a16:creationId xmlns:a16="http://schemas.microsoft.com/office/drawing/2014/main" id="{E08E0C27-7B68-1D74-74B6-125C4B21E259}"/>
              </a:ext>
            </a:extLst>
          </p:cNvPr>
          <p:cNvCxnSpPr>
            <a:cxnSpLocks/>
          </p:cNvCxnSpPr>
          <p:nvPr/>
        </p:nvCxnSpPr>
        <p:spPr>
          <a:xfrm rot="-4200000">
            <a:off x="8580372" y="4506162"/>
            <a:ext cx="1368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直線矢印コネクタ 94">
            <a:extLst>
              <a:ext uri="{FF2B5EF4-FFF2-40B4-BE49-F238E27FC236}">
                <a16:creationId xmlns:a16="http://schemas.microsoft.com/office/drawing/2014/main" id="{AA15AB82-4539-F609-8F5E-9E6118E90BDC}"/>
              </a:ext>
            </a:extLst>
          </p:cNvPr>
          <p:cNvCxnSpPr>
            <a:cxnSpLocks/>
          </p:cNvCxnSpPr>
          <p:nvPr/>
        </p:nvCxnSpPr>
        <p:spPr>
          <a:xfrm rot="-4200000">
            <a:off x="9300027" y="4435125"/>
            <a:ext cx="612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直線矢印コネクタ 96">
            <a:extLst>
              <a:ext uri="{FF2B5EF4-FFF2-40B4-BE49-F238E27FC236}">
                <a16:creationId xmlns:a16="http://schemas.microsoft.com/office/drawing/2014/main" id="{EEBBD364-D4DA-477A-9F84-BBD3CD2D1D43}"/>
              </a:ext>
            </a:extLst>
          </p:cNvPr>
          <p:cNvCxnSpPr>
            <a:cxnSpLocks/>
          </p:cNvCxnSpPr>
          <p:nvPr/>
        </p:nvCxnSpPr>
        <p:spPr>
          <a:xfrm rot="-4200000">
            <a:off x="8636405" y="4478908"/>
            <a:ext cx="86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直線矢印コネクタ 99">
            <a:extLst>
              <a:ext uri="{FF2B5EF4-FFF2-40B4-BE49-F238E27FC236}">
                <a16:creationId xmlns:a16="http://schemas.microsoft.com/office/drawing/2014/main" id="{5DE20B2A-BEEC-531D-9186-7C2227825948}"/>
              </a:ext>
            </a:extLst>
          </p:cNvPr>
          <p:cNvCxnSpPr>
            <a:cxnSpLocks/>
          </p:cNvCxnSpPr>
          <p:nvPr/>
        </p:nvCxnSpPr>
        <p:spPr>
          <a:xfrm flipH="1">
            <a:off x="8269892" y="3278958"/>
            <a:ext cx="201779" cy="554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3" name="テキスト ボックス 102">
            <a:extLst>
              <a:ext uri="{FF2B5EF4-FFF2-40B4-BE49-F238E27FC236}">
                <a16:creationId xmlns:a16="http://schemas.microsoft.com/office/drawing/2014/main" id="{C11F71CC-D29D-54DA-975B-B59222D7E99A}"/>
              </a:ext>
            </a:extLst>
          </p:cNvPr>
          <p:cNvSpPr txBox="1"/>
          <p:nvPr/>
        </p:nvSpPr>
        <p:spPr>
          <a:xfrm>
            <a:off x="8293636" y="3622004"/>
            <a:ext cx="2023504"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洗浄で汚れが落ちてない</a:t>
            </a:r>
          </a:p>
        </p:txBody>
      </p:sp>
      <p:cxnSp>
        <p:nvCxnSpPr>
          <p:cNvPr id="104" name="直線矢印コネクタ 103">
            <a:extLst>
              <a:ext uri="{FF2B5EF4-FFF2-40B4-BE49-F238E27FC236}">
                <a16:creationId xmlns:a16="http://schemas.microsoft.com/office/drawing/2014/main" id="{0673173D-B01E-7C8A-876C-E95E93BAA5F7}"/>
              </a:ext>
            </a:extLst>
          </p:cNvPr>
          <p:cNvCxnSpPr>
            <a:cxnSpLocks/>
          </p:cNvCxnSpPr>
          <p:nvPr/>
        </p:nvCxnSpPr>
        <p:spPr>
          <a:xfrm rot="-4200000">
            <a:off x="8500816" y="3506288"/>
            <a:ext cx="288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直線矢印コネクタ 104">
            <a:extLst>
              <a:ext uri="{FF2B5EF4-FFF2-40B4-BE49-F238E27FC236}">
                <a16:creationId xmlns:a16="http://schemas.microsoft.com/office/drawing/2014/main" id="{1AD2C10A-D708-FD8D-919E-96194F85DBE2}"/>
              </a:ext>
            </a:extLst>
          </p:cNvPr>
          <p:cNvCxnSpPr>
            <a:cxnSpLocks/>
          </p:cNvCxnSpPr>
          <p:nvPr/>
        </p:nvCxnSpPr>
        <p:spPr>
          <a:xfrm flipH="1">
            <a:off x="8624798" y="3542445"/>
            <a:ext cx="496817"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107" name="直線矢印コネクタ 106">
            <a:extLst>
              <a:ext uri="{FF2B5EF4-FFF2-40B4-BE49-F238E27FC236}">
                <a16:creationId xmlns:a16="http://schemas.microsoft.com/office/drawing/2014/main" id="{1139B309-2EC8-365A-2686-B9B4A1D1DB59}"/>
              </a:ext>
            </a:extLst>
          </p:cNvPr>
          <p:cNvCxnSpPr>
            <a:cxnSpLocks/>
          </p:cNvCxnSpPr>
          <p:nvPr/>
        </p:nvCxnSpPr>
        <p:spPr>
          <a:xfrm rot="-15000000">
            <a:off x="6587120" y="3666439"/>
            <a:ext cx="756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8" name="直線矢印コネクタ 107">
            <a:extLst>
              <a:ext uri="{FF2B5EF4-FFF2-40B4-BE49-F238E27FC236}">
                <a16:creationId xmlns:a16="http://schemas.microsoft.com/office/drawing/2014/main" id="{5E165418-3ABA-9527-357A-D9242C6A5811}"/>
              </a:ext>
            </a:extLst>
          </p:cNvPr>
          <p:cNvCxnSpPr>
            <a:cxnSpLocks/>
          </p:cNvCxnSpPr>
          <p:nvPr/>
        </p:nvCxnSpPr>
        <p:spPr>
          <a:xfrm rot="-4200000">
            <a:off x="6991801" y="3581206"/>
            <a:ext cx="288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9" name="直線矢印コネクタ 108">
            <a:extLst>
              <a:ext uri="{FF2B5EF4-FFF2-40B4-BE49-F238E27FC236}">
                <a16:creationId xmlns:a16="http://schemas.microsoft.com/office/drawing/2014/main" id="{74939B59-6030-F5D6-DB66-C9D406AF80F3}"/>
              </a:ext>
            </a:extLst>
          </p:cNvPr>
          <p:cNvCxnSpPr>
            <a:cxnSpLocks/>
          </p:cNvCxnSpPr>
          <p:nvPr/>
        </p:nvCxnSpPr>
        <p:spPr>
          <a:xfrm rot="-4200000">
            <a:off x="6949961" y="4411394"/>
            <a:ext cx="288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0" name="直線矢印コネクタ 109">
            <a:extLst>
              <a:ext uri="{FF2B5EF4-FFF2-40B4-BE49-F238E27FC236}">
                <a16:creationId xmlns:a16="http://schemas.microsoft.com/office/drawing/2014/main" id="{77ABEB34-8E1A-8E39-458E-3507EDDC664A}"/>
              </a:ext>
            </a:extLst>
          </p:cNvPr>
          <p:cNvCxnSpPr>
            <a:cxnSpLocks/>
          </p:cNvCxnSpPr>
          <p:nvPr/>
        </p:nvCxnSpPr>
        <p:spPr>
          <a:xfrm rot="-4200000">
            <a:off x="7045722" y="4441908"/>
            <a:ext cx="86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直線矢印コネクタ 110">
            <a:extLst>
              <a:ext uri="{FF2B5EF4-FFF2-40B4-BE49-F238E27FC236}">
                <a16:creationId xmlns:a16="http://schemas.microsoft.com/office/drawing/2014/main" id="{FA210119-4AF4-06FB-AB92-51A3413D786F}"/>
              </a:ext>
            </a:extLst>
          </p:cNvPr>
          <p:cNvCxnSpPr>
            <a:cxnSpLocks/>
          </p:cNvCxnSpPr>
          <p:nvPr/>
        </p:nvCxnSpPr>
        <p:spPr>
          <a:xfrm rot="-15000000">
            <a:off x="3947154" y="3826748"/>
            <a:ext cx="86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直線矢印コネクタ 117">
            <a:extLst>
              <a:ext uri="{FF2B5EF4-FFF2-40B4-BE49-F238E27FC236}">
                <a16:creationId xmlns:a16="http://schemas.microsoft.com/office/drawing/2014/main" id="{D2B22CE2-9F7C-B208-BCE6-9F5499D36DEC}"/>
              </a:ext>
            </a:extLst>
          </p:cNvPr>
          <p:cNvCxnSpPr>
            <a:cxnSpLocks/>
          </p:cNvCxnSpPr>
          <p:nvPr/>
        </p:nvCxnSpPr>
        <p:spPr>
          <a:xfrm flipV="1">
            <a:off x="4599635" y="4328151"/>
            <a:ext cx="249087" cy="684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0" name="直線矢印コネクタ 119">
            <a:extLst>
              <a:ext uri="{FF2B5EF4-FFF2-40B4-BE49-F238E27FC236}">
                <a16:creationId xmlns:a16="http://schemas.microsoft.com/office/drawing/2014/main" id="{F9813FFF-685C-E965-9EC2-7FCFCA2CE77F}"/>
              </a:ext>
            </a:extLst>
          </p:cNvPr>
          <p:cNvCxnSpPr>
            <a:cxnSpLocks/>
          </p:cNvCxnSpPr>
          <p:nvPr/>
        </p:nvCxnSpPr>
        <p:spPr>
          <a:xfrm flipH="1">
            <a:off x="4316642" y="4529719"/>
            <a:ext cx="124331" cy="3637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2" name="直線矢印コネクタ 511">
            <a:extLst>
              <a:ext uri="{FF2B5EF4-FFF2-40B4-BE49-F238E27FC236}">
                <a16:creationId xmlns:a16="http://schemas.microsoft.com/office/drawing/2014/main" id="{1F38067C-A124-BFD3-A526-7D5D944F0415}"/>
              </a:ext>
            </a:extLst>
          </p:cNvPr>
          <p:cNvCxnSpPr>
            <a:cxnSpLocks/>
          </p:cNvCxnSpPr>
          <p:nvPr/>
        </p:nvCxnSpPr>
        <p:spPr>
          <a:xfrm flipH="1">
            <a:off x="2827154" y="3648071"/>
            <a:ext cx="155824" cy="4281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3" name="直線矢印コネクタ 512">
            <a:extLst>
              <a:ext uri="{FF2B5EF4-FFF2-40B4-BE49-F238E27FC236}">
                <a16:creationId xmlns:a16="http://schemas.microsoft.com/office/drawing/2014/main" id="{32F2D71B-5664-41C5-AA3E-57AE3CAD8823}"/>
              </a:ext>
            </a:extLst>
          </p:cNvPr>
          <p:cNvCxnSpPr>
            <a:cxnSpLocks/>
            <a:endCxn id="26" idx="0"/>
          </p:cNvCxnSpPr>
          <p:nvPr/>
        </p:nvCxnSpPr>
        <p:spPr>
          <a:xfrm flipH="1">
            <a:off x="2170334" y="3337226"/>
            <a:ext cx="250957" cy="73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4" name="直線矢印コネクタ 513">
            <a:extLst>
              <a:ext uri="{FF2B5EF4-FFF2-40B4-BE49-F238E27FC236}">
                <a16:creationId xmlns:a16="http://schemas.microsoft.com/office/drawing/2014/main" id="{3C5C6131-7F17-0B4C-286A-55B90AFF1D5C}"/>
              </a:ext>
            </a:extLst>
          </p:cNvPr>
          <p:cNvCxnSpPr>
            <a:cxnSpLocks/>
          </p:cNvCxnSpPr>
          <p:nvPr/>
        </p:nvCxnSpPr>
        <p:spPr>
          <a:xfrm flipH="1">
            <a:off x="1496173" y="3333826"/>
            <a:ext cx="72614" cy="1995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5" name="直線矢印コネクタ 514">
            <a:extLst>
              <a:ext uri="{FF2B5EF4-FFF2-40B4-BE49-F238E27FC236}">
                <a16:creationId xmlns:a16="http://schemas.microsoft.com/office/drawing/2014/main" id="{63371078-1BD1-49EF-4A9D-51ED13FD03A6}"/>
              </a:ext>
            </a:extLst>
          </p:cNvPr>
          <p:cNvCxnSpPr>
            <a:cxnSpLocks/>
          </p:cNvCxnSpPr>
          <p:nvPr/>
        </p:nvCxnSpPr>
        <p:spPr>
          <a:xfrm flipV="1">
            <a:off x="1714545" y="3535734"/>
            <a:ext cx="58093" cy="1596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6" name="直線矢印コネクタ 515">
            <a:extLst>
              <a:ext uri="{FF2B5EF4-FFF2-40B4-BE49-F238E27FC236}">
                <a16:creationId xmlns:a16="http://schemas.microsoft.com/office/drawing/2014/main" id="{9A9E483D-6CE1-D78D-D2E5-5B2923740406}"/>
              </a:ext>
            </a:extLst>
          </p:cNvPr>
          <p:cNvCxnSpPr>
            <a:cxnSpLocks/>
          </p:cNvCxnSpPr>
          <p:nvPr/>
        </p:nvCxnSpPr>
        <p:spPr>
          <a:xfrm rot="-15000000">
            <a:off x="1957838" y="4406268"/>
            <a:ext cx="252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7" name="直線矢印コネクタ 516">
            <a:extLst>
              <a:ext uri="{FF2B5EF4-FFF2-40B4-BE49-F238E27FC236}">
                <a16:creationId xmlns:a16="http://schemas.microsoft.com/office/drawing/2014/main" id="{2317F201-822E-8035-E189-11E56D986C6E}"/>
              </a:ext>
            </a:extLst>
          </p:cNvPr>
          <p:cNvCxnSpPr>
            <a:cxnSpLocks/>
          </p:cNvCxnSpPr>
          <p:nvPr/>
        </p:nvCxnSpPr>
        <p:spPr>
          <a:xfrm rot="-4200000">
            <a:off x="2080677" y="4653262"/>
            <a:ext cx="288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8" name="直線矢印コネクタ 517">
            <a:extLst>
              <a:ext uri="{FF2B5EF4-FFF2-40B4-BE49-F238E27FC236}">
                <a16:creationId xmlns:a16="http://schemas.microsoft.com/office/drawing/2014/main" id="{153C77C3-4768-A85D-BEDA-C22DD7F00337}"/>
              </a:ext>
            </a:extLst>
          </p:cNvPr>
          <p:cNvCxnSpPr>
            <a:cxnSpLocks/>
          </p:cNvCxnSpPr>
          <p:nvPr/>
        </p:nvCxnSpPr>
        <p:spPr>
          <a:xfrm flipV="1">
            <a:off x="2425500" y="4133410"/>
            <a:ext cx="315699" cy="8673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2" name="四角形: 角を丸くする 521">
            <a:extLst>
              <a:ext uri="{FF2B5EF4-FFF2-40B4-BE49-F238E27FC236}">
                <a16:creationId xmlns:a16="http://schemas.microsoft.com/office/drawing/2014/main" id="{65798BC0-9EF1-AFD1-0AEA-23C1638BD97C}"/>
              </a:ext>
            </a:extLst>
          </p:cNvPr>
          <p:cNvSpPr/>
          <p:nvPr/>
        </p:nvSpPr>
        <p:spPr>
          <a:xfrm>
            <a:off x="8915591" y="2619819"/>
            <a:ext cx="2150830" cy="367188"/>
          </a:xfrm>
          <a:prstGeom prst="round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2"/>
                </a:solidFill>
                <a:latin typeface="Meiryo UI" panose="020B0604030504040204" pitchFamily="50" charset="-128"/>
                <a:ea typeface="Meiryo UI" panose="020B0604030504040204" pitchFamily="50" charset="-128"/>
              </a:rPr>
              <a:t>仕掛け姿が違う</a:t>
            </a:r>
            <a:endParaRPr kumimoji="1" lang="en-US" altLang="ja-JP" sz="2000" b="1" dirty="0">
              <a:solidFill>
                <a:schemeClr val="bg2"/>
              </a:solidFill>
              <a:latin typeface="Meiryo UI" panose="020B0604030504040204" pitchFamily="50" charset="-128"/>
              <a:ea typeface="Meiryo UI" panose="020B0604030504040204" pitchFamily="50" charset="-128"/>
            </a:endParaRPr>
          </a:p>
        </p:txBody>
      </p:sp>
      <p:sp>
        <p:nvSpPr>
          <p:cNvPr id="524" name="四角形: 角を丸くする 523">
            <a:extLst>
              <a:ext uri="{FF2B5EF4-FFF2-40B4-BE49-F238E27FC236}">
                <a16:creationId xmlns:a16="http://schemas.microsoft.com/office/drawing/2014/main" id="{6C7A8F1E-7D1E-79C9-DF22-442485F1BDDE}"/>
              </a:ext>
            </a:extLst>
          </p:cNvPr>
          <p:cNvSpPr/>
          <p:nvPr/>
        </p:nvSpPr>
        <p:spPr>
          <a:xfrm>
            <a:off x="8000767" y="3888851"/>
            <a:ext cx="1038654" cy="591857"/>
          </a:xfrm>
          <a:prstGeom prst="round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bg2"/>
                </a:solidFill>
                <a:latin typeface="Meiryo UI" panose="020B0604030504040204" pitchFamily="50" charset="-128"/>
                <a:ea typeface="Meiryo UI" panose="020B0604030504040204" pitchFamily="50" charset="-128"/>
              </a:rPr>
              <a:t>異物が</a:t>
            </a:r>
            <a:endParaRPr kumimoji="1" lang="en-US" altLang="ja-JP" sz="2000" b="1" dirty="0">
              <a:solidFill>
                <a:schemeClr val="bg2"/>
              </a:solidFill>
              <a:latin typeface="Meiryo UI" panose="020B0604030504040204" pitchFamily="50" charset="-128"/>
              <a:ea typeface="Meiryo UI" panose="020B0604030504040204" pitchFamily="50" charset="-128"/>
            </a:endParaRPr>
          </a:p>
          <a:p>
            <a:r>
              <a:rPr lang="ja-JP" altLang="en-US" sz="2000" b="1" dirty="0">
                <a:solidFill>
                  <a:schemeClr val="bg2"/>
                </a:solidFill>
                <a:latin typeface="Meiryo UI" panose="020B0604030504040204" pitchFamily="50" charset="-128"/>
                <a:ea typeface="Meiryo UI" panose="020B0604030504040204" pitchFamily="50" charset="-128"/>
              </a:rPr>
              <a:t>再付着</a:t>
            </a:r>
            <a:endParaRPr kumimoji="1" lang="ja-JP" altLang="en-US" sz="2000" b="1" dirty="0">
              <a:solidFill>
                <a:schemeClr val="bg2"/>
              </a:solidFill>
              <a:latin typeface="Meiryo UI" panose="020B0604030504040204" pitchFamily="50" charset="-128"/>
              <a:ea typeface="Meiryo UI" panose="020B0604030504040204" pitchFamily="50" charset="-128"/>
            </a:endParaRPr>
          </a:p>
        </p:txBody>
      </p:sp>
      <p:sp>
        <p:nvSpPr>
          <p:cNvPr id="76" name="正方形/長方形 75">
            <a:extLst>
              <a:ext uri="{FF2B5EF4-FFF2-40B4-BE49-F238E27FC236}">
                <a16:creationId xmlns:a16="http://schemas.microsoft.com/office/drawing/2014/main" id="{E7BE6631-9AA2-3D39-23B4-AAAF95FEFF38}"/>
              </a:ext>
            </a:extLst>
          </p:cNvPr>
          <p:cNvSpPr/>
          <p:nvPr/>
        </p:nvSpPr>
        <p:spPr>
          <a:xfrm>
            <a:off x="7662864" y="461722"/>
            <a:ext cx="773279" cy="322655"/>
          </a:xfrm>
          <a:prstGeom prst="rect">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方法</a:t>
            </a:r>
          </a:p>
        </p:txBody>
      </p:sp>
      <p:sp>
        <p:nvSpPr>
          <p:cNvPr id="113" name="正方形/長方形 112">
            <a:extLst>
              <a:ext uri="{FF2B5EF4-FFF2-40B4-BE49-F238E27FC236}">
                <a16:creationId xmlns:a16="http://schemas.microsoft.com/office/drawing/2014/main" id="{474BE300-78C6-9167-56C9-8B9833BADCE5}"/>
              </a:ext>
            </a:extLst>
          </p:cNvPr>
          <p:cNvSpPr/>
          <p:nvPr/>
        </p:nvSpPr>
        <p:spPr>
          <a:xfrm>
            <a:off x="2548993" y="469173"/>
            <a:ext cx="773279" cy="322655"/>
          </a:xfrm>
          <a:prstGeom prst="rect">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latin typeface="Meiryo UI" panose="020B0604030504040204" pitchFamily="50" charset="-128"/>
                <a:ea typeface="Meiryo UI" panose="020B0604030504040204" pitchFamily="50" charset="-128"/>
              </a:rPr>
              <a:t>人</a:t>
            </a:r>
            <a:endParaRPr kumimoji="1" lang="ja-JP" altLang="en-US" b="1" dirty="0">
              <a:latin typeface="Meiryo UI" panose="020B0604030504040204" pitchFamily="50" charset="-128"/>
              <a:ea typeface="Meiryo UI" panose="020B0604030504040204" pitchFamily="50" charset="-128"/>
            </a:endParaRPr>
          </a:p>
        </p:txBody>
      </p:sp>
      <p:sp>
        <p:nvSpPr>
          <p:cNvPr id="268" name="正方形/長方形 267">
            <a:extLst>
              <a:ext uri="{FF2B5EF4-FFF2-40B4-BE49-F238E27FC236}">
                <a16:creationId xmlns:a16="http://schemas.microsoft.com/office/drawing/2014/main" id="{4412BF30-A4B4-39CC-5F77-C964884E769E}"/>
              </a:ext>
            </a:extLst>
          </p:cNvPr>
          <p:cNvSpPr/>
          <p:nvPr/>
        </p:nvSpPr>
        <p:spPr>
          <a:xfrm>
            <a:off x="2695400" y="5210771"/>
            <a:ext cx="693864" cy="325883"/>
          </a:xfrm>
          <a:prstGeom prst="rect">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設備</a:t>
            </a:r>
          </a:p>
        </p:txBody>
      </p:sp>
      <p:sp>
        <p:nvSpPr>
          <p:cNvPr id="52" name="正方形/長方形 51">
            <a:extLst>
              <a:ext uri="{FF2B5EF4-FFF2-40B4-BE49-F238E27FC236}">
                <a16:creationId xmlns:a16="http://schemas.microsoft.com/office/drawing/2014/main" id="{6A480CEE-01BD-42C6-D8A5-8370FB687EA6}"/>
              </a:ext>
            </a:extLst>
          </p:cNvPr>
          <p:cNvSpPr/>
          <p:nvPr/>
        </p:nvSpPr>
        <p:spPr>
          <a:xfrm>
            <a:off x="7118533" y="5227549"/>
            <a:ext cx="773279" cy="322655"/>
          </a:xfrm>
          <a:prstGeom prst="rect">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材料</a:t>
            </a:r>
          </a:p>
        </p:txBody>
      </p:sp>
      <p:sp>
        <p:nvSpPr>
          <p:cNvPr id="9" name="テキスト ボックス 8">
            <a:extLst>
              <a:ext uri="{FF2B5EF4-FFF2-40B4-BE49-F238E27FC236}">
                <a16:creationId xmlns:a16="http://schemas.microsoft.com/office/drawing/2014/main" id="{F6312639-78D1-241D-BCDB-2D041A404C93}"/>
              </a:ext>
            </a:extLst>
          </p:cNvPr>
          <p:cNvSpPr txBox="1"/>
          <p:nvPr/>
        </p:nvSpPr>
        <p:spPr>
          <a:xfrm>
            <a:off x="90796" y="5145559"/>
            <a:ext cx="1758535"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＜重要要因＞</a:t>
            </a:r>
            <a:endParaRPr kumimoji="1" lang="ja-JP" altLang="en-US" sz="2000" b="1" dirty="0">
              <a:latin typeface="Meiryo UI" panose="020B0604030504040204" pitchFamily="50" charset="-128"/>
              <a:ea typeface="Meiryo UI" panose="020B0604030504040204" pitchFamily="50" charset="-128"/>
            </a:endParaRPr>
          </a:p>
        </p:txBody>
      </p:sp>
      <p:sp>
        <p:nvSpPr>
          <p:cNvPr id="521" name="四角形: 角を丸くする 520">
            <a:extLst>
              <a:ext uri="{FF2B5EF4-FFF2-40B4-BE49-F238E27FC236}">
                <a16:creationId xmlns:a16="http://schemas.microsoft.com/office/drawing/2014/main" id="{D260BE3F-455C-EE05-598E-BB7A654996F9}"/>
              </a:ext>
            </a:extLst>
          </p:cNvPr>
          <p:cNvSpPr/>
          <p:nvPr/>
        </p:nvSpPr>
        <p:spPr>
          <a:xfrm>
            <a:off x="4553058" y="3587154"/>
            <a:ext cx="1270327" cy="591857"/>
          </a:xfrm>
          <a:prstGeom prst="round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2"/>
                </a:solidFill>
                <a:latin typeface="Meiryo UI" panose="020B0604030504040204" pitchFamily="50" charset="-128"/>
                <a:ea typeface="Meiryo UI" panose="020B0604030504040204" pitchFamily="50" charset="-128"/>
              </a:rPr>
              <a:t>投薬は</a:t>
            </a:r>
            <a:endParaRPr kumimoji="1" lang="en-US" altLang="ja-JP" sz="2000" b="1" dirty="0">
              <a:solidFill>
                <a:schemeClr val="bg2"/>
              </a:solidFill>
              <a:latin typeface="Meiryo UI" panose="020B0604030504040204" pitchFamily="50" charset="-128"/>
              <a:ea typeface="Meiryo UI" panose="020B0604030504040204" pitchFamily="50" charset="-128"/>
            </a:endParaRPr>
          </a:p>
          <a:p>
            <a:pPr algn="ctr"/>
            <a:r>
              <a:rPr kumimoji="1" lang="ja-JP" altLang="en-US" sz="2000" b="1" dirty="0">
                <a:solidFill>
                  <a:schemeClr val="bg2"/>
                </a:solidFill>
                <a:latin typeface="Meiryo UI" panose="020B0604030504040204" pitchFamily="50" charset="-128"/>
                <a:ea typeface="Meiryo UI" panose="020B0604030504040204" pitchFamily="50" charset="-128"/>
              </a:rPr>
              <a:t>時間管理</a:t>
            </a:r>
          </a:p>
        </p:txBody>
      </p:sp>
      <p:sp>
        <p:nvSpPr>
          <p:cNvPr id="11" name="スライド番号プレースホルダー 2">
            <a:extLst>
              <a:ext uri="{FF2B5EF4-FFF2-40B4-BE49-F238E27FC236}">
                <a16:creationId xmlns:a16="http://schemas.microsoft.com/office/drawing/2014/main" id="{7E4626B4-CF4D-AC4F-5FE3-9A19A3C57918}"/>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11/24</a:t>
            </a:r>
          </a:p>
        </p:txBody>
      </p:sp>
      <p:sp>
        <p:nvSpPr>
          <p:cNvPr id="3" name="フッター プレースホルダー 1">
            <a:extLst>
              <a:ext uri="{FF2B5EF4-FFF2-40B4-BE49-F238E27FC236}">
                <a16:creationId xmlns:a16="http://schemas.microsoft.com/office/drawing/2014/main" id="{E4D87F52-1290-2CE7-068D-3563EA7EA123}"/>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62870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23">
            <a:extLst>
              <a:ext uri="{FF2B5EF4-FFF2-40B4-BE49-F238E27FC236}">
                <a16:creationId xmlns:a16="http://schemas.microsoft.com/office/drawing/2014/main" id="{D328A424-CF71-ED50-DA37-EC1B70D004D1}"/>
              </a:ext>
            </a:extLst>
          </p:cNvPr>
          <p:cNvSpPr/>
          <p:nvPr/>
        </p:nvSpPr>
        <p:spPr bwMode="auto">
          <a:xfrm>
            <a:off x="8096244" y="4627149"/>
            <a:ext cx="4236313" cy="431048"/>
          </a:xfrm>
          <a:prstGeom prst="round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270" tIns="45636" rIns="91270" bIns="45636" numCol="1" rtlCol="0" anchor="ctr" anchorCtr="0" compatLnSpc="1">
            <a:prstTxWarp prst="textNoShape">
              <a:avLst/>
            </a:prstTxWarp>
          </a:bodyPr>
          <a:lstStyle/>
          <a:p>
            <a:pPr algn="ctr" defTabSz="955540" fontAlgn="base">
              <a:spcBef>
                <a:spcPct val="0"/>
              </a:spcBef>
              <a:spcAft>
                <a:spcPct val="0"/>
              </a:spcAft>
            </a:pPr>
            <a:r>
              <a:rPr lang="ja-JP" altLang="en-US" sz="1600" b="1" dirty="0">
                <a:solidFill>
                  <a:schemeClr val="tx1"/>
                </a:solidFill>
                <a:latin typeface="Meiryo UI" panose="020B0604030504040204" pitchFamily="50" charset="-128"/>
                <a:ea typeface="Meiryo UI" panose="020B0604030504040204" pitchFamily="50" charset="-128"/>
              </a:rPr>
              <a:t>縦仕掛けだけ上部がサビているよね</a:t>
            </a:r>
          </a:p>
        </p:txBody>
      </p:sp>
      <p:grpSp>
        <p:nvGrpSpPr>
          <p:cNvPr id="21" name="グループ化 20">
            <a:extLst>
              <a:ext uri="{FF2B5EF4-FFF2-40B4-BE49-F238E27FC236}">
                <a16:creationId xmlns:a16="http://schemas.microsoft.com/office/drawing/2014/main" id="{5B28885C-1B1B-F0B8-4AEA-C3C44C19E564}"/>
              </a:ext>
            </a:extLst>
          </p:cNvPr>
          <p:cNvGrpSpPr/>
          <p:nvPr/>
        </p:nvGrpSpPr>
        <p:grpSpPr>
          <a:xfrm>
            <a:off x="9182584" y="796547"/>
            <a:ext cx="2856334" cy="461665"/>
            <a:chOff x="8964470" y="876119"/>
            <a:chExt cx="2145427" cy="461665"/>
          </a:xfrm>
        </p:grpSpPr>
        <p:sp>
          <p:nvSpPr>
            <p:cNvPr id="7" name="テキスト ボックス 6">
              <a:extLst>
                <a:ext uri="{FF2B5EF4-FFF2-40B4-BE49-F238E27FC236}">
                  <a16:creationId xmlns:a16="http://schemas.microsoft.com/office/drawing/2014/main" id="{AFADF498-8C5C-E21C-1DA5-6D643570B536}"/>
                </a:ext>
              </a:extLst>
            </p:cNvPr>
            <p:cNvSpPr txBox="1"/>
            <p:nvPr/>
          </p:nvSpPr>
          <p:spPr>
            <a:xfrm>
              <a:off x="10264609" y="876119"/>
              <a:ext cx="845288" cy="461665"/>
            </a:xfrm>
            <a:prstGeom prst="rect">
              <a:avLst/>
            </a:prstGeom>
            <a:noFill/>
            <a:ln>
              <a:noFill/>
            </a:ln>
          </p:spPr>
          <p:txBody>
            <a:bodyPr wrap="square" rtlCol="0">
              <a:spAutoFit/>
            </a:bodyPr>
            <a:lstStyle/>
            <a:p>
              <a:pPr algn="ctr"/>
              <a:r>
                <a:rPr lang="ja-JP" altLang="en-US" sz="2400" b="1" dirty="0">
                  <a:solidFill>
                    <a:srgbClr val="0066FF"/>
                  </a:solidFill>
                  <a:latin typeface="Meiryo UI" panose="020B0604030504040204" pitchFamily="50" charset="-128"/>
                  <a:ea typeface="Meiryo UI" panose="020B0604030504040204" pitchFamily="50" charset="-128"/>
                </a:rPr>
                <a:t>（横）</a:t>
              </a:r>
              <a:endParaRPr lang="en-US" altLang="ja-JP" sz="2400" b="1" dirty="0">
                <a:solidFill>
                  <a:srgbClr val="0066FF"/>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9A8BE89E-7D97-948B-3047-02488CC9BFD1}"/>
                </a:ext>
              </a:extLst>
            </p:cNvPr>
            <p:cNvSpPr txBox="1"/>
            <p:nvPr/>
          </p:nvSpPr>
          <p:spPr>
            <a:xfrm>
              <a:off x="8964470" y="876119"/>
              <a:ext cx="1318659" cy="369332"/>
            </a:xfrm>
            <a:prstGeom prst="rect">
              <a:avLst/>
            </a:prstGeom>
            <a:noFill/>
            <a:ln w="19050">
              <a:noFill/>
            </a:ln>
          </p:spPr>
          <p:txBody>
            <a:bodyPr wrap="none" rtlCol="0">
              <a:spAutoFit/>
            </a:bodyPr>
            <a:lstStyle/>
            <a:p>
              <a:r>
                <a:rPr lang="en-US" altLang="ja-JP" b="1" dirty="0">
                  <a:latin typeface="Meiryo UI" panose="020B0604030504040204" pitchFamily="50" charset="-128"/>
                  <a:ea typeface="Meiryo UI" panose="020B0604030504040204" pitchFamily="50" charset="-128"/>
                </a:rPr>
                <a:t>HP5E</a:t>
              </a:r>
              <a:r>
                <a:rPr lang="ja-JP" altLang="en-US" b="1" dirty="0">
                  <a:latin typeface="Meiryo UI" panose="020B0604030504040204" pitchFamily="50" charset="-128"/>
                  <a:ea typeface="Meiryo UI" panose="020B0604030504040204" pitchFamily="50" charset="-128"/>
                </a:rPr>
                <a:t>シリンダー</a:t>
              </a:r>
              <a:endParaRPr lang="en-US" altLang="ja-JP" b="1" dirty="0">
                <a:latin typeface="Meiryo UI" panose="020B0604030504040204" pitchFamily="50" charset="-128"/>
                <a:ea typeface="Meiryo UI" panose="020B0604030504040204" pitchFamily="50" charset="-128"/>
              </a:endParaRPr>
            </a:p>
          </p:txBody>
        </p:sp>
      </p:grpSp>
      <p:grpSp>
        <p:nvGrpSpPr>
          <p:cNvPr id="22" name="グループ化 21">
            <a:extLst>
              <a:ext uri="{FF2B5EF4-FFF2-40B4-BE49-F238E27FC236}">
                <a16:creationId xmlns:a16="http://schemas.microsoft.com/office/drawing/2014/main" id="{C8895306-9903-2460-768B-0A5C685442AC}"/>
              </a:ext>
            </a:extLst>
          </p:cNvPr>
          <p:cNvGrpSpPr/>
          <p:nvPr/>
        </p:nvGrpSpPr>
        <p:grpSpPr>
          <a:xfrm>
            <a:off x="5272993" y="2964436"/>
            <a:ext cx="3284920" cy="461665"/>
            <a:chOff x="4819689" y="3040340"/>
            <a:chExt cx="2696980" cy="461665"/>
          </a:xfrm>
        </p:grpSpPr>
        <p:sp>
          <p:nvSpPr>
            <p:cNvPr id="9" name="テキスト ボックス 8">
              <a:extLst>
                <a:ext uri="{FF2B5EF4-FFF2-40B4-BE49-F238E27FC236}">
                  <a16:creationId xmlns:a16="http://schemas.microsoft.com/office/drawing/2014/main" id="{0575E121-853D-76A3-CD4C-F638AECC69E5}"/>
                </a:ext>
              </a:extLst>
            </p:cNvPr>
            <p:cNvSpPr txBox="1"/>
            <p:nvPr/>
          </p:nvSpPr>
          <p:spPr>
            <a:xfrm>
              <a:off x="6096000" y="3040340"/>
              <a:ext cx="1420669" cy="461665"/>
            </a:xfrm>
            <a:prstGeom prst="rect">
              <a:avLst/>
            </a:prstGeom>
            <a:noFill/>
            <a:ln>
              <a:noFill/>
            </a:ln>
          </p:spPr>
          <p:txBody>
            <a:bodyPr wrap="square" rtlCol="0">
              <a:spAutoFit/>
            </a:bodyPr>
            <a:lstStyle/>
            <a:p>
              <a:pPr algn="ctr"/>
              <a:r>
                <a:rPr lang="ja-JP" altLang="en-US" sz="2400" b="1" dirty="0">
                  <a:solidFill>
                    <a:srgbClr val="0066FF"/>
                  </a:solidFill>
                  <a:latin typeface="Meiryo UI" panose="020B0604030504040204" pitchFamily="50" charset="-128"/>
                  <a:ea typeface="Meiryo UI" panose="020B0604030504040204" pitchFamily="50" charset="-128"/>
                </a:rPr>
                <a:t>（斜め）</a:t>
              </a:r>
            </a:p>
          </p:txBody>
        </p:sp>
        <p:sp>
          <p:nvSpPr>
            <p:cNvPr id="10" name="テキスト ボックス 9">
              <a:extLst>
                <a:ext uri="{FF2B5EF4-FFF2-40B4-BE49-F238E27FC236}">
                  <a16:creationId xmlns:a16="http://schemas.microsoft.com/office/drawing/2014/main" id="{4E004471-BE25-84C2-93C8-FE6A86F35481}"/>
                </a:ext>
              </a:extLst>
            </p:cNvPr>
            <p:cNvSpPr txBox="1"/>
            <p:nvPr/>
          </p:nvSpPr>
          <p:spPr>
            <a:xfrm>
              <a:off x="4819689" y="3040340"/>
              <a:ext cx="1280823" cy="369332"/>
            </a:xfrm>
            <a:prstGeom prst="rect">
              <a:avLst/>
            </a:prstGeom>
            <a:noFill/>
            <a:ln w="19050">
              <a:noFill/>
            </a:ln>
          </p:spPr>
          <p:txBody>
            <a:bodyPr wrap="none" rtlCol="0">
              <a:spAutoFit/>
            </a:bodyPr>
            <a:lstStyle/>
            <a:p>
              <a:r>
                <a:rPr lang="en-US" altLang="ja-JP" b="1" dirty="0">
                  <a:latin typeface="Meiryo UI" panose="020B0604030504040204" pitchFamily="50" charset="-128"/>
                  <a:ea typeface="Meiryo UI" panose="020B0604030504040204" pitchFamily="50" charset="-128"/>
                </a:rPr>
                <a:t>G2</a:t>
              </a:r>
              <a:r>
                <a:rPr lang="ja-JP" altLang="en-US" b="1" dirty="0">
                  <a:latin typeface="Meiryo UI" panose="020B0604030504040204" pitchFamily="50" charset="-128"/>
                  <a:ea typeface="Meiryo UI" panose="020B0604030504040204" pitchFamily="50" charset="-128"/>
                </a:rPr>
                <a:t>・</a:t>
              </a:r>
              <a:r>
                <a:rPr lang="en-US" altLang="ja-JP" b="1" dirty="0">
                  <a:latin typeface="Meiryo UI" panose="020B0604030504040204" pitchFamily="50" charset="-128"/>
                  <a:ea typeface="Meiryo UI" panose="020B0604030504040204" pitchFamily="50" charset="-128"/>
                </a:rPr>
                <a:t>G3</a:t>
              </a:r>
              <a:r>
                <a:rPr lang="ja-JP" altLang="en-US" b="1" dirty="0">
                  <a:latin typeface="Meiryo UI" panose="020B0604030504040204" pitchFamily="50" charset="-128"/>
                  <a:ea typeface="Meiryo UI" panose="020B0604030504040204" pitchFamily="50" charset="-128"/>
                </a:rPr>
                <a:t>ボデー</a:t>
              </a:r>
              <a:endParaRPr lang="en-US" altLang="ja-JP" b="1" dirty="0">
                <a:latin typeface="Meiryo UI" panose="020B0604030504040204" pitchFamily="50" charset="-128"/>
                <a:ea typeface="Meiryo UI" panose="020B0604030504040204" pitchFamily="50" charset="-128"/>
              </a:endParaRPr>
            </a:p>
          </p:txBody>
        </p:sp>
      </p:grpSp>
      <p:sp>
        <p:nvSpPr>
          <p:cNvPr id="11" name="テキスト ボックス 10">
            <a:extLst>
              <a:ext uri="{FF2B5EF4-FFF2-40B4-BE49-F238E27FC236}">
                <a16:creationId xmlns:a16="http://schemas.microsoft.com/office/drawing/2014/main" id="{471F780D-183E-CEED-7768-9B4DF977D9E3}"/>
              </a:ext>
            </a:extLst>
          </p:cNvPr>
          <p:cNvSpPr txBox="1"/>
          <p:nvPr/>
        </p:nvSpPr>
        <p:spPr>
          <a:xfrm>
            <a:off x="153082" y="419835"/>
            <a:ext cx="5451052" cy="677108"/>
          </a:xfrm>
          <a:prstGeom prst="rect">
            <a:avLst/>
          </a:prstGeom>
          <a:noFill/>
          <a:ln>
            <a:noFill/>
          </a:ln>
        </p:spPr>
        <p:txBody>
          <a:bodyPr wrap="square" rtlCol="0">
            <a:spAutoFit/>
          </a:bodyPr>
          <a:lstStyle/>
          <a:p>
            <a:r>
              <a:rPr lang="ja-JP" altLang="en-US" sz="2200" b="1" dirty="0">
                <a:latin typeface="Meiryo UI" panose="020B0604030504040204" pitchFamily="50" charset="-128"/>
                <a:ea typeface="Meiryo UI" panose="020B0604030504040204" pitchFamily="50" charset="-128"/>
              </a:rPr>
              <a:t>■現状調査　</a:t>
            </a:r>
            <a:r>
              <a:rPr lang="ja-JP" altLang="en-US" b="1" dirty="0">
                <a:latin typeface="Meiryo UI" panose="020B0604030504040204" pitchFamily="50" charset="-128"/>
                <a:ea typeface="Meiryo UI" panose="020B0604030504040204" pitchFamily="50" charset="-128"/>
              </a:rPr>
              <a:t>サークル全員で調査　</a:t>
            </a:r>
            <a:r>
              <a:rPr lang="ja-JP" altLang="en-US" sz="1400" b="1" dirty="0">
                <a:latin typeface="Meiryo UI" panose="020B0604030504040204" pitchFamily="50" charset="-128"/>
                <a:ea typeface="Meiryo UI" panose="020B0604030504040204" pitchFamily="50" charset="-128"/>
              </a:rPr>
              <a:t>　</a:t>
            </a:r>
          </a:p>
          <a:p>
            <a:endParaRPr lang="ja-JP" altLang="en-US" sz="1600" b="1"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132A582D-5AD9-F5DE-D465-946D48DA50BC}"/>
              </a:ext>
            </a:extLst>
          </p:cNvPr>
          <p:cNvSpPr txBox="1"/>
          <p:nvPr/>
        </p:nvSpPr>
        <p:spPr>
          <a:xfrm>
            <a:off x="4895580" y="419835"/>
            <a:ext cx="2431698" cy="430887"/>
          </a:xfrm>
          <a:prstGeom prst="rect">
            <a:avLst/>
          </a:prstGeom>
          <a:noFill/>
          <a:ln>
            <a:noFill/>
          </a:ln>
        </p:spPr>
        <p:txBody>
          <a:bodyPr wrap="square" rtlCol="0">
            <a:spAutoFit/>
          </a:bodyPr>
          <a:lstStyle/>
          <a:p>
            <a:r>
              <a:rPr lang="ja-JP" altLang="en-US" sz="2200" b="1" dirty="0">
                <a:latin typeface="Meiryo UI" panose="020B0604030504040204" pitchFamily="50" charset="-128"/>
                <a:ea typeface="Meiryo UI" panose="020B0604030504040204" pitchFamily="50" charset="-128"/>
              </a:rPr>
              <a:t>■仕掛け姿確認</a:t>
            </a:r>
          </a:p>
        </p:txBody>
      </p:sp>
      <p:grpSp>
        <p:nvGrpSpPr>
          <p:cNvPr id="18" name="グループ化 17">
            <a:extLst>
              <a:ext uri="{FF2B5EF4-FFF2-40B4-BE49-F238E27FC236}">
                <a16:creationId xmlns:a16="http://schemas.microsoft.com/office/drawing/2014/main" id="{E6A5A111-D5D1-EC6B-F23F-53A3662C5E9E}"/>
              </a:ext>
            </a:extLst>
          </p:cNvPr>
          <p:cNvGrpSpPr/>
          <p:nvPr/>
        </p:nvGrpSpPr>
        <p:grpSpPr>
          <a:xfrm>
            <a:off x="5026427" y="731795"/>
            <a:ext cx="3335140" cy="475463"/>
            <a:chOff x="4709778" y="754624"/>
            <a:chExt cx="2383551" cy="475463"/>
          </a:xfrm>
        </p:grpSpPr>
        <p:sp>
          <p:nvSpPr>
            <p:cNvPr id="14" name="正方形/長方形 13">
              <a:extLst>
                <a:ext uri="{FF2B5EF4-FFF2-40B4-BE49-F238E27FC236}">
                  <a16:creationId xmlns:a16="http://schemas.microsoft.com/office/drawing/2014/main" id="{8E45773F-5F3F-CD79-2339-6CAF1CD6C722}"/>
                </a:ext>
              </a:extLst>
            </p:cNvPr>
            <p:cNvSpPr/>
            <p:nvPr/>
          </p:nvSpPr>
          <p:spPr>
            <a:xfrm>
              <a:off x="4709778" y="754624"/>
              <a:ext cx="1686164" cy="46870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2"/>
                  </a:solidFill>
                  <a:latin typeface="Meiryo UI" panose="020B0604030504040204" pitchFamily="50" charset="-128"/>
                  <a:ea typeface="Meiryo UI" panose="020B0604030504040204" pitchFamily="50" charset="-128"/>
                </a:rPr>
                <a:t>インレットコネクタ</a:t>
              </a:r>
              <a:endParaRPr lang="en-US" altLang="ja-JP" b="1" dirty="0">
                <a:solidFill>
                  <a:schemeClr val="bg2"/>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DF3A638F-FA71-1209-3F92-C35532FF400A}"/>
                </a:ext>
              </a:extLst>
            </p:cNvPr>
            <p:cNvSpPr txBox="1"/>
            <p:nvPr/>
          </p:nvSpPr>
          <p:spPr>
            <a:xfrm>
              <a:off x="6059317" y="768422"/>
              <a:ext cx="1034012" cy="461665"/>
            </a:xfrm>
            <a:prstGeom prst="rect">
              <a:avLst/>
            </a:prstGeom>
            <a:noFill/>
            <a:ln>
              <a:noFill/>
            </a:ln>
          </p:spPr>
          <p:txBody>
            <a:bodyPr wrap="square" rtlCol="0">
              <a:spAutoFit/>
            </a:bodyPr>
            <a:lstStyle/>
            <a:p>
              <a:pPr algn="ctr"/>
              <a:r>
                <a:rPr lang="ja-JP" altLang="en-US" sz="2400" b="1" dirty="0">
                  <a:solidFill>
                    <a:srgbClr val="0066FF"/>
                  </a:solidFill>
                  <a:latin typeface="Meiryo UI" panose="020B0604030504040204" pitchFamily="50" charset="-128"/>
                  <a:ea typeface="Meiryo UI" panose="020B0604030504040204" pitchFamily="50" charset="-128"/>
                </a:rPr>
                <a:t>（縦）</a:t>
              </a:r>
            </a:p>
          </p:txBody>
        </p:sp>
      </p:grpSp>
      <p:sp>
        <p:nvSpPr>
          <p:cNvPr id="16" name="テキスト ボックス 15">
            <a:extLst>
              <a:ext uri="{FF2B5EF4-FFF2-40B4-BE49-F238E27FC236}">
                <a16:creationId xmlns:a16="http://schemas.microsoft.com/office/drawing/2014/main" id="{21EF0F3C-5C8A-EEB2-31B7-E510B4765FDF}"/>
              </a:ext>
            </a:extLst>
          </p:cNvPr>
          <p:cNvSpPr txBox="1"/>
          <p:nvPr/>
        </p:nvSpPr>
        <p:spPr>
          <a:xfrm>
            <a:off x="8520599" y="5029842"/>
            <a:ext cx="3469446" cy="646331"/>
          </a:xfrm>
          <a:prstGeom prst="rect">
            <a:avLst/>
          </a:prstGeom>
          <a:noFill/>
        </p:spPr>
        <p:txBody>
          <a:bodyPr wrap="square">
            <a:spAutoFit/>
          </a:bodyPr>
          <a:lstStyle/>
          <a:p>
            <a:pPr>
              <a:defRPr/>
            </a:pPr>
            <a:r>
              <a:rPr lang="ja-JP" altLang="en-US" b="1" dirty="0">
                <a:solidFill>
                  <a:schemeClr val="bg2"/>
                </a:solidFill>
                <a:latin typeface="Meiryo UI" panose="020B0604030504040204" pitchFamily="50" charset="-128"/>
                <a:ea typeface="Meiryo UI" panose="020B0604030504040204" pitchFamily="50" charset="-128"/>
              </a:rPr>
              <a:t>メンバーの中には黒染め処理の</a:t>
            </a:r>
            <a:endParaRPr lang="en-US" altLang="ja-JP" b="1" dirty="0">
              <a:solidFill>
                <a:schemeClr val="bg2"/>
              </a:solidFill>
              <a:latin typeface="Meiryo UI" panose="020B0604030504040204" pitchFamily="50" charset="-128"/>
              <a:ea typeface="Meiryo UI" panose="020B0604030504040204" pitchFamily="50" charset="-128"/>
            </a:endParaRPr>
          </a:p>
          <a:p>
            <a:pPr>
              <a:defRPr/>
            </a:pPr>
            <a:r>
              <a:rPr lang="ja-JP" altLang="en-US" b="1" dirty="0">
                <a:solidFill>
                  <a:schemeClr val="bg2"/>
                </a:solidFill>
                <a:latin typeface="Meiryo UI" panose="020B0604030504040204" pitchFamily="50" charset="-128"/>
                <a:ea typeface="Meiryo UI" panose="020B0604030504040204" pitchFamily="50" charset="-128"/>
              </a:rPr>
              <a:t>内容を詳しくわからない人も</a:t>
            </a:r>
            <a:endParaRPr lang="en-US" altLang="ja-JP" b="1" dirty="0">
              <a:solidFill>
                <a:schemeClr val="bg2"/>
              </a:solidFill>
              <a:latin typeface="Meiryo UI" panose="020B0604030504040204" pitchFamily="50" charset="-128"/>
              <a:ea typeface="Meiryo UI" panose="020B0604030504040204" pitchFamily="50" charset="-128"/>
            </a:endParaRPr>
          </a:p>
        </p:txBody>
      </p:sp>
      <p:graphicFrame>
        <p:nvGraphicFramePr>
          <p:cNvPr id="17" name="表 16">
            <a:extLst>
              <a:ext uri="{FF2B5EF4-FFF2-40B4-BE49-F238E27FC236}">
                <a16:creationId xmlns:a16="http://schemas.microsoft.com/office/drawing/2014/main" id="{2DA9C62E-284B-4A72-0F8F-5CCA8795CA2C}"/>
              </a:ext>
            </a:extLst>
          </p:cNvPr>
          <p:cNvGraphicFramePr>
            <a:graphicFrameLocks noGrp="1"/>
          </p:cNvGraphicFramePr>
          <p:nvPr>
            <p:extLst>
              <p:ext uri="{D42A27DB-BD31-4B8C-83A1-F6EECF244321}">
                <p14:modId xmlns:p14="http://schemas.microsoft.com/office/powerpoint/2010/main" val="4159024281"/>
              </p:ext>
            </p:extLst>
          </p:nvPr>
        </p:nvGraphicFramePr>
        <p:xfrm>
          <a:off x="193508" y="1063210"/>
          <a:ext cx="4534433" cy="4694653"/>
        </p:xfrm>
        <a:graphic>
          <a:graphicData uri="http://schemas.openxmlformats.org/drawingml/2006/table">
            <a:tbl>
              <a:tblPr firstRow="1" bandRow="1">
                <a:tableStyleId>{5C22544A-7EE6-4342-B048-85BDC9FD1C3A}</a:tableStyleId>
              </a:tblPr>
              <a:tblGrid>
                <a:gridCol w="1257788">
                  <a:extLst>
                    <a:ext uri="{9D8B030D-6E8A-4147-A177-3AD203B41FA5}">
                      <a16:colId xmlns:a16="http://schemas.microsoft.com/office/drawing/2014/main" val="1194955407"/>
                    </a:ext>
                  </a:extLst>
                </a:gridCol>
                <a:gridCol w="1904300">
                  <a:extLst>
                    <a:ext uri="{9D8B030D-6E8A-4147-A177-3AD203B41FA5}">
                      <a16:colId xmlns:a16="http://schemas.microsoft.com/office/drawing/2014/main" val="3756057809"/>
                    </a:ext>
                  </a:extLst>
                </a:gridCol>
                <a:gridCol w="1040222">
                  <a:extLst>
                    <a:ext uri="{9D8B030D-6E8A-4147-A177-3AD203B41FA5}">
                      <a16:colId xmlns:a16="http://schemas.microsoft.com/office/drawing/2014/main" val="3651910350"/>
                    </a:ext>
                  </a:extLst>
                </a:gridCol>
                <a:gridCol w="332123">
                  <a:extLst>
                    <a:ext uri="{9D8B030D-6E8A-4147-A177-3AD203B41FA5}">
                      <a16:colId xmlns:a16="http://schemas.microsoft.com/office/drawing/2014/main" val="1549983785"/>
                    </a:ext>
                  </a:extLst>
                </a:gridCol>
              </a:tblGrid>
              <a:tr h="745613">
                <a:tc>
                  <a:txBody>
                    <a:bodyPr/>
                    <a:lstStyle/>
                    <a:p>
                      <a:pPr algn="ctr"/>
                      <a:r>
                        <a:rPr kumimoji="1" lang="ja-JP" altLang="en-US" sz="1800" b="1" dirty="0">
                          <a:solidFill>
                            <a:srgbClr val="000000"/>
                          </a:solidFill>
                          <a:latin typeface="Meiryo UI" panose="020B0604030504040204" pitchFamily="50" charset="-128"/>
                          <a:ea typeface="Meiryo UI" panose="020B0604030504040204" pitchFamily="50" charset="-128"/>
                        </a:rPr>
                        <a:t>調査項目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rgbClr val="000000"/>
                          </a:solidFill>
                          <a:latin typeface="Meiryo UI" panose="020B0604030504040204" pitchFamily="50" charset="-128"/>
                          <a:ea typeface="Meiryo UI" panose="020B0604030504040204" pitchFamily="50" charset="-128"/>
                        </a:rPr>
                        <a:t>調査内容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rgbClr val="000000"/>
                          </a:solidFill>
                          <a:latin typeface="Meiryo UI" panose="020B0604030504040204" pitchFamily="50" charset="-128"/>
                          <a:ea typeface="Meiryo UI" panose="020B0604030504040204" pitchFamily="50" charset="-128"/>
                        </a:rPr>
                        <a:t>結果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1" dirty="0">
                          <a:solidFill>
                            <a:srgbClr val="000000"/>
                          </a:solidFill>
                          <a:latin typeface="Meiryo UI" panose="020B0604030504040204" pitchFamily="50" charset="-128"/>
                          <a:ea typeface="Meiryo UI" panose="020B0604030504040204" pitchFamily="50" charset="-128"/>
                        </a:rPr>
                        <a:t>判定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7691074"/>
                  </a:ext>
                </a:extLst>
              </a:tr>
              <a:tr h="12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薬品投入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rgbClr val="000000"/>
                          </a:solidFill>
                          <a:latin typeface="Meiryo UI" panose="020B0604030504040204" pitchFamily="50" charset="-128"/>
                          <a:ea typeface="Meiryo UI" panose="020B0604030504040204" pitchFamily="50" charset="-128"/>
                        </a:rPr>
                        <a:t>濃度測定　</a:t>
                      </a:r>
                      <a:endParaRPr kumimoji="1" lang="en-US" altLang="ja-JP" sz="1800" b="1" dirty="0">
                        <a:solidFill>
                          <a:srgbClr val="000000"/>
                        </a:solidFill>
                        <a:latin typeface="Meiryo UI" panose="020B0604030504040204" pitchFamily="50" charset="-128"/>
                        <a:ea typeface="Meiryo UI" panose="020B0604030504040204" pitchFamily="50" charset="-128"/>
                      </a:endParaRPr>
                    </a:p>
                    <a:p>
                      <a:pPr algn="ctr"/>
                      <a:r>
                        <a:rPr kumimoji="1" lang="en-US" altLang="ja-JP" sz="1800" b="1" dirty="0">
                          <a:solidFill>
                            <a:srgbClr val="000000"/>
                          </a:solidFill>
                          <a:latin typeface="Meiryo UI" panose="020B0604030504040204" pitchFamily="50" charset="-128"/>
                          <a:ea typeface="Meiryo UI" panose="020B0604030504040204" pitchFamily="50" charset="-128"/>
                        </a:rPr>
                        <a:t>620</a:t>
                      </a:r>
                      <a:r>
                        <a:rPr kumimoji="1" lang="ja-JP" altLang="en-US" sz="1800" b="1" dirty="0">
                          <a:solidFill>
                            <a:srgbClr val="000000"/>
                          </a:solidFill>
                          <a:latin typeface="Meiryo UI" panose="020B0604030504040204" pitchFamily="50" charset="-128"/>
                          <a:ea typeface="Meiryo UI" panose="020B0604030504040204" pitchFamily="50" charset="-128"/>
                        </a:rPr>
                        <a:t>～</a:t>
                      </a:r>
                      <a:r>
                        <a:rPr kumimoji="1" lang="en-US" altLang="ja-JP" sz="1800" b="1" dirty="0">
                          <a:solidFill>
                            <a:srgbClr val="000000"/>
                          </a:solidFill>
                          <a:latin typeface="Meiryo UI" panose="020B0604030504040204" pitchFamily="50" charset="-128"/>
                          <a:ea typeface="Meiryo UI" panose="020B0604030504040204" pitchFamily="50" charset="-128"/>
                        </a:rPr>
                        <a:t>640g/L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1" dirty="0">
                          <a:solidFill>
                            <a:srgbClr val="000000"/>
                          </a:solidFill>
                          <a:latin typeface="Meiryo UI" panose="020B0604030504040204" pitchFamily="50" charset="-128"/>
                          <a:ea typeface="Meiryo UI" panose="020B0604030504040204" pitchFamily="50" charset="-128"/>
                        </a:rPr>
                        <a:t>632g/L</a:t>
                      </a:r>
                      <a:endParaRPr kumimoji="1" lang="ja-JP" altLang="en-US" sz="1600" b="1" dirty="0">
                        <a:solidFill>
                          <a:srgbClr val="000000"/>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solidFill>
                            <a:srgbClr val="000000"/>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3499680"/>
                  </a:ext>
                </a:extLst>
              </a:tr>
              <a:tr h="12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800" b="1" dirty="0">
                          <a:solidFill>
                            <a:srgbClr val="000000"/>
                          </a:solidFill>
                          <a:latin typeface="Meiryo UI" panose="020B0604030504040204" pitchFamily="50" charset="-128"/>
                          <a:ea typeface="Meiryo UI" panose="020B0604030504040204" pitchFamily="50" charset="-128"/>
                        </a:rPr>
                        <a:t>異物付着</a:t>
                      </a:r>
                      <a:endPar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000000"/>
                          </a:solidFill>
                          <a:latin typeface="Meiryo UI" panose="020B0604030504040204" pitchFamily="50" charset="-128"/>
                          <a:ea typeface="Meiryo UI" panose="020B0604030504040204" pitchFamily="50" charset="-128"/>
                        </a:rPr>
                        <a:t>拡大鏡チェック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0000"/>
                          </a:solidFill>
                          <a:latin typeface="Meiryo UI" panose="020B0604030504040204" pitchFamily="50" charset="-128"/>
                          <a:ea typeface="Meiryo UI" panose="020B0604030504040204" pitchFamily="50" charset="-128"/>
                        </a:rPr>
                        <a:t>付着無し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000000"/>
                          </a:solidFill>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0849737"/>
                  </a:ext>
                </a:extLst>
              </a:tr>
              <a:tr h="1357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000000"/>
                          </a:solidFill>
                          <a:latin typeface="Meiryo UI" panose="020B0604030504040204" pitchFamily="50" charset="-128"/>
                          <a:ea typeface="Meiryo UI" panose="020B0604030504040204" pitchFamily="50" charset="-128"/>
                        </a:rPr>
                        <a:t>仕掛け姿</a:t>
                      </a:r>
                      <a:endParaRPr kumimoji="1"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dirty="0">
                          <a:solidFill>
                            <a:srgbClr val="000000"/>
                          </a:solidFill>
                          <a:latin typeface="Meiryo UI" panose="020B0604030504040204" pitchFamily="50" charset="-128"/>
                          <a:ea typeface="Meiryo UI" panose="020B0604030504040204" pitchFamily="50" charset="-128"/>
                        </a:rPr>
                        <a:t>製品別</a:t>
                      </a:r>
                      <a:endParaRPr kumimoji="1" lang="en-US" altLang="ja-JP" sz="2800" b="1" dirty="0">
                        <a:solidFill>
                          <a:srgbClr val="000000"/>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dirty="0">
                          <a:solidFill>
                            <a:srgbClr val="000000"/>
                          </a:solidFill>
                          <a:latin typeface="Meiryo UI" panose="020B0604030504040204" pitchFamily="50" charset="-128"/>
                          <a:ea typeface="Meiryo UI" panose="020B0604030504040204" pitchFamily="50" charset="-128"/>
                        </a:rPr>
                        <a:t>仕掛け姿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000000"/>
                          </a:solidFill>
                          <a:latin typeface="Meiryo UI" panose="020B0604030504040204" pitchFamily="50" charset="-128"/>
                          <a:ea typeface="Meiryo UI" panose="020B0604030504040204" pitchFamily="50" charset="-128"/>
                        </a:rPr>
                        <a:t>異なる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dirty="0">
                        <a:solidFill>
                          <a:srgbClr val="000000"/>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342377"/>
                  </a:ext>
                </a:extLst>
              </a:tr>
            </a:tbl>
          </a:graphicData>
        </a:graphic>
      </p:graphicFrame>
      <p:sp>
        <p:nvSpPr>
          <p:cNvPr id="20" name="テキスト ボックス 19">
            <a:extLst>
              <a:ext uri="{FF2B5EF4-FFF2-40B4-BE49-F238E27FC236}">
                <a16:creationId xmlns:a16="http://schemas.microsoft.com/office/drawing/2014/main" id="{64C118C0-3E42-CB9F-11BC-89E2BA44EDF4}"/>
              </a:ext>
            </a:extLst>
          </p:cNvPr>
          <p:cNvSpPr txBox="1"/>
          <p:nvPr/>
        </p:nvSpPr>
        <p:spPr>
          <a:xfrm>
            <a:off x="386942" y="751031"/>
            <a:ext cx="877163"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調査表</a:t>
            </a:r>
          </a:p>
        </p:txBody>
      </p:sp>
      <p:pic>
        <p:nvPicPr>
          <p:cNvPr id="24" name="Picture 14">
            <a:extLst>
              <a:ext uri="{FF2B5EF4-FFF2-40B4-BE49-F238E27FC236}">
                <a16:creationId xmlns:a16="http://schemas.microsoft.com/office/drawing/2014/main" id="{08115848-83BD-DDB4-FBA6-76C177E0C0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146" b="97639" l="8871" r="88710">
                        <a14:foregroundMark x1="52419" y1="12446" x2="50806" y2="3863"/>
                        <a14:foregroundMark x1="47581" y1="27253" x2="39516" y2="9871"/>
                        <a14:foregroundMark x1="38710" y1="64378" x2="37903" y2="66738"/>
                        <a14:foregroundMark x1="38710" y1="87768" x2="63710" y2="88841"/>
                        <a14:foregroundMark x1="35484" y1="91631" x2="35484" y2="91631"/>
                        <a14:foregroundMark x1="32258" y1="92060" x2="54032" y2="92704"/>
                        <a14:foregroundMark x1="41129" y1="95279" x2="63710" y2="95279"/>
                        <a14:foregroundMark x1="37903" y1="97854" x2="62903" y2="97854"/>
                        <a14:foregroundMark x1="47581" y1="9871" x2="43548" y2="4077"/>
                        <a14:foregroundMark x1="61290" y1="4077" x2="57258" y2="2146"/>
                        <a14:backgroundMark x1="82258" y1="78970" x2="82258"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8785157" y="3188951"/>
            <a:ext cx="534262" cy="1503243"/>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5" name="楕円 24">
            <a:extLst>
              <a:ext uri="{FF2B5EF4-FFF2-40B4-BE49-F238E27FC236}">
                <a16:creationId xmlns:a16="http://schemas.microsoft.com/office/drawing/2014/main" id="{69BE7014-8F2B-34D5-563F-C469DA09C27B}"/>
              </a:ext>
            </a:extLst>
          </p:cNvPr>
          <p:cNvSpPr/>
          <p:nvPr/>
        </p:nvSpPr>
        <p:spPr bwMode="auto">
          <a:xfrm>
            <a:off x="8722998" y="2936117"/>
            <a:ext cx="658580" cy="539319"/>
          </a:xfrm>
          <a:prstGeom prst="ellipse">
            <a:avLst/>
          </a:prstGeom>
          <a:noFill/>
          <a:ln w="254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1D686CF5-9F59-AC99-9406-4F44279D6ADA}"/>
              </a:ext>
            </a:extLst>
          </p:cNvPr>
          <p:cNvSpPr/>
          <p:nvPr/>
        </p:nvSpPr>
        <p:spPr>
          <a:xfrm>
            <a:off x="0" y="5949053"/>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生産技術に依頼し、勉強会実施！</a:t>
            </a:r>
          </a:p>
        </p:txBody>
      </p:sp>
      <p:sp>
        <p:nvSpPr>
          <p:cNvPr id="29" name="AutoShape 10">
            <a:extLst>
              <a:ext uri="{FF2B5EF4-FFF2-40B4-BE49-F238E27FC236}">
                <a16:creationId xmlns:a16="http://schemas.microsoft.com/office/drawing/2014/main" id="{029319A7-AF5C-4BCC-BB66-8B9C7938360B}"/>
              </a:ext>
            </a:extLst>
          </p:cNvPr>
          <p:cNvSpPr>
            <a:spLocks noChangeArrowheads="1"/>
          </p:cNvSpPr>
          <p:nvPr/>
        </p:nvSpPr>
        <p:spPr bwMode="auto">
          <a:xfrm>
            <a:off x="109057" y="438541"/>
            <a:ext cx="11954312" cy="5427892"/>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31" name="Text Box 7">
            <a:extLst>
              <a:ext uri="{FF2B5EF4-FFF2-40B4-BE49-F238E27FC236}">
                <a16:creationId xmlns:a16="http://schemas.microsoft.com/office/drawing/2014/main" id="{A196E19F-BC41-7130-9226-5AE80D0F9D72}"/>
              </a:ext>
            </a:extLst>
          </p:cNvPr>
          <p:cNvSpPr txBox="1">
            <a:spLocks noChangeArrowheads="1"/>
          </p:cNvSpPr>
          <p:nvPr/>
        </p:nvSpPr>
        <p:spPr bwMode="auto">
          <a:xfrm>
            <a:off x="103564" y="-45558"/>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重要要因の検証</a:t>
            </a:r>
          </a:p>
        </p:txBody>
      </p:sp>
      <p:pic>
        <p:nvPicPr>
          <p:cNvPr id="19" name="図 18">
            <a:extLst>
              <a:ext uri="{FF2B5EF4-FFF2-40B4-BE49-F238E27FC236}">
                <a16:creationId xmlns:a16="http://schemas.microsoft.com/office/drawing/2014/main" id="{A4ABBA9D-B179-DE9B-7000-976718E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60" b="92605" l="2924" r="95322">
                        <a14:foregroundMark x1="5702" y1="31511" x2="91228" y2="35691"/>
                        <a14:foregroundMark x1="91228" y1="35691" x2="92251" y2="80064"/>
                        <a14:foregroundMark x1="92251" y1="80064" x2="79825" y2="93891"/>
                        <a14:foregroundMark x1="79825" y1="93891" x2="8041" y2="92926"/>
                        <a14:foregroundMark x1="8041" y1="92926" x2="6725" y2="29260"/>
                        <a14:foregroundMark x1="3070" y1="23794" x2="10088" y2="31511"/>
                        <a14:foregroundMark x1="10088" y1="31511" x2="10088" y2="31511"/>
                        <a14:foregroundMark x1="6287" y1="37942" x2="5409" y2="54984"/>
                        <a14:foregroundMark x1="5409" y1="54984" x2="5409" y2="54984"/>
                        <a14:foregroundMark x1="7456" y1="38264" x2="14474" y2="49518"/>
                        <a14:foregroundMark x1="14474" y1="49518" x2="14474" y2="49518"/>
                        <a14:foregroundMark x1="8918" y1="61736" x2="13304" y2="66559"/>
                        <a14:foregroundMark x1="13304" y1="36656" x2="38158" y2="40514"/>
                        <a14:foregroundMark x1="38158" y1="40514" x2="46637" y2="38585"/>
                        <a14:foregroundMark x1="46637" y1="38585" x2="46637" y2="38585"/>
                        <a14:foregroundMark x1="11257" y1="36013" x2="16959" y2="39228"/>
                        <a14:foregroundMark x1="45760" y1="36977" x2="51316" y2="38585"/>
                        <a14:foregroundMark x1="54240" y1="37942" x2="61842" y2="37942"/>
                        <a14:foregroundMark x1="61842" y1="37942" x2="79094" y2="37621"/>
                        <a14:foregroundMark x1="87573" y1="42444" x2="87281" y2="49518"/>
                        <a14:foregroundMark x1="85088" y1="64309" x2="88158" y2="69132"/>
                        <a14:foregroundMark x1="91082" y1="28939" x2="90205" y2="32154"/>
                        <a14:foregroundMark x1="95322" y1="24116" x2="95322" y2="32476"/>
                        <a14:foregroundMark x1="36404" y1="14148" x2="36257" y2="30868"/>
                        <a14:foregroundMark x1="36257" y1="30868" x2="36257" y2="30868"/>
                        <a14:foregroundMark x1="37281" y1="11897" x2="35673" y2="20257"/>
                        <a14:foregroundMark x1="36696" y1="10611" x2="47807" y2="9646"/>
                        <a14:foregroundMark x1="47807" y1="9646" x2="64766" y2="10932"/>
                        <a14:foregroundMark x1="35234" y1="15434" x2="40205" y2="9646"/>
                        <a14:foregroundMark x1="35526" y1="22508" x2="35819" y2="15434"/>
                        <a14:foregroundMark x1="35965" y1="12219" x2="44298" y2="9325"/>
                        <a14:foregroundMark x1="44298" y1="9325" x2="66520" y2="11254"/>
                        <a14:foregroundMark x1="67690" y1="12540" x2="67690" y2="30868"/>
                        <a14:foregroundMark x1="67690" y1="30868" x2="67690" y2="31190"/>
                        <a14:foregroundMark x1="35673" y1="12219" x2="37719" y2="9003"/>
                        <a14:foregroundMark x1="37427" y1="8682" x2="37427" y2="8682"/>
                        <a14:foregroundMark x1="38012" y1="8682" x2="36550" y2="10289"/>
                        <a14:foregroundMark x1="39327" y1="9003" x2="57018" y2="8682"/>
                        <a14:foregroundMark x1="57018" y1="8682" x2="65789" y2="9003"/>
                        <a14:foregroundMark x1="59064" y1="8360" x2="39766" y2="8360"/>
                        <a14:foregroundMark x1="67398" y1="10289" x2="65936" y2="8682"/>
                      </a14:backgroundRemoval>
                    </a14:imgEffect>
                    <a14:imgEffect>
                      <a14:brightnessContrast contrast="-40000"/>
                    </a14:imgEffect>
                  </a14:imgLayer>
                </a14:imgProps>
              </a:ext>
            </a:extLst>
          </a:blip>
          <a:stretch>
            <a:fillRect/>
          </a:stretch>
        </p:blipFill>
        <p:spPr>
          <a:xfrm>
            <a:off x="4774591" y="991568"/>
            <a:ext cx="3398830" cy="1863339"/>
          </a:xfrm>
          <a:prstGeom prst="rect">
            <a:avLst/>
          </a:prstGeom>
        </p:spPr>
      </p:pic>
      <p:pic>
        <p:nvPicPr>
          <p:cNvPr id="32" name="図 31">
            <a:extLst>
              <a:ext uri="{FF2B5EF4-FFF2-40B4-BE49-F238E27FC236}">
                <a16:creationId xmlns:a16="http://schemas.microsoft.com/office/drawing/2014/main" id="{C4A9CBD7-F39F-F609-1602-5D777A9B59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47" b="97315" l="4134" r="95337">
                        <a14:foregroundMark x1="3604" y1="10614" x2="8055" y2="93478"/>
                        <a14:foregroundMark x1="8055" y1="93478" x2="8426" y2="91304"/>
                        <a14:foregroundMark x1="4134" y1="10358" x2="4452" y2="28900"/>
                        <a14:foregroundMark x1="9963" y1="21100" x2="36937" y2="21100"/>
                        <a14:foregroundMark x1="36937" y1="21100" x2="72178" y2="20332"/>
                        <a14:foregroundMark x1="72178" y1="20332" x2="84950" y2="20460"/>
                        <a14:foregroundMark x1="84950" y1="20460" x2="91468" y2="20332"/>
                        <a14:foregroundMark x1="91468" y1="20332" x2="92581" y2="20332"/>
                        <a14:foregroundMark x1="93482" y1="14834" x2="93482" y2="14834"/>
                        <a14:foregroundMark x1="93482" y1="15217" x2="95337" y2="33887"/>
                        <a14:foregroundMark x1="95337" y1="33887" x2="95072" y2="37340"/>
                        <a14:foregroundMark x1="12772" y1="33760" x2="22734" y2="40281"/>
                        <a14:foregroundMark x1="11765" y1="32737" x2="13672" y2="58696"/>
                        <a14:foregroundMark x1="21039" y1="28900" x2="71701" y2="25575"/>
                        <a14:foregroundMark x1="71701" y1="25575" x2="77477" y2="25959"/>
                        <a14:foregroundMark x1="83731" y1="29412" x2="89825" y2="38619"/>
                        <a14:foregroundMark x1="89825" y1="38619" x2="89560" y2="51790"/>
                        <a14:foregroundMark x1="89560" y1="51790" x2="89454" y2="52174"/>
                        <a14:foregroundMark x1="95390" y1="30307" x2="93270" y2="88619"/>
                        <a14:foregroundMark x1="93270" y1="88619" x2="71542" y2="97315"/>
                        <a14:foregroundMark x1="71542" y1="97315" x2="48119" y2="94629"/>
                        <a14:foregroundMark x1="44780" y1="69949" x2="44674" y2="74808"/>
                        <a14:foregroundMark x1="50185" y1="70588" x2="51086" y2="75959"/>
                        <a14:foregroundMark x1="57764" y1="71867" x2="63381" y2="71355"/>
                        <a14:foregroundMark x1="63381" y1="71355" x2="63381" y2="71355"/>
                        <a14:foregroundMark x1="71224" y1="70844" x2="71224" y2="73274"/>
                        <a14:foregroundMark x1="88129" y1="71867" x2="87440" y2="80563"/>
                        <a14:foregroundMark x1="83996" y1="70077" x2="84102" y2="75703"/>
                        <a14:foregroundMark x1="58453" y1="31330" x2="60678" y2="30818"/>
                        <a14:foregroundMark x1="17594" y1="57033" x2="23847" y2="57289"/>
                      </a14:backgroundRemoval>
                    </a14:imgEffect>
                    <a14:imgEffect>
                      <a14:brightnessContrast bright="20000" contrast="20000"/>
                    </a14:imgEffect>
                  </a14:imgLayer>
                </a14:imgProps>
              </a:ext>
            </a:extLst>
          </a:blip>
          <a:stretch>
            <a:fillRect/>
          </a:stretch>
        </p:blipFill>
        <p:spPr>
          <a:xfrm>
            <a:off x="8382192" y="1119036"/>
            <a:ext cx="3452968" cy="1630541"/>
          </a:xfrm>
          <a:prstGeom prst="rect">
            <a:avLst/>
          </a:prstGeom>
        </p:spPr>
      </p:pic>
      <p:pic>
        <p:nvPicPr>
          <p:cNvPr id="41" name="図 40">
            <a:extLst>
              <a:ext uri="{FF2B5EF4-FFF2-40B4-BE49-F238E27FC236}">
                <a16:creationId xmlns:a16="http://schemas.microsoft.com/office/drawing/2014/main" id="{27D809A8-669C-547D-B986-D7BEC38651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432" b="93872" l="1855" r="97981">
                        <a14:foregroundMark x1="1855" y1="5571" x2="6328" y2="87047"/>
                        <a14:foregroundMark x1="8129" y1="13649" x2="66176" y2="15877"/>
                        <a14:foregroundMark x1="66176" y1="15877" x2="80742" y2="15599"/>
                        <a14:foregroundMark x1="80742" y1="15599" x2="91162" y2="15599"/>
                        <a14:foregroundMark x1="70540" y1="13092" x2="84015" y2="11978"/>
                        <a14:foregroundMark x1="84015" y1="11978" x2="93453" y2="12256"/>
                        <a14:foregroundMark x1="59465" y1="14485" x2="75832" y2="12674"/>
                        <a14:foregroundMark x1="75832" y1="12674" x2="90780" y2="13510"/>
                        <a14:foregroundMark x1="95963" y1="8774" x2="96068" y2="59420"/>
                        <a14:foregroundMark x1="95903" y1="62117" x2="93999" y2="73120"/>
                        <a14:foregroundMark x1="93999" y1="73120" x2="94108" y2="83705"/>
                        <a14:foregroundMark x1="96127" y1="5850" x2="98036" y2="5571"/>
                        <a14:foregroundMark x1="12220" y1="95265" x2="36170" y2="94290"/>
                        <a14:foregroundMark x1="36170" y1="94290" x2="57501" y2="94290"/>
                        <a14:foregroundMark x1="57501" y1="94290" x2="91107" y2="93872"/>
                        <a14:foregroundMark x1="91107" y1="93872" x2="91107" y2="93872"/>
                        <a14:foregroundMark x1="15712" y1="24930" x2="15767" y2="52368"/>
                        <a14:foregroundMark x1="12220" y1="42340" x2="15603" y2="24234"/>
                        <a14:foregroundMark x1="15603" y1="24234" x2="25586" y2="32033"/>
                        <a14:foregroundMark x1="25586" y1="32033" x2="21222" y2="51393"/>
                        <a14:foregroundMark x1="21222" y1="51393" x2="13584" y2="56825"/>
                        <a14:foregroundMark x1="13584" y1="56825" x2="13366" y2="57242"/>
                        <a14:foregroundMark x1="28805" y1="21866" x2="30933" y2="46518"/>
                        <a14:foregroundMark x1="41462" y1="21031" x2="48391" y2="37883"/>
                        <a14:foregroundMark x1="48391" y1="37883" x2="48827" y2="40251"/>
                        <a14:foregroundMark x1="49700" y1="19359" x2="50355" y2="45543"/>
                        <a14:foregroundMark x1="54337" y1="22006" x2="61866" y2="27019"/>
                        <a14:foregroundMark x1="61866" y1="27019" x2="62739" y2="41643"/>
                        <a14:foregroundMark x1="62739" y1="41643" x2="55865" y2="52507"/>
                        <a14:foregroundMark x1="55865" y1="52507" x2="53246" y2="32173"/>
                        <a14:foregroundMark x1="53246" y1="32173" x2="53355" y2="29109"/>
                        <a14:foregroundMark x1="79978" y1="27019" x2="89525" y2="23677"/>
                        <a14:foregroundMark x1="89525" y1="23677" x2="89853" y2="23677"/>
                        <a14:backgroundMark x1="98909" y1="40251" x2="98909" y2="60028"/>
                        <a14:backgroundMark x1="97600" y1="35097" x2="96890" y2="63788"/>
                        <a14:backgroundMark x1="96072" y1="62117" x2="96072" y2="62117"/>
                        <a14:backgroundMark x1="95963" y1="61699" x2="95963" y2="61699"/>
                        <a14:backgroundMark x1="96290" y1="60864" x2="96454" y2="60028"/>
                        <a14:backgroundMark x1="82870" y1="2646" x2="87398" y2="2228"/>
                        <a14:backgroundMark x1="87398" y1="2228" x2="87834" y2="975"/>
                        <a14:backgroundMark x1="93399" y1="418" x2="98745" y2="418"/>
                      </a14:backgroundRemoval>
                    </a14:imgEffect>
                    <a14:imgEffect>
                      <a14:brightnessContrast bright="20000"/>
                    </a14:imgEffect>
                  </a14:imgLayer>
                </a14:imgProps>
              </a:ext>
            </a:extLst>
          </a:blip>
          <a:stretch>
            <a:fillRect/>
          </a:stretch>
        </p:blipFill>
        <p:spPr>
          <a:xfrm>
            <a:off x="4943881" y="3330629"/>
            <a:ext cx="3240740" cy="1536696"/>
          </a:xfrm>
          <a:prstGeom prst="rect">
            <a:avLst/>
          </a:prstGeom>
        </p:spPr>
      </p:pic>
      <p:pic>
        <p:nvPicPr>
          <p:cNvPr id="5" name="図 4">
            <a:extLst>
              <a:ext uri="{FF2B5EF4-FFF2-40B4-BE49-F238E27FC236}">
                <a16:creationId xmlns:a16="http://schemas.microsoft.com/office/drawing/2014/main" id="{97E358E8-9057-D1F4-EC6C-238B65AB7A81}"/>
              </a:ext>
            </a:extLst>
          </p:cNvPr>
          <p:cNvPicPr>
            <a:picLocks noChangeAspect="1"/>
          </p:cNvPicPr>
          <p:nvPr/>
        </p:nvPicPr>
        <p:blipFill>
          <a:blip r:embed="rId10"/>
          <a:stretch>
            <a:fillRect/>
          </a:stretch>
        </p:blipFill>
        <p:spPr>
          <a:xfrm>
            <a:off x="9769320" y="2770153"/>
            <a:ext cx="1978798" cy="1914211"/>
          </a:xfrm>
          <a:prstGeom prst="rect">
            <a:avLst/>
          </a:prstGeom>
        </p:spPr>
      </p:pic>
      <p:sp>
        <p:nvSpPr>
          <p:cNvPr id="27" name="正方形/長方形 26">
            <a:extLst>
              <a:ext uri="{FF2B5EF4-FFF2-40B4-BE49-F238E27FC236}">
                <a16:creationId xmlns:a16="http://schemas.microsoft.com/office/drawing/2014/main" id="{61BA7456-A1C1-4AFE-5FDD-97219DA1CEA9}"/>
              </a:ext>
            </a:extLst>
          </p:cNvPr>
          <p:cNvSpPr/>
          <p:nvPr/>
        </p:nvSpPr>
        <p:spPr>
          <a:xfrm>
            <a:off x="183420" y="4412609"/>
            <a:ext cx="4534432" cy="1329927"/>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57150">
                <a:solidFill>
                  <a:schemeClr val="tx1"/>
                </a:solidFill>
              </a:ln>
              <a:no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2AF58B56-C3C0-4C46-25FD-46F682FA8DEC}"/>
              </a:ext>
            </a:extLst>
          </p:cNvPr>
          <p:cNvSpPr txBox="1"/>
          <p:nvPr/>
        </p:nvSpPr>
        <p:spPr>
          <a:xfrm>
            <a:off x="3457858" y="804995"/>
            <a:ext cx="162498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22/11/09</a:t>
            </a:r>
            <a:endParaRPr kumimoji="1" lang="ja-JP" altLang="en-US" dirty="0">
              <a:latin typeface="Meiryo UI" panose="020B0604030504040204" pitchFamily="50" charset="-128"/>
              <a:ea typeface="Meiryo UI" panose="020B0604030504040204" pitchFamily="50" charset="-128"/>
            </a:endParaRPr>
          </a:p>
        </p:txBody>
      </p:sp>
      <p:sp>
        <p:nvSpPr>
          <p:cNvPr id="26" name="二等辺三角形 25">
            <a:extLst>
              <a:ext uri="{FF2B5EF4-FFF2-40B4-BE49-F238E27FC236}">
                <a16:creationId xmlns:a16="http://schemas.microsoft.com/office/drawing/2014/main" id="{0532844A-8C2A-01B6-7BF2-B5D423CE6D30}"/>
              </a:ext>
            </a:extLst>
          </p:cNvPr>
          <p:cNvSpPr/>
          <p:nvPr/>
        </p:nvSpPr>
        <p:spPr>
          <a:xfrm>
            <a:off x="4424170" y="4926049"/>
            <a:ext cx="250523" cy="229824"/>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DA599B36-9039-5B87-ECAC-BA64D9960F40}"/>
              </a:ext>
            </a:extLst>
          </p:cNvPr>
          <p:cNvSpPr txBox="1"/>
          <p:nvPr/>
        </p:nvSpPr>
        <p:spPr>
          <a:xfrm>
            <a:off x="4928708" y="5260737"/>
            <a:ext cx="3401893"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黒染めってどうやって黒くしてるの？</a:t>
            </a:r>
          </a:p>
        </p:txBody>
      </p:sp>
      <p:sp>
        <p:nvSpPr>
          <p:cNvPr id="6" name="四角形: 角を丸くする 5">
            <a:extLst>
              <a:ext uri="{FF2B5EF4-FFF2-40B4-BE49-F238E27FC236}">
                <a16:creationId xmlns:a16="http://schemas.microsoft.com/office/drawing/2014/main" id="{78A37856-6080-EA74-F837-D978DA87A0E9}"/>
              </a:ext>
            </a:extLst>
          </p:cNvPr>
          <p:cNvSpPr/>
          <p:nvPr/>
        </p:nvSpPr>
        <p:spPr>
          <a:xfrm>
            <a:off x="4850471" y="5058197"/>
            <a:ext cx="3398830" cy="61797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75A0249-45E0-8AE6-A1E3-D608D98BAB06}"/>
              </a:ext>
            </a:extLst>
          </p:cNvPr>
          <p:cNvSpPr txBox="1"/>
          <p:nvPr/>
        </p:nvSpPr>
        <p:spPr>
          <a:xfrm>
            <a:off x="5040045" y="4908295"/>
            <a:ext cx="2284600" cy="338554"/>
          </a:xfrm>
          <a:prstGeom prst="rect">
            <a:avLst/>
          </a:prstGeom>
          <a:solidFill>
            <a:schemeClr val="bg1"/>
          </a:solid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サークルメンバーからの声</a:t>
            </a:r>
          </a:p>
        </p:txBody>
      </p:sp>
      <p:sp>
        <p:nvSpPr>
          <p:cNvPr id="33" name="スライド番号プレースホルダー 2">
            <a:extLst>
              <a:ext uri="{FF2B5EF4-FFF2-40B4-BE49-F238E27FC236}">
                <a16:creationId xmlns:a16="http://schemas.microsoft.com/office/drawing/2014/main" id="{48575233-58F6-76E2-E0C8-B9C933B0FB0C}"/>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12/24</a:t>
            </a:r>
          </a:p>
        </p:txBody>
      </p:sp>
      <p:sp>
        <p:nvSpPr>
          <p:cNvPr id="3" name="フッター プレースホルダー 1">
            <a:extLst>
              <a:ext uri="{FF2B5EF4-FFF2-40B4-BE49-F238E27FC236}">
                <a16:creationId xmlns:a16="http://schemas.microsoft.com/office/drawing/2014/main" id="{B407A859-CAA1-6DE6-204C-088CC49E8C06}"/>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26326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a:extLst>
              <a:ext uri="{FF2B5EF4-FFF2-40B4-BE49-F238E27FC236}">
                <a16:creationId xmlns:a16="http://schemas.microsoft.com/office/drawing/2014/main" id="{CE36C7F0-52FB-FBD7-D77C-79CC8E029A10}"/>
              </a:ext>
            </a:extLst>
          </p:cNvPr>
          <p:cNvGrpSpPr/>
          <p:nvPr/>
        </p:nvGrpSpPr>
        <p:grpSpPr>
          <a:xfrm>
            <a:off x="2437139" y="471614"/>
            <a:ext cx="9066033" cy="2515845"/>
            <a:chOff x="2977076" y="360973"/>
            <a:chExt cx="8526096" cy="2626486"/>
          </a:xfrm>
        </p:grpSpPr>
        <p:sp>
          <p:nvSpPr>
            <p:cNvPr id="206" name="Rectangle 10">
              <a:extLst>
                <a:ext uri="{FF2B5EF4-FFF2-40B4-BE49-F238E27FC236}">
                  <a16:creationId xmlns:a16="http://schemas.microsoft.com/office/drawing/2014/main" id="{A456FD71-7797-1E10-6108-BFBF2A1E2338}"/>
                </a:ext>
              </a:extLst>
            </p:cNvPr>
            <p:cNvSpPr>
              <a:spLocks noChangeArrowheads="1"/>
            </p:cNvSpPr>
            <p:nvPr/>
          </p:nvSpPr>
          <p:spPr bwMode="auto">
            <a:xfrm>
              <a:off x="6891082" y="2215439"/>
              <a:ext cx="758446" cy="224809"/>
            </a:xfrm>
            <a:prstGeom prst="rect">
              <a:avLst/>
            </a:prstGeom>
            <a:solidFill>
              <a:schemeClr val="bg1"/>
            </a:solidFill>
            <a:ln w="12700">
              <a:noFill/>
              <a:miter lim="800000"/>
              <a:headEnd/>
              <a:tailEnd/>
            </a:ln>
            <a:effectLst/>
          </p:spPr>
          <p:txBody>
            <a:bodyPr wrap="none" anchor="ct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800">
                  <a:solidFill>
                    <a:schemeClr val="tx1"/>
                  </a:solidFill>
                  <a:latin typeface="Times New Roman" pitchFamily="18" charset="0"/>
                  <a:ea typeface="ＭＳ Ｐゴシック" pitchFamily="50" charset="-128"/>
                </a:defRPr>
              </a:lvl2pPr>
              <a:lvl3pPr marL="1143000" indent="-228600" eaLnBrk="0" hangingPunct="0">
                <a:defRPr kumimoji="1" sz="2800">
                  <a:solidFill>
                    <a:schemeClr val="tx1"/>
                  </a:solidFill>
                  <a:latin typeface="Times New Roman" pitchFamily="18" charset="0"/>
                  <a:ea typeface="ＭＳ Ｐゴシック" pitchFamily="50" charset="-128"/>
                </a:defRPr>
              </a:lvl3pPr>
              <a:lvl4pPr marL="1600200" indent="-228600" eaLnBrk="0" hangingPunct="0">
                <a:defRPr kumimoji="1" sz="2800">
                  <a:solidFill>
                    <a:schemeClr val="tx1"/>
                  </a:solidFill>
                  <a:latin typeface="Times New Roman" pitchFamily="18" charset="0"/>
                  <a:ea typeface="ＭＳ Ｐゴシック" pitchFamily="50" charset="-128"/>
                </a:defRPr>
              </a:lvl4pPr>
              <a:lvl5pPr marL="2057400" indent="-228600" eaLnBrk="0" hangingPunct="0">
                <a:defRPr kumimoji="1" sz="28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sz="2000" b="1" dirty="0">
                  <a:latin typeface="Meiryo UI" panose="020B0604030504040204" pitchFamily="50" charset="-128"/>
                  <a:ea typeface="Meiryo UI" panose="020B0604030504040204" pitchFamily="50" charset="-128"/>
                </a:rPr>
                <a:t>還元</a:t>
              </a:r>
              <a:endParaRPr lang="ja-JP" altLang="pt-BR" sz="2000" b="1" dirty="0">
                <a:latin typeface="Meiryo UI" panose="020B0604030504040204" pitchFamily="50" charset="-128"/>
                <a:ea typeface="Meiryo UI" panose="020B0604030504040204" pitchFamily="50" charset="-128"/>
              </a:endParaRPr>
            </a:p>
          </p:txBody>
        </p:sp>
        <p:sp>
          <p:nvSpPr>
            <p:cNvPr id="185" name="テキスト ボックス 184">
              <a:extLst>
                <a:ext uri="{FF2B5EF4-FFF2-40B4-BE49-F238E27FC236}">
                  <a16:creationId xmlns:a16="http://schemas.microsoft.com/office/drawing/2014/main" id="{F05FF3DA-1CBC-3EEC-FC5A-1720193A6241}"/>
                </a:ext>
              </a:extLst>
            </p:cNvPr>
            <p:cNvSpPr txBox="1"/>
            <p:nvPr/>
          </p:nvSpPr>
          <p:spPr>
            <a:xfrm>
              <a:off x="2977076" y="409428"/>
              <a:ext cx="2664999" cy="449836"/>
            </a:xfrm>
            <a:prstGeom prst="rect">
              <a:avLst/>
            </a:prstGeom>
            <a:noFill/>
            <a:ln w="25400">
              <a:noFill/>
            </a:ln>
          </p:spPr>
          <p:txBody>
            <a:bodyPr wrap="square" rtlCol="0">
              <a:spAutoFit/>
            </a:bodyPr>
            <a:lstStyle/>
            <a:p>
              <a:r>
                <a:rPr lang="ja-JP" altLang="en-US" sz="2200" b="1" dirty="0">
                  <a:latin typeface="Meiryo UI" panose="020B0604030504040204" pitchFamily="50" charset="-128"/>
                  <a:ea typeface="Meiryo UI" panose="020B0604030504040204" pitchFamily="50" charset="-128"/>
                </a:rPr>
                <a:t>・黒染めのしくみ</a:t>
              </a:r>
            </a:p>
          </p:txBody>
        </p:sp>
        <p:sp>
          <p:nvSpPr>
            <p:cNvPr id="186" name="テキスト ボックス 185">
              <a:extLst>
                <a:ext uri="{FF2B5EF4-FFF2-40B4-BE49-F238E27FC236}">
                  <a16:creationId xmlns:a16="http://schemas.microsoft.com/office/drawing/2014/main" id="{0CFF907E-E8F3-2EF0-9EFF-99D7AF26572D}"/>
                </a:ext>
              </a:extLst>
            </p:cNvPr>
            <p:cNvSpPr txBox="1"/>
            <p:nvPr/>
          </p:nvSpPr>
          <p:spPr>
            <a:xfrm>
              <a:off x="5476218" y="389725"/>
              <a:ext cx="1450358" cy="481968"/>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②前処理</a:t>
              </a:r>
            </a:p>
          </p:txBody>
        </p:sp>
        <p:sp>
          <p:nvSpPr>
            <p:cNvPr id="263" name="Rectangle 10">
              <a:extLst>
                <a:ext uri="{FF2B5EF4-FFF2-40B4-BE49-F238E27FC236}">
                  <a16:creationId xmlns:a16="http://schemas.microsoft.com/office/drawing/2014/main" id="{ABBC7B69-C610-758F-014B-F427B11E3439}"/>
                </a:ext>
              </a:extLst>
            </p:cNvPr>
            <p:cNvSpPr>
              <a:spLocks noChangeArrowheads="1"/>
            </p:cNvSpPr>
            <p:nvPr/>
          </p:nvSpPr>
          <p:spPr bwMode="auto">
            <a:xfrm>
              <a:off x="3408576" y="2360317"/>
              <a:ext cx="1422410" cy="621654"/>
            </a:xfrm>
            <a:prstGeom prst="rect">
              <a:avLst/>
            </a:prstGeom>
            <a:solidFill>
              <a:schemeClr val="bg1">
                <a:lumMod val="95000"/>
              </a:schemeClr>
            </a:solidFill>
            <a:ln w="12700">
              <a:solidFill>
                <a:schemeClr val="tx1"/>
              </a:solidFill>
              <a:miter lim="800000"/>
              <a:headEnd/>
              <a:tailEnd/>
            </a:ln>
            <a:effectLst/>
          </p:spPr>
          <p:txBody>
            <a:bodyPr wrap="none" anchor="ct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800">
                  <a:solidFill>
                    <a:schemeClr val="tx1"/>
                  </a:solidFill>
                  <a:latin typeface="Times New Roman" pitchFamily="18" charset="0"/>
                  <a:ea typeface="ＭＳ Ｐゴシック" pitchFamily="50" charset="-128"/>
                </a:defRPr>
              </a:lvl2pPr>
              <a:lvl3pPr marL="1143000" indent="-228600" eaLnBrk="0" hangingPunct="0">
                <a:defRPr kumimoji="1" sz="2800">
                  <a:solidFill>
                    <a:schemeClr val="tx1"/>
                  </a:solidFill>
                  <a:latin typeface="Times New Roman" pitchFamily="18" charset="0"/>
                  <a:ea typeface="ＭＳ Ｐゴシック" pitchFamily="50" charset="-128"/>
                </a:defRPr>
              </a:lvl3pPr>
              <a:lvl4pPr marL="1600200" indent="-228600" eaLnBrk="0" hangingPunct="0">
                <a:defRPr kumimoji="1" sz="2800">
                  <a:solidFill>
                    <a:schemeClr val="tx1"/>
                  </a:solidFill>
                  <a:latin typeface="Times New Roman" pitchFamily="18" charset="0"/>
                  <a:ea typeface="ＭＳ Ｐゴシック" pitchFamily="50" charset="-128"/>
                </a:defRPr>
              </a:lvl4pPr>
              <a:lvl5pPr marL="2057400" indent="-228600" eaLnBrk="0" hangingPunct="0">
                <a:defRPr kumimoji="1" sz="28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sz="2400" b="1" dirty="0">
                  <a:solidFill>
                    <a:srgbClr val="000000"/>
                  </a:solidFill>
                  <a:latin typeface="Meiryo UI" panose="020B0604030504040204" pitchFamily="50" charset="-128"/>
                  <a:ea typeface="Meiryo UI" panose="020B0604030504040204" pitchFamily="50" charset="-128"/>
                </a:rPr>
                <a:t>鉄</a:t>
              </a:r>
            </a:p>
          </p:txBody>
        </p:sp>
        <p:sp>
          <p:nvSpPr>
            <p:cNvPr id="189" name="テキスト ボックス 188">
              <a:extLst>
                <a:ext uri="{FF2B5EF4-FFF2-40B4-BE49-F238E27FC236}">
                  <a16:creationId xmlns:a16="http://schemas.microsoft.com/office/drawing/2014/main" id="{6EC71DF5-AAA0-1C34-2431-67B2B6C83A12}"/>
                </a:ext>
              </a:extLst>
            </p:cNvPr>
            <p:cNvSpPr txBox="1"/>
            <p:nvPr/>
          </p:nvSpPr>
          <p:spPr>
            <a:xfrm>
              <a:off x="3389345" y="1014496"/>
              <a:ext cx="1620998" cy="481968"/>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①前洗浄</a:t>
              </a:r>
            </a:p>
          </p:txBody>
        </p:sp>
        <p:sp>
          <p:nvSpPr>
            <p:cNvPr id="190" name="Rectangle 10">
              <a:extLst>
                <a:ext uri="{FF2B5EF4-FFF2-40B4-BE49-F238E27FC236}">
                  <a16:creationId xmlns:a16="http://schemas.microsoft.com/office/drawing/2014/main" id="{31E89ADC-4B71-E296-CB66-18DCF761748E}"/>
                </a:ext>
              </a:extLst>
            </p:cNvPr>
            <p:cNvSpPr>
              <a:spLocks noChangeArrowheads="1"/>
            </p:cNvSpPr>
            <p:nvPr/>
          </p:nvSpPr>
          <p:spPr bwMode="auto">
            <a:xfrm>
              <a:off x="7713021" y="1943081"/>
              <a:ext cx="1295235" cy="268771"/>
            </a:xfrm>
            <a:prstGeom prst="rect">
              <a:avLst/>
            </a:prstGeom>
            <a:solidFill>
              <a:schemeClr val="bg1"/>
            </a:solidFill>
            <a:ln w="12700">
              <a:noFill/>
              <a:miter lim="800000"/>
              <a:headEnd/>
              <a:tailEnd/>
            </a:ln>
            <a:effectLst/>
          </p:spPr>
          <p:txBody>
            <a:bodyPr wrap="none" anchor="ct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800">
                  <a:solidFill>
                    <a:schemeClr val="tx1"/>
                  </a:solidFill>
                  <a:latin typeface="Times New Roman" pitchFamily="18" charset="0"/>
                  <a:ea typeface="ＭＳ Ｐゴシック" pitchFamily="50" charset="-128"/>
                </a:defRPr>
              </a:lvl2pPr>
              <a:lvl3pPr marL="1143000" indent="-228600" eaLnBrk="0" hangingPunct="0">
                <a:defRPr kumimoji="1" sz="2800">
                  <a:solidFill>
                    <a:schemeClr val="tx1"/>
                  </a:solidFill>
                  <a:latin typeface="Times New Roman" pitchFamily="18" charset="0"/>
                  <a:ea typeface="ＭＳ Ｐゴシック" pitchFamily="50" charset="-128"/>
                </a:defRPr>
              </a:lvl3pPr>
              <a:lvl4pPr marL="1600200" indent="-228600" eaLnBrk="0" hangingPunct="0">
                <a:defRPr kumimoji="1" sz="2800">
                  <a:solidFill>
                    <a:schemeClr val="tx1"/>
                  </a:solidFill>
                  <a:latin typeface="Times New Roman" pitchFamily="18" charset="0"/>
                  <a:ea typeface="ＭＳ Ｐゴシック" pitchFamily="50" charset="-128"/>
                </a:defRPr>
              </a:lvl4pPr>
              <a:lvl5pPr marL="2057400" indent="-228600" eaLnBrk="0" hangingPunct="0">
                <a:defRPr kumimoji="1" sz="28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sz="2000" b="1" dirty="0">
                  <a:latin typeface="Meiryo UI" panose="020B0604030504040204" pitchFamily="50" charset="-128"/>
                  <a:ea typeface="Meiryo UI" panose="020B0604030504040204" pitchFamily="50" charset="-128"/>
                </a:rPr>
                <a:t>黒染被膜</a:t>
              </a:r>
              <a:r>
                <a:rPr lang="pt-BR" altLang="ja-JP" sz="2000" b="1" dirty="0">
                  <a:latin typeface="Meiryo UI" panose="020B0604030504040204" pitchFamily="50" charset="-128"/>
                  <a:ea typeface="Meiryo UI" panose="020B0604030504040204" pitchFamily="50" charset="-128"/>
                </a:rPr>
                <a:t> </a:t>
              </a:r>
              <a:endParaRPr lang="ja-JP" altLang="pt-BR" sz="2000" b="1" dirty="0">
                <a:latin typeface="Meiryo UI" panose="020B0604030504040204" pitchFamily="50" charset="-128"/>
                <a:ea typeface="Meiryo UI" panose="020B0604030504040204" pitchFamily="50" charset="-128"/>
              </a:endParaRPr>
            </a:p>
          </p:txBody>
        </p:sp>
        <p:grpSp>
          <p:nvGrpSpPr>
            <p:cNvPr id="191" name="グループ化 190">
              <a:extLst>
                <a:ext uri="{FF2B5EF4-FFF2-40B4-BE49-F238E27FC236}">
                  <a16:creationId xmlns:a16="http://schemas.microsoft.com/office/drawing/2014/main" id="{A1A5240F-286C-2E0C-FB97-28AD456E4AB0}"/>
                </a:ext>
              </a:extLst>
            </p:cNvPr>
            <p:cNvGrpSpPr/>
            <p:nvPr/>
          </p:nvGrpSpPr>
          <p:grpSpPr>
            <a:xfrm>
              <a:off x="7543468" y="2281278"/>
              <a:ext cx="1569825" cy="76245"/>
              <a:chOff x="2925373" y="1240946"/>
              <a:chExt cx="1181518" cy="77418"/>
            </a:xfrm>
            <a:solidFill>
              <a:schemeClr val="tx1"/>
            </a:solidFill>
          </p:grpSpPr>
          <p:sp>
            <p:nvSpPr>
              <p:cNvPr id="248" name="楕円 247">
                <a:extLst>
                  <a:ext uri="{FF2B5EF4-FFF2-40B4-BE49-F238E27FC236}">
                    <a16:creationId xmlns:a16="http://schemas.microsoft.com/office/drawing/2014/main" id="{827AA2E1-F173-C48C-533A-E7C58A248BD6}"/>
                  </a:ext>
                </a:extLst>
              </p:cNvPr>
              <p:cNvSpPr/>
              <p:nvPr/>
            </p:nvSpPr>
            <p:spPr bwMode="auto">
              <a:xfrm>
                <a:off x="2925373" y="1244521"/>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9" name="楕円 248">
                <a:extLst>
                  <a:ext uri="{FF2B5EF4-FFF2-40B4-BE49-F238E27FC236}">
                    <a16:creationId xmlns:a16="http://schemas.microsoft.com/office/drawing/2014/main" id="{7AE2CAC1-3B35-DF8F-7648-ABD3262CA208}"/>
                  </a:ext>
                </a:extLst>
              </p:cNvPr>
              <p:cNvSpPr/>
              <p:nvPr/>
            </p:nvSpPr>
            <p:spPr bwMode="auto">
              <a:xfrm>
                <a:off x="3001743" y="1242249"/>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0" name="楕円 249">
                <a:extLst>
                  <a:ext uri="{FF2B5EF4-FFF2-40B4-BE49-F238E27FC236}">
                    <a16:creationId xmlns:a16="http://schemas.microsoft.com/office/drawing/2014/main" id="{0298B531-E1DF-81E6-2D23-39E9292F3F2C}"/>
                  </a:ext>
                </a:extLst>
              </p:cNvPr>
              <p:cNvSpPr/>
              <p:nvPr/>
            </p:nvSpPr>
            <p:spPr bwMode="auto">
              <a:xfrm>
                <a:off x="3079815" y="1244416"/>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1" name="楕円 250">
                <a:extLst>
                  <a:ext uri="{FF2B5EF4-FFF2-40B4-BE49-F238E27FC236}">
                    <a16:creationId xmlns:a16="http://schemas.microsoft.com/office/drawing/2014/main" id="{FD532EAD-F89A-AA3D-E2FF-FCDE7D7E9518}"/>
                  </a:ext>
                </a:extLst>
              </p:cNvPr>
              <p:cNvSpPr/>
              <p:nvPr/>
            </p:nvSpPr>
            <p:spPr bwMode="auto">
              <a:xfrm>
                <a:off x="3160770" y="1243527"/>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2" name="楕円 251">
                <a:extLst>
                  <a:ext uri="{FF2B5EF4-FFF2-40B4-BE49-F238E27FC236}">
                    <a16:creationId xmlns:a16="http://schemas.microsoft.com/office/drawing/2014/main" id="{922AC322-74F7-2A33-AD85-C851F13A0270}"/>
                  </a:ext>
                </a:extLst>
              </p:cNvPr>
              <p:cNvSpPr/>
              <p:nvPr/>
            </p:nvSpPr>
            <p:spPr bwMode="auto">
              <a:xfrm>
                <a:off x="3242304" y="1244825"/>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3" name="楕円 252">
                <a:extLst>
                  <a:ext uri="{FF2B5EF4-FFF2-40B4-BE49-F238E27FC236}">
                    <a16:creationId xmlns:a16="http://schemas.microsoft.com/office/drawing/2014/main" id="{6F7DBDF9-5F0D-31CE-960A-E609681A5EE8}"/>
                  </a:ext>
                </a:extLst>
              </p:cNvPr>
              <p:cNvSpPr/>
              <p:nvPr/>
            </p:nvSpPr>
            <p:spPr bwMode="auto">
              <a:xfrm>
                <a:off x="3319797" y="1246103"/>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4" name="楕円 253">
                <a:extLst>
                  <a:ext uri="{FF2B5EF4-FFF2-40B4-BE49-F238E27FC236}">
                    <a16:creationId xmlns:a16="http://schemas.microsoft.com/office/drawing/2014/main" id="{45544D4B-8C74-B933-D88B-C7ECA7AB1893}"/>
                  </a:ext>
                </a:extLst>
              </p:cNvPr>
              <p:cNvSpPr/>
              <p:nvPr/>
            </p:nvSpPr>
            <p:spPr bwMode="auto">
              <a:xfrm>
                <a:off x="3404214" y="1244732"/>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5" name="楕円 254">
                <a:extLst>
                  <a:ext uri="{FF2B5EF4-FFF2-40B4-BE49-F238E27FC236}">
                    <a16:creationId xmlns:a16="http://schemas.microsoft.com/office/drawing/2014/main" id="{1DA32CF2-339A-E1DC-F071-CA2D2035E89B}"/>
                  </a:ext>
                </a:extLst>
              </p:cNvPr>
              <p:cNvSpPr/>
              <p:nvPr/>
            </p:nvSpPr>
            <p:spPr bwMode="auto">
              <a:xfrm>
                <a:off x="3482286" y="1245491"/>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6" name="楕円 255">
                <a:extLst>
                  <a:ext uri="{FF2B5EF4-FFF2-40B4-BE49-F238E27FC236}">
                    <a16:creationId xmlns:a16="http://schemas.microsoft.com/office/drawing/2014/main" id="{4EC60D80-F6C4-4062-D5A5-855CB1972890}"/>
                  </a:ext>
                </a:extLst>
              </p:cNvPr>
              <p:cNvSpPr/>
              <p:nvPr/>
            </p:nvSpPr>
            <p:spPr bwMode="auto">
              <a:xfrm>
                <a:off x="3560899" y="1244323"/>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7" name="楕円 256">
                <a:extLst>
                  <a:ext uri="{FF2B5EF4-FFF2-40B4-BE49-F238E27FC236}">
                    <a16:creationId xmlns:a16="http://schemas.microsoft.com/office/drawing/2014/main" id="{F19DAF73-DFFB-8AB9-28C0-BDCFFB03C66F}"/>
                  </a:ext>
                </a:extLst>
              </p:cNvPr>
              <p:cNvSpPr/>
              <p:nvPr/>
            </p:nvSpPr>
            <p:spPr bwMode="auto">
              <a:xfrm>
                <a:off x="3641854" y="1243434"/>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8" name="楕円 257">
                <a:extLst>
                  <a:ext uri="{FF2B5EF4-FFF2-40B4-BE49-F238E27FC236}">
                    <a16:creationId xmlns:a16="http://schemas.microsoft.com/office/drawing/2014/main" id="{5EA21DB5-FE92-347C-A108-B3A6A3875A46}"/>
                  </a:ext>
                </a:extLst>
              </p:cNvPr>
              <p:cNvSpPr/>
              <p:nvPr/>
            </p:nvSpPr>
            <p:spPr bwMode="auto">
              <a:xfrm>
                <a:off x="3723388" y="1244732"/>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59" name="楕円 258">
                <a:extLst>
                  <a:ext uri="{FF2B5EF4-FFF2-40B4-BE49-F238E27FC236}">
                    <a16:creationId xmlns:a16="http://schemas.microsoft.com/office/drawing/2014/main" id="{66701146-43ED-1931-3F62-00E53E3C2CF0}"/>
                  </a:ext>
                </a:extLst>
              </p:cNvPr>
              <p:cNvSpPr/>
              <p:nvPr/>
            </p:nvSpPr>
            <p:spPr bwMode="auto">
              <a:xfrm>
                <a:off x="3800881" y="1243434"/>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60" name="楕円 259">
                <a:extLst>
                  <a:ext uri="{FF2B5EF4-FFF2-40B4-BE49-F238E27FC236}">
                    <a16:creationId xmlns:a16="http://schemas.microsoft.com/office/drawing/2014/main" id="{6D887D81-1DE0-389D-1373-809D392A458B}"/>
                  </a:ext>
                </a:extLst>
              </p:cNvPr>
              <p:cNvSpPr/>
              <p:nvPr/>
            </p:nvSpPr>
            <p:spPr bwMode="auto">
              <a:xfrm>
                <a:off x="3881420" y="1247136"/>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61" name="楕円 260">
                <a:extLst>
                  <a:ext uri="{FF2B5EF4-FFF2-40B4-BE49-F238E27FC236}">
                    <a16:creationId xmlns:a16="http://schemas.microsoft.com/office/drawing/2014/main" id="{87EBFE8A-EF45-BA50-291A-3CADB6802296}"/>
                  </a:ext>
                </a:extLst>
              </p:cNvPr>
              <p:cNvSpPr/>
              <p:nvPr/>
            </p:nvSpPr>
            <p:spPr bwMode="auto">
              <a:xfrm>
                <a:off x="3958913" y="1244796"/>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62" name="楕円 261">
                <a:extLst>
                  <a:ext uri="{FF2B5EF4-FFF2-40B4-BE49-F238E27FC236}">
                    <a16:creationId xmlns:a16="http://schemas.microsoft.com/office/drawing/2014/main" id="{DA575BC9-A1E1-D556-C725-81FC8FCA2D4E}"/>
                  </a:ext>
                </a:extLst>
              </p:cNvPr>
              <p:cNvSpPr/>
              <p:nvPr/>
            </p:nvSpPr>
            <p:spPr bwMode="auto">
              <a:xfrm>
                <a:off x="4033557" y="1240946"/>
                <a:ext cx="73334" cy="71228"/>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sp>
          <p:nvSpPr>
            <p:cNvPr id="246" name="Rectangle 10">
              <a:extLst>
                <a:ext uri="{FF2B5EF4-FFF2-40B4-BE49-F238E27FC236}">
                  <a16:creationId xmlns:a16="http://schemas.microsoft.com/office/drawing/2014/main" id="{CDFC8A38-F38A-74B3-BD7D-FF17DDFA3B04}"/>
                </a:ext>
              </a:extLst>
            </p:cNvPr>
            <p:cNvSpPr>
              <a:spLocks noChangeArrowheads="1"/>
            </p:cNvSpPr>
            <p:nvPr/>
          </p:nvSpPr>
          <p:spPr bwMode="auto">
            <a:xfrm>
              <a:off x="7564706" y="2363734"/>
              <a:ext cx="1556640" cy="614817"/>
            </a:xfrm>
            <a:prstGeom prst="rect">
              <a:avLst/>
            </a:prstGeom>
            <a:solidFill>
              <a:schemeClr val="bg1">
                <a:lumMod val="95000"/>
              </a:schemeClr>
            </a:solidFill>
            <a:ln w="12700">
              <a:solidFill>
                <a:schemeClr val="tx1"/>
              </a:solidFill>
              <a:miter lim="800000"/>
              <a:headEnd/>
              <a:tailEnd/>
            </a:ln>
            <a:effectLst/>
          </p:spPr>
          <p:txBody>
            <a:bodyPr wrap="none" anchor="ct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800">
                  <a:solidFill>
                    <a:schemeClr val="tx1"/>
                  </a:solidFill>
                  <a:latin typeface="Times New Roman" pitchFamily="18" charset="0"/>
                  <a:ea typeface="ＭＳ Ｐゴシック" pitchFamily="50" charset="-128"/>
                </a:defRPr>
              </a:lvl2pPr>
              <a:lvl3pPr marL="1143000" indent="-228600" eaLnBrk="0" hangingPunct="0">
                <a:defRPr kumimoji="1" sz="2800">
                  <a:solidFill>
                    <a:schemeClr val="tx1"/>
                  </a:solidFill>
                  <a:latin typeface="Times New Roman" pitchFamily="18" charset="0"/>
                  <a:ea typeface="ＭＳ Ｐゴシック" pitchFamily="50" charset="-128"/>
                </a:defRPr>
              </a:lvl3pPr>
              <a:lvl4pPr marL="1600200" indent="-228600" eaLnBrk="0" hangingPunct="0">
                <a:defRPr kumimoji="1" sz="2800">
                  <a:solidFill>
                    <a:schemeClr val="tx1"/>
                  </a:solidFill>
                  <a:latin typeface="Times New Roman" pitchFamily="18" charset="0"/>
                  <a:ea typeface="ＭＳ Ｐゴシック" pitchFamily="50" charset="-128"/>
                </a:defRPr>
              </a:lvl4pPr>
              <a:lvl5pPr marL="2057400" indent="-228600" eaLnBrk="0" hangingPunct="0">
                <a:defRPr kumimoji="1" sz="28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sz="2400" b="1" dirty="0">
                  <a:solidFill>
                    <a:srgbClr val="000000"/>
                  </a:solidFill>
                  <a:latin typeface="Meiryo UI" panose="020B0604030504040204" pitchFamily="50" charset="-128"/>
                  <a:ea typeface="Meiryo UI" panose="020B0604030504040204" pitchFamily="50" charset="-128"/>
                </a:rPr>
                <a:t>鉄</a:t>
              </a:r>
            </a:p>
          </p:txBody>
        </p:sp>
        <p:sp>
          <p:nvSpPr>
            <p:cNvPr id="193" name="テキスト ボックス 192">
              <a:extLst>
                <a:ext uri="{FF2B5EF4-FFF2-40B4-BE49-F238E27FC236}">
                  <a16:creationId xmlns:a16="http://schemas.microsoft.com/office/drawing/2014/main" id="{084F88D1-E8B3-38B8-C727-002BC526FD93}"/>
                </a:ext>
              </a:extLst>
            </p:cNvPr>
            <p:cNvSpPr txBox="1"/>
            <p:nvPr/>
          </p:nvSpPr>
          <p:spPr>
            <a:xfrm>
              <a:off x="7964559" y="770432"/>
              <a:ext cx="1112387" cy="417706"/>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黒サビ</a:t>
              </a:r>
            </a:p>
          </p:txBody>
        </p:sp>
        <p:sp>
          <p:nvSpPr>
            <p:cNvPr id="194" name="Rectangle 10">
              <a:extLst>
                <a:ext uri="{FF2B5EF4-FFF2-40B4-BE49-F238E27FC236}">
                  <a16:creationId xmlns:a16="http://schemas.microsoft.com/office/drawing/2014/main" id="{A9318930-738E-A7DF-AB2C-73D67F52FB4B}"/>
                </a:ext>
              </a:extLst>
            </p:cNvPr>
            <p:cNvSpPr>
              <a:spLocks noChangeArrowheads="1"/>
            </p:cNvSpPr>
            <p:nvPr/>
          </p:nvSpPr>
          <p:spPr bwMode="auto">
            <a:xfrm>
              <a:off x="5820023" y="1961735"/>
              <a:ext cx="850873" cy="239080"/>
            </a:xfrm>
            <a:prstGeom prst="rect">
              <a:avLst/>
            </a:prstGeom>
            <a:solidFill>
              <a:schemeClr val="bg1"/>
            </a:solidFill>
            <a:ln w="12700">
              <a:noFill/>
              <a:miter lim="800000"/>
              <a:headEnd/>
              <a:tailEnd/>
            </a:ln>
            <a:effectLst/>
          </p:spPr>
          <p:txBody>
            <a:bodyPr wrap="none" anchor="ct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800">
                  <a:solidFill>
                    <a:schemeClr val="tx1"/>
                  </a:solidFill>
                  <a:latin typeface="Times New Roman" pitchFamily="18" charset="0"/>
                  <a:ea typeface="ＭＳ Ｐゴシック" pitchFamily="50" charset="-128"/>
                </a:defRPr>
              </a:lvl2pPr>
              <a:lvl3pPr marL="1143000" indent="-228600" eaLnBrk="0" hangingPunct="0">
                <a:defRPr kumimoji="1" sz="2800">
                  <a:solidFill>
                    <a:schemeClr val="tx1"/>
                  </a:solidFill>
                  <a:latin typeface="Times New Roman" pitchFamily="18" charset="0"/>
                  <a:ea typeface="ＭＳ Ｐゴシック" pitchFamily="50" charset="-128"/>
                </a:defRPr>
              </a:lvl3pPr>
              <a:lvl4pPr marL="1600200" indent="-228600" eaLnBrk="0" hangingPunct="0">
                <a:defRPr kumimoji="1" sz="2800">
                  <a:solidFill>
                    <a:schemeClr val="tx1"/>
                  </a:solidFill>
                  <a:latin typeface="Times New Roman" pitchFamily="18" charset="0"/>
                  <a:ea typeface="ＭＳ Ｐゴシック" pitchFamily="50" charset="-128"/>
                </a:defRPr>
              </a:lvl4pPr>
              <a:lvl5pPr marL="2057400" indent="-228600" eaLnBrk="0" hangingPunct="0">
                <a:defRPr kumimoji="1" sz="28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2000" b="1" dirty="0">
                  <a:solidFill>
                    <a:schemeClr val="bg2"/>
                  </a:solidFill>
                  <a:latin typeface="Meiryo UI" panose="020B0604030504040204" pitchFamily="50" charset="-128"/>
                  <a:ea typeface="Meiryo UI" panose="020B0604030504040204" pitchFamily="50" charset="-128"/>
                </a:rPr>
                <a:t>赤被膜</a:t>
              </a:r>
              <a:r>
                <a:rPr lang="pt-BR" altLang="ja-JP" sz="2000" b="1" dirty="0">
                  <a:solidFill>
                    <a:schemeClr val="bg2"/>
                  </a:solidFill>
                  <a:latin typeface="Meiryo UI" panose="020B0604030504040204" pitchFamily="50" charset="-128"/>
                  <a:ea typeface="Meiryo UI" panose="020B0604030504040204" pitchFamily="50" charset="-128"/>
                </a:rPr>
                <a:t> </a:t>
              </a:r>
              <a:endParaRPr lang="ja-JP" altLang="pt-BR" sz="2000" b="1" dirty="0">
                <a:solidFill>
                  <a:schemeClr val="bg2"/>
                </a:solidFill>
                <a:latin typeface="Meiryo UI" panose="020B0604030504040204" pitchFamily="50" charset="-128"/>
                <a:ea typeface="Meiryo UI" panose="020B0604030504040204" pitchFamily="50" charset="-128"/>
              </a:endParaRPr>
            </a:p>
          </p:txBody>
        </p:sp>
        <p:grpSp>
          <p:nvGrpSpPr>
            <p:cNvPr id="195" name="グループ化 194">
              <a:extLst>
                <a:ext uri="{FF2B5EF4-FFF2-40B4-BE49-F238E27FC236}">
                  <a16:creationId xmlns:a16="http://schemas.microsoft.com/office/drawing/2014/main" id="{6CCE7E7E-6555-22DB-B57E-620C34CC2BFE}"/>
                </a:ext>
              </a:extLst>
            </p:cNvPr>
            <p:cNvGrpSpPr/>
            <p:nvPr/>
          </p:nvGrpSpPr>
          <p:grpSpPr>
            <a:xfrm>
              <a:off x="5447809" y="2287122"/>
              <a:ext cx="1569825" cy="76245"/>
              <a:chOff x="2925373" y="1240946"/>
              <a:chExt cx="1181518" cy="77418"/>
            </a:xfrm>
          </p:grpSpPr>
          <p:sp>
            <p:nvSpPr>
              <p:cNvPr id="231" name="楕円 230">
                <a:extLst>
                  <a:ext uri="{FF2B5EF4-FFF2-40B4-BE49-F238E27FC236}">
                    <a16:creationId xmlns:a16="http://schemas.microsoft.com/office/drawing/2014/main" id="{F8AF8449-22DD-7987-A9DC-A5ABFDF156A2}"/>
                  </a:ext>
                </a:extLst>
              </p:cNvPr>
              <p:cNvSpPr/>
              <p:nvPr/>
            </p:nvSpPr>
            <p:spPr bwMode="auto">
              <a:xfrm>
                <a:off x="2925373" y="1244521"/>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2" name="楕円 231">
                <a:extLst>
                  <a:ext uri="{FF2B5EF4-FFF2-40B4-BE49-F238E27FC236}">
                    <a16:creationId xmlns:a16="http://schemas.microsoft.com/office/drawing/2014/main" id="{735A1EAB-9EB1-AFB1-E9F2-D9F2726C277E}"/>
                  </a:ext>
                </a:extLst>
              </p:cNvPr>
              <p:cNvSpPr/>
              <p:nvPr/>
            </p:nvSpPr>
            <p:spPr bwMode="auto">
              <a:xfrm>
                <a:off x="3001743" y="1242249"/>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3" name="楕円 232">
                <a:extLst>
                  <a:ext uri="{FF2B5EF4-FFF2-40B4-BE49-F238E27FC236}">
                    <a16:creationId xmlns:a16="http://schemas.microsoft.com/office/drawing/2014/main" id="{8B8667BC-84A4-6A98-080D-542B966AEEC2}"/>
                  </a:ext>
                </a:extLst>
              </p:cNvPr>
              <p:cNvSpPr/>
              <p:nvPr/>
            </p:nvSpPr>
            <p:spPr bwMode="auto">
              <a:xfrm>
                <a:off x="3079815" y="1244416"/>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4" name="楕円 233">
                <a:extLst>
                  <a:ext uri="{FF2B5EF4-FFF2-40B4-BE49-F238E27FC236}">
                    <a16:creationId xmlns:a16="http://schemas.microsoft.com/office/drawing/2014/main" id="{0117CE61-6108-8D98-1715-B9AFDF7BF831}"/>
                  </a:ext>
                </a:extLst>
              </p:cNvPr>
              <p:cNvSpPr/>
              <p:nvPr/>
            </p:nvSpPr>
            <p:spPr bwMode="auto">
              <a:xfrm>
                <a:off x="3160770" y="1243527"/>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5" name="楕円 234">
                <a:extLst>
                  <a:ext uri="{FF2B5EF4-FFF2-40B4-BE49-F238E27FC236}">
                    <a16:creationId xmlns:a16="http://schemas.microsoft.com/office/drawing/2014/main" id="{6F0E1EFF-B05D-460A-A7F0-8D530B627E97}"/>
                  </a:ext>
                </a:extLst>
              </p:cNvPr>
              <p:cNvSpPr/>
              <p:nvPr/>
            </p:nvSpPr>
            <p:spPr bwMode="auto">
              <a:xfrm>
                <a:off x="3242304" y="1244825"/>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6" name="楕円 235">
                <a:extLst>
                  <a:ext uri="{FF2B5EF4-FFF2-40B4-BE49-F238E27FC236}">
                    <a16:creationId xmlns:a16="http://schemas.microsoft.com/office/drawing/2014/main" id="{4FAE54BC-59B8-C1F3-1047-7F74F9F20EF5}"/>
                  </a:ext>
                </a:extLst>
              </p:cNvPr>
              <p:cNvSpPr/>
              <p:nvPr/>
            </p:nvSpPr>
            <p:spPr bwMode="auto">
              <a:xfrm>
                <a:off x="3319797" y="1246103"/>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7" name="楕円 236">
                <a:extLst>
                  <a:ext uri="{FF2B5EF4-FFF2-40B4-BE49-F238E27FC236}">
                    <a16:creationId xmlns:a16="http://schemas.microsoft.com/office/drawing/2014/main" id="{C9D6AEF7-D5B7-527A-532F-5CEDC6077AE5}"/>
                  </a:ext>
                </a:extLst>
              </p:cNvPr>
              <p:cNvSpPr/>
              <p:nvPr/>
            </p:nvSpPr>
            <p:spPr bwMode="auto">
              <a:xfrm>
                <a:off x="3404214" y="1244732"/>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8" name="楕円 237">
                <a:extLst>
                  <a:ext uri="{FF2B5EF4-FFF2-40B4-BE49-F238E27FC236}">
                    <a16:creationId xmlns:a16="http://schemas.microsoft.com/office/drawing/2014/main" id="{3FC4CDF9-BFDE-C426-E613-C2D11A51CA02}"/>
                  </a:ext>
                </a:extLst>
              </p:cNvPr>
              <p:cNvSpPr/>
              <p:nvPr/>
            </p:nvSpPr>
            <p:spPr bwMode="auto">
              <a:xfrm>
                <a:off x="3482286" y="1245491"/>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39" name="楕円 238">
                <a:extLst>
                  <a:ext uri="{FF2B5EF4-FFF2-40B4-BE49-F238E27FC236}">
                    <a16:creationId xmlns:a16="http://schemas.microsoft.com/office/drawing/2014/main" id="{AD101685-A436-D8BD-2875-5C9D1901CFF9}"/>
                  </a:ext>
                </a:extLst>
              </p:cNvPr>
              <p:cNvSpPr/>
              <p:nvPr/>
            </p:nvSpPr>
            <p:spPr bwMode="auto">
              <a:xfrm>
                <a:off x="3560899" y="1244323"/>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0" name="楕円 239">
                <a:extLst>
                  <a:ext uri="{FF2B5EF4-FFF2-40B4-BE49-F238E27FC236}">
                    <a16:creationId xmlns:a16="http://schemas.microsoft.com/office/drawing/2014/main" id="{817BC153-F9D0-4F10-2936-E9DB52DDA991}"/>
                  </a:ext>
                </a:extLst>
              </p:cNvPr>
              <p:cNvSpPr/>
              <p:nvPr/>
            </p:nvSpPr>
            <p:spPr bwMode="auto">
              <a:xfrm>
                <a:off x="3641854" y="1243434"/>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1" name="楕円 240">
                <a:extLst>
                  <a:ext uri="{FF2B5EF4-FFF2-40B4-BE49-F238E27FC236}">
                    <a16:creationId xmlns:a16="http://schemas.microsoft.com/office/drawing/2014/main" id="{A9071153-4FF0-3022-765F-9FC732D09FF6}"/>
                  </a:ext>
                </a:extLst>
              </p:cNvPr>
              <p:cNvSpPr/>
              <p:nvPr/>
            </p:nvSpPr>
            <p:spPr bwMode="auto">
              <a:xfrm>
                <a:off x="3723388" y="1244732"/>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2" name="楕円 241">
                <a:extLst>
                  <a:ext uri="{FF2B5EF4-FFF2-40B4-BE49-F238E27FC236}">
                    <a16:creationId xmlns:a16="http://schemas.microsoft.com/office/drawing/2014/main" id="{A80B9208-F33B-83A7-0073-A9BDADB22AA6}"/>
                  </a:ext>
                </a:extLst>
              </p:cNvPr>
              <p:cNvSpPr/>
              <p:nvPr/>
            </p:nvSpPr>
            <p:spPr bwMode="auto">
              <a:xfrm>
                <a:off x="3800881" y="1243434"/>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3" name="楕円 242">
                <a:extLst>
                  <a:ext uri="{FF2B5EF4-FFF2-40B4-BE49-F238E27FC236}">
                    <a16:creationId xmlns:a16="http://schemas.microsoft.com/office/drawing/2014/main" id="{2F84179F-4C6C-C32F-3A4B-3394DBB8C6E5}"/>
                  </a:ext>
                </a:extLst>
              </p:cNvPr>
              <p:cNvSpPr/>
              <p:nvPr/>
            </p:nvSpPr>
            <p:spPr bwMode="auto">
              <a:xfrm>
                <a:off x="3881420" y="1247136"/>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4" name="楕円 243">
                <a:extLst>
                  <a:ext uri="{FF2B5EF4-FFF2-40B4-BE49-F238E27FC236}">
                    <a16:creationId xmlns:a16="http://schemas.microsoft.com/office/drawing/2014/main" id="{9E70552E-A89D-B1B8-90CC-678116E9BB78}"/>
                  </a:ext>
                </a:extLst>
              </p:cNvPr>
              <p:cNvSpPr/>
              <p:nvPr/>
            </p:nvSpPr>
            <p:spPr bwMode="auto">
              <a:xfrm>
                <a:off x="3958913" y="1244796"/>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45" name="楕円 244">
                <a:extLst>
                  <a:ext uri="{FF2B5EF4-FFF2-40B4-BE49-F238E27FC236}">
                    <a16:creationId xmlns:a16="http://schemas.microsoft.com/office/drawing/2014/main" id="{4B8129B6-E376-AD80-9EAB-1908999B0C88}"/>
                  </a:ext>
                </a:extLst>
              </p:cNvPr>
              <p:cNvSpPr/>
              <p:nvPr/>
            </p:nvSpPr>
            <p:spPr bwMode="auto">
              <a:xfrm>
                <a:off x="4033557" y="1240946"/>
                <a:ext cx="73334" cy="712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sp>
          <p:nvSpPr>
            <p:cNvPr id="196" name="テキスト ボックス 195">
              <a:extLst>
                <a:ext uri="{FF2B5EF4-FFF2-40B4-BE49-F238E27FC236}">
                  <a16:creationId xmlns:a16="http://schemas.microsoft.com/office/drawing/2014/main" id="{93A5FBB3-E749-7350-2809-C1F17949FB55}"/>
                </a:ext>
              </a:extLst>
            </p:cNvPr>
            <p:cNvSpPr txBox="1"/>
            <p:nvPr/>
          </p:nvSpPr>
          <p:spPr>
            <a:xfrm>
              <a:off x="5840411" y="761029"/>
              <a:ext cx="1112387" cy="417706"/>
            </a:xfrm>
            <a:prstGeom prst="rect">
              <a:avLst/>
            </a:prstGeom>
            <a:noFill/>
          </p:spPr>
          <p:txBody>
            <a:bodyPr wrap="squar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赤サビ</a:t>
              </a:r>
            </a:p>
          </p:txBody>
        </p:sp>
        <p:sp>
          <p:nvSpPr>
            <p:cNvPr id="229" name="Rectangle 10">
              <a:extLst>
                <a:ext uri="{FF2B5EF4-FFF2-40B4-BE49-F238E27FC236}">
                  <a16:creationId xmlns:a16="http://schemas.microsoft.com/office/drawing/2014/main" id="{EC933B19-63B0-ED82-2FB4-CD9E4BBAA250}"/>
                </a:ext>
              </a:extLst>
            </p:cNvPr>
            <p:cNvSpPr>
              <a:spLocks noChangeArrowheads="1"/>
            </p:cNvSpPr>
            <p:nvPr/>
          </p:nvSpPr>
          <p:spPr bwMode="auto">
            <a:xfrm>
              <a:off x="5539855" y="2354827"/>
              <a:ext cx="1406041" cy="632632"/>
            </a:xfrm>
            <a:prstGeom prst="rect">
              <a:avLst/>
            </a:prstGeom>
            <a:solidFill>
              <a:schemeClr val="bg1">
                <a:lumMod val="95000"/>
              </a:schemeClr>
            </a:solidFill>
            <a:ln w="12700">
              <a:solidFill>
                <a:schemeClr val="tx1"/>
              </a:solidFill>
              <a:miter lim="800000"/>
              <a:headEnd/>
              <a:tailEnd/>
            </a:ln>
            <a:effectLst/>
          </p:spPr>
          <p:txBody>
            <a:bodyPr wrap="none" anchor="ct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800">
                  <a:solidFill>
                    <a:schemeClr val="tx1"/>
                  </a:solidFill>
                  <a:latin typeface="Times New Roman" pitchFamily="18" charset="0"/>
                  <a:ea typeface="ＭＳ Ｐゴシック" pitchFamily="50" charset="-128"/>
                </a:defRPr>
              </a:lvl2pPr>
              <a:lvl3pPr marL="1143000" indent="-228600" eaLnBrk="0" hangingPunct="0">
                <a:defRPr kumimoji="1" sz="2800">
                  <a:solidFill>
                    <a:schemeClr val="tx1"/>
                  </a:solidFill>
                  <a:latin typeface="Times New Roman" pitchFamily="18" charset="0"/>
                  <a:ea typeface="ＭＳ Ｐゴシック" pitchFamily="50" charset="-128"/>
                </a:defRPr>
              </a:lvl3pPr>
              <a:lvl4pPr marL="1600200" indent="-228600" eaLnBrk="0" hangingPunct="0">
                <a:defRPr kumimoji="1" sz="2800">
                  <a:solidFill>
                    <a:schemeClr val="tx1"/>
                  </a:solidFill>
                  <a:latin typeface="Times New Roman" pitchFamily="18" charset="0"/>
                  <a:ea typeface="ＭＳ Ｐゴシック" pitchFamily="50" charset="-128"/>
                </a:defRPr>
              </a:lvl4pPr>
              <a:lvl5pPr marL="2057400" indent="-228600" eaLnBrk="0" hangingPunct="0">
                <a:defRPr kumimoji="1" sz="28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sz="2400" b="1" dirty="0">
                  <a:solidFill>
                    <a:srgbClr val="000000"/>
                  </a:solidFill>
                  <a:latin typeface="Meiryo UI" panose="020B0604030504040204" pitchFamily="50" charset="-128"/>
                  <a:ea typeface="Meiryo UI" panose="020B0604030504040204" pitchFamily="50" charset="-128"/>
                </a:rPr>
                <a:t>鉄</a:t>
              </a:r>
            </a:p>
          </p:txBody>
        </p:sp>
        <p:sp>
          <p:nvSpPr>
            <p:cNvPr id="198" name="テキスト ボックス 197">
              <a:extLst>
                <a:ext uri="{FF2B5EF4-FFF2-40B4-BE49-F238E27FC236}">
                  <a16:creationId xmlns:a16="http://schemas.microsoft.com/office/drawing/2014/main" id="{1B5946DD-A674-76C0-C29F-6EEEE5E299BC}"/>
                </a:ext>
              </a:extLst>
            </p:cNvPr>
            <p:cNvSpPr txBox="1"/>
            <p:nvPr/>
          </p:nvSpPr>
          <p:spPr>
            <a:xfrm>
              <a:off x="10029827" y="817293"/>
              <a:ext cx="1211480" cy="481968"/>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④防錆</a:t>
              </a:r>
            </a:p>
          </p:txBody>
        </p:sp>
        <p:sp>
          <p:nvSpPr>
            <p:cNvPr id="199" name="正方形/長方形 198">
              <a:extLst>
                <a:ext uri="{FF2B5EF4-FFF2-40B4-BE49-F238E27FC236}">
                  <a16:creationId xmlns:a16="http://schemas.microsoft.com/office/drawing/2014/main" id="{3FD29D63-9EEA-B1EB-494D-FD77F3EC8942}"/>
                </a:ext>
              </a:extLst>
            </p:cNvPr>
            <p:cNvSpPr/>
            <p:nvPr/>
          </p:nvSpPr>
          <p:spPr bwMode="auto">
            <a:xfrm>
              <a:off x="9969531" y="2290412"/>
              <a:ext cx="1529477" cy="176734"/>
            </a:xfrm>
            <a:prstGeom prst="rect">
              <a:avLst/>
            </a:prstGeom>
            <a:solidFill>
              <a:srgbClr val="E6EB21">
                <a:alpha val="85098"/>
              </a:srgb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00" name="テキスト ボックス 199">
              <a:extLst>
                <a:ext uri="{FF2B5EF4-FFF2-40B4-BE49-F238E27FC236}">
                  <a16:creationId xmlns:a16="http://schemas.microsoft.com/office/drawing/2014/main" id="{4A3E7783-F286-A4C6-888F-E4B33449AAE7}"/>
                </a:ext>
              </a:extLst>
            </p:cNvPr>
            <p:cNvSpPr txBox="1"/>
            <p:nvPr/>
          </p:nvSpPr>
          <p:spPr>
            <a:xfrm>
              <a:off x="9775479" y="1391211"/>
              <a:ext cx="1727693" cy="739017"/>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被膜の隙間に</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油が浸透</a:t>
              </a:r>
            </a:p>
          </p:txBody>
        </p:sp>
        <p:grpSp>
          <p:nvGrpSpPr>
            <p:cNvPr id="202" name="グループ化 201">
              <a:extLst>
                <a:ext uri="{FF2B5EF4-FFF2-40B4-BE49-F238E27FC236}">
                  <a16:creationId xmlns:a16="http://schemas.microsoft.com/office/drawing/2014/main" id="{49332B5A-3767-BE13-1C7A-3A9E6789D563}"/>
                </a:ext>
              </a:extLst>
            </p:cNvPr>
            <p:cNvGrpSpPr/>
            <p:nvPr/>
          </p:nvGrpSpPr>
          <p:grpSpPr>
            <a:xfrm>
              <a:off x="9970536" y="2276962"/>
              <a:ext cx="1479465" cy="87949"/>
              <a:chOff x="8496035" y="2835345"/>
              <a:chExt cx="1301810" cy="78218"/>
            </a:xfrm>
          </p:grpSpPr>
          <p:grpSp>
            <p:nvGrpSpPr>
              <p:cNvPr id="207" name="グループ化 206">
                <a:extLst>
                  <a:ext uri="{FF2B5EF4-FFF2-40B4-BE49-F238E27FC236}">
                    <a16:creationId xmlns:a16="http://schemas.microsoft.com/office/drawing/2014/main" id="{17028BFB-6653-56A4-6688-7CB20848944C}"/>
                  </a:ext>
                </a:extLst>
              </p:cNvPr>
              <p:cNvGrpSpPr/>
              <p:nvPr/>
            </p:nvGrpSpPr>
            <p:grpSpPr>
              <a:xfrm>
                <a:off x="8496035" y="2837583"/>
                <a:ext cx="1094408" cy="74035"/>
                <a:chOff x="6149092" y="2174372"/>
                <a:chExt cx="1181518" cy="77418"/>
              </a:xfrm>
            </p:grpSpPr>
            <p:sp>
              <p:nvSpPr>
                <p:cNvPr id="212" name="楕円 211">
                  <a:extLst>
                    <a:ext uri="{FF2B5EF4-FFF2-40B4-BE49-F238E27FC236}">
                      <a16:creationId xmlns:a16="http://schemas.microsoft.com/office/drawing/2014/main" id="{757C46D4-D510-61E3-809A-E5D468A633C9}"/>
                    </a:ext>
                  </a:extLst>
                </p:cNvPr>
                <p:cNvSpPr/>
                <p:nvPr/>
              </p:nvSpPr>
              <p:spPr bwMode="auto">
                <a:xfrm>
                  <a:off x="6149092" y="2177947"/>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3" name="楕円 212">
                  <a:extLst>
                    <a:ext uri="{FF2B5EF4-FFF2-40B4-BE49-F238E27FC236}">
                      <a16:creationId xmlns:a16="http://schemas.microsoft.com/office/drawing/2014/main" id="{897F11EE-4DD3-2666-FB70-D62608444398}"/>
                    </a:ext>
                  </a:extLst>
                </p:cNvPr>
                <p:cNvSpPr/>
                <p:nvPr/>
              </p:nvSpPr>
              <p:spPr bwMode="auto">
                <a:xfrm>
                  <a:off x="6225462" y="2175675"/>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4" name="楕円 213">
                  <a:extLst>
                    <a:ext uri="{FF2B5EF4-FFF2-40B4-BE49-F238E27FC236}">
                      <a16:creationId xmlns:a16="http://schemas.microsoft.com/office/drawing/2014/main" id="{9C698595-C867-D01F-A7B0-9F27EE039B46}"/>
                    </a:ext>
                  </a:extLst>
                </p:cNvPr>
                <p:cNvSpPr/>
                <p:nvPr/>
              </p:nvSpPr>
              <p:spPr bwMode="auto">
                <a:xfrm>
                  <a:off x="6303534" y="2177842"/>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5" name="楕円 214">
                  <a:extLst>
                    <a:ext uri="{FF2B5EF4-FFF2-40B4-BE49-F238E27FC236}">
                      <a16:creationId xmlns:a16="http://schemas.microsoft.com/office/drawing/2014/main" id="{6007BAAA-66F5-BD73-185D-7A6FF9FB49CA}"/>
                    </a:ext>
                  </a:extLst>
                </p:cNvPr>
                <p:cNvSpPr/>
                <p:nvPr/>
              </p:nvSpPr>
              <p:spPr bwMode="auto">
                <a:xfrm>
                  <a:off x="6384489" y="2176953"/>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6" name="楕円 215">
                  <a:extLst>
                    <a:ext uri="{FF2B5EF4-FFF2-40B4-BE49-F238E27FC236}">
                      <a16:creationId xmlns:a16="http://schemas.microsoft.com/office/drawing/2014/main" id="{4CEE3279-E62C-BB90-9345-F7C18846F931}"/>
                    </a:ext>
                  </a:extLst>
                </p:cNvPr>
                <p:cNvSpPr/>
                <p:nvPr/>
              </p:nvSpPr>
              <p:spPr bwMode="auto">
                <a:xfrm>
                  <a:off x="6466023" y="2178251"/>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7" name="楕円 216">
                  <a:extLst>
                    <a:ext uri="{FF2B5EF4-FFF2-40B4-BE49-F238E27FC236}">
                      <a16:creationId xmlns:a16="http://schemas.microsoft.com/office/drawing/2014/main" id="{414769F2-D3AF-0604-D16D-34BD5654F30E}"/>
                    </a:ext>
                  </a:extLst>
                </p:cNvPr>
                <p:cNvSpPr/>
                <p:nvPr/>
              </p:nvSpPr>
              <p:spPr bwMode="auto">
                <a:xfrm>
                  <a:off x="6543516" y="2179529"/>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8" name="楕円 217">
                  <a:extLst>
                    <a:ext uri="{FF2B5EF4-FFF2-40B4-BE49-F238E27FC236}">
                      <a16:creationId xmlns:a16="http://schemas.microsoft.com/office/drawing/2014/main" id="{B204C0A6-4983-EACF-076D-268354AD5283}"/>
                    </a:ext>
                  </a:extLst>
                </p:cNvPr>
                <p:cNvSpPr/>
                <p:nvPr/>
              </p:nvSpPr>
              <p:spPr bwMode="auto">
                <a:xfrm>
                  <a:off x="6627933" y="2178158"/>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9" name="楕円 218">
                  <a:extLst>
                    <a:ext uri="{FF2B5EF4-FFF2-40B4-BE49-F238E27FC236}">
                      <a16:creationId xmlns:a16="http://schemas.microsoft.com/office/drawing/2014/main" id="{6EC7D5C1-959B-03AF-9186-311F12C1F7B0}"/>
                    </a:ext>
                  </a:extLst>
                </p:cNvPr>
                <p:cNvSpPr/>
                <p:nvPr/>
              </p:nvSpPr>
              <p:spPr bwMode="auto">
                <a:xfrm>
                  <a:off x="6706005" y="2178917"/>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0" name="楕円 219">
                  <a:extLst>
                    <a:ext uri="{FF2B5EF4-FFF2-40B4-BE49-F238E27FC236}">
                      <a16:creationId xmlns:a16="http://schemas.microsoft.com/office/drawing/2014/main" id="{2992C8CA-9577-87B3-6881-E1E443085A3D}"/>
                    </a:ext>
                  </a:extLst>
                </p:cNvPr>
                <p:cNvSpPr/>
                <p:nvPr/>
              </p:nvSpPr>
              <p:spPr bwMode="auto">
                <a:xfrm>
                  <a:off x="6784618" y="2177749"/>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1" name="楕円 220">
                  <a:extLst>
                    <a:ext uri="{FF2B5EF4-FFF2-40B4-BE49-F238E27FC236}">
                      <a16:creationId xmlns:a16="http://schemas.microsoft.com/office/drawing/2014/main" id="{1F63E204-60F0-0300-3AF8-0E5D8DB13125}"/>
                    </a:ext>
                  </a:extLst>
                </p:cNvPr>
                <p:cNvSpPr/>
                <p:nvPr/>
              </p:nvSpPr>
              <p:spPr bwMode="auto">
                <a:xfrm>
                  <a:off x="6865573" y="2176860"/>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2" name="楕円 221">
                  <a:extLst>
                    <a:ext uri="{FF2B5EF4-FFF2-40B4-BE49-F238E27FC236}">
                      <a16:creationId xmlns:a16="http://schemas.microsoft.com/office/drawing/2014/main" id="{ACBE1013-A7E5-97D5-FB95-5BE4131EC21B}"/>
                    </a:ext>
                  </a:extLst>
                </p:cNvPr>
                <p:cNvSpPr/>
                <p:nvPr/>
              </p:nvSpPr>
              <p:spPr bwMode="auto">
                <a:xfrm>
                  <a:off x="6947107" y="2178158"/>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3" name="楕円 222">
                  <a:extLst>
                    <a:ext uri="{FF2B5EF4-FFF2-40B4-BE49-F238E27FC236}">
                      <a16:creationId xmlns:a16="http://schemas.microsoft.com/office/drawing/2014/main" id="{9414E5F0-DBD3-301A-62A8-34C591326F83}"/>
                    </a:ext>
                  </a:extLst>
                </p:cNvPr>
                <p:cNvSpPr/>
                <p:nvPr/>
              </p:nvSpPr>
              <p:spPr bwMode="auto">
                <a:xfrm>
                  <a:off x="7024600" y="2176860"/>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4" name="楕円 223">
                  <a:extLst>
                    <a:ext uri="{FF2B5EF4-FFF2-40B4-BE49-F238E27FC236}">
                      <a16:creationId xmlns:a16="http://schemas.microsoft.com/office/drawing/2014/main" id="{824FF286-04CE-7133-C809-63786C6AB62D}"/>
                    </a:ext>
                  </a:extLst>
                </p:cNvPr>
                <p:cNvSpPr/>
                <p:nvPr/>
              </p:nvSpPr>
              <p:spPr bwMode="auto">
                <a:xfrm>
                  <a:off x="7105139" y="2180562"/>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5" name="楕円 224">
                  <a:extLst>
                    <a:ext uri="{FF2B5EF4-FFF2-40B4-BE49-F238E27FC236}">
                      <a16:creationId xmlns:a16="http://schemas.microsoft.com/office/drawing/2014/main" id="{881C3E82-BC16-C94F-BE7A-CA96120BDD27}"/>
                    </a:ext>
                  </a:extLst>
                </p:cNvPr>
                <p:cNvSpPr/>
                <p:nvPr/>
              </p:nvSpPr>
              <p:spPr bwMode="auto">
                <a:xfrm>
                  <a:off x="7182632" y="2178222"/>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26" name="楕円 225">
                  <a:extLst>
                    <a:ext uri="{FF2B5EF4-FFF2-40B4-BE49-F238E27FC236}">
                      <a16:creationId xmlns:a16="http://schemas.microsoft.com/office/drawing/2014/main" id="{65667904-7392-0EAC-D3F9-12799D6D6322}"/>
                    </a:ext>
                  </a:extLst>
                </p:cNvPr>
                <p:cNvSpPr/>
                <p:nvPr/>
              </p:nvSpPr>
              <p:spPr bwMode="auto">
                <a:xfrm>
                  <a:off x="7257276" y="2174372"/>
                  <a:ext cx="73334" cy="7122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grpSp>
            <p:nvGrpSpPr>
              <p:cNvPr id="208" name="グループ化 207">
                <a:extLst>
                  <a:ext uri="{FF2B5EF4-FFF2-40B4-BE49-F238E27FC236}">
                    <a16:creationId xmlns:a16="http://schemas.microsoft.com/office/drawing/2014/main" id="{5D547951-96AF-421F-248D-B8D69339C81C}"/>
                  </a:ext>
                </a:extLst>
              </p:cNvPr>
              <p:cNvGrpSpPr/>
              <p:nvPr/>
            </p:nvGrpSpPr>
            <p:grpSpPr>
              <a:xfrm>
                <a:off x="9588997" y="2835345"/>
                <a:ext cx="208848" cy="78218"/>
                <a:chOff x="9780902" y="3143124"/>
                <a:chExt cx="208848" cy="78218"/>
              </a:xfrm>
            </p:grpSpPr>
            <p:sp>
              <p:nvSpPr>
                <p:cNvPr id="209" name="楕円 208">
                  <a:extLst>
                    <a:ext uri="{FF2B5EF4-FFF2-40B4-BE49-F238E27FC236}">
                      <a16:creationId xmlns:a16="http://schemas.microsoft.com/office/drawing/2014/main" id="{5330DF88-453B-62EF-2CC5-8983462ABC5C}"/>
                    </a:ext>
                  </a:extLst>
                </p:cNvPr>
                <p:cNvSpPr/>
                <p:nvPr/>
              </p:nvSpPr>
              <p:spPr bwMode="auto">
                <a:xfrm>
                  <a:off x="9780902" y="3149957"/>
                  <a:ext cx="67927" cy="68115"/>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0" name="楕円 209">
                  <a:extLst>
                    <a:ext uri="{FF2B5EF4-FFF2-40B4-BE49-F238E27FC236}">
                      <a16:creationId xmlns:a16="http://schemas.microsoft.com/office/drawing/2014/main" id="{D2954CE9-45A9-AFCC-387B-366465D1EA1B}"/>
                    </a:ext>
                  </a:extLst>
                </p:cNvPr>
                <p:cNvSpPr/>
                <p:nvPr/>
              </p:nvSpPr>
              <p:spPr bwMode="auto">
                <a:xfrm>
                  <a:off x="9852682" y="3143124"/>
                  <a:ext cx="67927" cy="68115"/>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211" name="楕円 210">
                  <a:extLst>
                    <a:ext uri="{FF2B5EF4-FFF2-40B4-BE49-F238E27FC236}">
                      <a16:creationId xmlns:a16="http://schemas.microsoft.com/office/drawing/2014/main" id="{CAA72D33-7C60-8E45-B66F-48C9F537B48F}"/>
                    </a:ext>
                  </a:extLst>
                </p:cNvPr>
                <p:cNvSpPr/>
                <p:nvPr/>
              </p:nvSpPr>
              <p:spPr bwMode="auto">
                <a:xfrm>
                  <a:off x="9921823" y="3153227"/>
                  <a:ext cx="67927" cy="68115"/>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grpSp>
        <p:sp>
          <p:nvSpPr>
            <p:cNvPr id="205" name="テキスト ボックス 204">
              <a:extLst>
                <a:ext uri="{FF2B5EF4-FFF2-40B4-BE49-F238E27FC236}">
                  <a16:creationId xmlns:a16="http://schemas.microsoft.com/office/drawing/2014/main" id="{D40C3AA3-3C30-41D7-6592-3895DB07D7B9}"/>
                </a:ext>
              </a:extLst>
            </p:cNvPr>
            <p:cNvSpPr txBox="1"/>
            <p:nvPr/>
          </p:nvSpPr>
          <p:spPr>
            <a:xfrm>
              <a:off x="7441352" y="360973"/>
              <a:ext cx="2655314" cy="481968"/>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③黒染め処理</a:t>
              </a:r>
            </a:p>
          </p:txBody>
        </p:sp>
      </p:grpSp>
      <p:cxnSp>
        <p:nvCxnSpPr>
          <p:cNvPr id="23" name="直線コネクタ 22">
            <a:extLst>
              <a:ext uri="{FF2B5EF4-FFF2-40B4-BE49-F238E27FC236}">
                <a16:creationId xmlns:a16="http://schemas.microsoft.com/office/drawing/2014/main" id="{297AC789-EC34-01F7-19AC-51E9AE656F60}"/>
              </a:ext>
            </a:extLst>
          </p:cNvPr>
          <p:cNvCxnSpPr>
            <a:cxnSpLocks/>
          </p:cNvCxnSpPr>
          <p:nvPr/>
        </p:nvCxnSpPr>
        <p:spPr bwMode="auto">
          <a:xfrm>
            <a:off x="4919280" y="1494400"/>
            <a:ext cx="0" cy="158957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a:extLst>
              <a:ext uri="{FF2B5EF4-FFF2-40B4-BE49-F238E27FC236}">
                <a16:creationId xmlns:a16="http://schemas.microsoft.com/office/drawing/2014/main" id="{8AA29191-E249-0114-842C-23C97AC49F1B}"/>
              </a:ext>
            </a:extLst>
          </p:cNvPr>
          <p:cNvCxnSpPr>
            <a:cxnSpLocks/>
          </p:cNvCxnSpPr>
          <p:nvPr/>
        </p:nvCxnSpPr>
        <p:spPr bwMode="auto">
          <a:xfrm>
            <a:off x="4909755" y="3070435"/>
            <a:ext cx="427662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054D4152-E5ED-EE9E-9576-FF3BFF9157B0}"/>
              </a:ext>
            </a:extLst>
          </p:cNvPr>
          <p:cNvCxnSpPr>
            <a:cxnSpLocks/>
          </p:cNvCxnSpPr>
          <p:nvPr/>
        </p:nvCxnSpPr>
        <p:spPr bwMode="auto">
          <a:xfrm>
            <a:off x="9176850" y="1503191"/>
            <a:ext cx="0" cy="1580786"/>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正方形/長方形 5">
            <a:extLst>
              <a:ext uri="{FF2B5EF4-FFF2-40B4-BE49-F238E27FC236}">
                <a16:creationId xmlns:a16="http://schemas.microsoft.com/office/drawing/2014/main" id="{826E4979-E254-863C-3257-05F9F1E673AB}"/>
              </a:ext>
            </a:extLst>
          </p:cNvPr>
          <p:cNvSpPr/>
          <p:nvPr/>
        </p:nvSpPr>
        <p:spPr>
          <a:xfrm>
            <a:off x="0" y="5950202"/>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schemeClr val="bg2"/>
                </a:solidFill>
                <a:latin typeface="Meiryo UI" panose="020B0604030504040204" pitchFamily="50" charset="-128"/>
                <a:ea typeface="Meiryo UI" panose="020B0604030504040204" pitchFamily="50" charset="-128"/>
                <a:cs typeface="Times New Roman"/>
              </a:rPr>
              <a:t>更に専門家を呼んで教えてもらおう！</a:t>
            </a:r>
            <a:endParaRPr kumimoji="1" lang="ja-JP" altLang="en-US" sz="2800" b="1" i="0" u="none" strike="noStrike" kern="1200" cap="none" spc="0" normalizeH="0" baseline="0" noProof="0" dirty="0">
              <a:ln>
                <a:noFill/>
              </a:ln>
              <a:solidFill>
                <a:schemeClr val="bg2"/>
              </a:solidFill>
              <a:effectLst/>
              <a:uLnTx/>
              <a:uFillTx/>
              <a:latin typeface="Meiryo UI" panose="020B0604030504040204" pitchFamily="50" charset="-128"/>
              <a:ea typeface="Meiryo UI" panose="020B0604030504040204" pitchFamily="50" charset="-128"/>
              <a:cs typeface="Times New Roman"/>
            </a:endParaRPr>
          </a:p>
        </p:txBody>
      </p:sp>
      <p:sp>
        <p:nvSpPr>
          <p:cNvPr id="7" name="AutoShape 10">
            <a:extLst>
              <a:ext uri="{FF2B5EF4-FFF2-40B4-BE49-F238E27FC236}">
                <a16:creationId xmlns:a16="http://schemas.microsoft.com/office/drawing/2014/main" id="{AF7D3BC0-2414-1B94-67DF-9FD7DEC9495D}"/>
              </a:ext>
            </a:extLst>
          </p:cNvPr>
          <p:cNvSpPr>
            <a:spLocks noChangeArrowheads="1"/>
          </p:cNvSpPr>
          <p:nvPr/>
        </p:nvSpPr>
        <p:spPr bwMode="auto">
          <a:xfrm>
            <a:off x="109057" y="438540"/>
            <a:ext cx="11954312" cy="5475699"/>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47AAB7A5-CAA4-105A-39BB-93A1EF41BD77}"/>
              </a:ext>
            </a:extLst>
          </p:cNvPr>
          <p:cNvSpPr txBox="1"/>
          <p:nvPr/>
        </p:nvSpPr>
        <p:spPr>
          <a:xfrm>
            <a:off x="137795" y="516043"/>
            <a:ext cx="2453873" cy="769441"/>
          </a:xfrm>
          <a:prstGeom prst="rect">
            <a:avLst/>
          </a:prstGeom>
          <a:noFill/>
        </p:spPr>
        <p:txBody>
          <a:bodyPr wrap="square" rtlCol="0" anchor="b">
            <a:spAutoFit/>
          </a:bodyPr>
          <a:lstStyle/>
          <a:p>
            <a:r>
              <a:rPr lang="ja-JP" altLang="en-US" sz="2200" b="1" dirty="0">
                <a:latin typeface="Meiryo UI" panose="020B0604030504040204" pitchFamily="50" charset="-128"/>
                <a:ea typeface="Meiryo UI" panose="020B0604030504040204" pitchFamily="50" charset="-128"/>
              </a:rPr>
              <a:t>■専門部署</a:t>
            </a:r>
            <a:r>
              <a:rPr kumimoji="1" lang="ja-JP" altLang="en-US" sz="2200" b="1" dirty="0">
                <a:latin typeface="Meiryo UI" panose="020B0604030504040204" pitchFamily="50" charset="-128"/>
                <a:ea typeface="Meiryo UI" panose="020B0604030504040204" pitchFamily="50" charset="-128"/>
              </a:rPr>
              <a:t>による</a:t>
            </a:r>
            <a:endParaRPr kumimoji="1" lang="en-US" altLang="ja-JP" sz="2200" b="1" dirty="0">
              <a:latin typeface="Meiryo UI" panose="020B0604030504040204" pitchFamily="50" charset="-128"/>
              <a:ea typeface="Meiryo UI" panose="020B0604030504040204" pitchFamily="50" charset="-128"/>
            </a:endParaRPr>
          </a:p>
          <a:p>
            <a:r>
              <a:rPr lang="ja-JP" altLang="en-US" sz="2200" b="1" dirty="0">
                <a:latin typeface="Meiryo UI" panose="020B0604030504040204" pitchFamily="50" charset="-128"/>
                <a:ea typeface="Meiryo UI" panose="020B0604030504040204" pitchFamily="50" charset="-128"/>
              </a:rPr>
              <a:t>　　　</a:t>
            </a:r>
            <a:r>
              <a:rPr kumimoji="1" lang="ja-JP" altLang="en-US" sz="2200" b="1" dirty="0">
                <a:latin typeface="Meiryo UI" panose="020B0604030504040204" pitchFamily="50" charset="-128"/>
                <a:ea typeface="Meiryo UI" panose="020B0604030504040204" pitchFamily="50" charset="-128"/>
              </a:rPr>
              <a:t>勉強会</a:t>
            </a:r>
          </a:p>
        </p:txBody>
      </p:sp>
      <p:sp>
        <p:nvSpPr>
          <p:cNvPr id="91" name="テキスト ボックス 90">
            <a:extLst>
              <a:ext uri="{FF2B5EF4-FFF2-40B4-BE49-F238E27FC236}">
                <a16:creationId xmlns:a16="http://schemas.microsoft.com/office/drawing/2014/main" id="{CB5C672C-B207-75A7-7E31-7958DD89B97E}"/>
              </a:ext>
            </a:extLst>
          </p:cNvPr>
          <p:cNvSpPr txBox="1"/>
          <p:nvPr/>
        </p:nvSpPr>
        <p:spPr>
          <a:xfrm>
            <a:off x="202532" y="1189402"/>
            <a:ext cx="1632178"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生産技術</a:t>
            </a:r>
            <a:r>
              <a:rPr kumimoji="1" lang="ja-JP" altLang="en-US" sz="1600" b="1" dirty="0">
                <a:latin typeface="Meiryo UI" panose="020B0604030504040204" pitchFamily="50" charset="-128"/>
                <a:ea typeface="Meiryo UI" panose="020B0604030504040204" pitchFamily="50" charset="-128"/>
              </a:rPr>
              <a:t>：磯山</a:t>
            </a:r>
          </a:p>
        </p:txBody>
      </p:sp>
      <p:sp>
        <p:nvSpPr>
          <p:cNvPr id="92" name="テキスト ボックス 91">
            <a:extLst>
              <a:ext uri="{FF2B5EF4-FFF2-40B4-BE49-F238E27FC236}">
                <a16:creationId xmlns:a16="http://schemas.microsoft.com/office/drawing/2014/main" id="{0D0C7D7F-1003-7FFA-BCF5-6BE04812AB2F}"/>
              </a:ext>
            </a:extLst>
          </p:cNvPr>
          <p:cNvSpPr txBox="1"/>
          <p:nvPr/>
        </p:nvSpPr>
        <p:spPr>
          <a:xfrm>
            <a:off x="251436" y="1501107"/>
            <a:ext cx="2536905" cy="646331"/>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特殊な化学反応で</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黒くしているんだよ</a:t>
            </a:r>
          </a:p>
        </p:txBody>
      </p:sp>
      <p:grpSp>
        <p:nvGrpSpPr>
          <p:cNvPr id="21" name="グループ化 20">
            <a:extLst>
              <a:ext uri="{FF2B5EF4-FFF2-40B4-BE49-F238E27FC236}">
                <a16:creationId xmlns:a16="http://schemas.microsoft.com/office/drawing/2014/main" id="{25011109-95DA-303B-66F5-810E2A01F9A2}"/>
              </a:ext>
            </a:extLst>
          </p:cNvPr>
          <p:cNvGrpSpPr/>
          <p:nvPr/>
        </p:nvGrpSpPr>
        <p:grpSpPr>
          <a:xfrm>
            <a:off x="2820594" y="5063737"/>
            <a:ext cx="1690457" cy="624803"/>
            <a:chOff x="3320283" y="5063737"/>
            <a:chExt cx="1598997" cy="624803"/>
          </a:xfrm>
        </p:grpSpPr>
        <p:pic>
          <p:nvPicPr>
            <p:cNvPr id="159" name="図 158">
              <a:extLst>
                <a:ext uri="{FF2B5EF4-FFF2-40B4-BE49-F238E27FC236}">
                  <a16:creationId xmlns:a16="http://schemas.microsoft.com/office/drawing/2014/main" id="{C66B48D9-622F-DD33-2C83-FBAF1A2887F5}"/>
                </a:ext>
              </a:extLst>
            </p:cNvPr>
            <p:cNvPicPr>
              <a:picLocks noChangeAspect="1"/>
            </p:cNvPicPr>
            <p:nvPr/>
          </p:nvPicPr>
          <p:blipFill rotWithShape="1">
            <a:blip r:embed="rId2"/>
            <a:srcRect t="7393" b="57985"/>
            <a:stretch/>
          </p:blipFill>
          <p:spPr>
            <a:xfrm>
              <a:off x="3320283" y="5063737"/>
              <a:ext cx="1598997" cy="615142"/>
            </a:xfrm>
            <a:prstGeom prst="rect">
              <a:avLst/>
            </a:prstGeom>
          </p:spPr>
        </p:pic>
        <p:sp>
          <p:nvSpPr>
            <p:cNvPr id="160" name="テキスト ボックス 159">
              <a:extLst>
                <a:ext uri="{FF2B5EF4-FFF2-40B4-BE49-F238E27FC236}">
                  <a16:creationId xmlns:a16="http://schemas.microsoft.com/office/drawing/2014/main" id="{32284A80-6E4D-B84A-0B2C-46A73623C183}"/>
                </a:ext>
              </a:extLst>
            </p:cNvPr>
            <p:cNvSpPr txBox="1"/>
            <p:nvPr/>
          </p:nvSpPr>
          <p:spPr>
            <a:xfrm>
              <a:off x="3930326" y="5226875"/>
              <a:ext cx="380937" cy="461665"/>
            </a:xfrm>
            <a:prstGeom prst="rect">
              <a:avLst/>
            </a:prstGeom>
            <a:noFill/>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rPr>
                <a:t>肌</a:t>
              </a:r>
            </a:p>
          </p:txBody>
        </p:sp>
      </p:grpSp>
      <p:grpSp>
        <p:nvGrpSpPr>
          <p:cNvPr id="22" name="グループ化 21">
            <a:extLst>
              <a:ext uri="{FF2B5EF4-FFF2-40B4-BE49-F238E27FC236}">
                <a16:creationId xmlns:a16="http://schemas.microsoft.com/office/drawing/2014/main" id="{5F1435AC-223C-396E-22FE-F40E00ACFF56}"/>
              </a:ext>
            </a:extLst>
          </p:cNvPr>
          <p:cNvGrpSpPr/>
          <p:nvPr/>
        </p:nvGrpSpPr>
        <p:grpSpPr>
          <a:xfrm>
            <a:off x="5065125" y="5063737"/>
            <a:ext cx="1690457" cy="624803"/>
            <a:chOff x="5443377" y="5063737"/>
            <a:chExt cx="1598997" cy="624803"/>
          </a:xfrm>
        </p:grpSpPr>
        <p:pic>
          <p:nvPicPr>
            <p:cNvPr id="131" name="図 130">
              <a:extLst>
                <a:ext uri="{FF2B5EF4-FFF2-40B4-BE49-F238E27FC236}">
                  <a16:creationId xmlns:a16="http://schemas.microsoft.com/office/drawing/2014/main" id="{C5D4D824-0110-6680-78AF-E8C567A61BC4}"/>
                </a:ext>
              </a:extLst>
            </p:cNvPr>
            <p:cNvPicPr>
              <a:picLocks noChangeAspect="1"/>
            </p:cNvPicPr>
            <p:nvPr/>
          </p:nvPicPr>
          <p:blipFill rotWithShape="1">
            <a:blip r:embed="rId2"/>
            <a:srcRect t="7393" b="57985"/>
            <a:stretch/>
          </p:blipFill>
          <p:spPr>
            <a:xfrm>
              <a:off x="5443377" y="5063737"/>
              <a:ext cx="1598997" cy="615142"/>
            </a:xfrm>
            <a:prstGeom prst="rect">
              <a:avLst/>
            </a:prstGeom>
          </p:spPr>
        </p:pic>
        <p:sp>
          <p:nvSpPr>
            <p:cNvPr id="132" name="テキスト ボックス 131">
              <a:extLst>
                <a:ext uri="{FF2B5EF4-FFF2-40B4-BE49-F238E27FC236}">
                  <a16:creationId xmlns:a16="http://schemas.microsoft.com/office/drawing/2014/main" id="{982E6FC8-4E73-5B1E-9438-ADEAF9052789}"/>
                </a:ext>
              </a:extLst>
            </p:cNvPr>
            <p:cNvSpPr txBox="1"/>
            <p:nvPr/>
          </p:nvSpPr>
          <p:spPr>
            <a:xfrm>
              <a:off x="6053420" y="5226875"/>
              <a:ext cx="380937" cy="461665"/>
            </a:xfrm>
            <a:prstGeom prst="rect">
              <a:avLst/>
            </a:prstGeom>
            <a:noFill/>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rPr>
                <a:t>肌</a:t>
              </a:r>
            </a:p>
          </p:txBody>
        </p:sp>
      </p:grpSp>
      <p:grpSp>
        <p:nvGrpSpPr>
          <p:cNvPr id="26" name="グループ化 25">
            <a:extLst>
              <a:ext uri="{FF2B5EF4-FFF2-40B4-BE49-F238E27FC236}">
                <a16:creationId xmlns:a16="http://schemas.microsoft.com/office/drawing/2014/main" id="{B1D45AC0-2DBA-6B7F-3EFA-8E1EFACD1FC3}"/>
              </a:ext>
            </a:extLst>
          </p:cNvPr>
          <p:cNvGrpSpPr/>
          <p:nvPr/>
        </p:nvGrpSpPr>
        <p:grpSpPr>
          <a:xfrm>
            <a:off x="7350467" y="5063737"/>
            <a:ext cx="1690457" cy="624803"/>
            <a:chOff x="7605073" y="5063737"/>
            <a:chExt cx="1598997" cy="624803"/>
          </a:xfrm>
        </p:grpSpPr>
        <p:pic>
          <p:nvPicPr>
            <p:cNvPr id="129" name="図 128">
              <a:extLst>
                <a:ext uri="{FF2B5EF4-FFF2-40B4-BE49-F238E27FC236}">
                  <a16:creationId xmlns:a16="http://schemas.microsoft.com/office/drawing/2014/main" id="{71B0EC51-5988-10F3-E93D-7B2C0545DA3F}"/>
                </a:ext>
              </a:extLst>
            </p:cNvPr>
            <p:cNvPicPr>
              <a:picLocks noChangeAspect="1"/>
            </p:cNvPicPr>
            <p:nvPr/>
          </p:nvPicPr>
          <p:blipFill rotWithShape="1">
            <a:blip r:embed="rId2"/>
            <a:srcRect t="7393" b="57985"/>
            <a:stretch/>
          </p:blipFill>
          <p:spPr>
            <a:xfrm>
              <a:off x="7605073" y="5063737"/>
              <a:ext cx="1598997" cy="615142"/>
            </a:xfrm>
            <a:prstGeom prst="rect">
              <a:avLst/>
            </a:prstGeom>
          </p:spPr>
        </p:pic>
        <p:sp>
          <p:nvSpPr>
            <p:cNvPr id="130" name="テキスト ボックス 129">
              <a:extLst>
                <a:ext uri="{FF2B5EF4-FFF2-40B4-BE49-F238E27FC236}">
                  <a16:creationId xmlns:a16="http://schemas.microsoft.com/office/drawing/2014/main" id="{5F5C0A77-29E8-33E6-CF2A-F181EAB94D84}"/>
                </a:ext>
              </a:extLst>
            </p:cNvPr>
            <p:cNvSpPr txBox="1"/>
            <p:nvPr/>
          </p:nvSpPr>
          <p:spPr>
            <a:xfrm>
              <a:off x="8215116" y="5226875"/>
              <a:ext cx="380937" cy="461665"/>
            </a:xfrm>
            <a:prstGeom prst="rect">
              <a:avLst/>
            </a:prstGeom>
            <a:noFill/>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rPr>
                <a:t>肌</a:t>
              </a:r>
            </a:p>
          </p:txBody>
        </p:sp>
      </p:grpSp>
      <p:grpSp>
        <p:nvGrpSpPr>
          <p:cNvPr id="34" name="グループ化 33">
            <a:extLst>
              <a:ext uri="{FF2B5EF4-FFF2-40B4-BE49-F238E27FC236}">
                <a16:creationId xmlns:a16="http://schemas.microsoft.com/office/drawing/2014/main" id="{5429D48E-EBA1-AF74-8AEE-6B286E77ADA7}"/>
              </a:ext>
            </a:extLst>
          </p:cNvPr>
          <p:cNvGrpSpPr/>
          <p:nvPr/>
        </p:nvGrpSpPr>
        <p:grpSpPr>
          <a:xfrm>
            <a:off x="9802516" y="5063737"/>
            <a:ext cx="1690457" cy="624803"/>
            <a:chOff x="9924458" y="5063737"/>
            <a:chExt cx="1598997" cy="624803"/>
          </a:xfrm>
        </p:grpSpPr>
        <p:pic>
          <p:nvPicPr>
            <p:cNvPr id="127" name="図 126">
              <a:extLst>
                <a:ext uri="{FF2B5EF4-FFF2-40B4-BE49-F238E27FC236}">
                  <a16:creationId xmlns:a16="http://schemas.microsoft.com/office/drawing/2014/main" id="{37021C69-25ED-4D59-7FF3-F676696445FB}"/>
                </a:ext>
              </a:extLst>
            </p:cNvPr>
            <p:cNvPicPr>
              <a:picLocks noChangeAspect="1"/>
            </p:cNvPicPr>
            <p:nvPr/>
          </p:nvPicPr>
          <p:blipFill rotWithShape="1">
            <a:blip r:embed="rId2"/>
            <a:srcRect t="7393" b="57985"/>
            <a:stretch/>
          </p:blipFill>
          <p:spPr>
            <a:xfrm>
              <a:off x="9924458" y="5063737"/>
              <a:ext cx="1598997" cy="615142"/>
            </a:xfrm>
            <a:prstGeom prst="rect">
              <a:avLst/>
            </a:prstGeom>
          </p:spPr>
        </p:pic>
        <p:sp>
          <p:nvSpPr>
            <p:cNvPr id="128" name="テキスト ボックス 127">
              <a:extLst>
                <a:ext uri="{FF2B5EF4-FFF2-40B4-BE49-F238E27FC236}">
                  <a16:creationId xmlns:a16="http://schemas.microsoft.com/office/drawing/2014/main" id="{AE4409DD-0CFD-2B1E-8DE1-C13C289465DF}"/>
                </a:ext>
              </a:extLst>
            </p:cNvPr>
            <p:cNvSpPr txBox="1"/>
            <p:nvPr/>
          </p:nvSpPr>
          <p:spPr>
            <a:xfrm>
              <a:off x="10534501" y="5226875"/>
              <a:ext cx="380937" cy="461665"/>
            </a:xfrm>
            <a:prstGeom prst="rect">
              <a:avLst/>
            </a:prstGeom>
            <a:noFill/>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rPr>
                <a:t>肌</a:t>
              </a:r>
            </a:p>
          </p:txBody>
        </p:sp>
      </p:grpSp>
      <p:grpSp>
        <p:nvGrpSpPr>
          <p:cNvPr id="39" name="グループ化 38">
            <a:extLst>
              <a:ext uri="{FF2B5EF4-FFF2-40B4-BE49-F238E27FC236}">
                <a16:creationId xmlns:a16="http://schemas.microsoft.com/office/drawing/2014/main" id="{A68DC4B3-336D-5657-03FE-F3E12F954657}"/>
              </a:ext>
            </a:extLst>
          </p:cNvPr>
          <p:cNvGrpSpPr/>
          <p:nvPr/>
        </p:nvGrpSpPr>
        <p:grpSpPr>
          <a:xfrm>
            <a:off x="2515273" y="3295989"/>
            <a:ext cx="9541095" cy="2213698"/>
            <a:chOff x="3031480" y="3295149"/>
            <a:chExt cx="9024888" cy="2198115"/>
          </a:xfrm>
        </p:grpSpPr>
        <p:grpSp>
          <p:nvGrpSpPr>
            <p:cNvPr id="95" name="グループ化 94">
              <a:extLst>
                <a:ext uri="{FF2B5EF4-FFF2-40B4-BE49-F238E27FC236}">
                  <a16:creationId xmlns:a16="http://schemas.microsoft.com/office/drawing/2014/main" id="{D3CD7D9E-86E2-04C8-34AC-717026A37331}"/>
                </a:ext>
              </a:extLst>
            </p:cNvPr>
            <p:cNvGrpSpPr/>
            <p:nvPr/>
          </p:nvGrpSpPr>
          <p:grpSpPr>
            <a:xfrm>
              <a:off x="5481940" y="4931537"/>
              <a:ext cx="1513450" cy="121844"/>
              <a:chOff x="3328203" y="2723043"/>
              <a:chExt cx="1415776" cy="123772"/>
            </a:xfrm>
            <a:solidFill>
              <a:srgbClr val="FF4B76"/>
            </a:solidFill>
          </p:grpSpPr>
          <p:sp>
            <p:nvSpPr>
              <p:cNvPr id="161" name="楕円 160">
                <a:extLst>
                  <a:ext uri="{FF2B5EF4-FFF2-40B4-BE49-F238E27FC236}">
                    <a16:creationId xmlns:a16="http://schemas.microsoft.com/office/drawing/2014/main" id="{014E4FB9-DBDD-7415-29F0-4187D7E87AF1}"/>
                  </a:ext>
                </a:extLst>
              </p:cNvPr>
              <p:cNvSpPr/>
              <p:nvPr/>
            </p:nvSpPr>
            <p:spPr bwMode="auto">
              <a:xfrm>
                <a:off x="3464880" y="2743336"/>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62" name="楕円 161">
                <a:extLst>
                  <a:ext uri="{FF2B5EF4-FFF2-40B4-BE49-F238E27FC236}">
                    <a16:creationId xmlns:a16="http://schemas.microsoft.com/office/drawing/2014/main" id="{8DD53D38-4E54-AC4B-BCD7-69B362408DC1}"/>
                  </a:ext>
                </a:extLst>
              </p:cNvPr>
              <p:cNvSpPr/>
              <p:nvPr/>
            </p:nvSpPr>
            <p:spPr bwMode="auto">
              <a:xfrm>
                <a:off x="3604728" y="2738979"/>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63" name="楕円 162">
                <a:extLst>
                  <a:ext uri="{FF2B5EF4-FFF2-40B4-BE49-F238E27FC236}">
                    <a16:creationId xmlns:a16="http://schemas.microsoft.com/office/drawing/2014/main" id="{7F60BD21-4561-40CB-FF59-03BD8560189B}"/>
                  </a:ext>
                </a:extLst>
              </p:cNvPr>
              <p:cNvSpPr/>
              <p:nvPr/>
            </p:nvSpPr>
            <p:spPr bwMode="auto">
              <a:xfrm>
                <a:off x="3750753" y="2735370"/>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64" name="楕円 163">
                <a:extLst>
                  <a:ext uri="{FF2B5EF4-FFF2-40B4-BE49-F238E27FC236}">
                    <a16:creationId xmlns:a16="http://schemas.microsoft.com/office/drawing/2014/main" id="{123899EF-BB65-09FC-353D-5610D4B18C2C}"/>
                  </a:ext>
                </a:extLst>
              </p:cNvPr>
              <p:cNvSpPr/>
              <p:nvPr/>
            </p:nvSpPr>
            <p:spPr bwMode="auto">
              <a:xfrm>
                <a:off x="3890601" y="2729706"/>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65" name="楕円 164">
                <a:extLst>
                  <a:ext uri="{FF2B5EF4-FFF2-40B4-BE49-F238E27FC236}">
                    <a16:creationId xmlns:a16="http://schemas.microsoft.com/office/drawing/2014/main" id="{D776B39E-E059-27E9-332F-29EDE520D9A5}"/>
                  </a:ext>
                </a:extLst>
              </p:cNvPr>
              <p:cNvSpPr/>
              <p:nvPr/>
            </p:nvSpPr>
            <p:spPr bwMode="auto">
              <a:xfrm>
                <a:off x="4036089" y="2729706"/>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66" name="楕円 165">
                <a:extLst>
                  <a:ext uri="{FF2B5EF4-FFF2-40B4-BE49-F238E27FC236}">
                    <a16:creationId xmlns:a16="http://schemas.microsoft.com/office/drawing/2014/main" id="{F40E4BFE-42D1-F161-33DF-E76064F9C65C}"/>
                  </a:ext>
                </a:extLst>
              </p:cNvPr>
              <p:cNvSpPr/>
              <p:nvPr/>
            </p:nvSpPr>
            <p:spPr bwMode="auto">
              <a:xfrm>
                <a:off x="4183251" y="2735315"/>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67" name="楕円 166">
                <a:extLst>
                  <a:ext uri="{FF2B5EF4-FFF2-40B4-BE49-F238E27FC236}">
                    <a16:creationId xmlns:a16="http://schemas.microsoft.com/office/drawing/2014/main" id="{6B65FB7C-EE0D-8882-84EF-860358C5C34C}"/>
                  </a:ext>
                </a:extLst>
              </p:cNvPr>
              <p:cNvSpPr/>
              <p:nvPr/>
            </p:nvSpPr>
            <p:spPr bwMode="auto">
              <a:xfrm>
                <a:off x="4333926" y="2723045"/>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68" name="楕円 167">
                <a:extLst>
                  <a:ext uri="{FF2B5EF4-FFF2-40B4-BE49-F238E27FC236}">
                    <a16:creationId xmlns:a16="http://schemas.microsoft.com/office/drawing/2014/main" id="{E24D63F3-F1E3-EE0F-54B9-85C3314144FE}"/>
                  </a:ext>
                </a:extLst>
              </p:cNvPr>
              <p:cNvSpPr/>
              <p:nvPr/>
            </p:nvSpPr>
            <p:spPr bwMode="auto">
              <a:xfrm>
                <a:off x="4481088" y="2723044"/>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69" name="楕円 168">
                <a:extLst>
                  <a:ext uri="{FF2B5EF4-FFF2-40B4-BE49-F238E27FC236}">
                    <a16:creationId xmlns:a16="http://schemas.microsoft.com/office/drawing/2014/main" id="{42BCCEF4-BD46-D678-4805-E33B949C97C1}"/>
                  </a:ext>
                </a:extLst>
              </p:cNvPr>
              <p:cNvSpPr/>
              <p:nvPr/>
            </p:nvSpPr>
            <p:spPr bwMode="auto">
              <a:xfrm>
                <a:off x="4621587" y="2723043"/>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70" name="楕円 169">
                <a:extLst>
                  <a:ext uri="{FF2B5EF4-FFF2-40B4-BE49-F238E27FC236}">
                    <a16:creationId xmlns:a16="http://schemas.microsoft.com/office/drawing/2014/main" id="{102B4129-962F-EF30-5DBB-F0C06797F093}"/>
                  </a:ext>
                </a:extLst>
              </p:cNvPr>
              <p:cNvSpPr/>
              <p:nvPr/>
            </p:nvSpPr>
            <p:spPr bwMode="auto">
              <a:xfrm flipH="1">
                <a:off x="3328203" y="2736600"/>
                <a:ext cx="104383" cy="110215"/>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sp>
          <p:nvSpPr>
            <p:cNvPr id="96" name="テキスト ボックス 95">
              <a:extLst>
                <a:ext uri="{FF2B5EF4-FFF2-40B4-BE49-F238E27FC236}">
                  <a16:creationId xmlns:a16="http://schemas.microsoft.com/office/drawing/2014/main" id="{35CC3FAD-D5D7-E411-58F0-BB2466598575}"/>
                </a:ext>
              </a:extLst>
            </p:cNvPr>
            <p:cNvSpPr txBox="1"/>
            <p:nvPr/>
          </p:nvSpPr>
          <p:spPr>
            <a:xfrm>
              <a:off x="5593525" y="3542519"/>
              <a:ext cx="1048049" cy="458415"/>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rPr>
                <a:t>②下地</a:t>
              </a:r>
            </a:p>
          </p:txBody>
        </p:sp>
        <p:sp>
          <p:nvSpPr>
            <p:cNvPr id="98" name="テキスト ボックス 97">
              <a:extLst>
                <a:ext uri="{FF2B5EF4-FFF2-40B4-BE49-F238E27FC236}">
                  <a16:creationId xmlns:a16="http://schemas.microsoft.com/office/drawing/2014/main" id="{BCB5C4B8-E389-F1BF-7B72-373A5A06D84E}"/>
                </a:ext>
              </a:extLst>
            </p:cNvPr>
            <p:cNvSpPr txBox="1"/>
            <p:nvPr/>
          </p:nvSpPr>
          <p:spPr>
            <a:xfrm>
              <a:off x="5324630" y="4525643"/>
              <a:ext cx="2356379" cy="397293"/>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ファンデーション</a:t>
              </a:r>
            </a:p>
          </p:txBody>
        </p:sp>
        <p:sp>
          <p:nvSpPr>
            <p:cNvPr id="99" name="正方形/長方形 98">
              <a:extLst>
                <a:ext uri="{FF2B5EF4-FFF2-40B4-BE49-F238E27FC236}">
                  <a16:creationId xmlns:a16="http://schemas.microsoft.com/office/drawing/2014/main" id="{5E8A6EB7-B5B3-DAF4-5209-108665E2FCC9}"/>
                </a:ext>
              </a:extLst>
            </p:cNvPr>
            <p:cNvSpPr/>
            <p:nvPr/>
          </p:nvSpPr>
          <p:spPr bwMode="auto">
            <a:xfrm>
              <a:off x="3978560" y="4401752"/>
              <a:ext cx="95554" cy="920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01" name="テキスト ボックス 100">
              <a:extLst>
                <a:ext uri="{FF2B5EF4-FFF2-40B4-BE49-F238E27FC236}">
                  <a16:creationId xmlns:a16="http://schemas.microsoft.com/office/drawing/2014/main" id="{F8060D4C-1DF6-B275-CF70-04B6A5C7151C}"/>
                </a:ext>
              </a:extLst>
            </p:cNvPr>
            <p:cNvSpPr txBox="1"/>
            <p:nvPr/>
          </p:nvSpPr>
          <p:spPr>
            <a:xfrm>
              <a:off x="3391575" y="3565444"/>
              <a:ext cx="1048049" cy="458415"/>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rPr>
                <a:t>①洗顔</a:t>
              </a:r>
            </a:p>
          </p:txBody>
        </p:sp>
        <p:sp>
          <p:nvSpPr>
            <p:cNvPr id="104" name="テキスト ボックス 103">
              <a:extLst>
                <a:ext uri="{FF2B5EF4-FFF2-40B4-BE49-F238E27FC236}">
                  <a16:creationId xmlns:a16="http://schemas.microsoft.com/office/drawing/2014/main" id="{63C47E5A-BD27-E989-80A0-FF6A66135DE4}"/>
                </a:ext>
              </a:extLst>
            </p:cNvPr>
            <p:cNvSpPr txBox="1"/>
            <p:nvPr/>
          </p:nvSpPr>
          <p:spPr>
            <a:xfrm>
              <a:off x="10064854" y="3565444"/>
              <a:ext cx="1048049" cy="458415"/>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rPr>
                <a:t>④保護</a:t>
              </a:r>
            </a:p>
          </p:txBody>
        </p:sp>
        <p:grpSp>
          <p:nvGrpSpPr>
            <p:cNvPr id="105" name="グループ化 104">
              <a:extLst>
                <a:ext uri="{FF2B5EF4-FFF2-40B4-BE49-F238E27FC236}">
                  <a16:creationId xmlns:a16="http://schemas.microsoft.com/office/drawing/2014/main" id="{B29E3A78-A74F-6C2C-072B-080332774E07}"/>
                </a:ext>
              </a:extLst>
            </p:cNvPr>
            <p:cNvGrpSpPr/>
            <p:nvPr/>
          </p:nvGrpSpPr>
          <p:grpSpPr>
            <a:xfrm>
              <a:off x="9939139" y="4936585"/>
              <a:ext cx="1639966" cy="110494"/>
              <a:chOff x="3464880" y="2723043"/>
              <a:chExt cx="1279099" cy="123772"/>
            </a:xfrm>
            <a:solidFill>
              <a:srgbClr val="FF4B76"/>
            </a:solidFill>
          </p:grpSpPr>
          <p:sp>
            <p:nvSpPr>
              <p:cNvPr id="150" name="楕円 149">
                <a:extLst>
                  <a:ext uri="{FF2B5EF4-FFF2-40B4-BE49-F238E27FC236}">
                    <a16:creationId xmlns:a16="http://schemas.microsoft.com/office/drawing/2014/main" id="{950E37FA-27EE-5F62-0207-E125B20C10DE}"/>
                  </a:ext>
                </a:extLst>
              </p:cNvPr>
              <p:cNvSpPr/>
              <p:nvPr/>
            </p:nvSpPr>
            <p:spPr bwMode="auto">
              <a:xfrm>
                <a:off x="3464880" y="2743336"/>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51" name="楕円 150">
                <a:extLst>
                  <a:ext uri="{FF2B5EF4-FFF2-40B4-BE49-F238E27FC236}">
                    <a16:creationId xmlns:a16="http://schemas.microsoft.com/office/drawing/2014/main" id="{82F0B7BD-4BDC-1097-C73B-A43B2AFEFA8C}"/>
                  </a:ext>
                </a:extLst>
              </p:cNvPr>
              <p:cNvSpPr/>
              <p:nvPr/>
            </p:nvSpPr>
            <p:spPr bwMode="auto">
              <a:xfrm>
                <a:off x="3604728" y="2738979"/>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52" name="楕円 151">
                <a:extLst>
                  <a:ext uri="{FF2B5EF4-FFF2-40B4-BE49-F238E27FC236}">
                    <a16:creationId xmlns:a16="http://schemas.microsoft.com/office/drawing/2014/main" id="{3E964E8E-930D-60A3-4C17-43B3BF6C39F4}"/>
                  </a:ext>
                </a:extLst>
              </p:cNvPr>
              <p:cNvSpPr/>
              <p:nvPr/>
            </p:nvSpPr>
            <p:spPr bwMode="auto">
              <a:xfrm>
                <a:off x="3750753" y="2735370"/>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53" name="楕円 152">
                <a:extLst>
                  <a:ext uri="{FF2B5EF4-FFF2-40B4-BE49-F238E27FC236}">
                    <a16:creationId xmlns:a16="http://schemas.microsoft.com/office/drawing/2014/main" id="{3BE598B5-E3E4-EC8F-FF71-B3AEC70AF4B8}"/>
                  </a:ext>
                </a:extLst>
              </p:cNvPr>
              <p:cNvSpPr/>
              <p:nvPr/>
            </p:nvSpPr>
            <p:spPr bwMode="auto">
              <a:xfrm>
                <a:off x="3890601" y="2729706"/>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54" name="楕円 153">
                <a:extLst>
                  <a:ext uri="{FF2B5EF4-FFF2-40B4-BE49-F238E27FC236}">
                    <a16:creationId xmlns:a16="http://schemas.microsoft.com/office/drawing/2014/main" id="{43B3E7DC-C108-04CC-60CA-A4E7739AD086}"/>
                  </a:ext>
                </a:extLst>
              </p:cNvPr>
              <p:cNvSpPr/>
              <p:nvPr/>
            </p:nvSpPr>
            <p:spPr bwMode="auto">
              <a:xfrm>
                <a:off x="4036089" y="2729706"/>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55" name="楕円 154">
                <a:extLst>
                  <a:ext uri="{FF2B5EF4-FFF2-40B4-BE49-F238E27FC236}">
                    <a16:creationId xmlns:a16="http://schemas.microsoft.com/office/drawing/2014/main" id="{A81F8CAC-3895-7E9A-4B00-6BF8FFED8DF2}"/>
                  </a:ext>
                </a:extLst>
              </p:cNvPr>
              <p:cNvSpPr/>
              <p:nvPr/>
            </p:nvSpPr>
            <p:spPr bwMode="auto">
              <a:xfrm>
                <a:off x="4183251" y="2735315"/>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56" name="楕円 155">
                <a:extLst>
                  <a:ext uri="{FF2B5EF4-FFF2-40B4-BE49-F238E27FC236}">
                    <a16:creationId xmlns:a16="http://schemas.microsoft.com/office/drawing/2014/main" id="{313A5E09-2615-A11E-F6B7-8A0632E7840F}"/>
                  </a:ext>
                </a:extLst>
              </p:cNvPr>
              <p:cNvSpPr/>
              <p:nvPr/>
            </p:nvSpPr>
            <p:spPr bwMode="auto">
              <a:xfrm>
                <a:off x="4333926" y="2723045"/>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57" name="楕円 156">
                <a:extLst>
                  <a:ext uri="{FF2B5EF4-FFF2-40B4-BE49-F238E27FC236}">
                    <a16:creationId xmlns:a16="http://schemas.microsoft.com/office/drawing/2014/main" id="{61ABE871-7889-2B38-3A76-0E2834E714DB}"/>
                  </a:ext>
                </a:extLst>
              </p:cNvPr>
              <p:cNvSpPr/>
              <p:nvPr/>
            </p:nvSpPr>
            <p:spPr bwMode="auto">
              <a:xfrm>
                <a:off x="4481088" y="2723044"/>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58" name="楕円 157">
                <a:extLst>
                  <a:ext uri="{FF2B5EF4-FFF2-40B4-BE49-F238E27FC236}">
                    <a16:creationId xmlns:a16="http://schemas.microsoft.com/office/drawing/2014/main" id="{1B3ABA3D-8544-0FE4-E520-1922861DDB16}"/>
                  </a:ext>
                </a:extLst>
              </p:cNvPr>
              <p:cNvSpPr/>
              <p:nvPr/>
            </p:nvSpPr>
            <p:spPr bwMode="auto">
              <a:xfrm>
                <a:off x="4621587" y="2723043"/>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sp>
          <p:nvSpPr>
            <p:cNvPr id="106" name="楕円 105">
              <a:extLst>
                <a:ext uri="{FF2B5EF4-FFF2-40B4-BE49-F238E27FC236}">
                  <a16:creationId xmlns:a16="http://schemas.microsoft.com/office/drawing/2014/main" id="{DA8526B2-735F-487C-55D4-DE35C898AA0A}"/>
                </a:ext>
              </a:extLst>
            </p:cNvPr>
            <p:cNvSpPr/>
            <p:nvPr/>
          </p:nvSpPr>
          <p:spPr bwMode="auto">
            <a:xfrm>
              <a:off x="10023542" y="4859825"/>
              <a:ext cx="156922" cy="92378"/>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07" name="楕円 106">
              <a:extLst>
                <a:ext uri="{FF2B5EF4-FFF2-40B4-BE49-F238E27FC236}">
                  <a16:creationId xmlns:a16="http://schemas.microsoft.com/office/drawing/2014/main" id="{0BD9EDCC-15A7-B1A9-7DB0-C3E8862BAC59}"/>
                </a:ext>
              </a:extLst>
            </p:cNvPr>
            <p:cNvSpPr/>
            <p:nvPr/>
          </p:nvSpPr>
          <p:spPr bwMode="auto">
            <a:xfrm>
              <a:off x="10202845" y="4855935"/>
              <a:ext cx="156922" cy="92378"/>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08" name="楕円 107">
              <a:extLst>
                <a:ext uri="{FF2B5EF4-FFF2-40B4-BE49-F238E27FC236}">
                  <a16:creationId xmlns:a16="http://schemas.microsoft.com/office/drawing/2014/main" id="{5987D176-B3D6-B0C5-A84B-374E2BD7F469}"/>
                </a:ext>
              </a:extLst>
            </p:cNvPr>
            <p:cNvSpPr/>
            <p:nvPr/>
          </p:nvSpPr>
          <p:spPr bwMode="auto">
            <a:xfrm>
              <a:off x="10390068" y="4852713"/>
              <a:ext cx="156922" cy="92378"/>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09" name="楕円 108">
              <a:extLst>
                <a:ext uri="{FF2B5EF4-FFF2-40B4-BE49-F238E27FC236}">
                  <a16:creationId xmlns:a16="http://schemas.microsoft.com/office/drawing/2014/main" id="{D15C0711-2D8F-B33A-2F26-47EA39D6286B}"/>
                </a:ext>
              </a:extLst>
            </p:cNvPr>
            <p:cNvSpPr/>
            <p:nvPr/>
          </p:nvSpPr>
          <p:spPr bwMode="auto">
            <a:xfrm>
              <a:off x="10569370" y="4847657"/>
              <a:ext cx="156922" cy="92378"/>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10" name="楕円 109">
              <a:extLst>
                <a:ext uri="{FF2B5EF4-FFF2-40B4-BE49-F238E27FC236}">
                  <a16:creationId xmlns:a16="http://schemas.microsoft.com/office/drawing/2014/main" id="{E5D18F2A-5224-5AF4-52BD-54F8ED9361E5}"/>
                </a:ext>
              </a:extLst>
            </p:cNvPr>
            <p:cNvSpPr/>
            <p:nvPr/>
          </p:nvSpPr>
          <p:spPr bwMode="auto">
            <a:xfrm>
              <a:off x="10755904" y="4847657"/>
              <a:ext cx="156922" cy="92378"/>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11" name="楕円 110">
              <a:extLst>
                <a:ext uri="{FF2B5EF4-FFF2-40B4-BE49-F238E27FC236}">
                  <a16:creationId xmlns:a16="http://schemas.microsoft.com/office/drawing/2014/main" id="{06884511-1150-EF80-AFE0-8E6616966FF7}"/>
                </a:ext>
              </a:extLst>
            </p:cNvPr>
            <p:cNvSpPr/>
            <p:nvPr/>
          </p:nvSpPr>
          <p:spPr bwMode="auto">
            <a:xfrm>
              <a:off x="10944585" y="4852664"/>
              <a:ext cx="156922" cy="92378"/>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12" name="楕円 111">
              <a:extLst>
                <a:ext uri="{FF2B5EF4-FFF2-40B4-BE49-F238E27FC236}">
                  <a16:creationId xmlns:a16="http://schemas.microsoft.com/office/drawing/2014/main" id="{33A90FFC-CE19-0BBE-5C44-9DF8C77F8A27}"/>
                </a:ext>
              </a:extLst>
            </p:cNvPr>
            <p:cNvSpPr/>
            <p:nvPr/>
          </p:nvSpPr>
          <p:spPr bwMode="auto">
            <a:xfrm>
              <a:off x="11137770" y="4841710"/>
              <a:ext cx="156922" cy="92378"/>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13" name="楕円 112">
              <a:extLst>
                <a:ext uri="{FF2B5EF4-FFF2-40B4-BE49-F238E27FC236}">
                  <a16:creationId xmlns:a16="http://schemas.microsoft.com/office/drawing/2014/main" id="{EC499E0B-6624-855E-313E-194A0856FF4C}"/>
                </a:ext>
              </a:extLst>
            </p:cNvPr>
            <p:cNvSpPr/>
            <p:nvPr/>
          </p:nvSpPr>
          <p:spPr bwMode="auto">
            <a:xfrm>
              <a:off x="11326449" y="4841709"/>
              <a:ext cx="156922" cy="92378"/>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14" name="正方形/長方形 113">
              <a:extLst>
                <a:ext uri="{FF2B5EF4-FFF2-40B4-BE49-F238E27FC236}">
                  <a16:creationId xmlns:a16="http://schemas.microsoft.com/office/drawing/2014/main" id="{4CA143DF-9312-12B9-18CB-4D1914490578}"/>
                </a:ext>
              </a:extLst>
            </p:cNvPr>
            <p:cNvSpPr/>
            <p:nvPr/>
          </p:nvSpPr>
          <p:spPr bwMode="auto">
            <a:xfrm>
              <a:off x="9740986" y="4857467"/>
              <a:ext cx="1814750" cy="228034"/>
            </a:xfrm>
            <a:prstGeom prst="rect">
              <a:avLst/>
            </a:prstGeom>
            <a:solidFill>
              <a:srgbClr val="EAEAEA">
                <a:alpha val="84706"/>
              </a:srgb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15" name="テキスト ボックス 114">
              <a:extLst>
                <a:ext uri="{FF2B5EF4-FFF2-40B4-BE49-F238E27FC236}">
                  <a16:creationId xmlns:a16="http://schemas.microsoft.com/office/drawing/2014/main" id="{C167C2F5-A859-6EF6-4D19-807F7F98422D}"/>
                </a:ext>
              </a:extLst>
            </p:cNvPr>
            <p:cNvSpPr txBox="1"/>
            <p:nvPr/>
          </p:nvSpPr>
          <p:spPr>
            <a:xfrm>
              <a:off x="9420968" y="4390885"/>
              <a:ext cx="2635400" cy="397293"/>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キープミスト</a:t>
              </a:r>
            </a:p>
          </p:txBody>
        </p:sp>
        <p:sp>
          <p:nvSpPr>
            <p:cNvPr id="116" name="テキスト ボックス 115">
              <a:extLst>
                <a:ext uri="{FF2B5EF4-FFF2-40B4-BE49-F238E27FC236}">
                  <a16:creationId xmlns:a16="http://schemas.microsoft.com/office/drawing/2014/main" id="{9D20752B-83B0-4739-5138-2861B74DE3AC}"/>
                </a:ext>
              </a:extLst>
            </p:cNvPr>
            <p:cNvSpPr txBox="1"/>
            <p:nvPr/>
          </p:nvSpPr>
          <p:spPr>
            <a:xfrm>
              <a:off x="7524565" y="4416883"/>
              <a:ext cx="1182936" cy="397293"/>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メイク</a:t>
              </a:r>
            </a:p>
          </p:txBody>
        </p:sp>
        <p:sp>
          <p:nvSpPr>
            <p:cNvPr id="117" name="テキスト ボックス 116">
              <a:extLst>
                <a:ext uri="{FF2B5EF4-FFF2-40B4-BE49-F238E27FC236}">
                  <a16:creationId xmlns:a16="http://schemas.microsoft.com/office/drawing/2014/main" id="{052BE121-F06B-052E-5BF6-316600CB779A}"/>
                </a:ext>
              </a:extLst>
            </p:cNvPr>
            <p:cNvSpPr txBox="1"/>
            <p:nvPr/>
          </p:nvSpPr>
          <p:spPr>
            <a:xfrm>
              <a:off x="7714109" y="3525000"/>
              <a:ext cx="1307333" cy="458415"/>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rPr>
                <a:t>③仕上げ</a:t>
              </a:r>
            </a:p>
          </p:txBody>
        </p:sp>
        <p:grpSp>
          <p:nvGrpSpPr>
            <p:cNvPr id="118" name="グループ化 117">
              <a:extLst>
                <a:ext uri="{FF2B5EF4-FFF2-40B4-BE49-F238E27FC236}">
                  <a16:creationId xmlns:a16="http://schemas.microsoft.com/office/drawing/2014/main" id="{97FCB02F-57BD-272E-88A5-EF93355602B0}"/>
                </a:ext>
              </a:extLst>
            </p:cNvPr>
            <p:cNvGrpSpPr/>
            <p:nvPr/>
          </p:nvGrpSpPr>
          <p:grpSpPr>
            <a:xfrm>
              <a:off x="7608440" y="4858092"/>
              <a:ext cx="1444155" cy="203471"/>
              <a:chOff x="6727974" y="4696633"/>
              <a:chExt cx="1223725" cy="182874"/>
            </a:xfrm>
          </p:grpSpPr>
          <p:grpSp>
            <p:nvGrpSpPr>
              <p:cNvPr id="133" name="グループ化 132">
                <a:extLst>
                  <a:ext uri="{FF2B5EF4-FFF2-40B4-BE49-F238E27FC236}">
                    <a16:creationId xmlns:a16="http://schemas.microsoft.com/office/drawing/2014/main" id="{E170125E-13A6-7B06-9E3F-212B5C819B4A}"/>
                  </a:ext>
                </a:extLst>
              </p:cNvPr>
              <p:cNvGrpSpPr/>
              <p:nvPr/>
            </p:nvGrpSpPr>
            <p:grpSpPr>
              <a:xfrm>
                <a:off x="6727974" y="4782751"/>
                <a:ext cx="1156874" cy="96756"/>
                <a:chOff x="3604728" y="2723043"/>
                <a:chExt cx="1139251" cy="119415"/>
              </a:xfrm>
              <a:solidFill>
                <a:srgbClr val="FF4B76"/>
              </a:solidFill>
            </p:grpSpPr>
            <p:sp>
              <p:nvSpPr>
                <p:cNvPr id="142" name="楕円 141">
                  <a:extLst>
                    <a:ext uri="{FF2B5EF4-FFF2-40B4-BE49-F238E27FC236}">
                      <a16:creationId xmlns:a16="http://schemas.microsoft.com/office/drawing/2014/main" id="{50EE80F5-AE82-80E8-E4E6-8F7B296423F3}"/>
                    </a:ext>
                  </a:extLst>
                </p:cNvPr>
                <p:cNvSpPr/>
                <p:nvPr/>
              </p:nvSpPr>
              <p:spPr bwMode="auto">
                <a:xfrm>
                  <a:off x="3604728" y="2738979"/>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3" name="楕円 142">
                  <a:extLst>
                    <a:ext uri="{FF2B5EF4-FFF2-40B4-BE49-F238E27FC236}">
                      <a16:creationId xmlns:a16="http://schemas.microsoft.com/office/drawing/2014/main" id="{7999BEA0-475C-54E7-CD23-F94908915F33}"/>
                    </a:ext>
                  </a:extLst>
                </p:cNvPr>
                <p:cNvSpPr/>
                <p:nvPr/>
              </p:nvSpPr>
              <p:spPr bwMode="auto">
                <a:xfrm>
                  <a:off x="3750753" y="2735370"/>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4" name="楕円 143">
                  <a:extLst>
                    <a:ext uri="{FF2B5EF4-FFF2-40B4-BE49-F238E27FC236}">
                      <a16:creationId xmlns:a16="http://schemas.microsoft.com/office/drawing/2014/main" id="{E58B16F3-31EC-E07E-87C9-D7987E6D6684}"/>
                    </a:ext>
                  </a:extLst>
                </p:cNvPr>
                <p:cNvSpPr/>
                <p:nvPr/>
              </p:nvSpPr>
              <p:spPr bwMode="auto">
                <a:xfrm>
                  <a:off x="3890601" y="2729706"/>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5" name="楕円 144">
                  <a:extLst>
                    <a:ext uri="{FF2B5EF4-FFF2-40B4-BE49-F238E27FC236}">
                      <a16:creationId xmlns:a16="http://schemas.microsoft.com/office/drawing/2014/main" id="{B42A3E26-1FD6-A4D7-AD1C-CE3F9F83A554}"/>
                    </a:ext>
                  </a:extLst>
                </p:cNvPr>
                <p:cNvSpPr/>
                <p:nvPr/>
              </p:nvSpPr>
              <p:spPr bwMode="auto">
                <a:xfrm>
                  <a:off x="4036089" y="2729706"/>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6" name="楕円 145">
                  <a:extLst>
                    <a:ext uri="{FF2B5EF4-FFF2-40B4-BE49-F238E27FC236}">
                      <a16:creationId xmlns:a16="http://schemas.microsoft.com/office/drawing/2014/main" id="{43CF7F22-D742-9812-81F7-068AD1CE379D}"/>
                    </a:ext>
                  </a:extLst>
                </p:cNvPr>
                <p:cNvSpPr/>
                <p:nvPr/>
              </p:nvSpPr>
              <p:spPr bwMode="auto">
                <a:xfrm>
                  <a:off x="4183251" y="2735315"/>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7" name="楕円 146">
                  <a:extLst>
                    <a:ext uri="{FF2B5EF4-FFF2-40B4-BE49-F238E27FC236}">
                      <a16:creationId xmlns:a16="http://schemas.microsoft.com/office/drawing/2014/main" id="{65E58619-4EF1-E506-B9FB-0506E8EECD52}"/>
                    </a:ext>
                  </a:extLst>
                </p:cNvPr>
                <p:cNvSpPr/>
                <p:nvPr/>
              </p:nvSpPr>
              <p:spPr bwMode="auto">
                <a:xfrm>
                  <a:off x="4333926" y="2723045"/>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8" name="楕円 147">
                  <a:extLst>
                    <a:ext uri="{FF2B5EF4-FFF2-40B4-BE49-F238E27FC236}">
                      <a16:creationId xmlns:a16="http://schemas.microsoft.com/office/drawing/2014/main" id="{5F1D6A3E-4208-E9E3-F15E-40BD4AAD4D0A}"/>
                    </a:ext>
                  </a:extLst>
                </p:cNvPr>
                <p:cNvSpPr/>
                <p:nvPr/>
              </p:nvSpPr>
              <p:spPr bwMode="auto">
                <a:xfrm>
                  <a:off x="4481088" y="2723044"/>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9" name="楕円 148">
                  <a:extLst>
                    <a:ext uri="{FF2B5EF4-FFF2-40B4-BE49-F238E27FC236}">
                      <a16:creationId xmlns:a16="http://schemas.microsoft.com/office/drawing/2014/main" id="{7FD8DCBF-6D8C-BBBA-1626-28DF7EF7257A}"/>
                    </a:ext>
                  </a:extLst>
                </p:cNvPr>
                <p:cNvSpPr/>
                <p:nvPr/>
              </p:nvSpPr>
              <p:spPr bwMode="auto">
                <a:xfrm>
                  <a:off x="4621587" y="2723043"/>
                  <a:ext cx="122392" cy="10347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sp>
            <p:nvSpPr>
              <p:cNvPr id="134" name="楕円 133">
                <a:extLst>
                  <a:ext uri="{FF2B5EF4-FFF2-40B4-BE49-F238E27FC236}">
                    <a16:creationId xmlns:a16="http://schemas.microsoft.com/office/drawing/2014/main" id="{F348442D-08DC-D448-4D62-286FF408C7A9}"/>
                  </a:ext>
                </a:extLst>
              </p:cNvPr>
              <p:cNvSpPr/>
              <p:nvPr/>
            </p:nvSpPr>
            <p:spPr bwMode="auto">
              <a:xfrm>
                <a:off x="6794823" y="4709545"/>
                <a:ext cx="124286" cy="83844"/>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35" name="楕円 134">
                <a:extLst>
                  <a:ext uri="{FF2B5EF4-FFF2-40B4-BE49-F238E27FC236}">
                    <a16:creationId xmlns:a16="http://schemas.microsoft.com/office/drawing/2014/main" id="{4506D498-DD13-EF2E-9A09-D71164AEB084}"/>
                  </a:ext>
                </a:extLst>
              </p:cNvPr>
              <p:cNvSpPr/>
              <p:nvPr/>
            </p:nvSpPr>
            <p:spPr bwMode="auto">
              <a:xfrm>
                <a:off x="6943108" y="4706621"/>
                <a:ext cx="124286" cy="83844"/>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36" name="楕円 135">
                <a:extLst>
                  <a:ext uri="{FF2B5EF4-FFF2-40B4-BE49-F238E27FC236}">
                    <a16:creationId xmlns:a16="http://schemas.microsoft.com/office/drawing/2014/main" id="{890B5458-CA6A-7492-393F-70BF32E165AC}"/>
                  </a:ext>
                </a:extLst>
              </p:cNvPr>
              <p:cNvSpPr/>
              <p:nvPr/>
            </p:nvSpPr>
            <p:spPr bwMode="auto">
              <a:xfrm>
                <a:off x="7085119" y="4702032"/>
                <a:ext cx="124286" cy="83844"/>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37" name="楕円 136">
                <a:extLst>
                  <a:ext uri="{FF2B5EF4-FFF2-40B4-BE49-F238E27FC236}">
                    <a16:creationId xmlns:a16="http://schemas.microsoft.com/office/drawing/2014/main" id="{553CE553-324A-D909-52A0-CAB5352E2CF6}"/>
                  </a:ext>
                </a:extLst>
              </p:cNvPr>
              <p:cNvSpPr/>
              <p:nvPr/>
            </p:nvSpPr>
            <p:spPr bwMode="auto">
              <a:xfrm>
                <a:off x="7232857" y="4702032"/>
                <a:ext cx="124286" cy="83844"/>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38" name="楕円 137">
                <a:extLst>
                  <a:ext uri="{FF2B5EF4-FFF2-40B4-BE49-F238E27FC236}">
                    <a16:creationId xmlns:a16="http://schemas.microsoft.com/office/drawing/2014/main" id="{42CFA84C-FB51-BD73-18E9-4FFC6541E857}"/>
                  </a:ext>
                </a:extLst>
              </p:cNvPr>
              <p:cNvSpPr/>
              <p:nvPr/>
            </p:nvSpPr>
            <p:spPr bwMode="auto">
              <a:xfrm>
                <a:off x="7382296" y="4706576"/>
                <a:ext cx="124286" cy="83844"/>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39" name="楕円 138">
                <a:extLst>
                  <a:ext uri="{FF2B5EF4-FFF2-40B4-BE49-F238E27FC236}">
                    <a16:creationId xmlns:a16="http://schemas.microsoft.com/office/drawing/2014/main" id="{E0B274AA-F896-9D8D-CFF5-8D1CD7C6BFC4}"/>
                  </a:ext>
                </a:extLst>
              </p:cNvPr>
              <p:cNvSpPr/>
              <p:nvPr/>
            </p:nvSpPr>
            <p:spPr bwMode="auto">
              <a:xfrm>
                <a:off x="7535302" y="4696635"/>
                <a:ext cx="124286" cy="83844"/>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0" name="楕円 139">
                <a:extLst>
                  <a:ext uri="{FF2B5EF4-FFF2-40B4-BE49-F238E27FC236}">
                    <a16:creationId xmlns:a16="http://schemas.microsoft.com/office/drawing/2014/main" id="{37D5DDA8-DF9F-6C45-3812-4ADB2D5D0E9C}"/>
                  </a:ext>
                </a:extLst>
              </p:cNvPr>
              <p:cNvSpPr/>
              <p:nvPr/>
            </p:nvSpPr>
            <p:spPr bwMode="auto">
              <a:xfrm>
                <a:off x="7684740" y="4696634"/>
                <a:ext cx="124286" cy="83844"/>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sp>
            <p:nvSpPr>
              <p:cNvPr id="141" name="楕円 140">
                <a:extLst>
                  <a:ext uri="{FF2B5EF4-FFF2-40B4-BE49-F238E27FC236}">
                    <a16:creationId xmlns:a16="http://schemas.microsoft.com/office/drawing/2014/main" id="{5C78CA37-E5C7-0965-F2B7-2AA685BE5687}"/>
                  </a:ext>
                </a:extLst>
              </p:cNvPr>
              <p:cNvSpPr/>
              <p:nvPr/>
            </p:nvSpPr>
            <p:spPr bwMode="auto">
              <a:xfrm>
                <a:off x="7827413" y="4696633"/>
                <a:ext cx="124286" cy="83844"/>
              </a:xfrm>
              <a:prstGeom prst="ellipse">
                <a:avLst/>
              </a:prstGeom>
              <a:solidFill>
                <a:srgbClr val="FF4B7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latin typeface="Meiryo UI" panose="020B0604030504040204" pitchFamily="50" charset="-128"/>
                  <a:ea typeface="Meiryo UI" panose="020B0604030504040204" pitchFamily="50" charset="-128"/>
                </a:endParaRPr>
              </a:p>
            </p:txBody>
          </p:sp>
        </p:grpSp>
        <p:sp>
          <p:nvSpPr>
            <p:cNvPr id="120" name="矢印: 右 119">
              <a:extLst>
                <a:ext uri="{FF2B5EF4-FFF2-40B4-BE49-F238E27FC236}">
                  <a16:creationId xmlns:a16="http://schemas.microsoft.com/office/drawing/2014/main" id="{E2A48B00-7F63-6774-1AAB-F6CAE304F06A}"/>
                </a:ext>
              </a:extLst>
            </p:cNvPr>
            <p:cNvSpPr/>
            <p:nvPr/>
          </p:nvSpPr>
          <p:spPr bwMode="auto">
            <a:xfrm>
              <a:off x="5056489" y="5171153"/>
              <a:ext cx="258248" cy="32211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121" name="矢印: 右 120">
              <a:extLst>
                <a:ext uri="{FF2B5EF4-FFF2-40B4-BE49-F238E27FC236}">
                  <a16:creationId xmlns:a16="http://schemas.microsoft.com/office/drawing/2014/main" id="{027DC1C9-D6E9-DB3C-77DA-C90E74BCA1A7}"/>
                </a:ext>
              </a:extLst>
            </p:cNvPr>
            <p:cNvSpPr/>
            <p:nvPr/>
          </p:nvSpPr>
          <p:spPr bwMode="auto">
            <a:xfrm>
              <a:off x="7191360" y="5171153"/>
              <a:ext cx="258248" cy="32211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122" name="矢印: 右 121">
              <a:extLst>
                <a:ext uri="{FF2B5EF4-FFF2-40B4-BE49-F238E27FC236}">
                  <a16:creationId xmlns:a16="http://schemas.microsoft.com/office/drawing/2014/main" id="{ACC57A2E-5F46-9A54-093A-FCC7E3B0422E}"/>
                </a:ext>
              </a:extLst>
            </p:cNvPr>
            <p:cNvSpPr/>
            <p:nvPr/>
          </p:nvSpPr>
          <p:spPr bwMode="auto">
            <a:xfrm>
              <a:off x="9399140" y="5171153"/>
              <a:ext cx="258248" cy="32211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126" name="テキスト ボックス 125">
              <a:extLst>
                <a:ext uri="{FF2B5EF4-FFF2-40B4-BE49-F238E27FC236}">
                  <a16:creationId xmlns:a16="http://schemas.microsoft.com/office/drawing/2014/main" id="{78DF0F5E-854D-64B1-F568-80577F660CB7}"/>
                </a:ext>
              </a:extLst>
            </p:cNvPr>
            <p:cNvSpPr txBox="1"/>
            <p:nvPr/>
          </p:nvSpPr>
          <p:spPr>
            <a:xfrm>
              <a:off x="3031480" y="3295149"/>
              <a:ext cx="2206856" cy="427854"/>
            </a:xfrm>
            <a:prstGeom prst="rect">
              <a:avLst/>
            </a:prstGeom>
            <a:noFill/>
            <a:ln w="25400">
              <a:noFill/>
            </a:ln>
          </p:spPr>
          <p:txBody>
            <a:bodyPr wrap="square" rtlCol="0">
              <a:spAutoFit/>
            </a:bodyPr>
            <a:lstStyle/>
            <a:p>
              <a:r>
                <a:rPr lang="ja-JP" altLang="en-US" sz="2200" b="1" dirty="0">
                  <a:latin typeface="Meiryo UI" panose="020B0604030504040204" pitchFamily="50" charset="-128"/>
                  <a:ea typeface="Meiryo UI" panose="020B0604030504040204" pitchFamily="50" charset="-128"/>
                </a:rPr>
                <a:t>・化粧</a:t>
              </a:r>
            </a:p>
          </p:txBody>
        </p:sp>
      </p:grpSp>
      <p:sp>
        <p:nvSpPr>
          <p:cNvPr id="171" name="テキスト ボックス 170">
            <a:extLst>
              <a:ext uri="{FF2B5EF4-FFF2-40B4-BE49-F238E27FC236}">
                <a16:creationId xmlns:a16="http://schemas.microsoft.com/office/drawing/2014/main" id="{23CEEADC-C48D-12E4-6AF0-13D44AE4EC29}"/>
              </a:ext>
            </a:extLst>
          </p:cNvPr>
          <p:cNvSpPr txBox="1"/>
          <p:nvPr/>
        </p:nvSpPr>
        <p:spPr>
          <a:xfrm>
            <a:off x="372525" y="3046232"/>
            <a:ext cx="2207613" cy="923330"/>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順番は化粧と</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一緒なんだ～</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分かりやすい！</a:t>
            </a:r>
          </a:p>
        </p:txBody>
      </p:sp>
      <p:sp>
        <p:nvSpPr>
          <p:cNvPr id="174" name="テキスト ボックス 173">
            <a:extLst>
              <a:ext uri="{FF2B5EF4-FFF2-40B4-BE49-F238E27FC236}">
                <a16:creationId xmlns:a16="http://schemas.microsoft.com/office/drawing/2014/main" id="{5BE4384A-C4B7-97D8-A52E-32F1C63A939F}"/>
              </a:ext>
            </a:extLst>
          </p:cNvPr>
          <p:cNvSpPr txBox="1"/>
          <p:nvPr/>
        </p:nvSpPr>
        <p:spPr>
          <a:xfrm>
            <a:off x="330913" y="4076327"/>
            <a:ext cx="2162009" cy="646331"/>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でもやっぱり</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化学反応は</a:t>
            </a:r>
            <a:r>
              <a:rPr lang="en-US" altLang="ja-JP" b="1" dirty="0">
                <a:latin typeface="Meiryo UI" panose="020B0604030504040204" pitchFamily="50" charset="-128"/>
                <a:ea typeface="Meiryo UI" panose="020B0604030504040204" pitchFamily="50" charset="-128"/>
              </a:rPr>
              <a:t>…</a:t>
            </a:r>
          </a:p>
        </p:txBody>
      </p:sp>
      <p:sp>
        <p:nvSpPr>
          <p:cNvPr id="175" name="テキスト ボックス 174">
            <a:extLst>
              <a:ext uri="{FF2B5EF4-FFF2-40B4-BE49-F238E27FC236}">
                <a16:creationId xmlns:a16="http://schemas.microsoft.com/office/drawing/2014/main" id="{9E1A3923-80F4-6A50-D05B-5CF1D872343D}"/>
              </a:ext>
            </a:extLst>
          </p:cNvPr>
          <p:cNvSpPr txBox="1"/>
          <p:nvPr/>
        </p:nvSpPr>
        <p:spPr>
          <a:xfrm>
            <a:off x="302189" y="4821252"/>
            <a:ext cx="2470596" cy="1015663"/>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磯山さん</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更なる専門家を</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お願いします！</a:t>
            </a:r>
          </a:p>
        </p:txBody>
      </p:sp>
      <p:sp>
        <p:nvSpPr>
          <p:cNvPr id="227" name="Rectangle 10">
            <a:extLst>
              <a:ext uri="{FF2B5EF4-FFF2-40B4-BE49-F238E27FC236}">
                <a16:creationId xmlns:a16="http://schemas.microsoft.com/office/drawing/2014/main" id="{025E6435-6B30-4641-BEBE-E7406615226D}"/>
              </a:ext>
            </a:extLst>
          </p:cNvPr>
          <p:cNvSpPr>
            <a:spLocks noChangeArrowheads="1"/>
          </p:cNvSpPr>
          <p:nvPr/>
        </p:nvSpPr>
        <p:spPr bwMode="auto">
          <a:xfrm>
            <a:off x="9831778" y="2363735"/>
            <a:ext cx="1655218" cy="614817"/>
          </a:xfrm>
          <a:prstGeom prst="rect">
            <a:avLst/>
          </a:prstGeom>
          <a:solidFill>
            <a:schemeClr val="bg1">
              <a:lumMod val="95000"/>
            </a:schemeClr>
          </a:solidFill>
          <a:ln w="12700">
            <a:solidFill>
              <a:schemeClr val="tx1"/>
            </a:solidFill>
            <a:miter lim="800000"/>
            <a:headEnd/>
            <a:tailEnd/>
          </a:ln>
          <a:effectLst/>
        </p:spPr>
        <p:txBody>
          <a:bodyPr wrap="none" anchor="ct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800">
                <a:solidFill>
                  <a:schemeClr val="tx1"/>
                </a:solidFill>
                <a:latin typeface="Times New Roman" pitchFamily="18" charset="0"/>
                <a:ea typeface="ＭＳ Ｐゴシック" pitchFamily="50" charset="-128"/>
              </a:defRPr>
            </a:lvl2pPr>
            <a:lvl3pPr marL="1143000" indent="-228600" eaLnBrk="0" hangingPunct="0">
              <a:defRPr kumimoji="1" sz="2800">
                <a:solidFill>
                  <a:schemeClr val="tx1"/>
                </a:solidFill>
                <a:latin typeface="Times New Roman" pitchFamily="18" charset="0"/>
                <a:ea typeface="ＭＳ Ｐゴシック" pitchFamily="50" charset="-128"/>
              </a:defRPr>
            </a:lvl3pPr>
            <a:lvl4pPr marL="1600200" indent="-228600" eaLnBrk="0" hangingPunct="0">
              <a:defRPr kumimoji="1" sz="2800">
                <a:solidFill>
                  <a:schemeClr val="tx1"/>
                </a:solidFill>
                <a:latin typeface="Times New Roman" pitchFamily="18" charset="0"/>
                <a:ea typeface="ＭＳ Ｐゴシック" pitchFamily="50" charset="-128"/>
              </a:defRPr>
            </a:lvl4pPr>
            <a:lvl5pPr marL="2057400" indent="-228600" eaLnBrk="0" hangingPunct="0">
              <a:defRPr kumimoji="1" sz="28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sz="2400" b="1" dirty="0">
                <a:solidFill>
                  <a:srgbClr val="000000"/>
                </a:solidFill>
                <a:latin typeface="Meiryo UI" panose="020B0604030504040204" pitchFamily="50" charset="-128"/>
                <a:ea typeface="Meiryo UI" panose="020B0604030504040204" pitchFamily="50" charset="-128"/>
              </a:rPr>
              <a:t>鉄</a:t>
            </a:r>
          </a:p>
        </p:txBody>
      </p:sp>
      <p:grpSp>
        <p:nvGrpSpPr>
          <p:cNvPr id="8" name="グループ化 7">
            <a:extLst>
              <a:ext uri="{FF2B5EF4-FFF2-40B4-BE49-F238E27FC236}">
                <a16:creationId xmlns:a16="http://schemas.microsoft.com/office/drawing/2014/main" id="{BC89DC52-91A1-2131-958C-12599FA0BCB2}"/>
              </a:ext>
            </a:extLst>
          </p:cNvPr>
          <p:cNvGrpSpPr/>
          <p:nvPr/>
        </p:nvGrpSpPr>
        <p:grpSpPr>
          <a:xfrm>
            <a:off x="9611861" y="1494400"/>
            <a:ext cx="2065295" cy="1580784"/>
            <a:chOff x="9479889" y="1494400"/>
            <a:chExt cx="1942294" cy="1580784"/>
          </a:xfrm>
        </p:grpSpPr>
        <p:cxnSp>
          <p:nvCxnSpPr>
            <p:cNvPr id="27" name="直線コネクタ 26">
              <a:extLst>
                <a:ext uri="{FF2B5EF4-FFF2-40B4-BE49-F238E27FC236}">
                  <a16:creationId xmlns:a16="http://schemas.microsoft.com/office/drawing/2014/main" id="{440E40F1-3E88-AB23-B248-072006A903B1}"/>
                </a:ext>
              </a:extLst>
            </p:cNvPr>
            <p:cNvCxnSpPr/>
            <p:nvPr/>
          </p:nvCxnSpPr>
          <p:spPr bwMode="auto">
            <a:xfrm>
              <a:off x="9479889" y="1494400"/>
              <a:ext cx="0" cy="158078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a:extLst>
                <a:ext uri="{FF2B5EF4-FFF2-40B4-BE49-F238E27FC236}">
                  <a16:creationId xmlns:a16="http://schemas.microsoft.com/office/drawing/2014/main" id="{47E0A4F3-AC04-B525-4D86-6F723BAFA7B1}"/>
                </a:ext>
              </a:extLst>
            </p:cNvPr>
            <p:cNvCxnSpPr/>
            <p:nvPr/>
          </p:nvCxnSpPr>
          <p:spPr bwMode="auto">
            <a:xfrm>
              <a:off x="9479889" y="3064564"/>
              <a:ext cx="194229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a:extLst>
                <a:ext uri="{FF2B5EF4-FFF2-40B4-BE49-F238E27FC236}">
                  <a16:creationId xmlns:a16="http://schemas.microsoft.com/office/drawing/2014/main" id="{8FC0ED65-7C6B-DBC0-9743-1DAFFB8DA783}"/>
                </a:ext>
              </a:extLst>
            </p:cNvPr>
            <p:cNvCxnSpPr/>
            <p:nvPr/>
          </p:nvCxnSpPr>
          <p:spPr bwMode="auto">
            <a:xfrm>
              <a:off x="11410577" y="1508625"/>
              <a:ext cx="0" cy="156655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ext Box 7">
            <a:extLst>
              <a:ext uri="{FF2B5EF4-FFF2-40B4-BE49-F238E27FC236}">
                <a16:creationId xmlns:a16="http://schemas.microsoft.com/office/drawing/2014/main" id="{024042F2-6241-4CA0-1D96-03AAF8846FEE}"/>
              </a:ext>
            </a:extLst>
          </p:cNvPr>
          <p:cNvSpPr txBox="1">
            <a:spLocks noChangeArrowheads="1"/>
          </p:cNvSpPr>
          <p:nvPr/>
        </p:nvSpPr>
        <p:spPr bwMode="auto">
          <a:xfrm>
            <a:off x="103564" y="-37169"/>
            <a:ext cx="4401324"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勉強会その</a:t>
            </a:r>
            <a:r>
              <a:rPr lang="en-US" altLang="ja-JP" sz="2800" b="1" dirty="0">
                <a:solidFill>
                  <a:srgbClr val="000000"/>
                </a:solidFill>
                <a:latin typeface="Meiryo UI" panose="020B0604030504040204" pitchFamily="50" charset="-128"/>
                <a:ea typeface="Meiryo UI" panose="020B0604030504040204" pitchFamily="50" charset="-128"/>
              </a:rPr>
              <a:t>2</a:t>
            </a:r>
            <a:r>
              <a:rPr lang="ja-JP" altLang="en-US" sz="2800" b="1" dirty="0">
                <a:solidFill>
                  <a:srgbClr val="000000"/>
                </a:solidFill>
                <a:latin typeface="Meiryo UI" panose="020B0604030504040204" pitchFamily="50" charset="-128"/>
                <a:ea typeface="Meiryo UI" panose="020B0604030504040204" pitchFamily="50" charset="-128"/>
              </a:rPr>
              <a:t>（中級編）</a:t>
            </a:r>
          </a:p>
        </p:txBody>
      </p:sp>
      <p:sp>
        <p:nvSpPr>
          <p:cNvPr id="16" name="矢印: 右 15">
            <a:extLst>
              <a:ext uri="{FF2B5EF4-FFF2-40B4-BE49-F238E27FC236}">
                <a16:creationId xmlns:a16="http://schemas.microsoft.com/office/drawing/2014/main" id="{588147D3-4F1A-374B-37C9-575DC379C46D}"/>
              </a:ext>
            </a:extLst>
          </p:cNvPr>
          <p:cNvSpPr/>
          <p:nvPr/>
        </p:nvSpPr>
        <p:spPr bwMode="auto">
          <a:xfrm>
            <a:off x="4518632" y="2516047"/>
            <a:ext cx="274602" cy="32211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17" name="矢印: 右 16">
            <a:extLst>
              <a:ext uri="{FF2B5EF4-FFF2-40B4-BE49-F238E27FC236}">
                <a16:creationId xmlns:a16="http://schemas.microsoft.com/office/drawing/2014/main" id="{45F6259B-DE5A-A7F0-68B6-CA6E438A2A3C}"/>
              </a:ext>
            </a:extLst>
          </p:cNvPr>
          <p:cNvSpPr/>
          <p:nvPr/>
        </p:nvSpPr>
        <p:spPr bwMode="auto">
          <a:xfrm>
            <a:off x="6861019" y="2507497"/>
            <a:ext cx="274602" cy="32211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18" name="矢印: 右 17">
            <a:extLst>
              <a:ext uri="{FF2B5EF4-FFF2-40B4-BE49-F238E27FC236}">
                <a16:creationId xmlns:a16="http://schemas.microsoft.com/office/drawing/2014/main" id="{65989701-A1BD-209D-FDE9-F280370BAE2F}"/>
              </a:ext>
            </a:extLst>
          </p:cNvPr>
          <p:cNvSpPr/>
          <p:nvPr/>
        </p:nvSpPr>
        <p:spPr bwMode="auto">
          <a:xfrm>
            <a:off x="9257741" y="2524669"/>
            <a:ext cx="274602" cy="32211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B46EE284-C779-9F35-9351-C566B69790A8}"/>
              </a:ext>
            </a:extLst>
          </p:cNvPr>
          <p:cNvSpPr txBox="1"/>
          <p:nvPr/>
        </p:nvSpPr>
        <p:spPr>
          <a:xfrm>
            <a:off x="137795" y="2676900"/>
            <a:ext cx="960519"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メンバー</a:t>
            </a:r>
            <a:endParaRPr kumimoji="1" lang="ja-JP" altLang="en-US" b="1" dirty="0">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D2A6E859-451D-3DBB-F1C1-48DEAC18DA51}"/>
              </a:ext>
            </a:extLst>
          </p:cNvPr>
          <p:cNvGrpSpPr/>
          <p:nvPr/>
        </p:nvGrpSpPr>
        <p:grpSpPr>
          <a:xfrm>
            <a:off x="5336425" y="1255657"/>
            <a:ext cx="403648" cy="606324"/>
            <a:chOff x="7934040" y="3685310"/>
            <a:chExt cx="526470" cy="1154545"/>
          </a:xfrm>
        </p:grpSpPr>
        <p:sp>
          <p:nvSpPr>
            <p:cNvPr id="14" name="正方形/長方形 13">
              <a:extLst>
                <a:ext uri="{FF2B5EF4-FFF2-40B4-BE49-F238E27FC236}">
                  <a16:creationId xmlns:a16="http://schemas.microsoft.com/office/drawing/2014/main" id="{6A0B1804-7F1C-8532-29AA-B115AD97986F}"/>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C90C1E0-410D-3F0F-0A77-AC784FD26919}"/>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4A3EDEA5-E794-6DAE-8BC6-5D2864E3558F}"/>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255A1D4A-01F4-7D9D-9C8D-E5CCFEC9A39E}"/>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96EA83CA-D300-33A0-BE00-A9D3B0402799}"/>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CE018E19-9B15-8637-9D51-C51C30652CA3}"/>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8E331935-9EAD-81AB-44AF-2BA22D339640}"/>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44" name="正方形/長方形 43">
              <a:extLst>
                <a:ext uri="{FF2B5EF4-FFF2-40B4-BE49-F238E27FC236}">
                  <a16:creationId xmlns:a16="http://schemas.microsoft.com/office/drawing/2014/main" id="{B2492AC6-6AD6-FB77-0CBE-504239567B1E}"/>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grpSp>
      <p:grpSp>
        <p:nvGrpSpPr>
          <p:cNvPr id="45" name="グループ化 44">
            <a:extLst>
              <a:ext uri="{FF2B5EF4-FFF2-40B4-BE49-F238E27FC236}">
                <a16:creationId xmlns:a16="http://schemas.microsoft.com/office/drawing/2014/main" id="{3A194CB4-DB50-615F-57F6-DAAED81E732E}"/>
              </a:ext>
            </a:extLst>
          </p:cNvPr>
          <p:cNvGrpSpPr/>
          <p:nvPr/>
        </p:nvGrpSpPr>
        <p:grpSpPr>
          <a:xfrm>
            <a:off x="6050894" y="1264936"/>
            <a:ext cx="403648" cy="606324"/>
            <a:chOff x="7934040" y="3685310"/>
            <a:chExt cx="526470" cy="1154545"/>
          </a:xfrm>
        </p:grpSpPr>
        <p:sp>
          <p:nvSpPr>
            <p:cNvPr id="46" name="正方形/長方形 45">
              <a:extLst>
                <a:ext uri="{FF2B5EF4-FFF2-40B4-BE49-F238E27FC236}">
                  <a16:creationId xmlns:a16="http://schemas.microsoft.com/office/drawing/2014/main" id="{D39EED23-DF5E-34CD-A080-136256A11C89}"/>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5FA89BDB-E556-1CE4-C54B-5DDABDE70BCA}"/>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0D6BC250-B76C-9E75-E30B-5C8AA2E85028}"/>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2495701E-2DC0-EC67-A441-6CEF9EB94313}"/>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013ACD74-5B1D-B3E5-39D9-324D852CA072}"/>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A081C2B9-04C2-C0E2-D4E6-0E70028370EB}"/>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52" name="正方形/長方形 51">
              <a:extLst>
                <a:ext uri="{FF2B5EF4-FFF2-40B4-BE49-F238E27FC236}">
                  <a16:creationId xmlns:a16="http://schemas.microsoft.com/office/drawing/2014/main" id="{DAB18B11-29BC-8C63-F306-8D58371F73FC}"/>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53" name="正方形/長方形 52">
              <a:extLst>
                <a:ext uri="{FF2B5EF4-FFF2-40B4-BE49-F238E27FC236}">
                  <a16:creationId xmlns:a16="http://schemas.microsoft.com/office/drawing/2014/main" id="{F5ED38AC-9452-8056-D35D-26ADAEB062F7}"/>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grpSp>
      <p:grpSp>
        <p:nvGrpSpPr>
          <p:cNvPr id="54" name="グループ化 53">
            <a:extLst>
              <a:ext uri="{FF2B5EF4-FFF2-40B4-BE49-F238E27FC236}">
                <a16:creationId xmlns:a16="http://schemas.microsoft.com/office/drawing/2014/main" id="{950BB1D3-2E9B-B9B8-0208-4F86272AADD7}"/>
              </a:ext>
            </a:extLst>
          </p:cNvPr>
          <p:cNvGrpSpPr/>
          <p:nvPr/>
        </p:nvGrpSpPr>
        <p:grpSpPr>
          <a:xfrm>
            <a:off x="7536246" y="1267672"/>
            <a:ext cx="403648" cy="606324"/>
            <a:chOff x="7934040" y="3685310"/>
            <a:chExt cx="526470" cy="1154545"/>
          </a:xfrm>
        </p:grpSpPr>
        <p:sp>
          <p:nvSpPr>
            <p:cNvPr id="55" name="正方形/長方形 54">
              <a:extLst>
                <a:ext uri="{FF2B5EF4-FFF2-40B4-BE49-F238E27FC236}">
                  <a16:creationId xmlns:a16="http://schemas.microsoft.com/office/drawing/2014/main" id="{DB0E5F70-39CE-47F8-F66D-729C9268FCCB}"/>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92F77F20-B4FB-53B0-7430-69A8074077AC}"/>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EF88FD60-588E-E0E0-C48B-F8D5A627D446}"/>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09F27576-1DD4-F814-A1F6-EB7272361A5F}"/>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C18C96B3-AF72-BB1D-47DB-76102BCAE24E}"/>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B109824B-95A4-363D-B4D6-CA4DC54A26E9}"/>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B0917CBD-436F-D5AB-1B14-A5549B248ABF}"/>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62" name="正方形/長方形 61">
              <a:extLst>
                <a:ext uri="{FF2B5EF4-FFF2-40B4-BE49-F238E27FC236}">
                  <a16:creationId xmlns:a16="http://schemas.microsoft.com/office/drawing/2014/main" id="{9D08B002-6BAA-520E-A342-69D1A29E66C5}"/>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grpSp>
      <p:grpSp>
        <p:nvGrpSpPr>
          <p:cNvPr id="63" name="グループ化 62">
            <a:extLst>
              <a:ext uri="{FF2B5EF4-FFF2-40B4-BE49-F238E27FC236}">
                <a16:creationId xmlns:a16="http://schemas.microsoft.com/office/drawing/2014/main" id="{6D93BC5F-BE7F-24D5-13A9-843937FA157A}"/>
              </a:ext>
            </a:extLst>
          </p:cNvPr>
          <p:cNvGrpSpPr/>
          <p:nvPr/>
        </p:nvGrpSpPr>
        <p:grpSpPr>
          <a:xfrm>
            <a:off x="8289157" y="1258304"/>
            <a:ext cx="403648" cy="606324"/>
            <a:chOff x="7934040" y="3685310"/>
            <a:chExt cx="526470" cy="1154545"/>
          </a:xfrm>
        </p:grpSpPr>
        <p:sp>
          <p:nvSpPr>
            <p:cNvPr id="64" name="正方形/長方形 63">
              <a:extLst>
                <a:ext uri="{FF2B5EF4-FFF2-40B4-BE49-F238E27FC236}">
                  <a16:creationId xmlns:a16="http://schemas.microsoft.com/office/drawing/2014/main" id="{DCD792F4-8A6F-AC0C-0B9F-9AD821757CDA}"/>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4103FB99-D9A8-59B4-F1F1-71267412937C}"/>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66" name="正方形/長方形 65">
              <a:extLst>
                <a:ext uri="{FF2B5EF4-FFF2-40B4-BE49-F238E27FC236}">
                  <a16:creationId xmlns:a16="http://schemas.microsoft.com/office/drawing/2014/main" id="{B2C81A11-ADE5-7751-69FA-A60246540E8A}"/>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67" name="正方形/長方形 66">
              <a:extLst>
                <a:ext uri="{FF2B5EF4-FFF2-40B4-BE49-F238E27FC236}">
                  <a16:creationId xmlns:a16="http://schemas.microsoft.com/office/drawing/2014/main" id="{47C3B376-34C0-4729-4C9F-EBB6B9F273F7}"/>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68" name="正方形/長方形 67">
              <a:extLst>
                <a:ext uri="{FF2B5EF4-FFF2-40B4-BE49-F238E27FC236}">
                  <a16:creationId xmlns:a16="http://schemas.microsoft.com/office/drawing/2014/main" id="{702128E4-A82E-D1F5-8B66-107D3EC6F5A3}"/>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69" name="正方形/長方形 68">
              <a:extLst>
                <a:ext uri="{FF2B5EF4-FFF2-40B4-BE49-F238E27FC236}">
                  <a16:creationId xmlns:a16="http://schemas.microsoft.com/office/drawing/2014/main" id="{A99A282A-75A1-7526-30D1-59B7D8E04CA8}"/>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D9F7CA62-8F54-90B5-4186-A36412A06417}"/>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01054D9B-8EF4-7EB5-05FF-F7E5F640993C}"/>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grpSp>
      <p:sp>
        <p:nvSpPr>
          <p:cNvPr id="173" name="テキスト ボックス 172">
            <a:extLst>
              <a:ext uri="{FF2B5EF4-FFF2-40B4-BE49-F238E27FC236}">
                <a16:creationId xmlns:a16="http://schemas.microsoft.com/office/drawing/2014/main" id="{9D24D3C9-72BF-4465-AAE9-42C43B3D628F}"/>
              </a:ext>
            </a:extLst>
          </p:cNvPr>
          <p:cNvSpPr txBox="1"/>
          <p:nvPr/>
        </p:nvSpPr>
        <p:spPr>
          <a:xfrm>
            <a:off x="-43367" y="2196295"/>
            <a:ext cx="2538964" cy="369332"/>
          </a:xfrm>
          <a:prstGeom prst="rect">
            <a:avLst/>
          </a:prstGeom>
          <a:noFill/>
        </p:spPr>
        <p:txBody>
          <a:bodyPr wrap="square" rtlCol="0">
            <a:spAutoFit/>
          </a:bodyPr>
          <a:lstStyle/>
          <a:p>
            <a:r>
              <a:rPr lang="ja-JP" altLang="en-US" b="1" dirty="0">
                <a:solidFill>
                  <a:schemeClr val="bg2"/>
                </a:solidFill>
                <a:latin typeface="Meiryo UI" panose="020B0604030504040204" pitchFamily="50" charset="-128"/>
                <a:ea typeface="Meiryo UI" panose="020B0604030504040204" pitchFamily="50" charset="-128"/>
              </a:rPr>
              <a:t>　化粧と同じ順番だね</a:t>
            </a:r>
          </a:p>
        </p:txBody>
      </p:sp>
      <p:cxnSp>
        <p:nvCxnSpPr>
          <p:cNvPr id="20" name="直線コネクタ 19">
            <a:extLst>
              <a:ext uri="{FF2B5EF4-FFF2-40B4-BE49-F238E27FC236}">
                <a16:creationId xmlns:a16="http://schemas.microsoft.com/office/drawing/2014/main" id="{28572486-C044-2AB0-84D5-37C57EDDC9ED}"/>
              </a:ext>
            </a:extLst>
          </p:cNvPr>
          <p:cNvCxnSpPr/>
          <p:nvPr/>
        </p:nvCxnSpPr>
        <p:spPr>
          <a:xfrm>
            <a:off x="2585631" y="3255901"/>
            <a:ext cx="9331386" cy="0"/>
          </a:xfrm>
          <a:prstGeom prst="line">
            <a:avLst/>
          </a:prstGeom>
          <a:ln w="28575">
            <a:tailEnd type="none"/>
          </a:ln>
        </p:spPr>
        <p:style>
          <a:lnRef idx="1">
            <a:schemeClr val="dk1"/>
          </a:lnRef>
          <a:fillRef idx="0">
            <a:schemeClr val="dk1"/>
          </a:fillRef>
          <a:effectRef idx="0">
            <a:schemeClr val="dk1"/>
          </a:effectRef>
          <a:fontRef idx="minor">
            <a:schemeClr val="tx1"/>
          </a:fontRef>
        </p:style>
      </p:cxnSp>
      <p:sp>
        <p:nvSpPr>
          <p:cNvPr id="4" name="スライド番号プレースホルダー 2">
            <a:extLst>
              <a:ext uri="{FF2B5EF4-FFF2-40B4-BE49-F238E27FC236}">
                <a16:creationId xmlns:a16="http://schemas.microsoft.com/office/drawing/2014/main" id="{BB01EE10-C236-55D7-EA06-45F0A475453E}"/>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13/24</a:t>
            </a:r>
          </a:p>
        </p:txBody>
      </p:sp>
      <p:sp>
        <p:nvSpPr>
          <p:cNvPr id="3" name="フッター プレースホルダー 1">
            <a:extLst>
              <a:ext uri="{FF2B5EF4-FFF2-40B4-BE49-F238E27FC236}">
                <a16:creationId xmlns:a16="http://schemas.microsoft.com/office/drawing/2014/main" id="{6057788F-783C-FF84-B838-AB31E3A5F74E}"/>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pic>
        <p:nvPicPr>
          <p:cNvPr id="5" name="Picture 2">
            <a:extLst>
              <a:ext uri="{FF2B5EF4-FFF2-40B4-BE49-F238E27FC236}">
                <a16:creationId xmlns:a16="http://schemas.microsoft.com/office/drawing/2014/main" id="{CB3E7EDA-1492-DEBB-0968-443B14A2566C}"/>
              </a:ext>
            </a:extLst>
          </p:cNvPr>
          <p:cNvPicPr>
            <a:picLocks noGrp="1" noChangeAspect="1" noChangeArrowheads="1"/>
          </p:cNvPicPr>
          <p:nvPr>
            <p:ph sz="quarter" idx="17"/>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40334" y="3958775"/>
            <a:ext cx="815158" cy="11015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ファンデーションのイラスト（化粧品）">
            <a:extLst>
              <a:ext uri="{FF2B5EF4-FFF2-40B4-BE49-F238E27FC236}">
                <a16:creationId xmlns:a16="http://schemas.microsoft.com/office/drawing/2014/main" id="{426D9155-F65A-0B52-09A9-4917AA15BE9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77090" y="3924761"/>
            <a:ext cx="748100" cy="7163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チークのイラスト（化粧品）">
            <a:extLst>
              <a:ext uri="{FF2B5EF4-FFF2-40B4-BE49-F238E27FC236}">
                <a16:creationId xmlns:a16="http://schemas.microsoft.com/office/drawing/2014/main" id="{28C5337F-7F02-AEEE-B45F-FC93BFB6404D}"/>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71135" y="3721632"/>
            <a:ext cx="1036786" cy="10743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携帯用の除菌スプレーのイラスト">
            <a:extLst>
              <a:ext uri="{FF2B5EF4-FFF2-40B4-BE49-F238E27FC236}">
                <a16:creationId xmlns:a16="http://schemas.microsoft.com/office/drawing/2014/main" id="{79E82C8E-D4AF-9B4B-E603-2EE586B15AE5}"/>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031129" y="3815399"/>
            <a:ext cx="887786" cy="96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727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CA6092B-BCFA-6C42-BE11-9746B32E9884}"/>
              </a:ext>
            </a:extLst>
          </p:cNvPr>
          <p:cNvSpPr txBox="1"/>
          <p:nvPr/>
        </p:nvSpPr>
        <p:spPr>
          <a:xfrm>
            <a:off x="223232" y="871563"/>
            <a:ext cx="1569661" cy="369332"/>
          </a:xfrm>
          <a:prstGeom prst="rect">
            <a:avLst/>
          </a:prstGeom>
          <a:noFill/>
        </p:spPr>
        <p:txBody>
          <a:bodyPr wrap="none" rtlCol="0">
            <a:spAutoFit/>
          </a:bodyPr>
          <a:lstStyle/>
          <a:p>
            <a:pPr algn="ctr"/>
            <a:r>
              <a:rPr lang="ja-JP" altLang="en-US" b="1" dirty="0">
                <a:latin typeface="Meiryo UI" panose="020B0604030504040204" pitchFamily="50" charset="-128"/>
                <a:ea typeface="Meiryo UI" panose="020B0604030504040204" pitchFamily="50" charset="-128"/>
              </a:rPr>
              <a:t>私達の先生！</a:t>
            </a:r>
            <a:endParaRPr lang="en-US" altLang="ja-JP"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E0274C56-877A-3150-44D3-F9688F3F9F0C}"/>
              </a:ext>
            </a:extLst>
          </p:cNvPr>
          <p:cNvSpPr txBox="1"/>
          <p:nvPr/>
        </p:nvSpPr>
        <p:spPr>
          <a:xfrm>
            <a:off x="3697958" y="4204799"/>
            <a:ext cx="184731" cy="338554"/>
          </a:xfrm>
          <a:prstGeom prst="rect">
            <a:avLst/>
          </a:prstGeom>
          <a:noFill/>
        </p:spPr>
        <p:txBody>
          <a:bodyPr wrap="none" rtlCol="0">
            <a:spAutoFit/>
          </a:bodyPr>
          <a:lstStyle/>
          <a:p>
            <a:endParaRPr lang="ja-JP" altLang="en-US" sz="1600" dirty="0">
              <a:solidFill>
                <a:srgbClr val="FF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AAA234EB-F41A-4C95-A48D-EB2460AA1982}"/>
              </a:ext>
            </a:extLst>
          </p:cNvPr>
          <p:cNvSpPr txBox="1"/>
          <p:nvPr/>
        </p:nvSpPr>
        <p:spPr>
          <a:xfrm>
            <a:off x="2014824" y="1435723"/>
            <a:ext cx="4819284" cy="400110"/>
          </a:xfrm>
          <a:prstGeom prst="rect">
            <a:avLst/>
          </a:prstGeom>
          <a:noFill/>
        </p:spPr>
        <p:txBody>
          <a:bodyPr wrap="square">
            <a:spAutoFit/>
          </a:bodyPr>
          <a:lstStyle/>
          <a:p>
            <a:pPr algn="ctr"/>
            <a:r>
              <a:rPr lang="ja-JP" altLang="en-US" sz="2000" b="1" dirty="0">
                <a:solidFill>
                  <a:srgbClr val="0000FF"/>
                </a:solidFill>
                <a:latin typeface="Meiryo UI" panose="020B0604030504040204" pitchFamily="50" charset="-128"/>
                <a:ea typeface="Meiryo UI" panose="020B0604030504040204" pitchFamily="50" charset="-128"/>
              </a:rPr>
              <a:t>黒染皮膜には格子状の隙間がある</a:t>
            </a:r>
            <a:endParaRPr lang="ja-JP" altLang="en-US" sz="2000" b="1"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438C649-CE66-B8EF-009D-5C228AC00BE7}"/>
              </a:ext>
            </a:extLst>
          </p:cNvPr>
          <p:cNvSpPr txBox="1"/>
          <p:nvPr/>
        </p:nvSpPr>
        <p:spPr>
          <a:xfrm>
            <a:off x="898016" y="1738667"/>
            <a:ext cx="1559106"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黒染被膜</a:t>
            </a:r>
          </a:p>
        </p:txBody>
      </p:sp>
      <p:sp>
        <p:nvSpPr>
          <p:cNvPr id="14" name="テキスト ボックス 13">
            <a:extLst>
              <a:ext uri="{FF2B5EF4-FFF2-40B4-BE49-F238E27FC236}">
                <a16:creationId xmlns:a16="http://schemas.microsoft.com/office/drawing/2014/main" id="{EA7AC04E-3A12-8F84-281F-85AB4AE8ACFC}"/>
              </a:ext>
            </a:extLst>
          </p:cNvPr>
          <p:cNvSpPr txBox="1"/>
          <p:nvPr/>
        </p:nvSpPr>
        <p:spPr>
          <a:xfrm>
            <a:off x="215019" y="3719584"/>
            <a:ext cx="6727377" cy="369332"/>
          </a:xfrm>
          <a:prstGeom prst="rect">
            <a:avLst/>
          </a:prstGeom>
          <a:noFill/>
        </p:spPr>
        <p:txBody>
          <a:bodyPr wrap="square">
            <a:spAutoFit/>
          </a:bodyPr>
          <a:lstStyle/>
          <a:p>
            <a:r>
              <a:rPr lang="ja-JP" altLang="en-US" b="1" dirty="0">
                <a:solidFill>
                  <a:srgbClr val="0000FF"/>
                </a:solidFill>
                <a:latin typeface="Meiryo UI" panose="020B0604030504040204" pitchFamily="50" charset="-128"/>
                <a:ea typeface="Meiryo UI" panose="020B0604030504040204" pitchFamily="50" charset="-128"/>
              </a:rPr>
              <a:t>隙間から鉄イオンが酸化し、酸化物生成　⇒　拭き取っている</a:t>
            </a:r>
            <a:endParaRPr lang="ja-JP" altLang="en-US" b="1" dirty="0">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4C9B8873-014E-1BA6-006A-78ECB0F81685}"/>
              </a:ext>
            </a:extLst>
          </p:cNvPr>
          <p:cNvGrpSpPr/>
          <p:nvPr/>
        </p:nvGrpSpPr>
        <p:grpSpPr>
          <a:xfrm>
            <a:off x="763144" y="4564830"/>
            <a:ext cx="2182992" cy="931957"/>
            <a:chOff x="8010332" y="1079564"/>
            <a:chExt cx="825758" cy="431994"/>
          </a:xfrm>
        </p:grpSpPr>
        <p:sp>
          <p:nvSpPr>
            <p:cNvPr id="47" name="正方形/長方形 46">
              <a:extLst>
                <a:ext uri="{FF2B5EF4-FFF2-40B4-BE49-F238E27FC236}">
                  <a16:creationId xmlns:a16="http://schemas.microsoft.com/office/drawing/2014/main" id="{2E371F77-4BCC-D189-4965-50E73E71F06D}"/>
                </a:ext>
              </a:extLst>
            </p:cNvPr>
            <p:cNvSpPr/>
            <p:nvPr/>
          </p:nvSpPr>
          <p:spPr>
            <a:xfrm>
              <a:off x="8024327" y="1287624"/>
              <a:ext cx="811763" cy="223934"/>
            </a:xfrm>
            <a:prstGeom prst="rect">
              <a:avLst/>
            </a:prstGeom>
            <a:gradFill>
              <a:gsLst>
                <a:gs pos="0">
                  <a:schemeClr val="bg1">
                    <a:lumMod val="75000"/>
                  </a:schemeClr>
                </a:gs>
                <a:gs pos="55952">
                  <a:schemeClr val="bg1">
                    <a:lumMod val="95000"/>
                  </a:schemeClr>
                </a:gs>
                <a:gs pos="26000">
                  <a:schemeClr val="bg1">
                    <a:lumMod val="85000"/>
                  </a:schemeClr>
                </a:gs>
                <a:gs pos="88000">
                  <a:schemeClr val="bg1">
                    <a:lumMod val="6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dirty="0">
                <a:latin typeface="Meiryo UI" panose="020B0604030504040204" pitchFamily="50" charset="-128"/>
                <a:ea typeface="Meiryo UI" panose="020B0604030504040204" pitchFamily="50" charset="-128"/>
              </a:endParaRPr>
            </a:p>
          </p:txBody>
        </p:sp>
        <p:sp>
          <p:nvSpPr>
            <p:cNvPr id="48" name="楕円 47">
              <a:extLst>
                <a:ext uri="{FF2B5EF4-FFF2-40B4-BE49-F238E27FC236}">
                  <a16:creationId xmlns:a16="http://schemas.microsoft.com/office/drawing/2014/main" id="{71EBAE54-0378-658A-855C-258DA15A54EF}"/>
                </a:ext>
              </a:extLst>
            </p:cNvPr>
            <p:cNvSpPr/>
            <p:nvPr/>
          </p:nvSpPr>
          <p:spPr bwMode="auto">
            <a:xfrm>
              <a:off x="8010332" y="1079564"/>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49" name="楕円 48">
              <a:extLst>
                <a:ext uri="{FF2B5EF4-FFF2-40B4-BE49-F238E27FC236}">
                  <a16:creationId xmlns:a16="http://schemas.microsoft.com/office/drawing/2014/main" id="{3301C4D1-3240-ED94-1AAD-34214CCD58E3}"/>
                </a:ext>
              </a:extLst>
            </p:cNvPr>
            <p:cNvSpPr/>
            <p:nvPr/>
          </p:nvSpPr>
          <p:spPr bwMode="auto">
            <a:xfrm>
              <a:off x="8306072" y="1079564"/>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50" name="楕円 49">
              <a:extLst>
                <a:ext uri="{FF2B5EF4-FFF2-40B4-BE49-F238E27FC236}">
                  <a16:creationId xmlns:a16="http://schemas.microsoft.com/office/drawing/2014/main" id="{81314FF2-DDEF-39C7-5BFA-E2DC634760CF}"/>
                </a:ext>
              </a:extLst>
            </p:cNvPr>
            <p:cNvSpPr/>
            <p:nvPr/>
          </p:nvSpPr>
          <p:spPr bwMode="auto">
            <a:xfrm>
              <a:off x="8592479" y="1080418"/>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sp>
        <p:nvSpPr>
          <p:cNvPr id="28" name="楕円 27">
            <a:extLst>
              <a:ext uri="{FF2B5EF4-FFF2-40B4-BE49-F238E27FC236}">
                <a16:creationId xmlns:a16="http://schemas.microsoft.com/office/drawing/2014/main" id="{A828E7FB-2DFA-429A-8121-C56CAB1986B0}"/>
              </a:ext>
            </a:extLst>
          </p:cNvPr>
          <p:cNvSpPr/>
          <p:nvPr/>
        </p:nvSpPr>
        <p:spPr bwMode="auto">
          <a:xfrm>
            <a:off x="2045719" y="4486860"/>
            <a:ext cx="376920" cy="15135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nvGrpSpPr>
          <p:cNvPr id="29" name="グループ化 28">
            <a:extLst>
              <a:ext uri="{FF2B5EF4-FFF2-40B4-BE49-F238E27FC236}">
                <a16:creationId xmlns:a16="http://schemas.microsoft.com/office/drawing/2014/main" id="{C9FC4D34-325F-27BC-1055-F9064560F805}"/>
              </a:ext>
            </a:extLst>
          </p:cNvPr>
          <p:cNvGrpSpPr/>
          <p:nvPr/>
        </p:nvGrpSpPr>
        <p:grpSpPr>
          <a:xfrm>
            <a:off x="830399" y="5055713"/>
            <a:ext cx="2145994" cy="364078"/>
            <a:chOff x="6055071" y="5230430"/>
            <a:chExt cx="2200682" cy="478811"/>
          </a:xfrm>
        </p:grpSpPr>
        <p:sp>
          <p:nvSpPr>
            <p:cNvPr id="43" name="楕円 42">
              <a:extLst>
                <a:ext uri="{FF2B5EF4-FFF2-40B4-BE49-F238E27FC236}">
                  <a16:creationId xmlns:a16="http://schemas.microsoft.com/office/drawing/2014/main" id="{DB381A2B-D7DC-A9FC-9244-5C76C0B5EF21}"/>
                </a:ext>
              </a:extLst>
            </p:cNvPr>
            <p:cNvSpPr/>
            <p:nvPr/>
          </p:nvSpPr>
          <p:spPr bwMode="auto">
            <a:xfrm>
              <a:off x="6119634" y="5230430"/>
              <a:ext cx="933988" cy="478811"/>
            </a:xfrm>
            <a:prstGeom prst="ellipse">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44" name="楕円 43">
              <a:extLst>
                <a:ext uri="{FF2B5EF4-FFF2-40B4-BE49-F238E27FC236}">
                  <a16:creationId xmlns:a16="http://schemas.microsoft.com/office/drawing/2014/main" id="{C788568E-A60C-2D38-098C-12CD4D8726B3}"/>
                </a:ext>
              </a:extLst>
            </p:cNvPr>
            <p:cNvSpPr/>
            <p:nvPr/>
          </p:nvSpPr>
          <p:spPr bwMode="auto">
            <a:xfrm>
              <a:off x="7197528" y="5245051"/>
              <a:ext cx="888823" cy="464189"/>
            </a:xfrm>
            <a:prstGeom prst="ellipse">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5DF85F67-347F-D20C-43DE-83B6A9E0F447}"/>
                </a:ext>
              </a:extLst>
            </p:cNvPr>
            <p:cNvSpPr txBox="1"/>
            <p:nvPr/>
          </p:nvSpPr>
          <p:spPr>
            <a:xfrm>
              <a:off x="6055071" y="5238123"/>
              <a:ext cx="1117958" cy="445244"/>
            </a:xfrm>
            <a:prstGeom prst="rect">
              <a:avLst/>
            </a:prstGeom>
            <a:noFill/>
          </p:spPr>
          <p:txBody>
            <a:bodyPr wrap="square" rtlCol="0" anchor="ctr">
              <a:spAutoFit/>
            </a:bodyPr>
            <a:lstStyle/>
            <a:p>
              <a:pPr algn="ctr"/>
              <a:r>
                <a:rPr lang="ja-JP" altLang="en-US" sz="1600" b="1" dirty="0">
                  <a:latin typeface="Meiryo UI" panose="020B0604030504040204" pitchFamily="50" charset="-128"/>
                  <a:ea typeface="Meiryo UI" panose="020B0604030504040204" pitchFamily="50" charset="-128"/>
                </a:rPr>
                <a:t>鉄イオン</a:t>
              </a:r>
            </a:p>
          </p:txBody>
        </p:sp>
        <p:sp>
          <p:nvSpPr>
            <p:cNvPr id="46" name="テキスト ボックス 45">
              <a:extLst>
                <a:ext uri="{FF2B5EF4-FFF2-40B4-BE49-F238E27FC236}">
                  <a16:creationId xmlns:a16="http://schemas.microsoft.com/office/drawing/2014/main" id="{AD2D98FE-D898-195E-3101-4BF61C4FD9B6}"/>
                </a:ext>
              </a:extLst>
            </p:cNvPr>
            <p:cNvSpPr txBox="1"/>
            <p:nvPr/>
          </p:nvSpPr>
          <p:spPr>
            <a:xfrm>
              <a:off x="7137945" y="5247212"/>
              <a:ext cx="1117808" cy="445244"/>
            </a:xfrm>
            <a:prstGeom prst="rect">
              <a:avLst/>
            </a:prstGeom>
            <a:noFill/>
          </p:spPr>
          <p:txBody>
            <a:bodyPr wrap="square" rtlCol="0" anchor="ctr">
              <a:spAutoFit/>
            </a:bodyPr>
            <a:lstStyle/>
            <a:p>
              <a:pPr algn="ctr"/>
              <a:r>
                <a:rPr lang="ja-JP" altLang="en-US" sz="1600" b="1" dirty="0">
                  <a:latin typeface="Meiryo UI" panose="020B0604030504040204" pitchFamily="50" charset="-128"/>
                  <a:ea typeface="Meiryo UI" panose="020B0604030504040204" pitchFamily="50" charset="-128"/>
                </a:rPr>
                <a:t>鉄イオン</a:t>
              </a:r>
            </a:p>
          </p:txBody>
        </p:sp>
      </p:grpSp>
      <p:cxnSp>
        <p:nvCxnSpPr>
          <p:cNvPr id="30" name="直線矢印コネクタ 29">
            <a:extLst>
              <a:ext uri="{FF2B5EF4-FFF2-40B4-BE49-F238E27FC236}">
                <a16:creationId xmlns:a16="http://schemas.microsoft.com/office/drawing/2014/main" id="{DEFD5663-AAD5-A4E1-6077-3BECF47FC4DF}"/>
              </a:ext>
            </a:extLst>
          </p:cNvPr>
          <p:cNvCxnSpPr/>
          <p:nvPr/>
        </p:nvCxnSpPr>
        <p:spPr bwMode="auto">
          <a:xfrm flipV="1">
            <a:off x="2234178" y="4674911"/>
            <a:ext cx="0" cy="174291"/>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矢印コネクタ 30">
            <a:extLst>
              <a:ext uri="{FF2B5EF4-FFF2-40B4-BE49-F238E27FC236}">
                <a16:creationId xmlns:a16="http://schemas.microsoft.com/office/drawing/2014/main" id="{5D28884B-7ADC-4873-5371-9517EFFFE6E7}"/>
              </a:ext>
            </a:extLst>
          </p:cNvPr>
          <p:cNvCxnSpPr/>
          <p:nvPr/>
        </p:nvCxnSpPr>
        <p:spPr bwMode="auto">
          <a:xfrm flipV="1">
            <a:off x="1448927" y="4688671"/>
            <a:ext cx="0" cy="160531"/>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テキスト ボックス 128">
            <a:extLst>
              <a:ext uri="{FF2B5EF4-FFF2-40B4-BE49-F238E27FC236}">
                <a16:creationId xmlns:a16="http://schemas.microsoft.com/office/drawing/2014/main" id="{F20576DB-D298-D365-B9A2-43FFAFEEA657}"/>
              </a:ext>
            </a:extLst>
          </p:cNvPr>
          <p:cNvSpPr txBox="1">
            <a:spLocks noChangeArrowheads="1"/>
          </p:cNvSpPr>
          <p:nvPr/>
        </p:nvSpPr>
        <p:spPr bwMode="auto">
          <a:xfrm>
            <a:off x="1270937" y="4040910"/>
            <a:ext cx="11667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latin typeface="Meiryo UI" panose="020B0604030504040204" pitchFamily="50" charset="-128"/>
                <a:ea typeface="Meiryo UI" panose="020B0604030504040204" pitchFamily="50" charset="-128"/>
              </a:rPr>
              <a:t>酸化物</a:t>
            </a:r>
            <a:endParaRPr lang="en-US" altLang="ja-JP" sz="1800" b="1" dirty="0">
              <a:latin typeface="Meiryo UI" panose="020B0604030504040204" pitchFamily="50" charset="-128"/>
              <a:ea typeface="Meiryo UI" panose="020B0604030504040204" pitchFamily="50" charset="-128"/>
            </a:endParaRPr>
          </a:p>
        </p:txBody>
      </p:sp>
      <p:cxnSp>
        <p:nvCxnSpPr>
          <p:cNvPr id="33" name="直線コネクタ 32">
            <a:extLst>
              <a:ext uri="{FF2B5EF4-FFF2-40B4-BE49-F238E27FC236}">
                <a16:creationId xmlns:a16="http://schemas.microsoft.com/office/drawing/2014/main" id="{0A89CA7C-DAE2-08D9-ACA3-CBC9796E0D14}"/>
              </a:ext>
            </a:extLst>
          </p:cNvPr>
          <p:cNvCxnSpPr>
            <a:cxnSpLocks/>
            <a:stCxn id="32" idx="2"/>
            <a:endCxn id="34" idx="7"/>
          </p:cNvCxnSpPr>
          <p:nvPr/>
        </p:nvCxnSpPr>
        <p:spPr>
          <a:xfrm flipH="1">
            <a:off x="1592658" y="4410242"/>
            <a:ext cx="261669" cy="103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2BC13354-F558-4830-2952-A8EFDA1F7978}"/>
              </a:ext>
            </a:extLst>
          </p:cNvPr>
          <p:cNvSpPr/>
          <p:nvPr/>
        </p:nvSpPr>
        <p:spPr bwMode="auto">
          <a:xfrm>
            <a:off x="1270937" y="4491447"/>
            <a:ext cx="376920" cy="15135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cxnSp>
        <p:nvCxnSpPr>
          <p:cNvPr id="35" name="直線コネクタ 34">
            <a:extLst>
              <a:ext uri="{FF2B5EF4-FFF2-40B4-BE49-F238E27FC236}">
                <a16:creationId xmlns:a16="http://schemas.microsoft.com/office/drawing/2014/main" id="{41F50FB5-EFA5-02F4-88AA-67C2A5170687}"/>
              </a:ext>
            </a:extLst>
          </p:cNvPr>
          <p:cNvCxnSpPr>
            <a:cxnSpLocks/>
            <a:stCxn id="32" idx="2"/>
            <a:endCxn id="28" idx="1"/>
          </p:cNvCxnSpPr>
          <p:nvPr/>
        </p:nvCxnSpPr>
        <p:spPr>
          <a:xfrm>
            <a:off x="1854327" y="4410242"/>
            <a:ext cx="246591" cy="987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F778D4B7-EA84-8DB5-0098-CBC88A3AB05D}"/>
              </a:ext>
            </a:extLst>
          </p:cNvPr>
          <p:cNvCxnSpPr>
            <a:endCxn id="34" idx="1"/>
          </p:cNvCxnSpPr>
          <p:nvPr/>
        </p:nvCxnSpPr>
        <p:spPr bwMode="auto">
          <a:xfrm>
            <a:off x="1124358" y="4450167"/>
            <a:ext cx="201778" cy="63445"/>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グループ化 38">
            <a:extLst>
              <a:ext uri="{FF2B5EF4-FFF2-40B4-BE49-F238E27FC236}">
                <a16:creationId xmlns:a16="http://schemas.microsoft.com/office/drawing/2014/main" id="{8797B53E-A7AF-1955-487D-6BE10A71ECD9}"/>
              </a:ext>
            </a:extLst>
          </p:cNvPr>
          <p:cNvGrpSpPr/>
          <p:nvPr/>
        </p:nvGrpSpPr>
        <p:grpSpPr>
          <a:xfrm>
            <a:off x="2367444" y="4112665"/>
            <a:ext cx="900513" cy="461227"/>
            <a:chOff x="7434820" y="4100485"/>
            <a:chExt cx="665459" cy="604588"/>
          </a:xfrm>
        </p:grpSpPr>
        <p:sp>
          <p:nvSpPr>
            <p:cNvPr id="40" name="楕円 39">
              <a:extLst>
                <a:ext uri="{FF2B5EF4-FFF2-40B4-BE49-F238E27FC236}">
                  <a16:creationId xmlns:a16="http://schemas.microsoft.com/office/drawing/2014/main" id="{688A20C6-D7C5-2E60-F056-F2C0C0A3FFB1}"/>
                </a:ext>
              </a:extLst>
            </p:cNvPr>
            <p:cNvSpPr/>
            <p:nvPr/>
          </p:nvSpPr>
          <p:spPr bwMode="auto">
            <a:xfrm>
              <a:off x="7660434" y="4100485"/>
              <a:ext cx="417295" cy="60458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ECF00CEA-FBB6-01C2-4C61-1ABFBCDA9293}"/>
                </a:ext>
              </a:extLst>
            </p:cNvPr>
            <p:cNvSpPr txBox="1"/>
            <p:nvPr/>
          </p:nvSpPr>
          <p:spPr>
            <a:xfrm>
              <a:off x="7660561" y="4177482"/>
              <a:ext cx="439718" cy="443785"/>
            </a:xfrm>
            <a:prstGeom prst="rect">
              <a:avLst/>
            </a:prstGeom>
            <a:noFill/>
          </p:spPr>
          <p:txBody>
            <a:bodyPr wrap="none" rtlCol="0" anchor="ctr">
              <a:spAutoFit/>
            </a:bodyPr>
            <a:lstStyle/>
            <a:p>
              <a:pPr algn="ctr"/>
              <a:r>
                <a:rPr lang="ja-JP" altLang="en-US" sz="1600" b="1" dirty="0">
                  <a:latin typeface="Meiryo UI" panose="020B0604030504040204" pitchFamily="50" charset="-128"/>
                  <a:ea typeface="Meiryo UI" panose="020B0604030504040204" pitchFamily="50" charset="-128"/>
                </a:rPr>
                <a:t>酸素</a:t>
              </a:r>
            </a:p>
          </p:txBody>
        </p:sp>
        <p:cxnSp>
          <p:nvCxnSpPr>
            <p:cNvPr id="42" name="直線矢印コネクタ 41">
              <a:extLst>
                <a:ext uri="{FF2B5EF4-FFF2-40B4-BE49-F238E27FC236}">
                  <a16:creationId xmlns:a16="http://schemas.microsoft.com/office/drawing/2014/main" id="{8A0F73BD-E661-EF14-39C2-FA2D5CF62031}"/>
                </a:ext>
              </a:extLst>
            </p:cNvPr>
            <p:cNvCxnSpPr>
              <a:stCxn id="41" idx="1"/>
              <a:endCxn id="28" idx="7"/>
            </p:cNvCxnSpPr>
            <p:nvPr/>
          </p:nvCxnSpPr>
          <p:spPr bwMode="auto">
            <a:xfrm flipH="1">
              <a:off x="7434820" y="4399374"/>
              <a:ext cx="225742" cy="220671"/>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グループ化 15">
            <a:extLst>
              <a:ext uri="{FF2B5EF4-FFF2-40B4-BE49-F238E27FC236}">
                <a16:creationId xmlns:a16="http://schemas.microsoft.com/office/drawing/2014/main" id="{99179EB0-DCBE-5E0F-36A8-ECDA61A570F1}"/>
              </a:ext>
            </a:extLst>
          </p:cNvPr>
          <p:cNvGrpSpPr/>
          <p:nvPr/>
        </p:nvGrpSpPr>
        <p:grpSpPr>
          <a:xfrm>
            <a:off x="3776754" y="4570876"/>
            <a:ext cx="2479626" cy="926022"/>
            <a:chOff x="8010332" y="1037520"/>
            <a:chExt cx="839267" cy="474038"/>
          </a:xfrm>
        </p:grpSpPr>
        <p:sp>
          <p:nvSpPr>
            <p:cNvPr id="23" name="正方形/長方形 22">
              <a:extLst>
                <a:ext uri="{FF2B5EF4-FFF2-40B4-BE49-F238E27FC236}">
                  <a16:creationId xmlns:a16="http://schemas.microsoft.com/office/drawing/2014/main" id="{E274C9D8-DC0A-EEDE-26A6-5A4365676C96}"/>
                </a:ext>
              </a:extLst>
            </p:cNvPr>
            <p:cNvSpPr/>
            <p:nvPr/>
          </p:nvSpPr>
          <p:spPr>
            <a:xfrm>
              <a:off x="8012081" y="1261586"/>
              <a:ext cx="837518" cy="249972"/>
            </a:xfrm>
            <a:prstGeom prst="rect">
              <a:avLst/>
            </a:prstGeom>
            <a:gradFill>
              <a:gsLst>
                <a:gs pos="0">
                  <a:schemeClr val="bg1">
                    <a:lumMod val="75000"/>
                  </a:schemeClr>
                </a:gs>
                <a:gs pos="55952">
                  <a:schemeClr val="bg1">
                    <a:lumMod val="95000"/>
                  </a:schemeClr>
                </a:gs>
                <a:gs pos="26000">
                  <a:schemeClr val="bg1">
                    <a:lumMod val="85000"/>
                  </a:schemeClr>
                </a:gs>
                <a:gs pos="88000">
                  <a:schemeClr val="bg1">
                    <a:lumMod val="6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dirty="0">
                <a:latin typeface="Meiryo UI" panose="020B0604030504040204" pitchFamily="50" charset="-128"/>
                <a:ea typeface="Meiryo UI" panose="020B0604030504040204" pitchFamily="50" charset="-128"/>
              </a:endParaRPr>
            </a:p>
          </p:txBody>
        </p:sp>
        <p:sp>
          <p:nvSpPr>
            <p:cNvPr id="24" name="楕円 23">
              <a:extLst>
                <a:ext uri="{FF2B5EF4-FFF2-40B4-BE49-F238E27FC236}">
                  <a16:creationId xmlns:a16="http://schemas.microsoft.com/office/drawing/2014/main" id="{5BE9B830-8390-DF9A-EC96-DC76BB1BF3CE}"/>
                </a:ext>
              </a:extLst>
            </p:cNvPr>
            <p:cNvSpPr/>
            <p:nvPr/>
          </p:nvSpPr>
          <p:spPr bwMode="auto">
            <a:xfrm>
              <a:off x="8010332" y="1043815"/>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25" name="楕円 24">
              <a:extLst>
                <a:ext uri="{FF2B5EF4-FFF2-40B4-BE49-F238E27FC236}">
                  <a16:creationId xmlns:a16="http://schemas.microsoft.com/office/drawing/2014/main" id="{43564936-D4A2-6CBB-454E-4C5D10CD6CC4}"/>
                </a:ext>
              </a:extLst>
            </p:cNvPr>
            <p:cNvSpPr/>
            <p:nvPr/>
          </p:nvSpPr>
          <p:spPr bwMode="auto">
            <a:xfrm>
              <a:off x="8306072" y="1043817"/>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26" name="楕円 25">
              <a:extLst>
                <a:ext uri="{FF2B5EF4-FFF2-40B4-BE49-F238E27FC236}">
                  <a16:creationId xmlns:a16="http://schemas.microsoft.com/office/drawing/2014/main" id="{7A64D65F-D5C4-D66A-047B-5964F75DD731}"/>
                </a:ext>
              </a:extLst>
            </p:cNvPr>
            <p:cNvSpPr/>
            <p:nvPr/>
          </p:nvSpPr>
          <p:spPr bwMode="auto">
            <a:xfrm>
              <a:off x="8592479" y="1037520"/>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sp>
        <p:nvSpPr>
          <p:cNvPr id="17" name="楕円 16">
            <a:extLst>
              <a:ext uri="{FF2B5EF4-FFF2-40B4-BE49-F238E27FC236}">
                <a16:creationId xmlns:a16="http://schemas.microsoft.com/office/drawing/2014/main" id="{C47F1BCA-646B-1A76-B8DA-F850A9E8C25F}"/>
              </a:ext>
            </a:extLst>
          </p:cNvPr>
          <p:cNvSpPr/>
          <p:nvPr/>
        </p:nvSpPr>
        <p:spPr bwMode="auto">
          <a:xfrm>
            <a:off x="5573520" y="4183356"/>
            <a:ext cx="397132" cy="220121"/>
          </a:xfrm>
          <a:prstGeom prst="ellips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pic>
        <p:nvPicPr>
          <p:cNvPr id="19" name="図 18">
            <a:extLst>
              <a:ext uri="{FF2B5EF4-FFF2-40B4-BE49-F238E27FC236}">
                <a16:creationId xmlns:a16="http://schemas.microsoft.com/office/drawing/2014/main" id="{010681E1-FFDE-A119-D280-63D3433DDDB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38" b="89752" l="9804" r="96359">
                        <a14:foregroundMark x1="76751" y1="75155" x2="79832" y2="58696"/>
                        <a14:foregroundMark x1="79832" y1="58696" x2="71709" y2="36335"/>
                        <a14:foregroundMark x1="71709" y1="36335" x2="59384" y2="23292"/>
                        <a14:foregroundMark x1="59384" y1="23292" x2="49860" y2="30745"/>
                        <a14:foregroundMark x1="38655" y1="48758" x2="53501" y2="26087"/>
                        <a14:foregroundMark x1="53501" y1="26087" x2="57423" y2="22671"/>
                        <a14:foregroundMark x1="83754" y1="63665" x2="79272" y2="36646"/>
                        <a14:foregroundMark x1="79272" y1="36646" x2="77311" y2="34161"/>
                        <a14:foregroundMark x1="91036" y1="54969" x2="92157" y2="42236"/>
                        <a14:foregroundMark x1="95238" y1="48447" x2="96359" y2="47205"/>
                        <a14:foregroundMark x1="23529" y1="29814" x2="18487" y2="27950"/>
                        <a14:foregroundMark x1="10364" y1="17081" x2="15686" y2="15217"/>
                      </a14:backgroundRemoval>
                    </a14:imgEffect>
                  </a14:imgLayer>
                </a14:imgProps>
              </a:ext>
            </a:extLst>
          </a:blip>
          <a:stretch>
            <a:fillRect/>
          </a:stretch>
        </p:blipFill>
        <p:spPr>
          <a:xfrm rot="7101545">
            <a:off x="4031154" y="4228725"/>
            <a:ext cx="483757" cy="654373"/>
          </a:xfrm>
          <a:prstGeom prst="rect">
            <a:avLst/>
          </a:prstGeom>
        </p:spPr>
      </p:pic>
      <p:pic>
        <p:nvPicPr>
          <p:cNvPr id="21" name="図 20">
            <a:extLst>
              <a:ext uri="{FF2B5EF4-FFF2-40B4-BE49-F238E27FC236}">
                <a16:creationId xmlns:a16="http://schemas.microsoft.com/office/drawing/2014/main" id="{01BE40A3-ECFE-F953-87D0-1750F96814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4914387">
            <a:off x="4544694" y="4385145"/>
            <a:ext cx="219036" cy="440057"/>
          </a:xfrm>
          <a:prstGeom prst="rect">
            <a:avLst/>
          </a:prstGeom>
        </p:spPr>
      </p:pic>
      <p:pic>
        <p:nvPicPr>
          <p:cNvPr id="22" name="図 21">
            <a:extLst>
              <a:ext uri="{FF2B5EF4-FFF2-40B4-BE49-F238E27FC236}">
                <a16:creationId xmlns:a16="http://schemas.microsoft.com/office/drawing/2014/main" id="{D20783B2-FAC8-EA33-B4AE-EB9AD49705A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4108009">
            <a:off x="5401728" y="4285655"/>
            <a:ext cx="278972" cy="560472"/>
          </a:xfrm>
          <a:prstGeom prst="rect">
            <a:avLst/>
          </a:prstGeom>
        </p:spPr>
      </p:pic>
      <p:sp>
        <p:nvSpPr>
          <p:cNvPr id="52" name="矢印: 右 51">
            <a:extLst>
              <a:ext uri="{FF2B5EF4-FFF2-40B4-BE49-F238E27FC236}">
                <a16:creationId xmlns:a16="http://schemas.microsoft.com/office/drawing/2014/main" id="{A53D9649-D2EB-8BE3-1E1B-68E4BF8FD19C}"/>
              </a:ext>
            </a:extLst>
          </p:cNvPr>
          <p:cNvSpPr/>
          <p:nvPr/>
        </p:nvSpPr>
        <p:spPr bwMode="auto">
          <a:xfrm rot="5400000">
            <a:off x="1933840" y="2305507"/>
            <a:ext cx="387121" cy="2300850"/>
          </a:xfrm>
          <a:prstGeom prst="rightArrow">
            <a:avLst>
              <a:gd name="adj1" fmla="val 72449"/>
              <a:gd name="adj2" fmla="val 39552"/>
            </a:avLst>
          </a:prstGeom>
          <a:no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78C37DFC-3A74-8215-5101-D8FA54BDDF9D}"/>
              </a:ext>
            </a:extLst>
          </p:cNvPr>
          <p:cNvSpPr txBox="1"/>
          <p:nvPr/>
        </p:nvSpPr>
        <p:spPr>
          <a:xfrm>
            <a:off x="1087024" y="3281773"/>
            <a:ext cx="2103988" cy="338554"/>
          </a:xfrm>
          <a:prstGeom prst="rect">
            <a:avLst/>
          </a:prstGeom>
          <a:noFill/>
        </p:spPr>
        <p:txBody>
          <a:bodyPr wrap="square" rtlCol="0">
            <a:spAutoFit/>
          </a:bodyPr>
          <a:lstStyle/>
          <a:p>
            <a:pPr algn="ctr"/>
            <a:r>
              <a:rPr lang="ja-JP" altLang="en-US" sz="1600" b="1" dirty="0">
                <a:solidFill>
                  <a:schemeClr val="bg2"/>
                </a:solidFill>
                <a:latin typeface="Meiryo UI" panose="020B0604030504040204" pitchFamily="50" charset="-128"/>
                <a:ea typeface="Meiryo UI" panose="020B0604030504040204" pitchFamily="50" charset="-128"/>
              </a:rPr>
              <a:t>過剰反応</a:t>
            </a:r>
          </a:p>
        </p:txBody>
      </p:sp>
      <p:sp>
        <p:nvSpPr>
          <p:cNvPr id="54" name="テキスト ボックス 53">
            <a:extLst>
              <a:ext uri="{FF2B5EF4-FFF2-40B4-BE49-F238E27FC236}">
                <a16:creationId xmlns:a16="http://schemas.microsoft.com/office/drawing/2014/main" id="{8ABE5067-9259-2685-7DEC-CF6012FE3ED4}"/>
              </a:ext>
            </a:extLst>
          </p:cNvPr>
          <p:cNvSpPr txBox="1"/>
          <p:nvPr/>
        </p:nvSpPr>
        <p:spPr>
          <a:xfrm>
            <a:off x="392477" y="1417615"/>
            <a:ext cx="1980030" cy="400110"/>
          </a:xfrm>
          <a:prstGeom prst="rect">
            <a:avLst/>
          </a:prstGeom>
          <a:noFill/>
        </p:spPr>
        <p:txBody>
          <a:bodyPr wrap="none" rtlCol="0">
            <a:spAutoFit/>
          </a:bodyPr>
          <a:lstStyle/>
          <a:p>
            <a:pPr algn="ctr"/>
            <a:r>
              <a:rPr lang="ja-JP" altLang="en-US" sz="2000" b="1" dirty="0">
                <a:latin typeface="Meiryo UI" panose="020B0604030504040204" pitchFamily="50" charset="-128"/>
                <a:ea typeface="Meiryo UI" panose="020B0604030504040204" pitchFamily="50" charset="-128"/>
              </a:rPr>
              <a:t>通常の黒染状態</a:t>
            </a:r>
          </a:p>
        </p:txBody>
      </p:sp>
      <p:sp>
        <p:nvSpPr>
          <p:cNvPr id="55" name="矢印: 右 54">
            <a:extLst>
              <a:ext uri="{FF2B5EF4-FFF2-40B4-BE49-F238E27FC236}">
                <a16:creationId xmlns:a16="http://schemas.microsoft.com/office/drawing/2014/main" id="{FA73DFA2-6168-9D55-4B93-9FA372E10AF6}"/>
              </a:ext>
            </a:extLst>
          </p:cNvPr>
          <p:cNvSpPr/>
          <p:nvPr/>
        </p:nvSpPr>
        <p:spPr bwMode="auto">
          <a:xfrm>
            <a:off x="3314391" y="4720789"/>
            <a:ext cx="229243" cy="595933"/>
          </a:xfrm>
          <a:prstGeom prst="rightArrow">
            <a:avLst/>
          </a:prstGeom>
          <a:solidFill>
            <a:schemeClr val="bg1"/>
          </a:solid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nvGrpSpPr>
          <p:cNvPr id="57" name="グループ化 56">
            <a:extLst>
              <a:ext uri="{FF2B5EF4-FFF2-40B4-BE49-F238E27FC236}">
                <a16:creationId xmlns:a16="http://schemas.microsoft.com/office/drawing/2014/main" id="{AF41E783-A720-D100-B3B1-CB6283D1D30C}"/>
              </a:ext>
            </a:extLst>
          </p:cNvPr>
          <p:cNvGrpSpPr/>
          <p:nvPr/>
        </p:nvGrpSpPr>
        <p:grpSpPr>
          <a:xfrm>
            <a:off x="443658" y="2065432"/>
            <a:ext cx="2720219" cy="1100414"/>
            <a:chOff x="6978710" y="983446"/>
            <a:chExt cx="1166915" cy="462799"/>
          </a:xfrm>
        </p:grpSpPr>
        <p:sp>
          <p:nvSpPr>
            <p:cNvPr id="70" name="正方形/長方形 69">
              <a:extLst>
                <a:ext uri="{FF2B5EF4-FFF2-40B4-BE49-F238E27FC236}">
                  <a16:creationId xmlns:a16="http://schemas.microsoft.com/office/drawing/2014/main" id="{5A688256-B9B5-B030-6185-35E7618A9F73}"/>
                </a:ext>
              </a:extLst>
            </p:cNvPr>
            <p:cNvSpPr/>
            <p:nvPr/>
          </p:nvSpPr>
          <p:spPr>
            <a:xfrm>
              <a:off x="6978710" y="1090290"/>
              <a:ext cx="1166915" cy="355955"/>
            </a:xfrm>
            <a:prstGeom prst="rect">
              <a:avLst/>
            </a:prstGeom>
            <a:gradFill>
              <a:gsLst>
                <a:gs pos="0">
                  <a:schemeClr val="bg1">
                    <a:lumMod val="75000"/>
                  </a:schemeClr>
                </a:gs>
                <a:gs pos="55952">
                  <a:schemeClr val="bg1">
                    <a:lumMod val="95000"/>
                  </a:schemeClr>
                </a:gs>
                <a:gs pos="26000">
                  <a:schemeClr val="bg1">
                    <a:lumMod val="85000"/>
                  </a:schemeClr>
                </a:gs>
                <a:gs pos="88000">
                  <a:schemeClr val="bg1">
                    <a:lumMod val="6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a:latin typeface="Meiryo UI" panose="020B0604030504040204" pitchFamily="50" charset="-128"/>
                <a:ea typeface="Meiryo UI" panose="020B0604030504040204" pitchFamily="50" charset="-128"/>
              </a:endParaRPr>
            </a:p>
          </p:txBody>
        </p:sp>
        <p:grpSp>
          <p:nvGrpSpPr>
            <p:cNvPr id="71" name="グループ化 70">
              <a:extLst>
                <a:ext uri="{FF2B5EF4-FFF2-40B4-BE49-F238E27FC236}">
                  <a16:creationId xmlns:a16="http://schemas.microsoft.com/office/drawing/2014/main" id="{673CC1A6-F399-C656-2A3A-E5C6E56BFC54}"/>
                </a:ext>
              </a:extLst>
            </p:cNvPr>
            <p:cNvGrpSpPr/>
            <p:nvPr/>
          </p:nvGrpSpPr>
          <p:grpSpPr>
            <a:xfrm>
              <a:off x="6978710" y="983446"/>
              <a:ext cx="1157583" cy="111953"/>
              <a:chOff x="7117786" y="974415"/>
              <a:chExt cx="1569014" cy="120983"/>
            </a:xfrm>
          </p:grpSpPr>
          <p:grpSp>
            <p:nvGrpSpPr>
              <p:cNvPr id="72" name="グループ化 71">
                <a:extLst>
                  <a:ext uri="{FF2B5EF4-FFF2-40B4-BE49-F238E27FC236}">
                    <a16:creationId xmlns:a16="http://schemas.microsoft.com/office/drawing/2014/main" id="{C40D6BA5-A352-EB84-37F9-569906C13AC7}"/>
                  </a:ext>
                </a:extLst>
              </p:cNvPr>
              <p:cNvGrpSpPr/>
              <p:nvPr/>
            </p:nvGrpSpPr>
            <p:grpSpPr>
              <a:xfrm>
                <a:off x="7117786" y="974415"/>
                <a:ext cx="508271" cy="116949"/>
                <a:chOff x="1847462" y="4833257"/>
                <a:chExt cx="858414" cy="270587"/>
              </a:xfrm>
            </p:grpSpPr>
            <p:sp>
              <p:nvSpPr>
                <p:cNvPr id="81" name="楕円 80">
                  <a:extLst>
                    <a:ext uri="{FF2B5EF4-FFF2-40B4-BE49-F238E27FC236}">
                      <a16:creationId xmlns:a16="http://schemas.microsoft.com/office/drawing/2014/main" id="{8EDE3E93-D3F4-6D26-05A6-2152CC52246A}"/>
                    </a:ext>
                  </a:extLst>
                </p:cNvPr>
                <p:cNvSpPr/>
                <p:nvPr/>
              </p:nvSpPr>
              <p:spPr bwMode="auto">
                <a:xfrm>
                  <a:off x="1847462" y="483325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82" name="楕円 81">
                  <a:extLst>
                    <a:ext uri="{FF2B5EF4-FFF2-40B4-BE49-F238E27FC236}">
                      <a16:creationId xmlns:a16="http://schemas.microsoft.com/office/drawing/2014/main" id="{83B4B892-2188-2D54-BD30-56B7EBCF615D}"/>
                    </a:ext>
                  </a:extLst>
                </p:cNvPr>
                <p:cNvSpPr/>
                <p:nvPr/>
              </p:nvSpPr>
              <p:spPr bwMode="auto">
                <a:xfrm>
                  <a:off x="2146042" y="483325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83" name="楕円 82">
                  <a:extLst>
                    <a:ext uri="{FF2B5EF4-FFF2-40B4-BE49-F238E27FC236}">
                      <a16:creationId xmlns:a16="http://schemas.microsoft.com/office/drawing/2014/main" id="{75A7DB9E-43AD-7908-FE3A-6F85B9A7A9B0}"/>
                    </a:ext>
                  </a:extLst>
                </p:cNvPr>
                <p:cNvSpPr/>
                <p:nvPr/>
              </p:nvSpPr>
              <p:spPr bwMode="auto">
                <a:xfrm>
                  <a:off x="2444619" y="484258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grpSp>
            <p:nvGrpSpPr>
              <p:cNvPr id="73" name="グループ化 72">
                <a:extLst>
                  <a:ext uri="{FF2B5EF4-FFF2-40B4-BE49-F238E27FC236}">
                    <a16:creationId xmlns:a16="http://schemas.microsoft.com/office/drawing/2014/main" id="{5236A046-239E-2816-ADD4-44C6D78BAF1A}"/>
                  </a:ext>
                </a:extLst>
              </p:cNvPr>
              <p:cNvGrpSpPr/>
              <p:nvPr/>
            </p:nvGrpSpPr>
            <p:grpSpPr>
              <a:xfrm>
                <a:off x="7648158" y="974416"/>
                <a:ext cx="508271" cy="116949"/>
                <a:chOff x="1847462" y="4833257"/>
                <a:chExt cx="858414" cy="270587"/>
              </a:xfrm>
            </p:grpSpPr>
            <p:sp>
              <p:nvSpPr>
                <p:cNvPr id="78" name="楕円 77">
                  <a:extLst>
                    <a:ext uri="{FF2B5EF4-FFF2-40B4-BE49-F238E27FC236}">
                      <a16:creationId xmlns:a16="http://schemas.microsoft.com/office/drawing/2014/main" id="{B85CE3F5-50D0-3C69-5004-9D713E95C2F6}"/>
                    </a:ext>
                  </a:extLst>
                </p:cNvPr>
                <p:cNvSpPr/>
                <p:nvPr/>
              </p:nvSpPr>
              <p:spPr bwMode="auto">
                <a:xfrm>
                  <a:off x="1847462" y="483325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79" name="楕円 78">
                  <a:extLst>
                    <a:ext uri="{FF2B5EF4-FFF2-40B4-BE49-F238E27FC236}">
                      <a16:creationId xmlns:a16="http://schemas.microsoft.com/office/drawing/2014/main" id="{BC752C53-64A1-F694-766A-F75BFB5969F5}"/>
                    </a:ext>
                  </a:extLst>
                </p:cNvPr>
                <p:cNvSpPr/>
                <p:nvPr/>
              </p:nvSpPr>
              <p:spPr bwMode="auto">
                <a:xfrm>
                  <a:off x="2146042" y="483325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80" name="楕円 79">
                  <a:extLst>
                    <a:ext uri="{FF2B5EF4-FFF2-40B4-BE49-F238E27FC236}">
                      <a16:creationId xmlns:a16="http://schemas.microsoft.com/office/drawing/2014/main" id="{DE8D0CD8-6A06-58A2-484C-52FE812E3B24}"/>
                    </a:ext>
                  </a:extLst>
                </p:cNvPr>
                <p:cNvSpPr/>
                <p:nvPr/>
              </p:nvSpPr>
              <p:spPr bwMode="auto">
                <a:xfrm>
                  <a:off x="2444619" y="484258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grpSp>
            <p:nvGrpSpPr>
              <p:cNvPr id="74" name="グループ化 73">
                <a:extLst>
                  <a:ext uri="{FF2B5EF4-FFF2-40B4-BE49-F238E27FC236}">
                    <a16:creationId xmlns:a16="http://schemas.microsoft.com/office/drawing/2014/main" id="{994606F0-F070-22C8-0433-C56E12879248}"/>
                  </a:ext>
                </a:extLst>
              </p:cNvPr>
              <p:cNvGrpSpPr/>
              <p:nvPr/>
            </p:nvGrpSpPr>
            <p:grpSpPr>
              <a:xfrm>
                <a:off x="8178529" y="978449"/>
                <a:ext cx="508271" cy="116949"/>
                <a:chOff x="1847462" y="4833257"/>
                <a:chExt cx="858414" cy="270587"/>
              </a:xfrm>
            </p:grpSpPr>
            <p:sp>
              <p:nvSpPr>
                <p:cNvPr id="75" name="楕円 74">
                  <a:extLst>
                    <a:ext uri="{FF2B5EF4-FFF2-40B4-BE49-F238E27FC236}">
                      <a16:creationId xmlns:a16="http://schemas.microsoft.com/office/drawing/2014/main" id="{8A658350-7E3F-06D7-01E9-8B1A50C41731}"/>
                    </a:ext>
                  </a:extLst>
                </p:cNvPr>
                <p:cNvSpPr/>
                <p:nvPr/>
              </p:nvSpPr>
              <p:spPr bwMode="auto">
                <a:xfrm>
                  <a:off x="1847462" y="483325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76" name="楕円 75">
                  <a:extLst>
                    <a:ext uri="{FF2B5EF4-FFF2-40B4-BE49-F238E27FC236}">
                      <a16:creationId xmlns:a16="http://schemas.microsoft.com/office/drawing/2014/main" id="{A808D4EF-EB8C-61FC-106C-C605E8BD4EEB}"/>
                    </a:ext>
                  </a:extLst>
                </p:cNvPr>
                <p:cNvSpPr/>
                <p:nvPr/>
              </p:nvSpPr>
              <p:spPr bwMode="auto">
                <a:xfrm>
                  <a:off x="2146042" y="483325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77" name="楕円 76">
                  <a:extLst>
                    <a:ext uri="{FF2B5EF4-FFF2-40B4-BE49-F238E27FC236}">
                      <a16:creationId xmlns:a16="http://schemas.microsoft.com/office/drawing/2014/main" id="{32D6641F-2649-C72C-A211-AF114B0C2A05}"/>
                    </a:ext>
                  </a:extLst>
                </p:cNvPr>
                <p:cNvSpPr/>
                <p:nvPr/>
              </p:nvSpPr>
              <p:spPr bwMode="auto">
                <a:xfrm>
                  <a:off x="2444619" y="4842587"/>
                  <a:ext cx="261257" cy="261257"/>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grpSp>
      </p:grpSp>
      <p:sp>
        <p:nvSpPr>
          <p:cNvPr id="58" name="テキスト ボックス 57">
            <a:extLst>
              <a:ext uri="{FF2B5EF4-FFF2-40B4-BE49-F238E27FC236}">
                <a16:creationId xmlns:a16="http://schemas.microsoft.com/office/drawing/2014/main" id="{B234ABF2-EE9B-1084-99F4-7B78941F97F8}"/>
              </a:ext>
            </a:extLst>
          </p:cNvPr>
          <p:cNvSpPr txBox="1"/>
          <p:nvPr/>
        </p:nvSpPr>
        <p:spPr>
          <a:xfrm>
            <a:off x="1335098" y="2446407"/>
            <a:ext cx="864982" cy="523220"/>
          </a:xfrm>
          <a:prstGeom prst="rect">
            <a:avLst/>
          </a:prstGeom>
          <a:noFill/>
        </p:spPr>
        <p:txBody>
          <a:bodyPr wrap="square" rtlCol="0">
            <a:spAutoFit/>
          </a:bodyPr>
          <a:lstStyle/>
          <a:p>
            <a:pPr algn="ctr"/>
            <a:r>
              <a:rPr lang="ja-JP" altLang="en-US" sz="2800" b="1" dirty="0">
                <a:latin typeface="Meiryo UI" panose="020B0604030504040204" pitchFamily="50" charset="-128"/>
                <a:ea typeface="Meiryo UI" panose="020B0604030504040204" pitchFamily="50" charset="-128"/>
              </a:rPr>
              <a:t>鉄</a:t>
            </a:r>
          </a:p>
        </p:txBody>
      </p:sp>
      <p:grpSp>
        <p:nvGrpSpPr>
          <p:cNvPr id="60" name="グループ化 59">
            <a:extLst>
              <a:ext uri="{FF2B5EF4-FFF2-40B4-BE49-F238E27FC236}">
                <a16:creationId xmlns:a16="http://schemas.microsoft.com/office/drawing/2014/main" id="{D1351CEE-0E6B-F4F1-AA92-4C77A3C1F74C}"/>
              </a:ext>
            </a:extLst>
          </p:cNvPr>
          <p:cNvGrpSpPr/>
          <p:nvPr/>
        </p:nvGrpSpPr>
        <p:grpSpPr>
          <a:xfrm>
            <a:off x="3731493" y="1956526"/>
            <a:ext cx="2098931" cy="1180596"/>
            <a:chOff x="4474650" y="3148856"/>
            <a:chExt cx="722422" cy="576661"/>
          </a:xfrm>
        </p:grpSpPr>
        <p:grpSp>
          <p:nvGrpSpPr>
            <p:cNvPr id="64" name="グループ化 63">
              <a:extLst>
                <a:ext uri="{FF2B5EF4-FFF2-40B4-BE49-F238E27FC236}">
                  <a16:creationId xmlns:a16="http://schemas.microsoft.com/office/drawing/2014/main" id="{8D298B17-0292-2170-1CB1-52FBE4CE94FE}"/>
                </a:ext>
              </a:extLst>
            </p:cNvPr>
            <p:cNvGrpSpPr/>
            <p:nvPr/>
          </p:nvGrpSpPr>
          <p:grpSpPr>
            <a:xfrm>
              <a:off x="4477034" y="3260756"/>
              <a:ext cx="720038" cy="464761"/>
              <a:chOff x="8021072" y="1073018"/>
              <a:chExt cx="811763" cy="464761"/>
            </a:xfrm>
          </p:grpSpPr>
          <p:sp>
            <p:nvSpPr>
              <p:cNvPr id="66" name="正方形/長方形 65">
                <a:extLst>
                  <a:ext uri="{FF2B5EF4-FFF2-40B4-BE49-F238E27FC236}">
                    <a16:creationId xmlns:a16="http://schemas.microsoft.com/office/drawing/2014/main" id="{0835934D-51B0-E81F-5E96-C5E33D9A42DA}"/>
                  </a:ext>
                </a:extLst>
              </p:cNvPr>
              <p:cNvSpPr/>
              <p:nvPr/>
            </p:nvSpPr>
            <p:spPr>
              <a:xfrm>
                <a:off x="8021072" y="1287624"/>
                <a:ext cx="811763" cy="250155"/>
              </a:xfrm>
              <a:prstGeom prst="rect">
                <a:avLst/>
              </a:prstGeom>
              <a:gradFill>
                <a:gsLst>
                  <a:gs pos="0">
                    <a:schemeClr val="bg1">
                      <a:lumMod val="75000"/>
                    </a:schemeClr>
                  </a:gs>
                  <a:gs pos="55952">
                    <a:schemeClr val="bg1">
                      <a:lumMod val="95000"/>
                    </a:schemeClr>
                  </a:gs>
                  <a:gs pos="26000">
                    <a:schemeClr val="bg1">
                      <a:lumMod val="85000"/>
                    </a:schemeClr>
                  </a:gs>
                  <a:gs pos="88000">
                    <a:schemeClr val="bg1">
                      <a:lumMod val="6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a:latin typeface="Meiryo UI" panose="020B0604030504040204" pitchFamily="50" charset="-128"/>
                  <a:ea typeface="Meiryo UI" panose="020B0604030504040204" pitchFamily="50" charset="-128"/>
                </a:endParaRPr>
              </a:p>
            </p:txBody>
          </p:sp>
          <p:sp>
            <p:nvSpPr>
              <p:cNvPr id="67" name="楕円 66">
                <a:extLst>
                  <a:ext uri="{FF2B5EF4-FFF2-40B4-BE49-F238E27FC236}">
                    <a16:creationId xmlns:a16="http://schemas.microsoft.com/office/drawing/2014/main" id="{18A6A179-D45D-B245-36BB-D5B8B2578F91}"/>
                  </a:ext>
                </a:extLst>
              </p:cNvPr>
              <p:cNvSpPr/>
              <p:nvPr/>
            </p:nvSpPr>
            <p:spPr bwMode="auto">
              <a:xfrm>
                <a:off x="8023352" y="1073018"/>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68" name="楕円 67">
                <a:extLst>
                  <a:ext uri="{FF2B5EF4-FFF2-40B4-BE49-F238E27FC236}">
                    <a16:creationId xmlns:a16="http://schemas.microsoft.com/office/drawing/2014/main" id="{5FDAFDAE-34E7-7121-27AA-768AF203BB31}"/>
                  </a:ext>
                </a:extLst>
              </p:cNvPr>
              <p:cNvSpPr/>
              <p:nvPr/>
            </p:nvSpPr>
            <p:spPr bwMode="auto">
              <a:xfrm>
                <a:off x="8306072" y="1073018"/>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69" name="楕円 68">
                <a:extLst>
                  <a:ext uri="{FF2B5EF4-FFF2-40B4-BE49-F238E27FC236}">
                    <a16:creationId xmlns:a16="http://schemas.microsoft.com/office/drawing/2014/main" id="{8B7199EB-F83C-F100-4CC1-722940AB496C}"/>
                  </a:ext>
                </a:extLst>
              </p:cNvPr>
              <p:cNvSpPr/>
              <p:nvPr/>
            </p:nvSpPr>
            <p:spPr bwMode="auto">
              <a:xfrm>
                <a:off x="8592479" y="1080418"/>
                <a:ext cx="234280" cy="207205"/>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sp>
          <p:nvSpPr>
            <p:cNvPr id="65" name="吹き出し: 四角形 64">
              <a:extLst>
                <a:ext uri="{FF2B5EF4-FFF2-40B4-BE49-F238E27FC236}">
                  <a16:creationId xmlns:a16="http://schemas.microsoft.com/office/drawing/2014/main" id="{6A8E563A-D75A-3577-224F-A8EFFC8B6CB5}"/>
                </a:ext>
              </a:extLst>
            </p:cNvPr>
            <p:cNvSpPr/>
            <p:nvPr/>
          </p:nvSpPr>
          <p:spPr bwMode="auto">
            <a:xfrm>
              <a:off x="4474650" y="3148856"/>
              <a:ext cx="718457" cy="575325"/>
            </a:xfrm>
            <a:prstGeom prst="wedgeRectCallout">
              <a:avLst>
                <a:gd name="adj1" fmla="val -81014"/>
                <a:gd name="adj2" fmla="val -2888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grpSp>
      <p:sp>
        <p:nvSpPr>
          <p:cNvPr id="61" name="吹き出し: 円形 60">
            <a:extLst>
              <a:ext uri="{FF2B5EF4-FFF2-40B4-BE49-F238E27FC236}">
                <a16:creationId xmlns:a16="http://schemas.microsoft.com/office/drawing/2014/main" id="{6514423C-E3D7-769D-814B-DF077F443B6D}"/>
              </a:ext>
            </a:extLst>
          </p:cNvPr>
          <p:cNvSpPr/>
          <p:nvPr/>
        </p:nvSpPr>
        <p:spPr bwMode="auto">
          <a:xfrm rot="150664">
            <a:off x="4278091" y="2863470"/>
            <a:ext cx="765966" cy="192129"/>
          </a:xfrm>
          <a:prstGeom prst="wedgeEllipseCallout">
            <a:avLst>
              <a:gd name="adj1" fmla="val 58752"/>
              <a:gd name="adj2" fmla="val -220978"/>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62" name="吹き出し: 円形 61">
            <a:extLst>
              <a:ext uri="{FF2B5EF4-FFF2-40B4-BE49-F238E27FC236}">
                <a16:creationId xmlns:a16="http://schemas.microsoft.com/office/drawing/2014/main" id="{091DCE0D-E46D-E335-6418-85B9AC2D8C44}"/>
              </a:ext>
            </a:extLst>
          </p:cNvPr>
          <p:cNvSpPr/>
          <p:nvPr/>
        </p:nvSpPr>
        <p:spPr bwMode="auto">
          <a:xfrm rot="150664">
            <a:off x="4176590" y="2721103"/>
            <a:ext cx="1096137" cy="373062"/>
          </a:xfrm>
          <a:prstGeom prst="wedgeEllipseCallout">
            <a:avLst>
              <a:gd name="adj1" fmla="val -30548"/>
              <a:gd name="adj2" fmla="val -90288"/>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07E410D9-59E0-6DC5-72D4-6E67B336CCFE}"/>
              </a:ext>
            </a:extLst>
          </p:cNvPr>
          <p:cNvSpPr txBox="1"/>
          <p:nvPr/>
        </p:nvSpPr>
        <p:spPr>
          <a:xfrm>
            <a:off x="4320910" y="2662207"/>
            <a:ext cx="800219" cy="461665"/>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rPr>
              <a:t>隙間</a:t>
            </a:r>
          </a:p>
        </p:txBody>
      </p:sp>
      <p:sp>
        <p:nvSpPr>
          <p:cNvPr id="89" name="テキスト ボックス 88">
            <a:extLst>
              <a:ext uri="{FF2B5EF4-FFF2-40B4-BE49-F238E27FC236}">
                <a16:creationId xmlns:a16="http://schemas.microsoft.com/office/drawing/2014/main" id="{E5B10BF4-E3BB-6F17-F1FF-499D24EBF396}"/>
              </a:ext>
            </a:extLst>
          </p:cNvPr>
          <p:cNvSpPr txBox="1"/>
          <p:nvPr/>
        </p:nvSpPr>
        <p:spPr>
          <a:xfrm>
            <a:off x="6353699" y="714441"/>
            <a:ext cx="4803567" cy="461665"/>
          </a:xfrm>
          <a:prstGeom prst="rect">
            <a:avLst/>
          </a:prstGeom>
          <a:noFill/>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rPr>
              <a:t>過剰反応って何？</a:t>
            </a:r>
          </a:p>
        </p:txBody>
      </p:sp>
      <p:pic>
        <p:nvPicPr>
          <p:cNvPr id="91" name="Picture 7">
            <a:extLst>
              <a:ext uri="{FF2B5EF4-FFF2-40B4-BE49-F238E27FC236}">
                <a16:creationId xmlns:a16="http://schemas.microsoft.com/office/drawing/2014/main" id="{1AA84848-F9A7-B3D8-0BE5-D546183AC2D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0631" y1="86122" x2="32781" y2="85977"/>
                        <a14:foregroundMark x1="58814" y1="86576" x2="60360" y2="86531"/>
                        <a14:backgroundMark x1="10811" y1="75918" x2="17568" y2="85714"/>
                        <a14:backgroundMark x1="17568" y1="85714" x2="24775" y2="87755"/>
                        <a14:backgroundMark x1="12613" y1="78776" x2="27928" y2="88571"/>
                        <a14:backgroundMark x1="56606" y1="92028" x2="75225" y2="92653"/>
                        <a14:backgroundMark x1="14414" y1="90612" x2="27329" y2="91045"/>
                        <a14:backgroundMark x1="75225" y1="92653" x2="75225" y2="92653"/>
                        <a14:backgroundMark x1="28378" y1="87755" x2="29494" y2="87818"/>
                        <a14:backgroundMark x1="62489" y1="86657" x2="69369" y2="86122"/>
                        <a14:backgroundMark x1="62482" y1="86667" x2="70721" y2="86531"/>
                        <a14:backgroundMark x1="68919" y1="85714" x2="63063" y2="86122"/>
                        <a14:backgroundMark x1="31532" y1="87755" x2="45835" y2="87755"/>
                        <a14:backgroundMark x1="60052" y1="86979" x2="60360" y2="86939"/>
                        <a14:backgroundMark x1="60314" y1="86597" x2="64414" y2="86531"/>
                        <a14:backgroundMark x1="39189" y1="86939" x2="46478" y2="86821"/>
                        <a14:backgroundMark x1="47297" y1="87755" x2="57658" y2="86939"/>
                        <a14:backgroundMark x1="57658" y1="86939" x2="58559" y2="86939"/>
                        <a14:backgroundMark x1="58108" y1="86531" x2="58108" y2="86531"/>
                        <a14:backgroundMark x1="59009" y1="86939" x2="59009" y2="86939"/>
                        <a14:backgroundMark x1="59009" y1="86531" x2="59009" y2="86531"/>
                        <a14:backgroundMark x1="47748" y1="87347" x2="47748" y2="87347"/>
                        <a14:backgroundMark x1="48198" y1="86939" x2="48198" y2="86939"/>
                      </a14:backgroundRemoval>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9340728" y="3950194"/>
            <a:ext cx="2352086" cy="179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テキスト ボックス 92">
            <a:extLst>
              <a:ext uri="{FF2B5EF4-FFF2-40B4-BE49-F238E27FC236}">
                <a16:creationId xmlns:a16="http://schemas.microsoft.com/office/drawing/2014/main" id="{A604F82F-33D9-AEB8-9824-C87EAD8631E3}"/>
              </a:ext>
            </a:extLst>
          </p:cNvPr>
          <p:cNvSpPr txBox="1"/>
          <p:nvPr/>
        </p:nvSpPr>
        <p:spPr>
          <a:xfrm>
            <a:off x="10115609" y="5560937"/>
            <a:ext cx="1041657" cy="400110"/>
          </a:xfrm>
          <a:prstGeom prst="rect">
            <a:avLst/>
          </a:prstGeom>
          <a:noFill/>
        </p:spPr>
        <p:txBody>
          <a:bodyPr wrap="squar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赤サビ</a:t>
            </a:r>
            <a:endParaRPr lang="en-US" altLang="ja-JP" sz="2000" b="1" dirty="0">
              <a:solidFill>
                <a:schemeClr val="bg2"/>
              </a:solidFill>
              <a:latin typeface="Meiryo UI" panose="020B0604030504040204" pitchFamily="50" charset="-128"/>
              <a:ea typeface="Meiryo UI" panose="020B0604030504040204" pitchFamily="50" charset="-128"/>
            </a:endParaRPr>
          </a:p>
        </p:txBody>
      </p:sp>
      <p:sp>
        <p:nvSpPr>
          <p:cNvPr id="102" name="テキスト ボックス 101">
            <a:extLst>
              <a:ext uri="{FF2B5EF4-FFF2-40B4-BE49-F238E27FC236}">
                <a16:creationId xmlns:a16="http://schemas.microsoft.com/office/drawing/2014/main" id="{71061B02-1C8F-DE50-919D-A77F9C6F92E5}"/>
              </a:ext>
            </a:extLst>
          </p:cNvPr>
          <p:cNvSpPr txBox="1"/>
          <p:nvPr/>
        </p:nvSpPr>
        <p:spPr>
          <a:xfrm>
            <a:off x="279713" y="5503289"/>
            <a:ext cx="5785006" cy="400110"/>
          </a:xfrm>
          <a:prstGeom prst="rect">
            <a:avLst/>
          </a:prstGeom>
          <a:noFill/>
        </p:spPr>
        <p:txBody>
          <a:bodyPr wrap="square">
            <a:spAutoFit/>
          </a:bodyPr>
          <a:lstStyle/>
          <a:p>
            <a:pPr algn="ctr"/>
            <a:r>
              <a:rPr lang="ja-JP" altLang="en-US" sz="2000" b="1" dirty="0">
                <a:solidFill>
                  <a:schemeClr val="bg2"/>
                </a:solidFill>
                <a:latin typeface="Meiryo UI" panose="020B0604030504040204" pitchFamily="50" charset="-128"/>
                <a:ea typeface="Meiryo UI" panose="020B0604030504040204" pitchFamily="50" charset="-128"/>
              </a:rPr>
              <a:t>拭き取っている物の正体は過剰反応した酸化物</a:t>
            </a:r>
          </a:p>
        </p:txBody>
      </p:sp>
      <p:sp>
        <p:nvSpPr>
          <p:cNvPr id="104" name="テキスト ボックス 103">
            <a:extLst>
              <a:ext uri="{FF2B5EF4-FFF2-40B4-BE49-F238E27FC236}">
                <a16:creationId xmlns:a16="http://schemas.microsoft.com/office/drawing/2014/main" id="{582CC73F-7F30-69D8-483F-54A02B9C2BDC}"/>
              </a:ext>
            </a:extLst>
          </p:cNvPr>
          <p:cNvSpPr txBox="1"/>
          <p:nvPr/>
        </p:nvSpPr>
        <p:spPr>
          <a:xfrm>
            <a:off x="1585810" y="894533"/>
            <a:ext cx="5260199"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（表面処理プロジェクト課　角谷さん）</a:t>
            </a:r>
            <a:endParaRPr lang="en-US" altLang="ja-JP" sz="1400" b="1" dirty="0">
              <a:latin typeface="Meiryo UI" panose="020B0604030504040204" pitchFamily="50" charset="-128"/>
              <a:ea typeface="Meiryo UI" panose="020B0604030504040204" pitchFamily="50" charset="-128"/>
            </a:endParaRPr>
          </a:p>
        </p:txBody>
      </p:sp>
      <p:sp>
        <p:nvSpPr>
          <p:cNvPr id="107" name="正方形/長方形 106">
            <a:extLst>
              <a:ext uri="{FF2B5EF4-FFF2-40B4-BE49-F238E27FC236}">
                <a16:creationId xmlns:a16="http://schemas.microsoft.com/office/drawing/2014/main" id="{B6FC62E0-5E4E-2B15-9381-C86185EA3E05}"/>
              </a:ext>
            </a:extLst>
          </p:cNvPr>
          <p:cNvSpPr/>
          <p:nvPr/>
        </p:nvSpPr>
        <p:spPr>
          <a:xfrm>
            <a:off x="0" y="5949053"/>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黒染めの原理原則を理解、水分が蒸発する原因を調査</a:t>
            </a:r>
          </a:p>
        </p:txBody>
      </p:sp>
      <p:sp>
        <p:nvSpPr>
          <p:cNvPr id="108" name="AutoShape 10">
            <a:extLst>
              <a:ext uri="{FF2B5EF4-FFF2-40B4-BE49-F238E27FC236}">
                <a16:creationId xmlns:a16="http://schemas.microsoft.com/office/drawing/2014/main" id="{31546786-BF11-2519-DEA9-521E65A76253}"/>
              </a:ext>
            </a:extLst>
          </p:cNvPr>
          <p:cNvSpPr>
            <a:spLocks noChangeArrowheads="1"/>
          </p:cNvSpPr>
          <p:nvPr/>
        </p:nvSpPr>
        <p:spPr bwMode="auto">
          <a:xfrm>
            <a:off x="109057" y="438540"/>
            <a:ext cx="11954312" cy="5464859"/>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109" name="Text Box 7">
            <a:extLst>
              <a:ext uri="{FF2B5EF4-FFF2-40B4-BE49-F238E27FC236}">
                <a16:creationId xmlns:a16="http://schemas.microsoft.com/office/drawing/2014/main" id="{CE49AFF1-E28E-2AA1-26B7-F66E328A4029}"/>
              </a:ext>
            </a:extLst>
          </p:cNvPr>
          <p:cNvSpPr txBox="1">
            <a:spLocks noChangeArrowheads="1"/>
          </p:cNvSpPr>
          <p:nvPr/>
        </p:nvSpPr>
        <p:spPr bwMode="auto">
          <a:xfrm>
            <a:off x="197338" y="-8666"/>
            <a:ext cx="9167466"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勉強会その</a:t>
            </a:r>
            <a:r>
              <a:rPr lang="en-US" altLang="ja-JP" sz="2800" b="1" dirty="0">
                <a:solidFill>
                  <a:srgbClr val="000000"/>
                </a:solidFill>
                <a:latin typeface="Meiryo UI" panose="020B0604030504040204" pitchFamily="50" charset="-128"/>
                <a:ea typeface="Meiryo UI" panose="020B0604030504040204" pitchFamily="50" charset="-128"/>
              </a:rPr>
              <a:t>3</a:t>
            </a:r>
            <a:r>
              <a:rPr lang="ja-JP" altLang="en-US" sz="2800" b="1" dirty="0">
                <a:solidFill>
                  <a:srgbClr val="000000"/>
                </a:solidFill>
                <a:latin typeface="Meiryo UI" panose="020B0604030504040204" pitchFamily="50" charset="-128"/>
                <a:ea typeface="Meiryo UI" panose="020B0604030504040204" pitchFamily="50" charset="-128"/>
              </a:rPr>
              <a:t>（サークル黒染め原理勉強会　上級編）</a:t>
            </a:r>
          </a:p>
        </p:txBody>
      </p:sp>
      <p:sp>
        <p:nvSpPr>
          <p:cNvPr id="115" name="テキスト ボックス 114">
            <a:extLst>
              <a:ext uri="{FF2B5EF4-FFF2-40B4-BE49-F238E27FC236}">
                <a16:creationId xmlns:a16="http://schemas.microsoft.com/office/drawing/2014/main" id="{4166398D-9AD1-7117-10C7-EB953F874A6D}"/>
              </a:ext>
            </a:extLst>
          </p:cNvPr>
          <p:cNvSpPr txBox="1"/>
          <p:nvPr/>
        </p:nvSpPr>
        <p:spPr>
          <a:xfrm>
            <a:off x="197339" y="487890"/>
            <a:ext cx="3345446"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■専門家による</a:t>
            </a:r>
            <a:r>
              <a:rPr kumimoji="1" lang="ja-JP" altLang="en-US" sz="2200" b="1" dirty="0">
                <a:latin typeface="Meiryo UI" panose="020B0604030504040204" pitchFamily="50" charset="-128"/>
                <a:ea typeface="Meiryo UI" panose="020B0604030504040204" pitchFamily="50" charset="-128"/>
              </a:rPr>
              <a:t>勉強会</a:t>
            </a:r>
          </a:p>
        </p:txBody>
      </p:sp>
      <p:sp>
        <p:nvSpPr>
          <p:cNvPr id="117" name="テキスト ボックス 116">
            <a:extLst>
              <a:ext uri="{FF2B5EF4-FFF2-40B4-BE49-F238E27FC236}">
                <a16:creationId xmlns:a16="http://schemas.microsoft.com/office/drawing/2014/main" id="{D255A4C6-1002-7947-1601-36A8D2CF3463}"/>
              </a:ext>
            </a:extLst>
          </p:cNvPr>
          <p:cNvSpPr txBox="1"/>
          <p:nvPr/>
        </p:nvSpPr>
        <p:spPr>
          <a:xfrm>
            <a:off x="3008253" y="548271"/>
            <a:ext cx="3195105"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（ライン立上げ時にお世話になった）</a:t>
            </a:r>
          </a:p>
        </p:txBody>
      </p:sp>
      <p:grpSp>
        <p:nvGrpSpPr>
          <p:cNvPr id="11" name="グループ化 10">
            <a:extLst>
              <a:ext uri="{FF2B5EF4-FFF2-40B4-BE49-F238E27FC236}">
                <a16:creationId xmlns:a16="http://schemas.microsoft.com/office/drawing/2014/main" id="{7B382C9B-50DE-5540-B1BD-D07A58046119}"/>
              </a:ext>
            </a:extLst>
          </p:cNvPr>
          <p:cNvGrpSpPr/>
          <p:nvPr/>
        </p:nvGrpSpPr>
        <p:grpSpPr>
          <a:xfrm>
            <a:off x="533586" y="4129002"/>
            <a:ext cx="598204" cy="429499"/>
            <a:chOff x="7660434" y="4100485"/>
            <a:chExt cx="437653" cy="604588"/>
          </a:xfrm>
        </p:grpSpPr>
        <p:sp>
          <p:nvSpPr>
            <p:cNvPr id="15" name="楕円 14">
              <a:extLst>
                <a:ext uri="{FF2B5EF4-FFF2-40B4-BE49-F238E27FC236}">
                  <a16:creationId xmlns:a16="http://schemas.microsoft.com/office/drawing/2014/main" id="{0C2DC9FD-EE05-081D-BB9F-4160A41A171C}"/>
                </a:ext>
              </a:extLst>
            </p:cNvPr>
            <p:cNvSpPr/>
            <p:nvPr/>
          </p:nvSpPr>
          <p:spPr bwMode="auto">
            <a:xfrm>
              <a:off x="7660434" y="4100485"/>
              <a:ext cx="417295" cy="60458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814AE9FA-9B60-3C9F-A549-BB42B3543208}"/>
                </a:ext>
              </a:extLst>
            </p:cNvPr>
            <p:cNvSpPr txBox="1"/>
            <p:nvPr/>
          </p:nvSpPr>
          <p:spPr>
            <a:xfrm>
              <a:off x="7662752" y="4161091"/>
              <a:ext cx="435335" cy="476568"/>
            </a:xfrm>
            <a:prstGeom prst="rect">
              <a:avLst/>
            </a:prstGeom>
            <a:noFill/>
          </p:spPr>
          <p:txBody>
            <a:bodyPr wrap="none" rtlCol="0" anchor="ctr">
              <a:spAutoFit/>
            </a:bodyPr>
            <a:lstStyle/>
            <a:p>
              <a:pPr algn="ctr"/>
              <a:r>
                <a:rPr lang="ja-JP" altLang="en-US" sz="1600" b="1" dirty="0">
                  <a:latin typeface="Meiryo UI" panose="020B0604030504040204" pitchFamily="50" charset="-128"/>
                  <a:ea typeface="Meiryo UI" panose="020B0604030504040204" pitchFamily="50" charset="-128"/>
                </a:rPr>
                <a:t>酸素</a:t>
              </a:r>
            </a:p>
          </p:txBody>
        </p:sp>
      </p:grpSp>
      <p:grpSp>
        <p:nvGrpSpPr>
          <p:cNvPr id="5" name="グループ化 4">
            <a:extLst>
              <a:ext uri="{FF2B5EF4-FFF2-40B4-BE49-F238E27FC236}">
                <a16:creationId xmlns:a16="http://schemas.microsoft.com/office/drawing/2014/main" id="{272FAB03-4384-ECDF-3E66-566BECF80011}"/>
              </a:ext>
            </a:extLst>
          </p:cNvPr>
          <p:cNvGrpSpPr/>
          <p:nvPr/>
        </p:nvGrpSpPr>
        <p:grpSpPr>
          <a:xfrm>
            <a:off x="6650888" y="1906958"/>
            <a:ext cx="4985487" cy="1717644"/>
            <a:chOff x="3095408" y="2201956"/>
            <a:chExt cx="3657083" cy="1385305"/>
          </a:xfrm>
        </p:grpSpPr>
        <p:grpSp>
          <p:nvGrpSpPr>
            <p:cNvPr id="6" name="グループ化 5">
              <a:extLst>
                <a:ext uri="{FF2B5EF4-FFF2-40B4-BE49-F238E27FC236}">
                  <a16:creationId xmlns:a16="http://schemas.microsoft.com/office/drawing/2014/main" id="{02C89394-2237-334B-864B-C2959605A9AE}"/>
                </a:ext>
              </a:extLst>
            </p:cNvPr>
            <p:cNvGrpSpPr/>
            <p:nvPr/>
          </p:nvGrpSpPr>
          <p:grpSpPr>
            <a:xfrm>
              <a:off x="3095408" y="2201956"/>
              <a:ext cx="3657083" cy="1385305"/>
              <a:chOff x="133349" y="1646237"/>
              <a:chExt cx="2857500" cy="1076325"/>
            </a:xfrm>
          </p:grpSpPr>
          <p:pic>
            <p:nvPicPr>
              <p:cNvPr id="36" name="図 35">
                <a:extLst>
                  <a:ext uri="{FF2B5EF4-FFF2-40B4-BE49-F238E27FC236}">
                    <a16:creationId xmlns:a16="http://schemas.microsoft.com/office/drawing/2014/main" id="{1D6D36FE-6416-B888-E138-B77AAABD4A0D}"/>
                  </a:ext>
                </a:extLst>
              </p:cNvPr>
              <p:cNvPicPr>
                <a:picLocks noChangeAspect="1"/>
              </p:cNvPicPr>
              <p:nvPr/>
            </p:nvPicPr>
            <p:blipFill rotWithShape="1">
              <a:blip r:embed="rId8"/>
              <a:srcRect l="4602" r="3374"/>
              <a:stretch/>
            </p:blipFill>
            <p:spPr>
              <a:xfrm>
                <a:off x="133349" y="1646237"/>
                <a:ext cx="2857500" cy="1076325"/>
              </a:xfrm>
              <a:prstGeom prst="rect">
                <a:avLst/>
              </a:prstGeom>
              <a:ln>
                <a:solidFill>
                  <a:schemeClr val="bg1"/>
                </a:solidFill>
              </a:ln>
            </p:spPr>
          </p:pic>
          <p:sp>
            <p:nvSpPr>
              <p:cNvPr id="37" name="テキスト ボックス 36">
                <a:extLst>
                  <a:ext uri="{FF2B5EF4-FFF2-40B4-BE49-F238E27FC236}">
                    <a16:creationId xmlns:a16="http://schemas.microsoft.com/office/drawing/2014/main" id="{13C456C4-F717-577F-F481-CBBEC95352CE}"/>
                  </a:ext>
                </a:extLst>
              </p:cNvPr>
              <p:cNvSpPr txBox="1"/>
              <p:nvPr/>
            </p:nvSpPr>
            <p:spPr>
              <a:xfrm>
                <a:off x="1095375" y="2305050"/>
                <a:ext cx="105881" cy="154289"/>
              </a:xfrm>
              <a:prstGeom prst="rect">
                <a:avLst/>
              </a:prstGeom>
              <a:solidFill>
                <a:schemeClr val="bg1"/>
              </a:solidFill>
              <a:ln>
                <a:solidFill>
                  <a:schemeClr val="bg1"/>
                </a:solidFill>
              </a:ln>
            </p:spPr>
            <p:txBody>
              <a:bodyPr wrap="none" rtlCol="0">
                <a:spAutoFit/>
              </a:bodyPr>
              <a:lstStyle/>
              <a:p>
                <a:endParaRPr kumimoji="1" lang="ja-JP" altLang="en-US" sz="1000" dirty="0">
                  <a:latin typeface="Meiryo UI" panose="020B0604030504040204" pitchFamily="50" charset="-128"/>
                  <a:ea typeface="Meiryo UI" panose="020B0604030504040204" pitchFamily="50" charset="-128"/>
                </a:endParaRPr>
              </a:p>
            </p:txBody>
          </p:sp>
        </p:grpSp>
        <p:sp>
          <p:nvSpPr>
            <p:cNvPr id="12" name="テキスト ボックス 11">
              <a:extLst>
                <a:ext uri="{FF2B5EF4-FFF2-40B4-BE49-F238E27FC236}">
                  <a16:creationId xmlns:a16="http://schemas.microsoft.com/office/drawing/2014/main" id="{DB33FF21-3571-30F9-E49D-C1B77B2FBA57}"/>
                </a:ext>
              </a:extLst>
            </p:cNvPr>
            <p:cNvSpPr txBox="1"/>
            <p:nvPr/>
          </p:nvSpPr>
          <p:spPr>
            <a:xfrm>
              <a:off x="5257801" y="2409093"/>
              <a:ext cx="1415560" cy="297872"/>
            </a:xfrm>
            <a:prstGeom prst="rect">
              <a:avLst/>
            </a:prstGeom>
            <a:solidFill>
              <a:schemeClr val="bg1"/>
            </a:solidFill>
            <a:ln>
              <a:solidFill>
                <a:schemeClr val="bg1"/>
              </a:solidFill>
            </a:ln>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苛性ソーダ</a:t>
              </a:r>
            </a:p>
          </p:txBody>
        </p:sp>
        <p:sp>
          <p:nvSpPr>
            <p:cNvPr id="18" name="テキスト ボックス 17">
              <a:extLst>
                <a:ext uri="{FF2B5EF4-FFF2-40B4-BE49-F238E27FC236}">
                  <a16:creationId xmlns:a16="http://schemas.microsoft.com/office/drawing/2014/main" id="{28B31FB0-BAA1-A83C-690E-1F1292266D8E}"/>
                </a:ext>
              </a:extLst>
            </p:cNvPr>
            <p:cNvSpPr txBox="1"/>
            <p:nvPr/>
          </p:nvSpPr>
          <p:spPr>
            <a:xfrm>
              <a:off x="4335127" y="2928828"/>
              <a:ext cx="1198466" cy="521275"/>
            </a:xfrm>
            <a:prstGeom prst="rect">
              <a:avLst/>
            </a:prstGeom>
            <a:solidFill>
              <a:schemeClr val="bg1"/>
            </a:solidFill>
            <a:ln>
              <a:solidFill>
                <a:schemeClr val="bg1"/>
              </a:solidFill>
            </a:ln>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苛性ソーダ</a:t>
              </a:r>
              <a:endParaRPr kumimoji="1" lang="en-US" altLang="ja-JP" b="1" dirty="0">
                <a:latin typeface="Meiryo UI" panose="020B0604030504040204" pitchFamily="50" charset="-128"/>
                <a:ea typeface="Meiryo UI" panose="020B0604030504040204" pitchFamily="50" charset="-128"/>
              </a:endParaRPr>
            </a:p>
            <a:p>
              <a:pPr algn="ctr"/>
              <a:r>
                <a:rPr kumimoji="1" lang="ja-JP" altLang="en-US" b="1" dirty="0">
                  <a:latin typeface="Meiryo UI" panose="020B0604030504040204" pitchFamily="50" charset="-128"/>
                  <a:ea typeface="Meiryo UI" panose="020B0604030504040204" pitchFamily="50" charset="-128"/>
                </a:rPr>
                <a:t>水溶液</a:t>
              </a:r>
              <a:endParaRPr kumimoji="1" lang="en-US" altLang="ja-JP" b="1" dirty="0">
                <a:latin typeface="Meiryo UI" panose="020B0604030504040204" pitchFamily="50" charset="-128"/>
                <a:ea typeface="Meiryo UI" panose="020B0604030504040204" pitchFamily="50" charset="-128"/>
              </a:endParaRPr>
            </a:p>
          </p:txBody>
        </p:sp>
      </p:grpSp>
      <p:grpSp>
        <p:nvGrpSpPr>
          <p:cNvPr id="88" name="グループ化 87">
            <a:extLst>
              <a:ext uri="{FF2B5EF4-FFF2-40B4-BE49-F238E27FC236}">
                <a16:creationId xmlns:a16="http://schemas.microsoft.com/office/drawing/2014/main" id="{D36603F4-5726-5D1F-38C4-BC9746DED256}"/>
              </a:ext>
            </a:extLst>
          </p:cNvPr>
          <p:cNvGrpSpPr/>
          <p:nvPr/>
        </p:nvGrpSpPr>
        <p:grpSpPr>
          <a:xfrm>
            <a:off x="6802684" y="3329583"/>
            <a:ext cx="1336336" cy="203236"/>
            <a:chOff x="8096340" y="1939265"/>
            <a:chExt cx="813761" cy="149532"/>
          </a:xfrm>
        </p:grpSpPr>
        <p:pic>
          <p:nvPicPr>
            <p:cNvPr id="97" name="図 96">
              <a:extLst>
                <a:ext uri="{FF2B5EF4-FFF2-40B4-BE49-F238E27FC236}">
                  <a16:creationId xmlns:a16="http://schemas.microsoft.com/office/drawing/2014/main" id="{420FBD42-C5CB-8AB0-525E-A7D6F6467EE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573" b="94836" l="8537" r="93293">
                          <a14:foregroundMark x1="52439" y1="9859" x2="51220" y2="7042"/>
                          <a14:foregroundMark x1="87805" y1="52113" x2="89024" y2="67606"/>
                          <a14:foregroundMark x1="92073" y1="59624" x2="93293" y2="66197"/>
                          <a14:foregroundMark x1="34756" y1="87793" x2="60366" y2="94836"/>
                          <a14:foregroundMark x1="60366" y1="94836" x2="64634" y2="90610"/>
                        </a14:backgroundRemoval>
                      </a14:imgEffect>
                    </a14:imgLayer>
                  </a14:imgProps>
                </a:ext>
              </a:extLst>
            </a:blip>
            <a:stretch>
              <a:fillRect/>
            </a:stretch>
          </p:blipFill>
          <p:spPr>
            <a:xfrm>
              <a:off x="8827160" y="1950920"/>
              <a:ext cx="82941" cy="81585"/>
            </a:xfrm>
            <a:prstGeom prst="rect">
              <a:avLst/>
            </a:prstGeom>
          </p:spPr>
        </p:pic>
        <p:pic>
          <p:nvPicPr>
            <p:cNvPr id="98" name="図 97">
              <a:extLst>
                <a:ext uri="{FF2B5EF4-FFF2-40B4-BE49-F238E27FC236}">
                  <a16:creationId xmlns:a16="http://schemas.microsoft.com/office/drawing/2014/main" id="{E26E00F7-24A0-09A5-86A9-FD05C990692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573" b="94836" l="8537" r="93293">
                          <a14:foregroundMark x1="52439" y1="9859" x2="51220" y2="7042"/>
                          <a14:foregroundMark x1="87805" y1="52113" x2="89024" y2="67606"/>
                          <a14:foregroundMark x1="92073" y1="59624" x2="93293" y2="66197"/>
                          <a14:foregroundMark x1="34756" y1="87793" x2="60366" y2="94836"/>
                          <a14:foregroundMark x1="60366" y1="94836" x2="64634" y2="90610"/>
                        </a14:backgroundRemoval>
                      </a14:imgEffect>
                    </a14:imgLayer>
                  </a14:imgProps>
                </a:ext>
              </a:extLst>
            </a:blip>
            <a:stretch>
              <a:fillRect/>
            </a:stretch>
          </p:blipFill>
          <p:spPr>
            <a:xfrm>
              <a:off x="8096340" y="1939265"/>
              <a:ext cx="82941" cy="81585"/>
            </a:xfrm>
            <a:prstGeom prst="rect">
              <a:avLst/>
            </a:prstGeom>
          </p:spPr>
        </p:pic>
        <p:pic>
          <p:nvPicPr>
            <p:cNvPr id="99" name="図 98">
              <a:extLst>
                <a:ext uri="{FF2B5EF4-FFF2-40B4-BE49-F238E27FC236}">
                  <a16:creationId xmlns:a16="http://schemas.microsoft.com/office/drawing/2014/main" id="{8A6E2E5D-0DBA-BE9D-9311-A181B1F2663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573" b="94836" l="8537" r="93293">
                          <a14:foregroundMark x1="52439" y1="9859" x2="51220" y2="7042"/>
                          <a14:foregroundMark x1="87805" y1="52113" x2="89024" y2="67606"/>
                          <a14:foregroundMark x1="92073" y1="59624" x2="93293" y2="66197"/>
                          <a14:foregroundMark x1="34756" y1="87793" x2="60366" y2="94836"/>
                          <a14:foregroundMark x1="60366" y1="94836" x2="64634" y2="90610"/>
                        </a14:backgroundRemoval>
                      </a14:imgEffect>
                    </a14:imgLayer>
                  </a14:imgProps>
                </a:ext>
              </a:extLst>
            </a:blip>
            <a:stretch>
              <a:fillRect/>
            </a:stretch>
          </p:blipFill>
          <p:spPr>
            <a:xfrm>
              <a:off x="8254734" y="1996169"/>
              <a:ext cx="82941" cy="81585"/>
            </a:xfrm>
            <a:prstGeom prst="rect">
              <a:avLst/>
            </a:prstGeom>
          </p:spPr>
        </p:pic>
        <p:pic>
          <p:nvPicPr>
            <p:cNvPr id="100" name="図 99">
              <a:extLst>
                <a:ext uri="{FF2B5EF4-FFF2-40B4-BE49-F238E27FC236}">
                  <a16:creationId xmlns:a16="http://schemas.microsoft.com/office/drawing/2014/main" id="{030F7619-7EBF-331B-DBA4-511163D68CB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573" b="94836" l="8537" r="93293">
                          <a14:foregroundMark x1="52439" y1="9859" x2="51220" y2="7042"/>
                          <a14:foregroundMark x1="87805" y1="52113" x2="89024" y2="67606"/>
                          <a14:foregroundMark x1="92073" y1="59624" x2="93293" y2="66197"/>
                          <a14:foregroundMark x1="34756" y1="87793" x2="60366" y2="94836"/>
                          <a14:foregroundMark x1="60366" y1="94836" x2="64634" y2="90610"/>
                        </a14:backgroundRemoval>
                      </a14:imgEffect>
                    </a14:imgLayer>
                  </a14:imgProps>
                </a:ext>
              </a:extLst>
            </a:blip>
            <a:stretch>
              <a:fillRect/>
            </a:stretch>
          </p:blipFill>
          <p:spPr>
            <a:xfrm>
              <a:off x="8432428" y="2007212"/>
              <a:ext cx="82941" cy="81585"/>
            </a:xfrm>
            <a:prstGeom prst="rect">
              <a:avLst/>
            </a:prstGeom>
          </p:spPr>
        </p:pic>
        <p:pic>
          <p:nvPicPr>
            <p:cNvPr id="101" name="図 100">
              <a:extLst>
                <a:ext uri="{FF2B5EF4-FFF2-40B4-BE49-F238E27FC236}">
                  <a16:creationId xmlns:a16="http://schemas.microsoft.com/office/drawing/2014/main" id="{727E8904-01D4-9929-D6F6-31D04C5901A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573" b="94836" l="8537" r="93293">
                          <a14:foregroundMark x1="52439" y1="9859" x2="51220" y2="7042"/>
                          <a14:foregroundMark x1="87805" y1="52113" x2="89024" y2="67606"/>
                          <a14:foregroundMark x1="92073" y1="59624" x2="93293" y2="66197"/>
                          <a14:foregroundMark x1="34756" y1="87793" x2="60366" y2="94836"/>
                          <a14:foregroundMark x1="60366" y1="94836" x2="64634" y2="90610"/>
                        </a14:backgroundRemoval>
                      </a14:imgEffect>
                    </a14:imgLayer>
                  </a14:imgProps>
                </a:ext>
              </a:extLst>
            </a:blip>
            <a:stretch>
              <a:fillRect/>
            </a:stretch>
          </p:blipFill>
          <p:spPr>
            <a:xfrm>
              <a:off x="8654226" y="1991197"/>
              <a:ext cx="82941" cy="81585"/>
            </a:xfrm>
            <a:prstGeom prst="rect">
              <a:avLst/>
            </a:prstGeom>
          </p:spPr>
        </p:pic>
      </p:grpSp>
      <p:grpSp>
        <p:nvGrpSpPr>
          <p:cNvPr id="90" name="グループ化 89">
            <a:extLst>
              <a:ext uri="{FF2B5EF4-FFF2-40B4-BE49-F238E27FC236}">
                <a16:creationId xmlns:a16="http://schemas.microsoft.com/office/drawing/2014/main" id="{72AFF9CD-DF9B-890B-0829-21A800863222}"/>
              </a:ext>
            </a:extLst>
          </p:cNvPr>
          <p:cNvGrpSpPr/>
          <p:nvPr/>
        </p:nvGrpSpPr>
        <p:grpSpPr>
          <a:xfrm>
            <a:off x="6557857" y="3550541"/>
            <a:ext cx="2633704" cy="2398567"/>
            <a:chOff x="4937275" y="3242091"/>
            <a:chExt cx="1227978" cy="1565612"/>
          </a:xfrm>
        </p:grpSpPr>
        <p:pic>
          <p:nvPicPr>
            <p:cNvPr id="94" name="Picture 4">
              <a:extLst>
                <a:ext uri="{FF2B5EF4-FFF2-40B4-BE49-F238E27FC236}">
                  <a16:creationId xmlns:a16="http://schemas.microsoft.com/office/drawing/2014/main" id="{52325D45-1967-3E4C-2CA1-01D1C6D27DB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16279" y1="70833" x2="16279" y2="70833"/>
                          <a14:foregroundMark x1="15349" y1="68056" x2="15349" y2="68056"/>
                          <a14:foregroundMark x1="53953" y1="80556" x2="53953" y2="80556"/>
                          <a14:backgroundMark x1="14884" y1="31019" x2="13488" y2="34722"/>
                          <a14:backgroundMark x1="19070" y1="23148" x2="26047" y2="16667"/>
                          <a14:backgroundMark x1="11628" y1="47685" x2="12093" y2="55556"/>
                          <a14:backgroundMark x1="12558" y1="68519" x2="13023" y2="70370"/>
                          <a14:backgroundMark x1="13953" y1="75000" x2="15349" y2="77778"/>
                          <a14:backgroundMark x1="15814" y1="75926" x2="20465" y2="80093"/>
                          <a14:backgroundMark x1="20465" y1="80093" x2="26512" y2="82407"/>
                          <a14:backgroundMark x1="26512" y1="82870" x2="40000" y2="84722"/>
                          <a14:backgroundMark x1="40000" y1="84722" x2="62326" y2="83333"/>
                          <a14:backgroundMark x1="62326" y1="83333" x2="63256" y2="81944"/>
                          <a14:backgroundMark x1="64651" y1="81481" x2="64651" y2="81481"/>
                          <a14:backgroundMark x1="65581" y1="81019" x2="65581" y2="81019"/>
                          <a14:backgroundMark x1="34884" y1="83796" x2="57674" y2="83796"/>
                          <a14:backgroundMark x1="57674" y1="83796" x2="65116" y2="81481"/>
                          <a14:backgroundMark x1="65116" y1="81481" x2="60465" y2="81944"/>
                          <a14:backgroundMark x1="46047" y1="83333" x2="60930" y2="82407"/>
                          <a14:backgroundMark x1="39535" y1="83333" x2="46977" y2="82870"/>
                          <a14:backgroundMark x1="46977" y1="82870" x2="46977" y2="82870"/>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937275" y="3507820"/>
              <a:ext cx="1227978" cy="122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テキスト ボックス 94">
              <a:extLst>
                <a:ext uri="{FF2B5EF4-FFF2-40B4-BE49-F238E27FC236}">
                  <a16:creationId xmlns:a16="http://schemas.microsoft.com/office/drawing/2014/main" id="{5B6877DC-C289-3754-7FD3-D2954D0080E0}"/>
                </a:ext>
              </a:extLst>
            </p:cNvPr>
            <p:cNvSpPr txBox="1"/>
            <p:nvPr/>
          </p:nvSpPr>
          <p:spPr>
            <a:xfrm>
              <a:off x="5244416" y="3242091"/>
              <a:ext cx="567432" cy="421878"/>
            </a:xfrm>
            <a:prstGeom prst="rect">
              <a:avLst/>
            </a:prstGeom>
            <a:noFill/>
          </p:spPr>
          <p:txBody>
            <a:bodyPr wrap="none" rtlCol="0">
              <a:spAutoFit/>
            </a:bodyPr>
            <a:lstStyle/>
            <a:p>
              <a:pPr algn="ctr"/>
              <a:r>
                <a:rPr lang="ja-JP" altLang="en-US" sz="2000" b="1" dirty="0">
                  <a:latin typeface="Meiryo UI" panose="020B0604030504040204" pitchFamily="50" charset="-128"/>
                  <a:ea typeface="Meiryo UI" panose="020B0604030504040204" pitchFamily="50" charset="-128"/>
                </a:rPr>
                <a:t>通常濃度</a:t>
              </a:r>
              <a:endParaRPr lang="en-US" altLang="ja-JP" sz="2000" b="1" dirty="0">
                <a:latin typeface="Meiryo UI" panose="020B0604030504040204" pitchFamily="50" charset="-128"/>
                <a:ea typeface="Meiryo UI" panose="020B0604030504040204" pitchFamily="50" charset="-128"/>
              </a:endParaRPr>
            </a:p>
            <a:p>
              <a:pPr algn="ctr"/>
              <a:r>
                <a:rPr lang="en-US" altLang="ja-JP" sz="1600" b="1" dirty="0">
                  <a:latin typeface="Meiryo UI" panose="020B0604030504040204" pitchFamily="50" charset="-128"/>
                  <a:ea typeface="Meiryo UI" panose="020B0604030504040204" pitchFamily="50" charset="-128"/>
                </a:rPr>
                <a:t>630</a:t>
              </a:r>
              <a:r>
                <a:rPr lang="ja-JP" altLang="en-US" sz="1600" b="1" dirty="0">
                  <a:latin typeface="Meiryo UI" panose="020B0604030504040204" pitchFamily="50" charset="-128"/>
                  <a:ea typeface="Meiryo UI" panose="020B0604030504040204" pitchFamily="50" charset="-128"/>
                </a:rPr>
                <a:t>ｇ</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Ｌ</a:t>
              </a:r>
            </a:p>
          </p:txBody>
        </p:sp>
        <p:sp>
          <p:nvSpPr>
            <p:cNvPr id="96" name="テキスト ボックス 95">
              <a:extLst>
                <a:ext uri="{FF2B5EF4-FFF2-40B4-BE49-F238E27FC236}">
                  <a16:creationId xmlns:a16="http://schemas.microsoft.com/office/drawing/2014/main" id="{8A24AAF0-B97C-FB35-CE45-BA21F32B8FC4}"/>
                </a:ext>
              </a:extLst>
            </p:cNvPr>
            <p:cNvSpPr txBox="1"/>
            <p:nvPr/>
          </p:nvSpPr>
          <p:spPr>
            <a:xfrm>
              <a:off x="5357576" y="4546540"/>
              <a:ext cx="325272" cy="261163"/>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黒色</a:t>
              </a:r>
              <a:endParaRPr lang="en-US" altLang="ja-JP" sz="2000" b="1" dirty="0">
                <a:latin typeface="Meiryo UI" panose="020B0604030504040204" pitchFamily="50" charset="-128"/>
                <a:ea typeface="Meiryo UI" panose="020B0604030504040204" pitchFamily="50" charset="-128"/>
              </a:endParaRPr>
            </a:p>
          </p:txBody>
        </p:sp>
      </p:grpSp>
      <p:sp>
        <p:nvSpPr>
          <p:cNvPr id="84" name="正方形/長方形 83">
            <a:extLst>
              <a:ext uri="{FF2B5EF4-FFF2-40B4-BE49-F238E27FC236}">
                <a16:creationId xmlns:a16="http://schemas.microsoft.com/office/drawing/2014/main" id="{242AC4FC-B457-1C68-1D7F-F156109B5EC9}"/>
              </a:ext>
            </a:extLst>
          </p:cNvPr>
          <p:cNvSpPr/>
          <p:nvPr/>
        </p:nvSpPr>
        <p:spPr bwMode="auto">
          <a:xfrm>
            <a:off x="5494515" y="1267002"/>
            <a:ext cx="6757166" cy="820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r>
              <a:rPr lang="ja-JP" altLang="en-US" sz="2000" b="1" dirty="0">
                <a:solidFill>
                  <a:schemeClr val="bg2"/>
                </a:solidFill>
                <a:latin typeface="Meiryo UI" panose="020B0604030504040204" pitchFamily="50" charset="-128"/>
                <a:ea typeface="Meiryo UI" panose="020B0604030504040204" pitchFamily="50" charset="-128"/>
              </a:rPr>
              <a:t>水分だけが蒸発することで苛性ソーダ</a:t>
            </a:r>
            <a:endParaRPr lang="en-US" altLang="ja-JP" sz="2000" b="1" dirty="0">
              <a:solidFill>
                <a:schemeClr val="bg2"/>
              </a:solidFill>
              <a:latin typeface="Meiryo UI" panose="020B0604030504040204" pitchFamily="50" charset="-128"/>
              <a:ea typeface="Meiryo UI" panose="020B0604030504040204" pitchFamily="50" charset="-128"/>
            </a:endParaRPr>
          </a:p>
          <a:p>
            <a:pPr algn="ctr" defTabSz="957263" fontAlgn="base">
              <a:spcBef>
                <a:spcPct val="0"/>
              </a:spcBef>
              <a:spcAft>
                <a:spcPct val="0"/>
              </a:spcAft>
            </a:pPr>
            <a:r>
              <a:rPr lang="ja-JP" altLang="en-US" sz="2000" b="1" dirty="0">
                <a:solidFill>
                  <a:schemeClr val="bg2"/>
                </a:solidFill>
                <a:latin typeface="Meiryo UI" panose="020B0604030504040204" pitchFamily="50" charset="-128"/>
                <a:ea typeface="Meiryo UI" panose="020B0604030504040204" pitchFamily="50" charset="-128"/>
              </a:rPr>
              <a:t>が残り濃度が濃くなって変色</a:t>
            </a:r>
            <a:r>
              <a:rPr lang="ja-JP" altLang="en-US" sz="2000" b="1" dirty="0">
                <a:latin typeface="Meiryo UI" panose="020B0604030504040204" pitchFamily="50" charset="-128"/>
                <a:ea typeface="Meiryo UI" panose="020B0604030504040204" pitchFamily="50" charset="-128"/>
              </a:rPr>
              <a:t>するよ</a:t>
            </a:r>
            <a:endParaRPr lang="en-US" altLang="ja-JP" sz="2000" b="1" dirty="0">
              <a:latin typeface="Meiryo UI" panose="020B0604030504040204" pitchFamily="50" charset="-128"/>
              <a:ea typeface="Meiryo UI" panose="020B0604030504040204" pitchFamily="50" charset="-128"/>
            </a:endParaRPr>
          </a:p>
        </p:txBody>
      </p:sp>
      <p:sp>
        <p:nvSpPr>
          <p:cNvPr id="92" name="テキスト ボックス 91">
            <a:extLst>
              <a:ext uri="{FF2B5EF4-FFF2-40B4-BE49-F238E27FC236}">
                <a16:creationId xmlns:a16="http://schemas.microsoft.com/office/drawing/2014/main" id="{2C4C78B5-9016-1D9E-5B9E-18B0656AD18A}"/>
              </a:ext>
            </a:extLst>
          </p:cNvPr>
          <p:cNvSpPr txBox="1"/>
          <p:nvPr/>
        </p:nvSpPr>
        <p:spPr>
          <a:xfrm>
            <a:off x="9617115" y="3511052"/>
            <a:ext cx="1799312" cy="646331"/>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異常濃度　</a:t>
            </a:r>
            <a:endParaRPr lang="en-US" altLang="ja-JP" sz="2000" b="1" dirty="0">
              <a:latin typeface="Meiryo UI" panose="020B0604030504040204" pitchFamily="50" charset="-128"/>
              <a:ea typeface="Meiryo UI" panose="020B0604030504040204" pitchFamily="50" charset="-128"/>
            </a:endParaRPr>
          </a:p>
          <a:p>
            <a:pPr algn="ctr"/>
            <a:r>
              <a:rPr lang="en-US" altLang="ja-JP" sz="1600" b="1" dirty="0">
                <a:latin typeface="Meiryo UI" panose="020B0604030504040204" pitchFamily="50" charset="-128"/>
                <a:ea typeface="Meiryo UI" panose="020B0604030504040204" pitchFamily="50" charset="-128"/>
              </a:rPr>
              <a:t>750</a:t>
            </a:r>
            <a:r>
              <a:rPr lang="ja-JP" altLang="en-US" sz="1600" b="1" dirty="0">
                <a:latin typeface="Meiryo UI" panose="020B0604030504040204" pitchFamily="50" charset="-128"/>
                <a:ea typeface="Meiryo UI" panose="020B0604030504040204" pitchFamily="50" charset="-128"/>
              </a:rPr>
              <a:t>ｇ</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Ｌ</a:t>
            </a:r>
          </a:p>
        </p:txBody>
      </p:sp>
      <p:sp>
        <p:nvSpPr>
          <p:cNvPr id="2" name="テキスト ボックス 1">
            <a:extLst>
              <a:ext uri="{FF2B5EF4-FFF2-40B4-BE49-F238E27FC236}">
                <a16:creationId xmlns:a16="http://schemas.microsoft.com/office/drawing/2014/main" id="{DA86026D-346B-CC8C-CDCE-70BC8CEA7A8E}"/>
              </a:ext>
            </a:extLst>
          </p:cNvPr>
          <p:cNvSpPr txBox="1"/>
          <p:nvPr/>
        </p:nvSpPr>
        <p:spPr>
          <a:xfrm>
            <a:off x="8070918" y="2079219"/>
            <a:ext cx="877163" cy="369332"/>
          </a:xfrm>
          <a:prstGeom prst="rect">
            <a:avLst/>
          </a:prstGeom>
          <a:solidFill>
            <a:schemeClr val="bg1"/>
          </a:solid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水蒸気</a:t>
            </a:r>
          </a:p>
        </p:txBody>
      </p:sp>
      <p:sp>
        <p:nvSpPr>
          <p:cNvPr id="20" name="楕円 19">
            <a:extLst>
              <a:ext uri="{FF2B5EF4-FFF2-40B4-BE49-F238E27FC236}">
                <a16:creationId xmlns:a16="http://schemas.microsoft.com/office/drawing/2014/main" id="{AB23E6BA-7051-F0F9-02E2-EDDC07CFB8CF}"/>
              </a:ext>
            </a:extLst>
          </p:cNvPr>
          <p:cNvSpPr/>
          <p:nvPr/>
        </p:nvSpPr>
        <p:spPr bwMode="auto">
          <a:xfrm>
            <a:off x="4758186" y="4323764"/>
            <a:ext cx="397132" cy="220121"/>
          </a:xfrm>
          <a:prstGeom prst="ellips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dirty="0">
              <a:latin typeface="Meiryo UI" panose="020B0604030504040204" pitchFamily="50" charset="-128"/>
              <a:ea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DB44237-1C2D-A1AD-1719-EE90B4F8B762}"/>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14/24</a:t>
            </a:r>
          </a:p>
        </p:txBody>
      </p:sp>
      <p:sp>
        <p:nvSpPr>
          <p:cNvPr id="3" name="フッター プレースホルダー 1">
            <a:extLst>
              <a:ext uri="{FF2B5EF4-FFF2-40B4-BE49-F238E27FC236}">
                <a16:creationId xmlns:a16="http://schemas.microsoft.com/office/drawing/2014/main" id="{7511248F-734F-7D64-A0E2-4C72A5317597}"/>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661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D00D1A9-E90D-6CB0-27D8-C872B56C0B40}"/>
              </a:ext>
            </a:extLst>
          </p:cNvPr>
          <p:cNvGrpSpPr/>
          <p:nvPr/>
        </p:nvGrpSpPr>
        <p:grpSpPr>
          <a:xfrm>
            <a:off x="7309192" y="3361393"/>
            <a:ext cx="647274" cy="1420637"/>
            <a:chOff x="7166296" y="3353975"/>
            <a:chExt cx="647274" cy="1420637"/>
          </a:xfrm>
        </p:grpSpPr>
        <p:cxnSp>
          <p:nvCxnSpPr>
            <p:cNvPr id="5" name="直線コネクタ 4">
              <a:extLst>
                <a:ext uri="{FF2B5EF4-FFF2-40B4-BE49-F238E27FC236}">
                  <a16:creationId xmlns:a16="http://schemas.microsoft.com/office/drawing/2014/main" id="{7182FA96-3579-7BE4-6FB9-CCBB03CB6B94}"/>
                </a:ext>
              </a:extLst>
            </p:cNvPr>
            <p:cNvCxnSpPr>
              <a:cxnSpLocks/>
            </p:cNvCxnSpPr>
            <p:nvPr/>
          </p:nvCxnSpPr>
          <p:spPr>
            <a:xfrm>
              <a:off x="7703991" y="3434406"/>
              <a:ext cx="103782" cy="39857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10DB90B4-EDE0-E2D0-E75A-68FB283A5AC6}"/>
                </a:ext>
              </a:extLst>
            </p:cNvPr>
            <p:cNvCxnSpPr>
              <a:cxnSpLocks/>
            </p:cNvCxnSpPr>
            <p:nvPr/>
          </p:nvCxnSpPr>
          <p:spPr>
            <a:xfrm flipH="1" flipV="1">
              <a:off x="7166296" y="3820932"/>
              <a:ext cx="632586" cy="132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70B7D902-D922-BBE4-0C02-C11B574AA88A}"/>
                </a:ext>
              </a:extLst>
            </p:cNvPr>
            <p:cNvCxnSpPr>
              <a:cxnSpLocks/>
            </p:cNvCxnSpPr>
            <p:nvPr/>
          </p:nvCxnSpPr>
          <p:spPr>
            <a:xfrm flipH="1">
              <a:off x="7280574" y="3431545"/>
              <a:ext cx="425499"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182A25A4-9CA1-273E-0465-A89AC1F024FD}"/>
                </a:ext>
              </a:extLst>
            </p:cNvPr>
            <p:cNvCxnSpPr>
              <a:cxnSpLocks/>
            </p:cNvCxnSpPr>
            <p:nvPr/>
          </p:nvCxnSpPr>
          <p:spPr>
            <a:xfrm>
              <a:off x="7175032" y="3826756"/>
              <a:ext cx="0" cy="8278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143AB7EF-D959-345E-51C7-A3EC2B8DB7FC}"/>
                </a:ext>
              </a:extLst>
            </p:cNvPr>
            <p:cNvCxnSpPr>
              <a:cxnSpLocks/>
            </p:cNvCxnSpPr>
            <p:nvPr/>
          </p:nvCxnSpPr>
          <p:spPr>
            <a:xfrm>
              <a:off x="7806924" y="3820932"/>
              <a:ext cx="0" cy="8278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6C68FD5-A27A-00C8-9C7A-15D8F40A9C69}"/>
                </a:ext>
              </a:extLst>
            </p:cNvPr>
            <p:cNvCxnSpPr>
              <a:cxnSpLocks/>
            </p:cNvCxnSpPr>
            <p:nvPr/>
          </p:nvCxnSpPr>
          <p:spPr>
            <a:xfrm>
              <a:off x="7482589" y="3353975"/>
              <a:ext cx="0" cy="1420637"/>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 name="フリーフォーム: 図形 10">
              <a:extLst>
                <a:ext uri="{FF2B5EF4-FFF2-40B4-BE49-F238E27FC236}">
                  <a16:creationId xmlns:a16="http://schemas.microsoft.com/office/drawing/2014/main" id="{E0F3D68B-7602-4993-588A-392E370C10E1}"/>
                </a:ext>
              </a:extLst>
            </p:cNvPr>
            <p:cNvSpPr/>
            <p:nvPr/>
          </p:nvSpPr>
          <p:spPr>
            <a:xfrm>
              <a:off x="7185191" y="4600525"/>
              <a:ext cx="628379" cy="109215"/>
            </a:xfrm>
            <a:custGeom>
              <a:avLst/>
              <a:gdLst>
                <a:gd name="connsiteX0" fmla="*/ 0 w 628379"/>
                <a:gd name="connsiteY0" fmla="*/ 58079 h 109215"/>
                <a:gd name="connsiteX1" fmla="*/ 130009 w 628379"/>
                <a:gd name="connsiteY1" fmla="*/ 1742 h 109215"/>
                <a:gd name="connsiteX2" fmla="*/ 216682 w 628379"/>
                <a:gd name="connsiteY2" fmla="*/ 19076 h 109215"/>
                <a:gd name="connsiteX3" fmla="*/ 316356 w 628379"/>
                <a:gd name="connsiteY3" fmla="*/ 66747 h 109215"/>
                <a:gd name="connsiteX4" fmla="*/ 394362 w 628379"/>
                <a:gd name="connsiteY4" fmla="*/ 105749 h 109215"/>
                <a:gd name="connsiteX5" fmla="*/ 533038 w 628379"/>
                <a:gd name="connsiteY5" fmla="*/ 101416 h 109215"/>
                <a:gd name="connsiteX6" fmla="*/ 628379 w 628379"/>
                <a:gd name="connsiteY6" fmla="*/ 53746 h 10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79" h="109215">
                  <a:moveTo>
                    <a:pt x="0" y="58079"/>
                  </a:moveTo>
                  <a:cubicBezTo>
                    <a:pt x="46947" y="33160"/>
                    <a:pt x="93895" y="8242"/>
                    <a:pt x="130009" y="1742"/>
                  </a:cubicBezTo>
                  <a:cubicBezTo>
                    <a:pt x="166123" y="-4759"/>
                    <a:pt x="185624" y="8242"/>
                    <a:pt x="216682" y="19076"/>
                  </a:cubicBezTo>
                  <a:cubicBezTo>
                    <a:pt x="247740" y="29910"/>
                    <a:pt x="286743" y="52302"/>
                    <a:pt x="316356" y="66747"/>
                  </a:cubicBezTo>
                  <a:cubicBezTo>
                    <a:pt x="345969" y="81192"/>
                    <a:pt x="358248" y="99971"/>
                    <a:pt x="394362" y="105749"/>
                  </a:cubicBezTo>
                  <a:cubicBezTo>
                    <a:pt x="430476" y="111527"/>
                    <a:pt x="494035" y="110083"/>
                    <a:pt x="533038" y="101416"/>
                  </a:cubicBezTo>
                  <a:cubicBezTo>
                    <a:pt x="572041" y="92749"/>
                    <a:pt x="600210" y="73247"/>
                    <a:pt x="628379" y="5374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A5C39D57-66DF-81A0-ED7E-E0F16E01666A}"/>
                </a:ext>
              </a:extLst>
            </p:cNvPr>
            <p:cNvCxnSpPr>
              <a:cxnSpLocks/>
            </p:cNvCxnSpPr>
            <p:nvPr/>
          </p:nvCxnSpPr>
          <p:spPr>
            <a:xfrm flipH="1">
              <a:off x="7176792" y="3423366"/>
              <a:ext cx="103782" cy="39857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3" name="フローチャート: 手作業 12">
            <a:extLst>
              <a:ext uri="{FF2B5EF4-FFF2-40B4-BE49-F238E27FC236}">
                <a16:creationId xmlns:a16="http://schemas.microsoft.com/office/drawing/2014/main" id="{092E951E-ED10-8118-19C0-57EC9DD0C7FF}"/>
              </a:ext>
            </a:extLst>
          </p:cNvPr>
          <p:cNvSpPr/>
          <p:nvPr/>
        </p:nvSpPr>
        <p:spPr>
          <a:xfrm flipH="1" flipV="1">
            <a:off x="7279671" y="3431283"/>
            <a:ext cx="729000" cy="386185"/>
          </a:xfrm>
          <a:prstGeom prst="flowChartManualOperation">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4" name="グループ化 13">
            <a:extLst>
              <a:ext uri="{FF2B5EF4-FFF2-40B4-BE49-F238E27FC236}">
                <a16:creationId xmlns:a16="http://schemas.microsoft.com/office/drawing/2014/main" id="{E7C8E66B-B3D5-D847-9ACB-099F412C8361}"/>
              </a:ext>
            </a:extLst>
          </p:cNvPr>
          <p:cNvGrpSpPr/>
          <p:nvPr/>
        </p:nvGrpSpPr>
        <p:grpSpPr>
          <a:xfrm>
            <a:off x="6034927" y="3183769"/>
            <a:ext cx="376787" cy="1657927"/>
            <a:chOff x="3235130" y="1213164"/>
            <a:chExt cx="331935" cy="1566250"/>
          </a:xfrm>
        </p:grpSpPr>
        <p:grpSp>
          <p:nvGrpSpPr>
            <p:cNvPr id="15" name="グループ化 14">
              <a:extLst>
                <a:ext uri="{FF2B5EF4-FFF2-40B4-BE49-F238E27FC236}">
                  <a16:creationId xmlns:a16="http://schemas.microsoft.com/office/drawing/2014/main" id="{B230625B-1CAC-F577-1B75-C52EFB2B677E}"/>
                </a:ext>
              </a:extLst>
            </p:cNvPr>
            <p:cNvGrpSpPr/>
            <p:nvPr/>
          </p:nvGrpSpPr>
          <p:grpSpPr>
            <a:xfrm>
              <a:off x="3235130" y="1213164"/>
              <a:ext cx="331935" cy="1566250"/>
              <a:chOff x="5933066" y="1084326"/>
              <a:chExt cx="931986" cy="4624755"/>
            </a:xfrm>
          </p:grpSpPr>
          <p:sp>
            <p:nvSpPr>
              <p:cNvPr id="26" name="台形 25">
                <a:extLst>
                  <a:ext uri="{FF2B5EF4-FFF2-40B4-BE49-F238E27FC236}">
                    <a16:creationId xmlns:a16="http://schemas.microsoft.com/office/drawing/2014/main" id="{9E67A059-5AFA-165C-D66E-20A06AEC134F}"/>
                  </a:ext>
                </a:extLst>
              </p:cNvPr>
              <p:cNvSpPr/>
              <p:nvPr/>
            </p:nvSpPr>
            <p:spPr>
              <a:xfrm>
                <a:off x="6020988" y="1084326"/>
                <a:ext cx="756141" cy="474785"/>
              </a:xfrm>
              <a:prstGeom prst="trapezoid">
                <a:avLst>
                  <a:gd name="adj" fmla="val 34091"/>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3FED7822-55A8-6657-C719-5171126FD1B0}"/>
                  </a:ext>
                </a:extLst>
              </p:cNvPr>
              <p:cNvSpPr/>
              <p:nvPr/>
            </p:nvSpPr>
            <p:spPr>
              <a:xfrm>
                <a:off x="5933067" y="4047334"/>
                <a:ext cx="931985" cy="1565031"/>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8" name="台形 27">
                <a:extLst>
                  <a:ext uri="{FF2B5EF4-FFF2-40B4-BE49-F238E27FC236}">
                    <a16:creationId xmlns:a16="http://schemas.microsoft.com/office/drawing/2014/main" id="{7518AB0C-B010-1606-D8D0-E30456453295}"/>
                  </a:ext>
                </a:extLst>
              </p:cNvPr>
              <p:cNvSpPr/>
              <p:nvPr/>
            </p:nvSpPr>
            <p:spPr>
              <a:xfrm flipV="1">
                <a:off x="5933066" y="5612365"/>
                <a:ext cx="931985" cy="96716"/>
              </a:xfrm>
              <a:prstGeom prst="trapezoid">
                <a:avLst>
                  <a:gd name="adj" fmla="val 5498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台形 28">
                <a:extLst>
                  <a:ext uri="{FF2B5EF4-FFF2-40B4-BE49-F238E27FC236}">
                    <a16:creationId xmlns:a16="http://schemas.microsoft.com/office/drawing/2014/main" id="{B11686B5-BBF0-10CD-2B0F-8C99B18B9BAE}"/>
                  </a:ext>
                </a:extLst>
              </p:cNvPr>
              <p:cNvSpPr/>
              <p:nvPr/>
            </p:nvSpPr>
            <p:spPr>
              <a:xfrm>
                <a:off x="5933066" y="4010407"/>
                <a:ext cx="931985" cy="45719"/>
              </a:xfrm>
              <a:prstGeom prst="trapezoid">
                <a:avLst>
                  <a:gd name="adj" fmla="val 5498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D5D9D1B6-669D-6A1B-67AB-654DC753D414}"/>
                  </a:ext>
                </a:extLst>
              </p:cNvPr>
              <p:cNvSpPr/>
              <p:nvPr/>
            </p:nvSpPr>
            <p:spPr>
              <a:xfrm>
                <a:off x="5968235" y="3880281"/>
                <a:ext cx="861647" cy="131884"/>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866D8FAE-B41D-0A76-5164-27B995D7D230}"/>
                  </a:ext>
                </a:extLst>
              </p:cNvPr>
              <p:cNvSpPr/>
              <p:nvPr/>
            </p:nvSpPr>
            <p:spPr>
              <a:xfrm>
                <a:off x="6038573" y="3739602"/>
                <a:ext cx="720970" cy="140677"/>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0F84A4E5-8D7F-4F23-F84C-CC476D52C09C}"/>
                  </a:ext>
                </a:extLst>
              </p:cNvPr>
              <p:cNvSpPr/>
              <p:nvPr/>
            </p:nvSpPr>
            <p:spPr>
              <a:xfrm>
                <a:off x="5959443" y="3607720"/>
                <a:ext cx="861647" cy="131884"/>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3" name="台形 32">
                <a:extLst>
                  <a:ext uri="{FF2B5EF4-FFF2-40B4-BE49-F238E27FC236}">
                    <a16:creationId xmlns:a16="http://schemas.microsoft.com/office/drawing/2014/main" id="{08C4280B-C0B2-6040-F08C-AE0E7A5ED138}"/>
                  </a:ext>
                </a:extLst>
              </p:cNvPr>
              <p:cNvSpPr/>
              <p:nvPr/>
            </p:nvSpPr>
            <p:spPr>
              <a:xfrm>
                <a:off x="5959443" y="3511003"/>
                <a:ext cx="861647" cy="96715"/>
              </a:xfrm>
              <a:prstGeom prst="trapezoid">
                <a:avLst>
                  <a:gd name="adj" fmla="val 5498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969EBE56-E958-147C-7965-5EC54378564B}"/>
                  </a:ext>
                </a:extLst>
              </p:cNvPr>
              <p:cNvSpPr/>
              <p:nvPr/>
            </p:nvSpPr>
            <p:spPr>
              <a:xfrm>
                <a:off x="6020990" y="1559111"/>
                <a:ext cx="756139" cy="195189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16" name="グループ化 15">
              <a:extLst>
                <a:ext uri="{FF2B5EF4-FFF2-40B4-BE49-F238E27FC236}">
                  <a16:creationId xmlns:a16="http://schemas.microsoft.com/office/drawing/2014/main" id="{96FDD266-EE5E-9977-0644-88D96B842B8F}"/>
                </a:ext>
              </a:extLst>
            </p:cNvPr>
            <p:cNvGrpSpPr/>
            <p:nvPr/>
          </p:nvGrpSpPr>
          <p:grpSpPr>
            <a:xfrm>
              <a:off x="3271345" y="1229181"/>
              <a:ext cx="259505" cy="1486858"/>
              <a:chOff x="3859822" y="984738"/>
              <a:chExt cx="931986" cy="4624755"/>
            </a:xfrm>
          </p:grpSpPr>
          <p:sp>
            <p:nvSpPr>
              <p:cNvPr id="17" name="台形 16">
                <a:extLst>
                  <a:ext uri="{FF2B5EF4-FFF2-40B4-BE49-F238E27FC236}">
                    <a16:creationId xmlns:a16="http://schemas.microsoft.com/office/drawing/2014/main" id="{85C12990-7DA6-13CA-DF36-AC5D128D167D}"/>
                  </a:ext>
                </a:extLst>
              </p:cNvPr>
              <p:cNvSpPr/>
              <p:nvPr/>
            </p:nvSpPr>
            <p:spPr>
              <a:xfrm>
                <a:off x="3947744" y="984738"/>
                <a:ext cx="756141" cy="474785"/>
              </a:xfrm>
              <a:prstGeom prst="trapezoid">
                <a:avLst>
                  <a:gd name="adj" fmla="val 340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00F88381-DEC6-84FB-5704-849BB1A18AC5}"/>
                  </a:ext>
                </a:extLst>
              </p:cNvPr>
              <p:cNvSpPr/>
              <p:nvPr/>
            </p:nvSpPr>
            <p:spPr>
              <a:xfrm>
                <a:off x="3859823" y="3947746"/>
                <a:ext cx="931985" cy="15650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9" name="台形 18">
                <a:extLst>
                  <a:ext uri="{FF2B5EF4-FFF2-40B4-BE49-F238E27FC236}">
                    <a16:creationId xmlns:a16="http://schemas.microsoft.com/office/drawing/2014/main" id="{C9B4DBD0-CB17-C86D-8E04-43080A2E9316}"/>
                  </a:ext>
                </a:extLst>
              </p:cNvPr>
              <p:cNvSpPr/>
              <p:nvPr/>
            </p:nvSpPr>
            <p:spPr>
              <a:xfrm flipV="1">
                <a:off x="3859822" y="5512777"/>
                <a:ext cx="931985" cy="96716"/>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台形 19">
                <a:extLst>
                  <a:ext uri="{FF2B5EF4-FFF2-40B4-BE49-F238E27FC236}">
                    <a16:creationId xmlns:a16="http://schemas.microsoft.com/office/drawing/2014/main" id="{FB647D5C-969E-0781-00FB-8E1D706BDAEB}"/>
                  </a:ext>
                </a:extLst>
              </p:cNvPr>
              <p:cNvSpPr/>
              <p:nvPr/>
            </p:nvSpPr>
            <p:spPr>
              <a:xfrm>
                <a:off x="3859822" y="3910819"/>
                <a:ext cx="931985" cy="45719"/>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8AAC9C98-03B3-6F51-6BF1-93764713552A}"/>
                  </a:ext>
                </a:extLst>
              </p:cNvPr>
              <p:cNvSpPr/>
              <p:nvPr/>
            </p:nvSpPr>
            <p:spPr>
              <a:xfrm>
                <a:off x="3894991" y="3780693"/>
                <a:ext cx="861647" cy="13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C5A346D9-61B4-A9AE-DBFC-8B078AF4C087}"/>
                  </a:ext>
                </a:extLst>
              </p:cNvPr>
              <p:cNvSpPr/>
              <p:nvPr/>
            </p:nvSpPr>
            <p:spPr>
              <a:xfrm>
                <a:off x="3965329" y="3640014"/>
                <a:ext cx="720970" cy="14067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E511A75B-B911-E261-CDA9-C7C247559EBE}"/>
                  </a:ext>
                </a:extLst>
              </p:cNvPr>
              <p:cNvSpPr/>
              <p:nvPr/>
            </p:nvSpPr>
            <p:spPr>
              <a:xfrm>
                <a:off x="3886199" y="3508132"/>
                <a:ext cx="861647" cy="13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 name="台形 23">
                <a:extLst>
                  <a:ext uri="{FF2B5EF4-FFF2-40B4-BE49-F238E27FC236}">
                    <a16:creationId xmlns:a16="http://schemas.microsoft.com/office/drawing/2014/main" id="{0DBD75AD-57B1-639A-69D0-02CEFDA3602A}"/>
                  </a:ext>
                </a:extLst>
              </p:cNvPr>
              <p:cNvSpPr/>
              <p:nvPr/>
            </p:nvSpPr>
            <p:spPr>
              <a:xfrm>
                <a:off x="3886199" y="3411415"/>
                <a:ext cx="861647" cy="96715"/>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32C04DE3-0053-B4D8-107F-F72C2F78324A}"/>
                  </a:ext>
                </a:extLst>
              </p:cNvPr>
              <p:cNvSpPr/>
              <p:nvPr/>
            </p:nvSpPr>
            <p:spPr>
              <a:xfrm>
                <a:off x="3947746" y="1459523"/>
                <a:ext cx="756139" cy="19518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sp>
        <p:nvSpPr>
          <p:cNvPr id="35" name="テキスト ボックス 34">
            <a:extLst>
              <a:ext uri="{FF2B5EF4-FFF2-40B4-BE49-F238E27FC236}">
                <a16:creationId xmlns:a16="http://schemas.microsoft.com/office/drawing/2014/main" id="{EF93C8A0-4E46-68D3-E3CC-2F2C6865DAF7}"/>
              </a:ext>
            </a:extLst>
          </p:cNvPr>
          <p:cNvSpPr txBox="1"/>
          <p:nvPr/>
        </p:nvSpPr>
        <p:spPr>
          <a:xfrm>
            <a:off x="123619" y="458285"/>
            <a:ext cx="4009431"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■水分蒸発の可能性がある場所</a:t>
            </a:r>
          </a:p>
        </p:txBody>
      </p:sp>
      <p:sp>
        <p:nvSpPr>
          <p:cNvPr id="36" name="正方形/長方形 35">
            <a:extLst>
              <a:ext uri="{FF2B5EF4-FFF2-40B4-BE49-F238E27FC236}">
                <a16:creationId xmlns:a16="http://schemas.microsoft.com/office/drawing/2014/main" id="{AC104B0C-14F2-01C2-2D61-F83EA7771E01}"/>
              </a:ext>
            </a:extLst>
          </p:cNvPr>
          <p:cNvSpPr/>
          <p:nvPr/>
        </p:nvSpPr>
        <p:spPr>
          <a:xfrm>
            <a:off x="0" y="594066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液が垂れ、乾燥し上部に苛性ソーダが濃縮され赤サビになる</a:t>
            </a:r>
            <a:r>
              <a:rPr lang="en-US" altLang="ja-JP" sz="2800" b="1" dirty="0">
                <a:solidFill>
                  <a:schemeClr val="bg2"/>
                </a:solidFill>
                <a:latin typeface="Meiryo UI" panose="020B0604030504040204" pitchFamily="50" charset="-128"/>
                <a:ea typeface="Meiryo UI" panose="020B0604030504040204" pitchFamily="50" charset="-128"/>
              </a:rPr>
              <a:t>?</a:t>
            </a:r>
          </a:p>
        </p:txBody>
      </p:sp>
      <p:sp>
        <p:nvSpPr>
          <p:cNvPr id="37" name="AutoShape 10">
            <a:extLst>
              <a:ext uri="{FF2B5EF4-FFF2-40B4-BE49-F238E27FC236}">
                <a16:creationId xmlns:a16="http://schemas.microsoft.com/office/drawing/2014/main" id="{912B5229-5437-C103-46C0-4096F427007E}"/>
              </a:ext>
            </a:extLst>
          </p:cNvPr>
          <p:cNvSpPr>
            <a:spLocks noChangeArrowheads="1"/>
          </p:cNvSpPr>
          <p:nvPr/>
        </p:nvSpPr>
        <p:spPr bwMode="auto">
          <a:xfrm>
            <a:off x="109057" y="438540"/>
            <a:ext cx="11954312" cy="5472890"/>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38" name="Text Box 7">
            <a:extLst>
              <a:ext uri="{FF2B5EF4-FFF2-40B4-BE49-F238E27FC236}">
                <a16:creationId xmlns:a16="http://schemas.microsoft.com/office/drawing/2014/main" id="{ECC6920C-28BA-6202-AE2C-68FDC8FBC822}"/>
              </a:ext>
            </a:extLst>
          </p:cNvPr>
          <p:cNvSpPr txBox="1">
            <a:spLocks noChangeArrowheads="1"/>
          </p:cNvSpPr>
          <p:nvPr/>
        </p:nvSpPr>
        <p:spPr bwMode="auto">
          <a:xfrm>
            <a:off x="103563" y="-45558"/>
            <a:ext cx="5293697"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水分が蒸発する原因の調査</a:t>
            </a:r>
          </a:p>
        </p:txBody>
      </p:sp>
      <p:grpSp>
        <p:nvGrpSpPr>
          <p:cNvPr id="39" name="グループ化 38">
            <a:extLst>
              <a:ext uri="{FF2B5EF4-FFF2-40B4-BE49-F238E27FC236}">
                <a16:creationId xmlns:a16="http://schemas.microsoft.com/office/drawing/2014/main" id="{78AB374D-8437-D630-E56D-053D7D57A558}"/>
              </a:ext>
            </a:extLst>
          </p:cNvPr>
          <p:cNvGrpSpPr/>
          <p:nvPr/>
        </p:nvGrpSpPr>
        <p:grpSpPr>
          <a:xfrm>
            <a:off x="1137636" y="3306946"/>
            <a:ext cx="513414" cy="1809427"/>
            <a:chOff x="3235130" y="1213164"/>
            <a:chExt cx="331935" cy="1566250"/>
          </a:xfrm>
          <a:solidFill>
            <a:schemeClr val="accent4">
              <a:lumMod val="60000"/>
              <a:lumOff val="40000"/>
            </a:schemeClr>
          </a:solidFill>
        </p:grpSpPr>
        <p:grpSp>
          <p:nvGrpSpPr>
            <p:cNvPr id="40" name="グループ化 39">
              <a:extLst>
                <a:ext uri="{FF2B5EF4-FFF2-40B4-BE49-F238E27FC236}">
                  <a16:creationId xmlns:a16="http://schemas.microsoft.com/office/drawing/2014/main" id="{9C0FA760-5164-D16F-79C6-1ADC37CC9710}"/>
                </a:ext>
              </a:extLst>
            </p:cNvPr>
            <p:cNvGrpSpPr/>
            <p:nvPr/>
          </p:nvGrpSpPr>
          <p:grpSpPr>
            <a:xfrm>
              <a:off x="3235130" y="1213164"/>
              <a:ext cx="331935" cy="1566250"/>
              <a:chOff x="5933066" y="1084326"/>
              <a:chExt cx="931986" cy="4624755"/>
            </a:xfrm>
            <a:grpFill/>
          </p:grpSpPr>
          <p:sp>
            <p:nvSpPr>
              <p:cNvPr id="51" name="台形 50">
                <a:extLst>
                  <a:ext uri="{FF2B5EF4-FFF2-40B4-BE49-F238E27FC236}">
                    <a16:creationId xmlns:a16="http://schemas.microsoft.com/office/drawing/2014/main" id="{AD9BE3B2-C9C5-214F-C2F1-C74BCE961B77}"/>
                  </a:ext>
                </a:extLst>
              </p:cNvPr>
              <p:cNvSpPr/>
              <p:nvPr/>
            </p:nvSpPr>
            <p:spPr>
              <a:xfrm>
                <a:off x="6020988" y="1084326"/>
                <a:ext cx="756141" cy="474785"/>
              </a:xfrm>
              <a:prstGeom prst="trapezoid">
                <a:avLst>
                  <a:gd name="adj" fmla="val 34091"/>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2" name="正方形/長方形 51">
                <a:extLst>
                  <a:ext uri="{FF2B5EF4-FFF2-40B4-BE49-F238E27FC236}">
                    <a16:creationId xmlns:a16="http://schemas.microsoft.com/office/drawing/2014/main" id="{698E7D98-68B7-B9FE-79A7-12DDF0BBFC0D}"/>
                  </a:ext>
                </a:extLst>
              </p:cNvPr>
              <p:cNvSpPr/>
              <p:nvPr/>
            </p:nvSpPr>
            <p:spPr>
              <a:xfrm>
                <a:off x="5933067" y="4047334"/>
                <a:ext cx="931985" cy="1565031"/>
              </a:xfrm>
              <a:prstGeom prst="rect">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3" name="台形 52">
                <a:extLst>
                  <a:ext uri="{FF2B5EF4-FFF2-40B4-BE49-F238E27FC236}">
                    <a16:creationId xmlns:a16="http://schemas.microsoft.com/office/drawing/2014/main" id="{0F084E7D-AE78-5B1E-6C31-2E3AC67ACB52}"/>
                  </a:ext>
                </a:extLst>
              </p:cNvPr>
              <p:cNvSpPr/>
              <p:nvPr/>
            </p:nvSpPr>
            <p:spPr>
              <a:xfrm flipV="1">
                <a:off x="5933066" y="5612365"/>
                <a:ext cx="931985" cy="96716"/>
              </a:xfrm>
              <a:prstGeom prst="trapezoid">
                <a:avLst>
                  <a:gd name="adj" fmla="val 54989"/>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台形 53">
                <a:extLst>
                  <a:ext uri="{FF2B5EF4-FFF2-40B4-BE49-F238E27FC236}">
                    <a16:creationId xmlns:a16="http://schemas.microsoft.com/office/drawing/2014/main" id="{C035283B-BA96-38A3-374A-FC50CDBB48A8}"/>
                  </a:ext>
                </a:extLst>
              </p:cNvPr>
              <p:cNvSpPr/>
              <p:nvPr/>
            </p:nvSpPr>
            <p:spPr>
              <a:xfrm>
                <a:off x="5933066" y="4010407"/>
                <a:ext cx="931985" cy="45719"/>
              </a:xfrm>
              <a:prstGeom prst="trapezoid">
                <a:avLst>
                  <a:gd name="adj" fmla="val 54989"/>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6775CA33-B1BE-63C3-916F-E3BAF8BCECC2}"/>
                  </a:ext>
                </a:extLst>
              </p:cNvPr>
              <p:cNvSpPr/>
              <p:nvPr/>
            </p:nvSpPr>
            <p:spPr>
              <a:xfrm>
                <a:off x="5968235" y="3880281"/>
                <a:ext cx="861647" cy="131884"/>
              </a:xfrm>
              <a:prstGeom prst="rect">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F33274B2-F8C0-4A62-E62D-78FE0EA0EBB3}"/>
                  </a:ext>
                </a:extLst>
              </p:cNvPr>
              <p:cNvSpPr/>
              <p:nvPr/>
            </p:nvSpPr>
            <p:spPr>
              <a:xfrm>
                <a:off x="6038573" y="3739602"/>
                <a:ext cx="720970" cy="140677"/>
              </a:xfrm>
              <a:prstGeom prst="rect">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EF32843C-2CAB-8BF1-CC26-48FF89FE007B}"/>
                  </a:ext>
                </a:extLst>
              </p:cNvPr>
              <p:cNvSpPr/>
              <p:nvPr/>
            </p:nvSpPr>
            <p:spPr>
              <a:xfrm>
                <a:off x="5959443" y="3607720"/>
                <a:ext cx="861647" cy="131884"/>
              </a:xfrm>
              <a:prstGeom prst="rect">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8" name="台形 57">
                <a:extLst>
                  <a:ext uri="{FF2B5EF4-FFF2-40B4-BE49-F238E27FC236}">
                    <a16:creationId xmlns:a16="http://schemas.microsoft.com/office/drawing/2014/main" id="{BD05DBD8-7CD8-9377-CD07-787449EEFDC2}"/>
                  </a:ext>
                </a:extLst>
              </p:cNvPr>
              <p:cNvSpPr/>
              <p:nvPr/>
            </p:nvSpPr>
            <p:spPr>
              <a:xfrm>
                <a:off x="5959443" y="3511003"/>
                <a:ext cx="861647" cy="96715"/>
              </a:xfrm>
              <a:prstGeom prst="trapezoid">
                <a:avLst>
                  <a:gd name="adj" fmla="val 54989"/>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355AD3B8-7478-85D8-FA84-CDA02BCC3002}"/>
                  </a:ext>
                </a:extLst>
              </p:cNvPr>
              <p:cNvSpPr/>
              <p:nvPr/>
            </p:nvSpPr>
            <p:spPr>
              <a:xfrm>
                <a:off x="6020990" y="1559111"/>
                <a:ext cx="756139" cy="1951892"/>
              </a:xfrm>
              <a:prstGeom prst="rect">
                <a:avLst/>
              </a:prstGeom>
              <a:gr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41" name="グループ化 40">
              <a:extLst>
                <a:ext uri="{FF2B5EF4-FFF2-40B4-BE49-F238E27FC236}">
                  <a16:creationId xmlns:a16="http://schemas.microsoft.com/office/drawing/2014/main" id="{01418897-4FBB-D462-5968-CA17800177D3}"/>
                </a:ext>
              </a:extLst>
            </p:cNvPr>
            <p:cNvGrpSpPr/>
            <p:nvPr/>
          </p:nvGrpSpPr>
          <p:grpSpPr>
            <a:xfrm>
              <a:off x="3271345" y="1229181"/>
              <a:ext cx="259505" cy="1486858"/>
              <a:chOff x="3859822" y="984738"/>
              <a:chExt cx="931986" cy="4624755"/>
            </a:xfrm>
            <a:grpFill/>
          </p:grpSpPr>
          <p:sp>
            <p:nvSpPr>
              <p:cNvPr id="42" name="台形 41">
                <a:extLst>
                  <a:ext uri="{FF2B5EF4-FFF2-40B4-BE49-F238E27FC236}">
                    <a16:creationId xmlns:a16="http://schemas.microsoft.com/office/drawing/2014/main" id="{FDA0E1BE-4287-04C0-CE3F-EAF4567ECBD1}"/>
                  </a:ext>
                </a:extLst>
              </p:cNvPr>
              <p:cNvSpPr/>
              <p:nvPr/>
            </p:nvSpPr>
            <p:spPr>
              <a:xfrm>
                <a:off x="3947744" y="984738"/>
                <a:ext cx="756141" cy="474785"/>
              </a:xfrm>
              <a:prstGeom prst="trapezoid">
                <a:avLst>
                  <a:gd name="adj" fmla="val 3409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3F8A5D3D-45F7-19C7-71AB-39A38A64BC47}"/>
                  </a:ext>
                </a:extLst>
              </p:cNvPr>
              <p:cNvSpPr/>
              <p:nvPr/>
            </p:nvSpPr>
            <p:spPr>
              <a:xfrm>
                <a:off x="3859823" y="3947746"/>
                <a:ext cx="931985" cy="15650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4" name="台形 43">
                <a:extLst>
                  <a:ext uri="{FF2B5EF4-FFF2-40B4-BE49-F238E27FC236}">
                    <a16:creationId xmlns:a16="http://schemas.microsoft.com/office/drawing/2014/main" id="{B5F0589A-F998-BC34-BAA5-6459CD88AED6}"/>
                  </a:ext>
                </a:extLst>
              </p:cNvPr>
              <p:cNvSpPr/>
              <p:nvPr/>
            </p:nvSpPr>
            <p:spPr>
              <a:xfrm flipV="1">
                <a:off x="3859822" y="5512777"/>
                <a:ext cx="931985" cy="96716"/>
              </a:xfrm>
              <a:prstGeom prst="trapezoid">
                <a:avLst>
                  <a:gd name="adj" fmla="val 54989"/>
                </a:avLst>
              </a:prstGeom>
              <a:grp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5" name="台形 44">
                <a:extLst>
                  <a:ext uri="{FF2B5EF4-FFF2-40B4-BE49-F238E27FC236}">
                    <a16:creationId xmlns:a16="http://schemas.microsoft.com/office/drawing/2014/main" id="{EBA09C29-2959-B6F3-73B6-485DEB19163B}"/>
                  </a:ext>
                </a:extLst>
              </p:cNvPr>
              <p:cNvSpPr/>
              <p:nvPr/>
            </p:nvSpPr>
            <p:spPr>
              <a:xfrm>
                <a:off x="3859822" y="3910819"/>
                <a:ext cx="931985" cy="45719"/>
              </a:xfrm>
              <a:prstGeom prst="trapezoid">
                <a:avLst>
                  <a:gd name="adj" fmla="val 54989"/>
                </a:avLst>
              </a:prstGeom>
              <a:grp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2E06865D-6FC4-8E7C-BBD6-0E95F13274A3}"/>
                  </a:ext>
                </a:extLst>
              </p:cNvPr>
              <p:cNvSpPr/>
              <p:nvPr/>
            </p:nvSpPr>
            <p:spPr>
              <a:xfrm>
                <a:off x="3894991" y="3780693"/>
                <a:ext cx="861647" cy="13188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1441E32E-03E6-07B6-CF96-8525E3B4982A}"/>
                  </a:ext>
                </a:extLst>
              </p:cNvPr>
              <p:cNvSpPr/>
              <p:nvPr/>
            </p:nvSpPr>
            <p:spPr>
              <a:xfrm>
                <a:off x="3965329" y="3640014"/>
                <a:ext cx="720970" cy="14067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AA37ABCF-DE49-7A63-B5B1-4515A4B114DE}"/>
                  </a:ext>
                </a:extLst>
              </p:cNvPr>
              <p:cNvSpPr/>
              <p:nvPr/>
            </p:nvSpPr>
            <p:spPr>
              <a:xfrm>
                <a:off x="3886199" y="3508132"/>
                <a:ext cx="861647" cy="13188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9" name="台形 48">
                <a:extLst>
                  <a:ext uri="{FF2B5EF4-FFF2-40B4-BE49-F238E27FC236}">
                    <a16:creationId xmlns:a16="http://schemas.microsoft.com/office/drawing/2014/main" id="{F10B6A94-C007-A4EB-4522-C4C6686C96B0}"/>
                  </a:ext>
                </a:extLst>
              </p:cNvPr>
              <p:cNvSpPr/>
              <p:nvPr/>
            </p:nvSpPr>
            <p:spPr>
              <a:xfrm>
                <a:off x="3886199" y="3411415"/>
                <a:ext cx="861647" cy="96715"/>
              </a:xfrm>
              <a:prstGeom prst="trapezoid">
                <a:avLst>
                  <a:gd name="adj" fmla="val 54989"/>
                </a:avLst>
              </a:prstGeom>
              <a:grp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DFAB558D-4F0E-1D57-CDC3-599B0753F952}"/>
                  </a:ext>
                </a:extLst>
              </p:cNvPr>
              <p:cNvSpPr/>
              <p:nvPr/>
            </p:nvSpPr>
            <p:spPr>
              <a:xfrm>
                <a:off x="3947746" y="1459523"/>
                <a:ext cx="756139" cy="195189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sp>
        <p:nvSpPr>
          <p:cNvPr id="108" name="テキスト ボックス 107">
            <a:extLst>
              <a:ext uri="{FF2B5EF4-FFF2-40B4-BE49-F238E27FC236}">
                <a16:creationId xmlns:a16="http://schemas.microsoft.com/office/drawing/2014/main" id="{9BE22D81-4B4C-64EC-B0D6-8A2889274599}"/>
              </a:ext>
            </a:extLst>
          </p:cNvPr>
          <p:cNvSpPr txBox="1"/>
          <p:nvPr/>
        </p:nvSpPr>
        <p:spPr>
          <a:xfrm>
            <a:off x="133007" y="4741697"/>
            <a:ext cx="954107" cy="400110"/>
          </a:xfrm>
          <a:prstGeom prst="rect">
            <a:avLst/>
          </a:prstGeom>
          <a:noFill/>
          <a:ln>
            <a:noFill/>
          </a:ln>
        </p:spPr>
        <p:txBody>
          <a:bodyPr wrap="none" rtlCol="0">
            <a:spAutoFit/>
          </a:bodyPr>
          <a:lstStyle/>
          <a:p>
            <a:r>
              <a:rPr lang="ja-JP" altLang="en-US" sz="2000" b="1" dirty="0">
                <a:latin typeface="Meiryo UI" panose="020B0604030504040204" pitchFamily="50" charset="-128"/>
                <a:ea typeface="Meiryo UI" panose="020B0604030504040204" pitchFamily="50" charset="-128"/>
              </a:rPr>
              <a:t>黒染槽</a:t>
            </a:r>
            <a:endParaRPr kumimoji="1" lang="ja-JP" altLang="en-US" sz="2000" b="1" dirty="0">
              <a:latin typeface="Meiryo UI" panose="020B0604030504040204" pitchFamily="50" charset="-128"/>
              <a:ea typeface="Meiryo UI" panose="020B0604030504040204" pitchFamily="50" charset="-128"/>
            </a:endParaRPr>
          </a:p>
        </p:txBody>
      </p:sp>
      <p:sp>
        <p:nvSpPr>
          <p:cNvPr id="109" name="テキスト ボックス 108">
            <a:extLst>
              <a:ext uri="{FF2B5EF4-FFF2-40B4-BE49-F238E27FC236}">
                <a16:creationId xmlns:a16="http://schemas.microsoft.com/office/drawing/2014/main" id="{5492CC1C-29D0-F92A-1841-DA6ADA11E71D}"/>
              </a:ext>
            </a:extLst>
          </p:cNvPr>
          <p:cNvSpPr txBox="1"/>
          <p:nvPr/>
        </p:nvSpPr>
        <p:spPr>
          <a:xfrm>
            <a:off x="2001381" y="4741697"/>
            <a:ext cx="697627" cy="400110"/>
          </a:xfrm>
          <a:prstGeom prst="rect">
            <a:avLst/>
          </a:prstGeom>
          <a:noFill/>
          <a:ln>
            <a:noFill/>
          </a:ln>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搬送</a:t>
            </a:r>
          </a:p>
        </p:txBody>
      </p:sp>
      <p:sp>
        <p:nvSpPr>
          <p:cNvPr id="110" name="テキスト ボックス 109">
            <a:extLst>
              <a:ext uri="{FF2B5EF4-FFF2-40B4-BE49-F238E27FC236}">
                <a16:creationId xmlns:a16="http://schemas.microsoft.com/office/drawing/2014/main" id="{7CB0CA26-8B4F-616B-4569-9ACB10EB5080}"/>
              </a:ext>
            </a:extLst>
          </p:cNvPr>
          <p:cNvSpPr txBox="1"/>
          <p:nvPr/>
        </p:nvSpPr>
        <p:spPr>
          <a:xfrm>
            <a:off x="3748095" y="4741697"/>
            <a:ext cx="954108" cy="400110"/>
          </a:xfrm>
          <a:prstGeom prst="rect">
            <a:avLst/>
          </a:prstGeom>
          <a:noFill/>
          <a:ln>
            <a:noFill/>
          </a:ln>
        </p:spPr>
        <p:txBody>
          <a:bodyPr wrap="none" rtlCol="0">
            <a:spAutoFit/>
          </a:bodyPr>
          <a:lstStyle/>
          <a:p>
            <a:pPr algn="ctr"/>
            <a:r>
              <a:rPr lang="ja-JP" altLang="en-US" sz="2000" b="1" dirty="0">
                <a:latin typeface="Meiryo UI" panose="020B0604030504040204" pitchFamily="50" charset="-128"/>
                <a:ea typeface="Meiryo UI" panose="020B0604030504040204" pitchFamily="50" charset="-128"/>
              </a:rPr>
              <a:t>水洗槽</a:t>
            </a:r>
            <a:endParaRPr kumimoji="1" lang="ja-JP" altLang="en-US" sz="2000" b="1" dirty="0">
              <a:latin typeface="Meiryo UI" panose="020B0604030504040204" pitchFamily="50" charset="-128"/>
              <a:ea typeface="Meiryo UI" panose="020B0604030504040204" pitchFamily="50" charset="-128"/>
            </a:endParaRPr>
          </a:p>
        </p:txBody>
      </p:sp>
      <p:sp>
        <p:nvSpPr>
          <p:cNvPr id="113" name="テキスト ボックス 112">
            <a:extLst>
              <a:ext uri="{FF2B5EF4-FFF2-40B4-BE49-F238E27FC236}">
                <a16:creationId xmlns:a16="http://schemas.microsoft.com/office/drawing/2014/main" id="{0AF261F0-766F-267A-FB18-E24365FBBF98}"/>
              </a:ext>
            </a:extLst>
          </p:cNvPr>
          <p:cNvSpPr txBox="1"/>
          <p:nvPr/>
        </p:nvSpPr>
        <p:spPr>
          <a:xfrm>
            <a:off x="432550" y="5160132"/>
            <a:ext cx="5415184" cy="769441"/>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水洗槽搬送時</a:t>
            </a:r>
            <a:r>
              <a:rPr kumimoji="1" lang="en-US" altLang="ja-JP" sz="2000" b="1" dirty="0">
                <a:solidFill>
                  <a:schemeClr val="bg2"/>
                </a:solidFill>
                <a:latin typeface="Meiryo UI" panose="020B0604030504040204" pitchFamily="50" charset="-128"/>
                <a:ea typeface="Meiryo UI" panose="020B0604030504040204" pitchFamily="50" charset="-128"/>
              </a:rPr>
              <a:t>133</a:t>
            </a:r>
            <a:r>
              <a:rPr kumimoji="1" lang="ja-JP" altLang="en-US" sz="2000" b="1" dirty="0">
                <a:solidFill>
                  <a:schemeClr val="bg2"/>
                </a:solidFill>
                <a:latin typeface="Meiryo UI" panose="020B0604030504040204" pitchFamily="50" charset="-128"/>
                <a:ea typeface="Meiryo UI" panose="020B0604030504040204" pitchFamily="50" charset="-128"/>
              </a:rPr>
              <a:t>℃の</a:t>
            </a:r>
            <a:r>
              <a:rPr lang="ja-JP" altLang="en-US" sz="2000" b="1" dirty="0">
                <a:solidFill>
                  <a:schemeClr val="bg2"/>
                </a:solidFill>
                <a:latin typeface="Meiryo UI" panose="020B0604030504040204" pitchFamily="50" charset="-128"/>
                <a:ea typeface="Meiryo UI" panose="020B0604030504040204" pitchFamily="50" charset="-128"/>
              </a:rPr>
              <a:t>製品</a:t>
            </a:r>
            <a:r>
              <a:rPr kumimoji="1" lang="ja-JP" altLang="en-US" sz="2000" b="1" dirty="0">
                <a:solidFill>
                  <a:schemeClr val="bg2"/>
                </a:solidFill>
                <a:latin typeface="Meiryo UI" panose="020B0604030504040204" pitchFamily="50" charset="-128"/>
                <a:ea typeface="Meiryo UI" panose="020B0604030504040204" pitchFamily="50" charset="-128"/>
              </a:rPr>
              <a:t>が空中で移動し</a:t>
            </a:r>
            <a:endParaRPr kumimoji="1" lang="en-US" altLang="ja-JP" sz="2000" b="1" dirty="0">
              <a:solidFill>
                <a:schemeClr val="bg2"/>
              </a:solidFill>
              <a:latin typeface="Meiryo UI" panose="020B0604030504040204" pitchFamily="50" charset="-128"/>
              <a:ea typeface="Meiryo UI" panose="020B0604030504040204" pitchFamily="50" charset="-128"/>
            </a:endParaRPr>
          </a:p>
          <a:p>
            <a:r>
              <a:rPr lang="ja-JP" altLang="en-US" sz="2000" b="1" dirty="0">
                <a:solidFill>
                  <a:schemeClr val="bg2"/>
                </a:solidFill>
                <a:latin typeface="Meiryo UI" panose="020B0604030504040204" pitchFamily="50" charset="-128"/>
                <a:ea typeface="Meiryo UI" panose="020B0604030504040204" pitchFamily="50" charset="-128"/>
              </a:rPr>
              <a:t>　　</a:t>
            </a:r>
            <a:r>
              <a:rPr kumimoji="1" lang="ja-JP" altLang="en-US" sz="2400" b="1" dirty="0">
                <a:solidFill>
                  <a:schemeClr val="bg2"/>
                </a:solidFill>
                <a:latin typeface="Meiryo UI" panose="020B0604030504040204" pitchFamily="50" charset="-128"/>
                <a:ea typeface="Meiryo UI" panose="020B0604030504040204" pitchFamily="50" charset="-128"/>
              </a:rPr>
              <a:t>水分が蒸発する可能性が高い！</a:t>
            </a:r>
            <a:endParaRPr kumimoji="1" lang="ja-JP" altLang="en-US" sz="2000" b="1" dirty="0">
              <a:solidFill>
                <a:schemeClr val="bg2"/>
              </a:solidFill>
              <a:latin typeface="Meiryo UI" panose="020B0604030504040204" pitchFamily="50" charset="-128"/>
              <a:ea typeface="Meiryo UI" panose="020B0604030504040204" pitchFamily="50" charset="-128"/>
            </a:endParaRPr>
          </a:p>
        </p:txBody>
      </p:sp>
      <p:grpSp>
        <p:nvGrpSpPr>
          <p:cNvPr id="114" name="グループ化 113">
            <a:extLst>
              <a:ext uri="{FF2B5EF4-FFF2-40B4-BE49-F238E27FC236}">
                <a16:creationId xmlns:a16="http://schemas.microsoft.com/office/drawing/2014/main" id="{6475842C-3F50-F15E-1D54-63B83DC1FC53}"/>
              </a:ext>
            </a:extLst>
          </p:cNvPr>
          <p:cNvGrpSpPr/>
          <p:nvPr/>
        </p:nvGrpSpPr>
        <p:grpSpPr>
          <a:xfrm>
            <a:off x="5887048" y="1235422"/>
            <a:ext cx="545631" cy="1390452"/>
            <a:chOff x="445998" y="1206705"/>
            <a:chExt cx="411023" cy="1390614"/>
          </a:xfrm>
        </p:grpSpPr>
        <p:pic>
          <p:nvPicPr>
            <p:cNvPr id="115" name="図 114" descr="座る, テーブル, 明かり, ガラス が含まれている画像&#10;&#10;自動的に生成された説明">
              <a:extLst>
                <a:ext uri="{FF2B5EF4-FFF2-40B4-BE49-F238E27FC236}">
                  <a16:creationId xmlns:a16="http://schemas.microsoft.com/office/drawing/2014/main" id="{37752944-F7CD-8954-2BFC-B9A26610B15A}"/>
                </a:ext>
              </a:extLst>
            </p:cNvPr>
            <p:cNvPicPr>
              <a:picLocks noChangeAspect="1"/>
            </p:cNvPicPr>
            <p:nvPr/>
          </p:nvPicPr>
          <p:blipFill rotWithShape="1">
            <a:blip r:embed="rId2"/>
            <a:srcRect r="69777" b="29115"/>
            <a:stretch/>
          </p:blipFill>
          <p:spPr>
            <a:xfrm>
              <a:off x="445998" y="1206705"/>
              <a:ext cx="411023" cy="1390614"/>
            </a:xfrm>
            <a:prstGeom prst="rect">
              <a:avLst/>
            </a:prstGeom>
          </p:spPr>
        </p:pic>
        <p:sp>
          <p:nvSpPr>
            <p:cNvPr id="116" name="正方形/長方形 115">
              <a:extLst>
                <a:ext uri="{FF2B5EF4-FFF2-40B4-BE49-F238E27FC236}">
                  <a16:creationId xmlns:a16="http://schemas.microsoft.com/office/drawing/2014/main" id="{41169DFB-D110-A6C3-4C53-9B7AB2CBF476}"/>
                </a:ext>
              </a:extLst>
            </p:cNvPr>
            <p:cNvSpPr/>
            <p:nvPr/>
          </p:nvSpPr>
          <p:spPr bwMode="auto">
            <a:xfrm>
              <a:off x="583451" y="1243389"/>
              <a:ext cx="184513" cy="206974"/>
            </a:xfrm>
            <a:prstGeom prst="rect">
              <a:avLst/>
            </a:prstGeom>
            <a:solidFill>
              <a:srgbClr val="FF0000">
                <a:alpha val="30196"/>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grpSp>
      <p:sp>
        <p:nvSpPr>
          <p:cNvPr id="117" name="テキスト ボックス 116">
            <a:extLst>
              <a:ext uri="{FF2B5EF4-FFF2-40B4-BE49-F238E27FC236}">
                <a16:creationId xmlns:a16="http://schemas.microsoft.com/office/drawing/2014/main" id="{1066A2B4-FE59-6A80-A26F-8C934B2694F9}"/>
              </a:ext>
            </a:extLst>
          </p:cNvPr>
          <p:cNvSpPr txBox="1"/>
          <p:nvPr/>
        </p:nvSpPr>
        <p:spPr>
          <a:xfrm>
            <a:off x="6575464" y="1132906"/>
            <a:ext cx="1848583" cy="861774"/>
          </a:xfrm>
          <a:prstGeom prst="rect">
            <a:avLst/>
          </a:prstGeom>
          <a:noFill/>
        </p:spPr>
        <p:txBody>
          <a:bodyPr wrap="none" rtlCol="0">
            <a:spAutoFit/>
          </a:bodyPr>
          <a:lstStyle/>
          <a:p>
            <a:pPr>
              <a:lnSpc>
                <a:spcPts val="2000"/>
              </a:lnSpc>
            </a:pPr>
            <a:r>
              <a:rPr kumimoji="1" lang="ja-JP" altLang="en-US" sz="2000" b="1" dirty="0">
                <a:latin typeface="Meiryo UI" panose="020B0604030504040204" pitchFamily="50" charset="-128"/>
                <a:ea typeface="Meiryo UI" panose="020B0604030504040204" pitchFamily="50" charset="-128"/>
              </a:rPr>
              <a:t>・縦仕掛け</a:t>
            </a:r>
            <a:endParaRPr kumimoji="1" lang="en-US" altLang="ja-JP" sz="2000" b="1" dirty="0">
              <a:latin typeface="Meiryo UI" panose="020B0604030504040204" pitchFamily="50" charset="-128"/>
              <a:ea typeface="Meiryo UI" panose="020B0604030504040204" pitchFamily="50" charset="-128"/>
            </a:endParaRPr>
          </a:p>
          <a:p>
            <a:pPr>
              <a:lnSpc>
                <a:spcPts val="2000"/>
              </a:lnSpc>
            </a:pPr>
            <a:r>
              <a:rPr lang="ja-JP" altLang="en-US" sz="2000" b="1" dirty="0">
                <a:latin typeface="Meiryo UI" panose="020B0604030504040204" pitchFamily="50" charset="-128"/>
                <a:ea typeface="Meiryo UI" panose="020B0604030504040204" pitchFamily="50" charset="-128"/>
              </a:rPr>
              <a:t>・表面つるつる</a:t>
            </a:r>
            <a:endParaRPr kumimoji="1" lang="en-US" altLang="ja-JP" sz="2000" b="1" dirty="0">
              <a:latin typeface="Meiryo UI" panose="020B0604030504040204" pitchFamily="50" charset="-128"/>
              <a:ea typeface="Meiryo UI" panose="020B0604030504040204" pitchFamily="50" charset="-128"/>
            </a:endParaRPr>
          </a:p>
          <a:p>
            <a:pPr>
              <a:lnSpc>
                <a:spcPts val="2000"/>
              </a:lnSpc>
            </a:pPr>
            <a:r>
              <a:rPr kumimoji="1" lang="ja-JP" altLang="en-US" sz="2000" b="1" dirty="0">
                <a:latin typeface="Meiryo UI" panose="020B0604030504040204" pitchFamily="50" charset="-128"/>
                <a:ea typeface="Meiryo UI" panose="020B0604030504040204" pitchFamily="50" charset="-128"/>
              </a:rPr>
              <a:t>・ストレート形状</a:t>
            </a:r>
          </a:p>
        </p:txBody>
      </p:sp>
      <p:sp>
        <p:nvSpPr>
          <p:cNvPr id="118" name="テキスト ボックス 117">
            <a:extLst>
              <a:ext uri="{FF2B5EF4-FFF2-40B4-BE49-F238E27FC236}">
                <a16:creationId xmlns:a16="http://schemas.microsoft.com/office/drawing/2014/main" id="{203E42E0-6C7A-C050-8BA3-A4D55ACAB777}"/>
              </a:ext>
            </a:extLst>
          </p:cNvPr>
          <p:cNvSpPr txBox="1"/>
          <p:nvPr/>
        </p:nvSpPr>
        <p:spPr>
          <a:xfrm>
            <a:off x="6558432" y="1917917"/>
            <a:ext cx="2159566" cy="707886"/>
          </a:xfrm>
          <a:prstGeom prst="rect">
            <a:avLst/>
          </a:prstGeom>
          <a:noFill/>
          <a:ln>
            <a:noFill/>
          </a:ln>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液垂れ</a:t>
            </a:r>
            <a:r>
              <a:rPr kumimoji="1" lang="ja-JP" altLang="en-US" sz="2000" b="1" dirty="0">
                <a:solidFill>
                  <a:schemeClr val="bg2"/>
                </a:solidFill>
                <a:latin typeface="Meiryo UI" panose="020B0604030504040204" pitchFamily="50" charset="-128"/>
                <a:ea typeface="Meiryo UI" panose="020B0604030504040204" pitchFamily="50" charset="-128"/>
              </a:rPr>
              <a:t>しやすい</a:t>
            </a:r>
            <a:endParaRPr kumimoji="1" lang="en-US" altLang="ja-JP" sz="2000" b="1" dirty="0">
              <a:solidFill>
                <a:schemeClr val="bg2"/>
              </a:solidFill>
              <a:latin typeface="Meiryo UI" panose="020B0604030504040204" pitchFamily="50" charset="-128"/>
              <a:ea typeface="Meiryo UI" panose="020B0604030504040204" pitchFamily="50" charset="-128"/>
            </a:endParaRPr>
          </a:p>
          <a:p>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乾燥</a:t>
            </a:r>
            <a:r>
              <a:rPr lang="ja-JP" altLang="en-US" sz="2000" b="1" dirty="0">
                <a:solidFill>
                  <a:schemeClr val="bg2"/>
                </a:solidFill>
                <a:latin typeface="Meiryo UI" panose="020B0604030504040204" pitchFamily="50" charset="-128"/>
                <a:ea typeface="Meiryo UI" panose="020B0604030504040204" pitchFamily="50" charset="-128"/>
              </a:rPr>
              <a:t>しやすい</a:t>
            </a:r>
            <a:endParaRPr kumimoji="1" lang="ja-JP" altLang="en-US" sz="2000" b="1" dirty="0">
              <a:solidFill>
                <a:schemeClr val="bg2"/>
              </a:solidFill>
              <a:latin typeface="Meiryo UI" panose="020B0604030504040204" pitchFamily="50" charset="-128"/>
              <a:ea typeface="Meiryo UI" panose="020B0604030504040204" pitchFamily="50" charset="-128"/>
            </a:endParaRPr>
          </a:p>
        </p:txBody>
      </p:sp>
      <p:sp>
        <p:nvSpPr>
          <p:cNvPr id="120" name="テキスト ボックス 119">
            <a:extLst>
              <a:ext uri="{FF2B5EF4-FFF2-40B4-BE49-F238E27FC236}">
                <a16:creationId xmlns:a16="http://schemas.microsoft.com/office/drawing/2014/main" id="{9B38BC3F-382A-FC08-00B4-856EE50D967D}"/>
              </a:ext>
            </a:extLst>
          </p:cNvPr>
          <p:cNvSpPr txBox="1"/>
          <p:nvPr/>
        </p:nvSpPr>
        <p:spPr>
          <a:xfrm>
            <a:off x="5931983" y="820587"/>
            <a:ext cx="196239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インレットコネクタ</a:t>
            </a:r>
          </a:p>
        </p:txBody>
      </p:sp>
      <p:pic>
        <p:nvPicPr>
          <p:cNvPr id="121" name="図 120">
            <a:extLst>
              <a:ext uri="{FF2B5EF4-FFF2-40B4-BE49-F238E27FC236}">
                <a16:creationId xmlns:a16="http://schemas.microsoft.com/office/drawing/2014/main" id="{B04FF414-486A-A9F5-B2E4-68929A66339D}"/>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ackgroundRemoval t="5991" b="91705" l="9111" r="92191">
                        <a14:foregroundMark x1="54013" y1="9217" x2="42299" y2="5991"/>
                        <a14:foregroundMark x1="42299" y1="5991" x2="33623" y2="8525"/>
                        <a14:foregroundMark x1="10846" y1="38710" x2="9111" y2="46313"/>
                        <a14:foregroundMark x1="89371" y1="28571" x2="92191" y2="36175"/>
                        <a14:foregroundMark x1="37744" y1="88479" x2="46421" y2="91705"/>
                        <a14:backgroundMark x1="63774" y1="54608" x2="63774" y2="54608"/>
                      </a14:backgroundRemoval>
                    </a14:imgEffect>
                  </a14:imgLayer>
                </a14:imgProps>
              </a:ext>
            </a:extLst>
          </a:blip>
          <a:stretch>
            <a:fillRect/>
          </a:stretch>
        </p:blipFill>
        <p:spPr>
          <a:xfrm>
            <a:off x="8933588" y="946570"/>
            <a:ext cx="1036144" cy="825115"/>
          </a:xfrm>
          <a:prstGeom prst="rect">
            <a:avLst/>
          </a:prstGeom>
        </p:spPr>
      </p:pic>
      <p:pic>
        <p:nvPicPr>
          <p:cNvPr id="122" name="図 121">
            <a:extLst>
              <a:ext uri="{FF2B5EF4-FFF2-40B4-BE49-F238E27FC236}">
                <a16:creationId xmlns:a16="http://schemas.microsoft.com/office/drawing/2014/main" id="{7A79B068-6598-0EAA-E16D-9AF0614173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67" b="95616" l="4221" r="94156">
                        <a14:foregroundMark x1="10390" y1="68767" x2="4870" y2="80000"/>
                        <a14:foregroundMark x1="4870" y1="80000" x2="9903" y2="83836"/>
                        <a14:foregroundMark x1="4383" y1="76986" x2="4708" y2="72877"/>
                        <a14:foregroundMark x1="85552" y1="64384" x2="90747" y2="76164"/>
                        <a14:foregroundMark x1="93669" y1="72603" x2="94156" y2="81918"/>
                        <a14:foregroundMark x1="56331" y1="92329" x2="53247" y2="95616"/>
                        <a14:foregroundMark x1="82143" y1="93425" x2="83604" y2="94247"/>
                        <a14:foregroundMark x1="81656" y1="93973" x2="83766" y2="94795"/>
                        <a14:backgroundMark x1="60390" y1="91233" x2="71753" y2="93151"/>
                        <a14:backgroundMark x1="71753" y1="93151" x2="76461" y2="92877"/>
                        <a14:backgroundMark x1="33766" y1="92877" x2="45942" y2="94521"/>
                        <a14:backgroundMark x1="45942" y1="94521" x2="48539" y2="93973"/>
                        <a14:backgroundMark x1="38474" y1="92055" x2="38474" y2="92055"/>
                      </a14:backgroundRemoval>
                    </a14:imgEffect>
                  </a14:imgLayer>
                </a14:imgProps>
              </a:ext>
            </a:extLst>
          </a:blip>
          <a:stretch>
            <a:fillRect/>
          </a:stretch>
        </p:blipFill>
        <p:spPr>
          <a:xfrm rot="18900000">
            <a:off x="8665927" y="1857374"/>
            <a:ext cx="1235222" cy="619102"/>
          </a:xfrm>
          <a:prstGeom prst="rect">
            <a:avLst/>
          </a:prstGeom>
        </p:spPr>
      </p:pic>
      <p:sp>
        <p:nvSpPr>
          <p:cNvPr id="123" name="テキスト ボックス 122">
            <a:extLst>
              <a:ext uri="{FF2B5EF4-FFF2-40B4-BE49-F238E27FC236}">
                <a16:creationId xmlns:a16="http://schemas.microsoft.com/office/drawing/2014/main" id="{F84A2001-4742-14E9-32E4-7AA47D99206A}"/>
              </a:ext>
            </a:extLst>
          </p:cNvPr>
          <p:cNvSpPr txBox="1"/>
          <p:nvPr/>
        </p:nvSpPr>
        <p:spPr>
          <a:xfrm>
            <a:off x="9903489" y="1867587"/>
            <a:ext cx="1936749" cy="707886"/>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〇液垂れ</a:t>
            </a:r>
            <a:r>
              <a:rPr kumimoji="1" lang="ja-JP" altLang="en-US" sz="2000" b="1" dirty="0">
                <a:solidFill>
                  <a:srgbClr val="0066FF"/>
                </a:solidFill>
                <a:latin typeface="Meiryo UI" panose="020B0604030504040204" pitchFamily="50" charset="-128"/>
                <a:ea typeface="Meiryo UI" panose="020B0604030504040204" pitchFamily="50" charset="-128"/>
              </a:rPr>
              <a:t>しにくい</a:t>
            </a:r>
            <a:endParaRPr kumimoji="1" lang="en-US" altLang="ja-JP" sz="2000" b="1" dirty="0">
              <a:solidFill>
                <a:srgbClr val="0066FF"/>
              </a:solidFill>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〇乾燥</a:t>
            </a:r>
            <a:r>
              <a:rPr kumimoji="1" lang="ja-JP" altLang="en-US" sz="2000" b="1" dirty="0">
                <a:solidFill>
                  <a:srgbClr val="0066FF"/>
                </a:solidFill>
                <a:latin typeface="Meiryo UI" panose="020B0604030504040204" pitchFamily="50" charset="-128"/>
                <a:ea typeface="Meiryo UI" panose="020B0604030504040204" pitchFamily="50" charset="-128"/>
              </a:rPr>
              <a:t>しにくい</a:t>
            </a:r>
          </a:p>
        </p:txBody>
      </p:sp>
      <p:sp>
        <p:nvSpPr>
          <p:cNvPr id="124" name="テキスト ボックス 123">
            <a:extLst>
              <a:ext uri="{FF2B5EF4-FFF2-40B4-BE49-F238E27FC236}">
                <a16:creationId xmlns:a16="http://schemas.microsoft.com/office/drawing/2014/main" id="{F4606C74-5370-D1E6-1E1C-764E485F2E3C}"/>
              </a:ext>
            </a:extLst>
          </p:cNvPr>
          <p:cNvSpPr txBox="1"/>
          <p:nvPr/>
        </p:nvSpPr>
        <p:spPr>
          <a:xfrm>
            <a:off x="9913841" y="1131373"/>
            <a:ext cx="1677062" cy="707886"/>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・表面ザラザラ</a:t>
            </a:r>
          </a:p>
          <a:p>
            <a:r>
              <a:rPr lang="ja-JP" altLang="en-US" sz="2000" b="1" dirty="0">
                <a:latin typeface="Meiryo UI" panose="020B0604030504040204" pitchFamily="50" charset="-128"/>
                <a:ea typeface="Meiryo UI" panose="020B0604030504040204" pitchFamily="50" charset="-128"/>
              </a:rPr>
              <a:t>・形状が複雑</a:t>
            </a:r>
            <a:endParaRPr kumimoji="1" lang="en-US" altLang="ja-JP" sz="2000" b="1" dirty="0">
              <a:latin typeface="Meiryo UI" panose="020B0604030504040204" pitchFamily="50" charset="-128"/>
              <a:ea typeface="Meiryo UI" panose="020B0604030504040204" pitchFamily="50" charset="-128"/>
            </a:endParaRPr>
          </a:p>
        </p:txBody>
      </p:sp>
      <p:sp>
        <p:nvSpPr>
          <p:cNvPr id="126" name="テキスト ボックス 125">
            <a:extLst>
              <a:ext uri="{FF2B5EF4-FFF2-40B4-BE49-F238E27FC236}">
                <a16:creationId xmlns:a16="http://schemas.microsoft.com/office/drawing/2014/main" id="{6B038E07-C45D-8EF1-435B-34BD09FF08CF}"/>
              </a:ext>
            </a:extLst>
          </p:cNvPr>
          <p:cNvSpPr txBox="1"/>
          <p:nvPr/>
        </p:nvSpPr>
        <p:spPr>
          <a:xfrm>
            <a:off x="10048839" y="749056"/>
            <a:ext cx="870751"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その他</a:t>
            </a:r>
          </a:p>
        </p:txBody>
      </p:sp>
      <p:sp>
        <p:nvSpPr>
          <p:cNvPr id="127" name="テキスト ボックス 126">
            <a:extLst>
              <a:ext uri="{FF2B5EF4-FFF2-40B4-BE49-F238E27FC236}">
                <a16:creationId xmlns:a16="http://schemas.microsoft.com/office/drawing/2014/main" id="{5B77CEA6-243B-0F41-1CA8-6455E2F5671D}"/>
              </a:ext>
            </a:extLst>
          </p:cNvPr>
          <p:cNvSpPr txBox="1"/>
          <p:nvPr/>
        </p:nvSpPr>
        <p:spPr>
          <a:xfrm>
            <a:off x="10731833" y="4721626"/>
            <a:ext cx="1015419" cy="337290"/>
          </a:xfrm>
          <a:prstGeom prst="rect">
            <a:avLst/>
          </a:prstGeom>
          <a:noFill/>
        </p:spPr>
        <p:txBody>
          <a:bodyPr wrap="square" rtlCol="0">
            <a:spAutoFit/>
          </a:bodyPr>
          <a:lstStyle/>
          <a:p>
            <a:pPr algn="ctr"/>
            <a:r>
              <a:rPr lang="ja-JP" altLang="en-US" sz="1600" b="1" dirty="0">
                <a:solidFill>
                  <a:schemeClr val="bg2"/>
                </a:solidFill>
                <a:latin typeface="Meiryo UI" panose="020B0604030504040204" pitchFamily="50" charset="-128"/>
                <a:ea typeface="Meiryo UI" panose="020B0604030504040204" pitchFamily="50" charset="-128"/>
              </a:rPr>
              <a:t>赤サビ</a:t>
            </a:r>
          </a:p>
        </p:txBody>
      </p:sp>
      <p:sp>
        <p:nvSpPr>
          <p:cNvPr id="128" name="テキスト ボックス 127">
            <a:extLst>
              <a:ext uri="{FF2B5EF4-FFF2-40B4-BE49-F238E27FC236}">
                <a16:creationId xmlns:a16="http://schemas.microsoft.com/office/drawing/2014/main" id="{8F5A99B8-CA3F-7BF9-D51F-51D5EC49E9A5}"/>
              </a:ext>
            </a:extLst>
          </p:cNvPr>
          <p:cNvSpPr txBox="1"/>
          <p:nvPr/>
        </p:nvSpPr>
        <p:spPr>
          <a:xfrm>
            <a:off x="5759901" y="2632539"/>
            <a:ext cx="2036135" cy="430887"/>
          </a:xfrm>
          <a:prstGeom prst="rect">
            <a:avLst/>
          </a:prstGeom>
          <a:noFill/>
        </p:spPr>
        <p:txBody>
          <a:bodyPr wrap="none" rtlCol="0">
            <a:spAutoFit/>
          </a:bodyPr>
          <a:lstStyle/>
          <a:p>
            <a:r>
              <a:rPr kumimoji="1" lang="ja-JP" altLang="en-US" sz="2200" b="1" dirty="0">
                <a:latin typeface="Meiryo UI" panose="020B0604030504040204" pitchFamily="50" charset="-128"/>
                <a:ea typeface="Meiryo UI" panose="020B0604030504040204" pitchFamily="50" charset="-128"/>
              </a:rPr>
              <a:t>■私たちの仮説</a:t>
            </a:r>
          </a:p>
        </p:txBody>
      </p:sp>
      <p:sp>
        <p:nvSpPr>
          <p:cNvPr id="129" name="テキスト ボックス 128">
            <a:extLst>
              <a:ext uri="{FF2B5EF4-FFF2-40B4-BE49-F238E27FC236}">
                <a16:creationId xmlns:a16="http://schemas.microsoft.com/office/drawing/2014/main" id="{70C88C48-4FCA-F250-6A3C-4643D9CBF562}"/>
              </a:ext>
            </a:extLst>
          </p:cNvPr>
          <p:cNvSpPr txBox="1"/>
          <p:nvPr/>
        </p:nvSpPr>
        <p:spPr>
          <a:xfrm>
            <a:off x="5759901" y="458285"/>
            <a:ext cx="2723823"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a:t>
            </a:r>
            <a:r>
              <a:rPr lang="zh-TW" altLang="en-US" sz="2200" b="1" dirty="0">
                <a:latin typeface="Meiryo UI" panose="020B0604030504040204" pitchFamily="50" charset="-128"/>
                <a:ea typeface="Meiryo UI" panose="020B0604030504040204" pitchFamily="50" charset="-128"/>
              </a:rPr>
              <a:t>製品</a:t>
            </a:r>
            <a:r>
              <a:rPr lang="ja-JP" altLang="en-US" sz="2200" b="1" dirty="0">
                <a:latin typeface="Meiryo UI" panose="020B0604030504040204" pitchFamily="50" charset="-128"/>
                <a:ea typeface="Meiryo UI" panose="020B0604030504040204" pitchFamily="50" charset="-128"/>
              </a:rPr>
              <a:t>形状</a:t>
            </a:r>
            <a:r>
              <a:rPr lang="zh-TW" altLang="en-US" sz="2200" b="1" dirty="0">
                <a:latin typeface="Meiryo UI" panose="020B0604030504040204" pitchFamily="50" charset="-128"/>
                <a:ea typeface="Meiryo UI" panose="020B0604030504040204" pitchFamily="50" charset="-128"/>
              </a:rPr>
              <a:t>比較</a:t>
            </a:r>
            <a:r>
              <a:rPr lang="ja-JP" altLang="en-US" sz="2200" b="1" dirty="0">
                <a:latin typeface="Meiryo UI" panose="020B0604030504040204" pitchFamily="50" charset="-128"/>
                <a:ea typeface="Meiryo UI" panose="020B0604030504040204" pitchFamily="50" charset="-128"/>
              </a:rPr>
              <a:t>調査</a:t>
            </a:r>
          </a:p>
        </p:txBody>
      </p:sp>
      <p:sp>
        <p:nvSpPr>
          <p:cNvPr id="132" name="テキスト ボックス 131">
            <a:extLst>
              <a:ext uri="{FF2B5EF4-FFF2-40B4-BE49-F238E27FC236}">
                <a16:creationId xmlns:a16="http://schemas.microsoft.com/office/drawing/2014/main" id="{3C33B082-ECEE-20B6-90AA-A60F36651F1D}"/>
              </a:ext>
            </a:extLst>
          </p:cNvPr>
          <p:cNvSpPr txBox="1"/>
          <p:nvPr/>
        </p:nvSpPr>
        <p:spPr>
          <a:xfrm>
            <a:off x="160463" y="2702952"/>
            <a:ext cx="700833"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製品</a:t>
            </a:r>
          </a:p>
        </p:txBody>
      </p:sp>
      <p:sp>
        <p:nvSpPr>
          <p:cNvPr id="133" name="テキスト ボックス 132">
            <a:extLst>
              <a:ext uri="{FF2B5EF4-FFF2-40B4-BE49-F238E27FC236}">
                <a16:creationId xmlns:a16="http://schemas.microsoft.com/office/drawing/2014/main" id="{55D3EBE0-6EFE-30E7-CCA3-0BD4FE3F1C5B}"/>
              </a:ext>
            </a:extLst>
          </p:cNvPr>
          <p:cNvSpPr txBox="1"/>
          <p:nvPr/>
        </p:nvSpPr>
        <p:spPr>
          <a:xfrm>
            <a:off x="1475122" y="1620555"/>
            <a:ext cx="954107"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黒染槽</a:t>
            </a:r>
          </a:p>
        </p:txBody>
      </p:sp>
      <p:pic>
        <p:nvPicPr>
          <p:cNvPr id="134" name="図 133" descr="座る, グリーン, 古い, 小さい が含まれている画像&#10;&#10;自動的に生成された説明">
            <a:extLst>
              <a:ext uri="{FF2B5EF4-FFF2-40B4-BE49-F238E27FC236}">
                <a16:creationId xmlns:a16="http://schemas.microsoft.com/office/drawing/2014/main" id="{84DC4644-D821-4460-A2BC-72DF2E91DCF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61664" y1="21925" x2="70153" y2="28597"/>
                        <a14:backgroundMark x1="80543" y1="16781" x2="71273" y2="16934"/>
                        <a14:backgroundMark x1="71273" y1="16934" x2="71273" y2="16934"/>
                        <a14:backgroundMark x1="35382" y1="55080" x2="36672" y2="68678"/>
                        <a14:backgroundMark x1="37589" y1="54113" x2="37419" y2="63280"/>
                        <a14:backgroundMark x1="37419" y1="63280" x2="37419" y2="63280"/>
                        <a14:backgroundMark x1="57759" y1="65775" x2="57216" y2="74382"/>
                        <a14:backgroundMark x1="39253" y1="70919" x2="39253" y2="70919"/>
                        <a14:backgroundMark x1="38913" y1="72167" x2="38540" y2="75758"/>
                        <a14:backgroundMark x1="41494" y1="84772" x2="45942" y2="84925"/>
                        <a14:backgroundMark x1="40917" y1="35523" x2="41494" y2="24293"/>
                        <a14:backgroundMark x1="41494" y1="34683" x2="41868" y2="30940"/>
                        <a14:backgroundMark x1="41664" y1="19557" x2="41868" y2="29004"/>
                      </a14:backgroundRemoval>
                    </a14:imgEffect>
                  </a14:imgLayer>
                </a14:imgProps>
              </a:ext>
            </a:extLst>
          </a:blip>
          <a:srcRect l="31251" t="11144" r="34789" b="11437"/>
          <a:stretch/>
        </p:blipFill>
        <p:spPr>
          <a:xfrm>
            <a:off x="321474" y="1844659"/>
            <a:ext cx="403584" cy="938128"/>
          </a:xfrm>
          <a:prstGeom prst="rect">
            <a:avLst/>
          </a:prstGeom>
        </p:spPr>
      </p:pic>
      <p:sp>
        <p:nvSpPr>
          <p:cNvPr id="135" name="正方形/長方形 134">
            <a:extLst>
              <a:ext uri="{FF2B5EF4-FFF2-40B4-BE49-F238E27FC236}">
                <a16:creationId xmlns:a16="http://schemas.microsoft.com/office/drawing/2014/main" id="{4815BC09-DE86-5A2D-98DC-882EE715C9DD}"/>
              </a:ext>
            </a:extLst>
          </p:cNvPr>
          <p:cNvSpPr/>
          <p:nvPr/>
        </p:nvSpPr>
        <p:spPr bwMode="auto">
          <a:xfrm>
            <a:off x="3492850" y="1957917"/>
            <a:ext cx="879728" cy="900150"/>
          </a:xfrm>
          <a:prstGeom prst="rect">
            <a:avLst/>
          </a:prstGeom>
          <a:solidFill>
            <a:schemeClr val="accent4">
              <a:lumMod val="60000"/>
              <a:lumOff val="40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dirty="0">
              <a:latin typeface="Meiryo UI" panose="020B0604030504040204" pitchFamily="50" charset="-128"/>
              <a:ea typeface="Meiryo UI" panose="020B0604030504040204" pitchFamily="50" charset="-128"/>
            </a:endParaRPr>
          </a:p>
        </p:txBody>
      </p:sp>
      <p:cxnSp>
        <p:nvCxnSpPr>
          <p:cNvPr id="136" name="直線コネクタ 135">
            <a:extLst>
              <a:ext uri="{FF2B5EF4-FFF2-40B4-BE49-F238E27FC236}">
                <a16:creationId xmlns:a16="http://schemas.microsoft.com/office/drawing/2014/main" id="{D2BD00EE-9FB7-89BF-2BFB-A75D401F7FC8}"/>
              </a:ext>
            </a:extLst>
          </p:cNvPr>
          <p:cNvCxnSpPr/>
          <p:nvPr/>
        </p:nvCxnSpPr>
        <p:spPr bwMode="auto">
          <a:xfrm>
            <a:off x="4378828" y="1831920"/>
            <a:ext cx="0" cy="104275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直線コネクタ 136">
            <a:extLst>
              <a:ext uri="{FF2B5EF4-FFF2-40B4-BE49-F238E27FC236}">
                <a16:creationId xmlns:a16="http://schemas.microsoft.com/office/drawing/2014/main" id="{2FC31242-056B-43C6-0F95-AA4E8A2B59BF}"/>
              </a:ext>
            </a:extLst>
          </p:cNvPr>
          <p:cNvCxnSpPr/>
          <p:nvPr/>
        </p:nvCxnSpPr>
        <p:spPr bwMode="auto">
          <a:xfrm>
            <a:off x="3492911" y="1815317"/>
            <a:ext cx="0" cy="104275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直線コネクタ 137">
            <a:extLst>
              <a:ext uri="{FF2B5EF4-FFF2-40B4-BE49-F238E27FC236}">
                <a16:creationId xmlns:a16="http://schemas.microsoft.com/office/drawing/2014/main" id="{7F13A046-E9DD-FAFD-2030-E4BC1233CEB3}"/>
              </a:ext>
            </a:extLst>
          </p:cNvPr>
          <p:cNvCxnSpPr/>
          <p:nvPr/>
        </p:nvCxnSpPr>
        <p:spPr bwMode="auto">
          <a:xfrm>
            <a:off x="3480168" y="2861103"/>
            <a:ext cx="91409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9" name="テキスト ボックス 138">
            <a:extLst>
              <a:ext uri="{FF2B5EF4-FFF2-40B4-BE49-F238E27FC236}">
                <a16:creationId xmlns:a16="http://schemas.microsoft.com/office/drawing/2014/main" id="{F90F5A86-443A-8E89-D554-1A4B825CF295}"/>
              </a:ext>
            </a:extLst>
          </p:cNvPr>
          <p:cNvSpPr txBox="1"/>
          <p:nvPr/>
        </p:nvSpPr>
        <p:spPr>
          <a:xfrm>
            <a:off x="3483905" y="1620555"/>
            <a:ext cx="1111725"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水洗槽</a:t>
            </a:r>
          </a:p>
        </p:txBody>
      </p:sp>
      <p:pic>
        <p:nvPicPr>
          <p:cNvPr id="140" name="Picture 14">
            <a:extLst>
              <a:ext uri="{FF2B5EF4-FFF2-40B4-BE49-F238E27FC236}">
                <a16:creationId xmlns:a16="http://schemas.microsoft.com/office/drawing/2014/main" id="{9B2440EB-9190-EB1D-9FEB-23E303BCF255}"/>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2146" b="97639" l="8871" r="88710">
                        <a14:foregroundMark x1="52419" y1="12446" x2="50806" y2="3863"/>
                        <a14:foregroundMark x1="47581" y1="27253" x2="39516" y2="9871"/>
                        <a14:foregroundMark x1="38710" y1="64378" x2="37903" y2="66738"/>
                        <a14:foregroundMark x1="38710" y1="87768" x2="63710" y2="88841"/>
                        <a14:foregroundMark x1="35484" y1="91631" x2="35484" y2="91631"/>
                        <a14:foregroundMark x1="32258" y1="92060" x2="54032" y2="92704"/>
                        <a14:foregroundMark x1="41129" y1="95279" x2="63710" y2="95279"/>
                        <a14:foregroundMark x1="37903" y1="97854" x2="62903" y2="97854"/>
                        <a14:foregroundMark x1="47581" y1="9871" x2="43548" y2="4077"/>
                        <a14:foregroundMark x1="61290" y1="4077" x2="57258" y2="2146"/>
                        <a14:backgroundMark x1="82258" y1="78970" x2="82258"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3812287" y="1989158"/>
            <a:ext cx="295474" cy="743404"/>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95" name="正方形/長方形 194">
            <a:extLst>
              <a:ext uri="{FF2B5EF4-FFF2-40B4-BE49-F238E27FC236}">
                <a16:creationId xmlns:a16="http://schemas.microsoft.com/office/drawing/2014/main" id="{5007F669-E0C4-C3DC-D1CE-11BFEF604E27}"/>
              </a:ext>
            </a:extLst>
          </p:cNvPr>
          <p:cNvSpPr/>
          <p:nvPr/>
        </p:nvSpPr>
        <p:spPr bwMode="auto">
          <a:xfrm>
            <a:off x="4500135" y="1934071"/>
            <a:ext cx="905438" cy="919923"/>
          </a:xfrm>
          <a:prstGeom prst="rect">
            <a:avLst/>
          </a:prstGeom>
          <a:solidFill>
            <a:schemeClr val="tx1">
              <a:lumMod val="25000"/>
              <a:lumOff val="7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dirty="0">
              <a:latin typeface="Meiryo UI" panose="020B0604030504040204" pitchFamily="50" charset="-128"/>
              <a:ea typeface="Meiryo UI" panose="020B0604030504040204" pitchFamily="50" charset="-128"/>
            </a:endParaRPr>
          </a:p>
        </p:txBody>
      </p:sp>
      <p:cxnSp>
        <p:nvCxnSpPr>
          <p:cNvPr id="196" name="直線コネクタ 195">
            <a:extLst>
              <a:ext uri="{FF2B5EF4-FFF2-40B4-BE49-F238E27FC236}">
                <a16:creationId xmlns:a16="http://schemas.microsoft.com/office/drawing/2014/main" id="{79C2E272-F177-19CC-8BA5-A1F16F692FAC}"/>
              </a:ext>
            </a:extLst>
          </p:cNvPr>
          <p:cNvCxnSpPr/>
          <p:nvPr/>
        </p:nvCxnSpPr>
        <p:spPr bwMode="auto">
          <a:xfrm>
            <a:off x="4499587" y="1808402"/>
            <a:ext cx="0" cy="106866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直線コネクタ 196">
            <a:extLst>
              <a:ext uri="{FF2B5EF4-FFF2-40B4-BE49-F238E27FC236}">
                <a16:creationId xmlns:a16="http://schemas.microsoft.com/office/drawing/2014/main" id="{8A532E1B-0323-F2E1-935A-57E851A9ACD3}"/>
              </a:ext>
            </a:extLst>
          </p:cNvPr>
          <p:cNvCxnSpPr/>
          <p:nvPr/>
        </p:nvCxnSpPr>
        <p:spPr bwMode="auto">
          <a:xfrm>
            <a:off x="4489747" y="2866425"/>
            <a:ext cx="93119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直線コネクタ 197">
            <a:extLst>
              <a:ext uri="{FF2B5EF4-FFF2-40B4-BE49-F238E27FC236}">
                <a16:creationId xmlns:a16="http://schemas.microsoft.com/office/drawing/2014/main" id="{A8DAF3EB-9F02-1C2F-5C3B-9E0CAD63A7C2}"/>
              </a:ext>
            </a:extLst>
          </p:cNvPr>
          <p:cNvCxnSpPr/>
          <p:nvPr/>
        </p:nvCxnSpPr>
        <p:spPr bwMode="auto">
          <a:xfrm>
            <a:off x="5405510" y="1825331"/>
            <a:ext cx="0" cy="1042753"/>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9" name="Picture 14">
            <a:extLst>
              <a:ext uri="{FF2B5EF4-FFF2-40B4-BE49-F238E27FC236}">
                <a16:creationId xmlns:a16="http://schemas.microsoft.com/office/drawing/2014/main" id="{5A771B5B-2799-667A-F43C-F0B42A08BD99}"/>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2146" b="97639" l="8871" r="88710">
                        <a14:foregroundMark x1="52419" y1="12446" x2="50806" y2="3863"/>
                        <a14:foregroundMark x1="47581" y1="27253" x2="39516" y2="9871"/>
                        <a14:foregroundMark x1="38710" y1="64378" x2="37903" y2="66738"/>
                        <a14:foregroundMark x1="38710" y1="87768" x2="63710" y2="88841"/>
                        <a14:foregroundMark x1="35484" y1="91631" x2="35484" y2="91631"/>
                        <a14:foregroundMark x1="32258" y1="92060" x2="54032" y2="92704"/>
                        <a14:foregroundMark x1="41129" y1="95279" x2="63710" y2="95279"/>
                        <a14:foregroundMark x1="37903" y1="97854" x2="62903" y2="97854"/>
                        <a14:foregroundMark x1="47581" y1="9871" x2="43548" y2="4077"/>
                        <a14:foregroundMark x1="61290" y1="4077" x2="57258" y2="2146"/>
                        <a14:backgroundMark x1="82258" y1="78970" x2="82258"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4825817" y="1971413"/>
            <a:ext cx="299600" cy="753784"/>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00" name="テキスト ボックス 199">
            <a:extLst>
              <a:ext uri="{FF2B5EF4-FFF2-40B4-BE49-F238E27FC236}">
                <a16:creationId xmlns:a16="http://schemas.microsoft.com/office/drawing/2014/main" id="{83F13AEF-1083-E3D9-CA8B-27D05D02EB7C}"/>
              </a:ext>
            </a:extLst>
          </p:cNvPr>
          <p:cNvSpPr txBox="1"/>
          <p:nvPr/>
        </p:nvSpPr>
        <p:spPr>
          <a:xfrm>
            <a:off x="4537864" y="1620554"/>
            <a:ext cx="1062077" cy="400111"/>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防錆槽</a:t>
            </a:r>
          </a:p>
        </p:txBody>
      </p:sp>
      <p:grpSp>
        <p:nvGrpSpPr>
          <p:cNvPr id="143" name="グループ化 142">
            <a:extLst>
              <a:ext uri="{FF2B5EF4-FFF2-40B4-BE49-F238E27FC236}">
                <a16:creationId xmlns:a16="http://schemas.microsoft.com/office/drawing/2014/main" id="{18DF058B-C59C-FC96-47CA-F7415E7D9628}"/>
              </a:ext>
            </a:extLst>
          </p:cNvPr>
          <p:cNvGrpSpPr/>
          <p:nvPr/>
        </p:nvGrpSpPr>
        <p:grpSpPr>
          <a:xfrm>
            <a:off x="920653" y="1816540"/>
            <a:ext cx="2484801" cy="1051121"/>
            <a:chOff x="717176" y="2158652"/>
            <a:chExt cx="2177961" cy="1113196"/>
          </a:xfrm>
        </p:grpSpPr>
        <p:sp>
          <p:nvSpPr>
            <p:cNvPr id="174" name="正方形/長方形 173">
              <a:extLst>
                <a:ext uri="{FF2B5EF4-FFF2-40B4-BE49-F238E27FC236}">
                  <a16:creationId xmlns:a16="http://schemas.microsoft.com/office/drawing/2014/main" id="{6F318500-BE77-706D-5CAD-8460F2ECD05E}"/>
                </a:ext>
              </a:extLst>
            </p:cNvPr>
            <p:cNvSpPr/>
            <p:nvPr/>
          </p:nvSpPr>
          <p:spPr bwMode="auto">
            <a:xfrm>
              <a:off x="731921" y="2300626"/>
              <a:ext cx="2163216" cy="941904"/>
            </a:xfrm>
            <a:prstGeom prst="rect">
              <a:avLst/>
            </a:prstGeom>
            <a:solidFill>
              <a:schemeClr val="bg1">
                <a:lumMod val="8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dirty="0">
                <a:latin typeface="Meiryo UI" panose="020B0604030504040204" pitchFamily="50" charset="-128"/>
                <a:ea typeface="Meiryo UI" panose="020B0604030504040204" pitchFamily="50" charset="-128"/>
              </a:endParaRPr>
            </a:p>
          </p:txBody>
        </p:sp>
        <p:cxnSp>
          <p:nvCxnSpPr>
            <p:cNvPr id="175" name="直線コネクタ 174">
              <a:extLst>
                <a:ext uri="{FF2B5EF4-FFF2-40B4-BE49-F238E27FC236}">
                  <a16:creationId xmlns:a16="http://schemas.microsoft.com/office/drawing/2014/main" id="{EF0AA216-F844-B9F9-7EEE-94420C0EC2D4}"/>
                </a:ext>
              </a:extLst>
            </p:cNvPr>
            <p:cNvCxnSpPr/>
            <p:nvPr/>
          </p:nvCxnSpPr>
          <p:spPr bwMode="auto">
            <a:xfrm>
              <a:off x="730891" y="2158652"/>
              <a:ext cx="0" cy="110433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直線コネクタ 175">
              <a:extLst>
                <a:ext uri="{FF2B5EF4-FFF2-40B4-BE49-F238E27FC236}">
                  <a16:creationId xmlns:a16="http://schemas.microsoft.com/office/drawing/2014/main" id="{F170763A-340F-D91A-DD02-AD5246E6F961}"/>
                </a:ext>
              </a:extLst>
            </p:cNvPr>
            <p:cNvCxnSpPr/>
            <p:nvPr/>
          </p:nvCxnSpPr>
          <p:spPr bwMode="auto">
            <a:xfrm>
              <a:off x="717176" y="3256113"/>
              <a:ext cx="215153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7" name="Group 59">
              <a:extLst>
                <a:ext uri="{FF2B5EF4-FFF2-40B4-BE49-F238E27FC236}">
                  <a16:creationId xmlns:a16="http://schemas.microsoft.com/office/drawing/2014/main" id="{64ED8F93-D55F-BE56-2C19-CC5D61632500}"/>
                </a:ext>
              </a:extLst>
            </p:cNvPr>
            <p:cNvGrpSpPr>
              <a:grpSpLocks/>
            </p:cNvGrpSpPr>
            <p:nvPr/>
          </p:nvGrpSpPr>
          <p:grpSpPr bwMode="auto">
            <a:xfrm>
              <a:off x="1064018" y="2316645"/>
              <a:ext cx="577088" cy="327979"/>
              <a:chOff x="912" y="2304"/>
              <a:chExt cx="336" cy="336"/>
            </a:xfrm>
          </p:grpSpPr>
          <p:sp>
            <p:nvSpPr>
              <p:cNvPr id="187" name="Oval 60">
                <a:extLst>
                  <a:ext uri="{FF2B5EF4-FFF2-40B4-BE49-F238E27FC236}">
                    <a16:creationId xmlns:a16="http://schemas.microsoft.com/office/drawing/2014/main" id="{378B1BCD-9472-D18B-0A55-C9F5B2D5A1EA}"/>
                  </a:ext>
                </a:extLst>
              </p:cNvPr>
              <p:cNvSpPr>
                <a:spLocks noChangeArrowheads="1"/>
              </p:cNvSpPr>
              <p:nvPr/>
            </p:nvSpPr>
            <p:spPr bwMode="auto">
              <a:xfrm>
                <a:off x="1056" y="2448"/>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a:latin typeface="Meiryo UI" panose="020B0604030504040204" pitchFamily="50" charset="-128"/>
                  <a:ea typeface="Meiryo UI" panose="020B0604030504040204" pitchFamily="50" charset="-128"/>
                </a:endParaRPr>
              </a:p>
            </p:txBody>
          </p:sp>
          <p:sp>
            <p:nvSpPr>
              <p:cNvPr id="188" name="Oval 61">
                <a:extLst>
                  <a:ext uri="{FF2B5EF4-FFF2-40B4-BE49-F238E27FC236}">
                    <a16:creationId xmlns:a16="http://schemas.microsoft.com/office/drawing/2014/main" id="{9ABF5005-6BBA-07BB-F621-B41DBFE1A54B}"/>
                  </a:ext>
                </a:extLst>
              </p:cNvPr>
              <p:cNvSpPr>
                <a:spLocks noChangeArrowheads="1"/>
              </p:cNvSpPr>
              <p:nvPr/>
            </p:nvSpPr>
            <p:spPr bwMode="auto">
              <a:xfrm>
                <a:off x="1200" y="2448"/>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a:latin typeface="Meiryo UI" panose="020B0604030504040204" pitchFamily="50" charset="-128"/>
                  <a:ea typeface="Meiryo UI" panose="020B0604030504040204" pitchFamily="50" charset="-128"/>
                </a:endParaRPr>
              </a:p>
            </p:txBody>
          </p:sp>
          <p:sp>
            <p:nvSpPr>
              <p:cNvPr id="189" name="Oval 62">
                <a:extLst>
                  <a:ext uri="{FF2B5EF4-FFF2-40B4-BE49-F238E27FC236}">
                    <a16:creationId xmlns:a16="http://schemas.microsoft.com/office/drawing/2014/main" id="{EC180463-0131-8F73-53BB-8E51B95CBB30}"/>
                  </a:ext>
                </a:extLst>
              </p:cNvPr>
              <p:cNvSpPr>
                <a:spLocks noChangeArrowheads="1"/>
              </p:cNvSpPr>
              <p:nvPr/>
            </p:nvSpPr>
            <p:spPr bwMode="auto">
              <a:xfrm>
                <a:off x="912" y="2448"/>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a:latin typeface="Meiryo UI" panose="020B0604030504040204" pitchFamily="50" charset="-128"/>
                  <a:ea typeface="Meiryo UI" panose="020B0604030504040204" pitchFamily="50" charset="-128"/>
                </a:endParaRPr>
              </a:p>
            </p:txBody>
          </p:sp>
          <p:sp>
            <p:nvSpPr>
              <p:cNvPr id="190" name="Oval 63">
                <a:extLst>
                  <a:ext uri="{FF2B5EF4-FFF2-40B4-BE49-F238E27FC236}">
                    <a16:creationId xmlns:a16="http://schemas.microsoft.com/office/drawing/2014/main" id="{7AF41BD7-5F6A-77FD-16C9-AED963D298BE}"/>
                  </a:ext>
                </a:extLst>
              </p:cNvPr>
              <p:cNvSpPr>
                <a:spLocks noChangeArrowheads="1"/>
              </p:cNvSpPr>
              <p:nvPr/>
            </p:nvSpPr>
            <p:spPr bwMode="auto">
              <a:xfrm>
                <a:off x="960" y="2400"/>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a:latin typeface="Meiryo UI" panose="020B0604030504040204" pitchFamily="50" charset="-128"/>
                  <a:ea typeface="Meiryo UI" panose="020B0604030504040204" pitchFamily="50" charset="-128"/>
                </a:endParaRPr>
              </a:p>
            </p:txBody>
          </p:sp>
          <p:sp>
            <p:nvSpPr>
              <p:cNvPr id="191" name="Oval 64">
                <a:extLst>
                  <a:ext uri="{FF2B5EF4-FFF2-40B4-BE49-F238E27FC236}">
                    <a16:creationId xmlns:a16="http://schemas.microsoft.com/office/drawing/2014/main" id="{C26FC393-FB73-8685-B86B-2FFE3E759B48}"/>
                  </a:ext>
                </a:extLst>
              </p:cNvPr>
              <p:cNvSpPr>
                <a:spLocks noChangeArrowheads="1"/>
              </p:cNvSpPr>
              <p:nvPr/>
            </p:nvSpPr>
            <p:spPr bwMode="auto">
              <a:xfrm>
                <a:off x="1104" y="2400"/>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a:latin typeface="Meiryo UI" panose="020B0604030504040204" pitchFamily="50" charset="-128"/>
                  <a:ea typeface="Meiryo UI" panose="020B0604030504040204" pitchFamily="50" charset="-128"/>
                </a:endParaRPr>
              </a:p>
            </p:txBody>
          </p:sp>
          <p:sp>
            <p:nvSpPr>
              <p:cNvPr id="192" name="Oval 65">
                <a:extLst>
                  <a:ext uri="{FF2B5EF4-FFF2-40B4-BE49-F238E27FC236}">
                    <a16:creationId xmlns:a16="http://schemas.microsoft.com/office/drawing/2014/main" id="{3B64229D-4732-E99A-E06C-55DD162B862D}"/>
                  </a:ext>
                </a:extLst>
              </p:cNvPr>
              <p:cNvSpPr>
                <a:spLocks noChangeArrowheads="1"/>
              </p:cNvSpPr>
              <p:nvPr/>
            </p:nvSpPr>
            <p:spPr bwMode="auto">
              <a:xfrm>
                <a:off x="1152" y="2352"/>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a:latin typeface="Meiryo UI" panose="020B0604030504040204" pitchFamily="50" charset="-128"/>
                  <a:ea typeface="Meiryo UI" panose="020B0604030504040204" pitchFamily="50" charset="-128"/>
                </a:endParaRPr>
              </a:p>
            </p:txBody>
          </p:sp>
          <p:sp>
            <p:nvSpPr>
              <p:cNvPr id="193" name="Oval 66">
                <a:extLst>
                  <a:ext uri="{FF2B5EF4-FFF2-40B4-BE49-F238E27FC236}">
                    <a16:creationId xmlns:a16="http://schemas.microsoft.com/office/drawing/2014/main" id="{6B9FAC2D-49DE-6251-0A92-FB868A810AA2}"/>
                  </a:ext>
                </a:extLst>
              </p:cNvPr>
              <p:cNvSpPr>
                <a:spLocks noChangeArrowheads="1"/>
              </p:cNvSpPr>
              <p:nvPr/>
            </p:nvSpPr>
            <p:spPr bwMode="auto">
              <a:xfrm>
                <a:off x="912" y="2304"/>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a:latin typeface="Meiryo UI" panose="020B0604030504040204" pitchFamily="50" charset="-128"/>
                  <a:ea typeface="Meiryo UI" panose="020B0604030504040204" pitchFamily="50" charset="-128"/>
                </a:endParaRPr>
              </a:p>
            </p:txBody>
          </p:sp>
          <p:sp>
            <p:nvSpPr>
              <p:cNvPr id="194" name="Oval 67">
                <a:extLst>
                  <a:ext uri="{FF2B5EF4-FFF2-40B4-BE49-F238E27FC236}">
                    <a16:creationId xmlns:a16="http://schemas.microsoft.com/office/drawing/2014/main" id="{CE0EDCD3-346F-6D7C-3C2E-840B89718A04}"/>
                  </a:ext>
                </a:extLst>
              </p:cNvPr>
              <p:cNvSpPr>
                <a:spLocks noChangeArrowheads="1"/>
              </p:cNvSpPr>
              <p:nvPr/>
            </p:nvSpPr>
            <p:spPr bwMode="auto">
              <a:xfrm>
                <a:off x="1008" y="2592"/>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a:latin typeface="Meiryo UI" panose="020B0604030504040204" pitchFamily="50" charset="-128"/>
                  <a:ea typeface="Meiryo UI" panose="020B0604030504040204" pitchFamily="50" charset="-128"/>
                </a:endParaRPr>
              </a:p>
            </p:txBody>
          </p:sp>
        </p:grpSp>
        <p:pic>
          <p:nvPicPr>
            <p:cNvPr id="178" name="Picture 14">
              <a:extLst>
                <a:ext uri="{FF2B5EF4-FFF2-40B4-BE49-F238E27FC236}">
                  <a16:creationId xmlns:a16="http://schemas.microsoft.com/office/drawing/2014/main" id="{5F3525B8-730F-4F29-843F-9C83AC0B741D}"/>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2146" b="97639" l="8871" r="88710">
                          <a14:foregroundMark x1="52419" y1="12446" x2="50806" y2="3863"/>
                          <a14:foregroundMark x1="47581" y1="27253" x2="39516" y2="9871"/>
                          <a14:foregroundMark x1="38710" y1="64378" x2="37903" y2="66738"/>
                          <a14:foregroundMark x1="38710" y1="87768" x2="63710" y2="88841"/>
                          <a14:foregroundMark x1="35484" y1="91631" x2="35484" y2="91631"/>
                          <a14:foregroundMark x1="32258" y1="92060" x2="54032" y2="92704"/>
                          <a14:foregroundMark x1="41129" y1="95279" x2="63710" y2="95279"/>
                          <a14:foregroundMark x1="37903" y1="97854" x2="62903" y2="97854"/>
                          <a14:foregroundMark x1="47581" y1="9871" x2="43548" y2="4077"/>
                          <a14:foregroundMark x1="61290" y1="4077" x2="57258" y2="2146"/>
                          <a14:backgroundMark x1="82258" y1="78970" x2="82258"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2413443" y="2342829"/>
              <a:ext cx="258855" cy="78690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79" name="図 178" descr="座る, グリーン, 古い, 小さい が含まれている画像&#10;&#10;自動的に生成された説明">
              <a:extLst>
                <a:ext uri="{FF2B5EF4-FFF2-40B4-BE49-F238E27FC236}">
                  <a16:creationId xmlns:a16="http://schemas.microsoft.com/office/drawing/2014/main" id="{CC81A00B-1232-8F63-1057-2B2C881250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61664" y1="21925" x2="70153" y2="28597"/>
                          <a14:backgroundMark x1="80543" y1="16781" x2="71273" y2="16934"/>
                          <a14:backgroundMark x1="71273" y1="16934" x2="71273" y2="16934"/>
                          <a14:backgroundMark x1="35382" y1="55080" x2="36672" y2="68678"/>
                          <a14:backgroundMark x1="37589" y1="54113" x2="37419" y2="63280"/>
                          <a14:backgroundMark x1="37419" y1="63280" x2="37419" y2="63280"/>
                          <a14:backgroundMark x1="57759" y1="65775" x2="57216" y2="74382"/>
                          <a14:backgroundMark x1="39253" y1="70919" x2="39253" y2="70919"/>
                          <a14:backgroundMark x1="38913" y1="72167" x2="38540" y2="75758"/>
                          <a14:backgroundMark x1="41494" y1="84772" x2="45942" y2="84925"/>
                          <a14:backgroundMark x1="40917" y1="35523" x2="41494" y2="24293"/>
                          <a14:backgroundMark x1="41494" y1="34683" x2="41868" y2="30940"/>
                          <a14:backgroundMark x1="41664" y1="19557" x2="41868" y2="29004"/>
                        </a14:backgroundRemoval>
                      </a14:imgEffect>
                    </a14:imgLayer>
                  </a14:imgProps>
                </a:ext>
              </a:extLst>
            </a:blip>
            <a:srcRect l="31251" t="11144" r="34789" b="11437"/>
            <a:stretch/>
          </p:blipFill>
          <p:spPr>
            <a:xfrm>
              <a:off x="855296" y="2349775"/>
              <a:ext cx="362125" cy="839076"/>
            </a:xfrm>
            <a:prstGeom prst="rect">
              <a:avLst/>
            </a:prstGeom>
          </p:spPr>
        </p:pic>
        <p:grpSp>
          <p:nvGrpSpPr>
            <p:cNvPr id="180" name="グループ化 179">
              <a:extLst>
                <a:ext uri="{FF2B5EF4-FFF2-40B4-BE49-F238E27FC236}">
                  <a16:creationId xmlns:a16="http://schemas.microsoft.com/office/drawing/2014/main" id="{1FCB3CA9-253A-70BB-2979-BB8C738E24B2}"/>
                </a:ext>
              </a:extLst>
            </p:cNvPr>
            <p:cNvGrpSpPr/>
            <p:nvPr/>
          </p:nvGrpSpPr>
          <p:grpSpPr>
            <a:xfrm>
              <a:off x="1179955" y="2450337"/>
              <a:ext cx="1075474" cy="770930"/>
              <a:chOff x="7357650" y="4922613"/>
              <a:chExt cx="1095957" cy="770930"/>
            </a:xfrm>
          </p:grpSpPr>
          <p:sp>
            <p:nvSpPr>
              <p:cNvPr id="185" name="矢印: 右 184">
                <a:extLst>
                  <a:ext uri="{FF2B5EF4-FFF2-40B4-BE49-F238E27FC236}">
                    <a16:creationId xmlns:a16="http://schemas.microsoft.com/office/drawing/2014/main" id="{AE34F3EB-91DE-63FF-6CCD-F34065CD1000}"/>
                  </a:ext>
                </a:extLst>
              </p:cNvPr>
              <p:cNvSpPr/>
              <p:nvPr/>
            </p:nvSpPr>
            <p:spPr>
              <a:xfrm>
                <a:off x="7367057" y="4922613"/>
                <a:ext cx="1086550" cy="770930"/>
              </a:xfrm>
              <a:prstGeom prst="rightArrow">
                <a:avLst>
                  <a:gd name="adj1" fmla="val 50000"/>
                  <a:gd name="adj2" fmla="val 2940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50" charset="-128"/>
                  <a:ea typeface="Meiryo UI" panose="020B0604030504040204" pitchFamily="50" charset="-128"/>
                </a:endParaRPr>
              </a:p>
            </p:txBody>
          </p:sp>
          <p:sp>
            <p:nvSpPr>
              <p:cNvPr id="186" name="テキスト ボックス 185">
                <a:extLst>
                  <a:ext uri="{FF2B5EF4-FFF2-40B4-BE49-F238E27FC236}">
                    <a16:creationId xmlns:a16="http://schemas.microsoft.com/office/drawing/2014/main" id="{3E063BDF-941E-3F1E-D111-D9943D54FEA8}"/>
                  </a:ext>
                </a:extLst>
              </p:cNvPr>
              <p:cNvSpPr txBox="1"/>
              <p:nvPr/>
            </p:nvSpPr>
            <p:spPr>
              <a:xfrm>
                <a:off x="7357650" y="5101349"/>
                <a:ext cx="1081305" cy="423739"/>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化学反応</a:t>
                </a:r>
              </a:p>
            </p:txBody>
          </p:sp>
        </p:grpSp>
        <p:cxnSp>
          <p:nvCxnSpPr>
            <p:cNvPr id="181" name="直線コネクタ 180">
              <a:extLst>
                <a:ext uri="{FF2B5EF4-FFF2-40B4-BE49-F238E27FC236}">
                  <a16:creationId xmlns:a16="http://schemas.microsoft.com/office/drawing/2014/main" id="{27639AE8-540C-18C0-8601-743151EE67F4}"/>
                </a:ext>
              </a:extLst>
            </p:cNvPr>
            <p:cNvCxnSpPr/>
            <p:nvPr/>
          </p:nvCxnSpPr>
          <p:spPr bwMode="auto">
            <a:xfrm>
              <a:off x="2877872" y="2177808"/>
              <a:ext cx="0" cy="109404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4" name="テキスト ボックス 143">
            <a:extLst>
              <a:ext uri="{FF2B5EF4-FFF2-40B4-BE49-F238E27FC236}">
                <a16:creationId xmlns:a16="http://schemas.microsoft.com/office/drawing/2014/main" id="{1B6D08D0-4C72-4CE7-C94D-E39A9639F720}"/>
              </a:ext>
            </a:extLst>
          </p:cNvPr>
          <p:cNvSpPr txBox="1"/>
          <p:nvPr/>
        </p:nvSpPr>
        <p:spPr>
          <a:xfrm>
            <a:off x="1695681" y="2845402"/>
            <a:ext cx="881973" cy="369332"/>
          </a:xfrm>
          <a:prstGeom prst="rect">
            <a:avLst/>
          </a:prstGeom>
          <a:noFill/>
        </p:spPr>
        <p:txBody>
          <a:bodyPr wrap="none" rtlCol="0">
            <a:spAutoFit/>
          </a:bodyPr>
          <a:lstStyle/>
          <a:p>
            <a:r>
              <a:rPr kumimoji="1" lang="en-US" altLang="ja-JP" b="1" dirty="0">
                <a:solidFill>
                  <a:schemeClr val="bg2"/>
                </a:solidFill>
                <a:latin typeface="Meiryo UI" panose="020B0604030504040204" pitchFamily="50" charset="-128"/>
                <a:ea typeface="Meiryo UI" panose="020B0604030504040204" pitchFamily="50" charset="-128"/>
              </a:rPr>
              <a:t>133℃</a:t>
            </a:r>
            <a:endParaRPr kumimoji="1" lang="ja-JP" altLang="en-US" b="1" dirty="0">
              <a:solidFill>
                <a:schemeClr val="bg2"/>
              </a:solidFill>
              <a:latin typeface="Meiryo UI" panose="020B0604030504040204" pitchFamily="50" charset="-128"/>
              <a:ea typeface="Meiryo UI" panose="020B0604030504040204" pitchFamily="50" charset="-128"/>
            </a:endParaRPr>
          </a:p>
        </p:txBody>
      </p:sp>
      <p:sp>
        <p:nvSpPr>
          <p:cNvPr id="145" name="テキスト ボックス 144">
            <a:extLst>
              <a:ext uri="{FF2B5EF4-FFF2-40B4-BE49-F238E27FC236}">
                <a16:creationId xmlns:a16="http://schemas.microsoft.com/office/drawing/2014/main" id="{FC845C4C-EE8B-9D52-7464-217A25BDAEEE}"/>
              </a:ext>
            </a:extLst>
          </p:cNvPr>
          <p:cNvSpPr txBox="1"/>
          <p:nvPr/>
        </p:nvSpPr>
        <p:spPr>
          <a:xfrm>
            <a:off x="3536665" y="2845402"/>
            <a:ext cx="726481"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25</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46" name="テキスト ボックス 145">
            <a:extLst>
              <a:ext uri="{FF2B5EF4-FFF2-40B4-BE49-F238E27FC236}">
                <a16:creationId xmlns:a16="http://schemas.microsoft.com/office/drawing/2014/main" id="{DC65B06B-795C-2BC9-7931-E569B7AAE952}"/>
              </a:ext>
            </a:extLst>
          </p:cNvPr>
          <p:cNvSpPr txBox="1"/>
          <p:nvPr/>
        </p:nvSpPr>
        <p:spPr>
          <a:xfrm>
            <a:off x="4549208" y="2845402"/>
            <a:ext cx="726481"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23</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grpSp>
        <p:nvGrpSpPr>
          <p:cNvPr id="147" name="グループ化 146">
            <a:extLst>
              <a:ext uri="{FF2B5EF4-FFF2-40B4-BE49-F238E27FC236}">
                <a16:creationId xmlns:a16="http://schemas.microsoft.com/office/drawing/2014/main" id="{DE10EFE2-E19B-B8A9-6F9F-C9D383663DD1}"/>
              </a:ext>
            </a:extLst>
          </p:cNvPr>
          <p:cNvGrpSpPr/>
          <p:nvPr/>
        </p:nvGrpSpPr>
        <p:grpSpPr>
          <a:xfrm>
            <a:off x="2988942" y="860109"/>
            <a:ext cx="628152" cy="884839"/>
            <a:chOff x="3140766" y="978009"/>
            <a:chExt cx="628152" cy="884839"/>
          </a:xfrm>
        </p:grpSpPr>
        <p:grpSp>
          <p:nvGrpSpPr>
            <p:cNvPr id="156" name="グループ化 155">
              <a:extLst>
                <a:ext uri="{FF2B5EF4-FFF2-40B4-BE49-F238E27FC236}">
                  <a16:creationId xmlns:a16="http://schemas.microsoft.com/office/drawing/2014/main" id="{56B3A994-989D-377D-46B9-EF34A1D5A3E0}"/>
                </a:ext>
              </a:extLst>
            </p:cNvPr>
            <p:cNvGrpSpPr/>
            <p:nvPr/>
          </p:nvGrpSpPr>
          <p:grpSpPr>
            <a:xfrm>
              <a:off x="3140766" y="978009"/>
              <a:ext cx="628152" cy="884839"/>
              <a:chOff x="7934040" y="3685310"/>
              <a:chExt cx="526470" cy="1154545"/>
            </a:xfrm>
          </p:grpSpPr>
          <p:sp>
            <p:nvSpPr>
              <p:cNvPr id="157" name="正方形/長方形 156">
                <a:extLst>
                  <a:ext uri="{FF2B5EF4-FFF2-40B4-BE49-F238E27FC236}">
                    <a16:creationId xmlns:a16="http://schemas.microsoft.com/office/drawing/2014/main" id="{F3FA499F-4382-4A2B-5A5D-7B3B58B77EF2}"/>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158" name="正方形/長方形 157">
                <a:extLst>
                  <a:ext uri="{FF2B5EF4-FFF2-40B4-BE49-F238E27FC236}">
                    <a16:creationId xmlns:a16="http://schemas.microsoft.com/office/drawing/2014/main" id="{7AEEDC86-F556-EC6C-776E-ACEC7ED18471}"/>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159" name="正方形/長方形 158">
                <a:extLst>
                  <a:ext uri="{FF2B5EF4-FFF2-40B4-BE49-F238E27FC236}">
                    <a16:creationId xmlns:a16="http://schemas.microsoft.com/office/drawing/2014/main" id="{71722E62-D440-CB13-D68D-672A86A7B52B}"/>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160" name="正方形/長方形 159">
                <a:extLst>
                  <a:ext uri="{FF2B5EF4-FFF2-40B4-BE49-F238E27FC236}">
                    <a16:creationId xmlns:a16="http://schemas.microsoft.com/office/drawing/2014/main" id="{E2714183-8C5E-5789-7B72-5C35086284C5}"/>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161" name="正方形/長方形 160">
                <a:extLst>
                  <a:ext uri="{FF2B5EF4-FFF2-40B4-BE49-F238E27FC236}">
                    <a16:creationId xmlns:a16="http://schemas.microsoft.com/office/drawing/2014/main" id="{D4CADCE1-A2D1-52D1-C9E3-6D60C13BCCE6}"/>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162" name="正方形/長方形 161">
                <a:extLst>
                  <a:ext uri="{FF2B5EF4-FFF2-40B4-BE49-F238E27FC236}">
                    <a16:creationId xmlns:a16="http://schemas.microsoft.com/office/drawing/2014/main" id="{43488E43-5EB0-5809-D85E-E1D142DCBA8F}"/>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Meiryo UI" panose="020B0604030504040204" pitchFamily="50" charset="-128"/>
                  <a:ea typeface="Meiryo UI" panose="020B0604030504040204" pitchFamily="50" charset="-128"/>
                </a:endParaRPr>
              </a:p>
            </p:txBody>
          </p:sp>
          <p:sp>
            <p:nvSpPr>
              <p:cNvPr id="163" name="正方形/長方形 162">
                <a:extLst>
                  <a:ext uri="{FF2B5EF4-FFF2-40B4-BE49-F238E27FC236}">
                    <a16:creationId xmlns:a16="http://schemas.microsoft.com/office/drawing/2014/main" id="{06EB54F2-EB98-9550-91C5-5B5D78E76A36}"/>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sp>
            <p:nvSpPr>
              <p:cNvPr id="164" name="正方形/長方形 163">
                <a:extLst>
                  <a:ext uri="{FF2B5EF4-FFF2-40B4-BE49-F238E27FC236}">
                    <a16:creationId xmlns:a16="http://schemas.microsoft.com/office/drawing/2014/main" id="{BCA9516A-FB7F-A542-8003-84C9213F1BCF}"/>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Meiryo UI" panose="020B0604030504040204" pitchFamily="50" charset="-128"/>
                  <a:ea typeface="Meiryo UI" panose="020B0604030504040204" pitchFamily="50" charset="-128"/>
                </a:endParaRPr>
              </a:p>
            </p:txBody>
          </p:sp>
        </p:grpSp>
        <p:pic>
          <p:nvPicPr>
            <p:cNvPr id="150" name="Picture 14">
              <a:extLst>
                <a:ext uri="{FF2B5EF4-FFF2-40B4-BE49-F238E27FC236}">
                  <a16:creationId xmlns:a16="http://schemas.microsoft.com/office/drawing/2014/main" id="{CAC1ABBA-F45A-F295-5C45-C18C385739B6}"/>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2146" b="97639" l="8871" r="88710">
                          <a14:foregroundMark x1="52419" y1="12446" x2="50806" y2="3863"/>
                          <a14:foregroundMark x1="47581" y1="27253" x2="39516" y2="9871"/>
                          <a14:foregroundMark x1="38710" y1="64378" x2="37903" y2="66738"/>
                          <a14:foregroundMark x1="38710" y1="87768" x2="63710" y2="88841"/>
                          <a14:foregroundMark x1="35484" y1="91631" x2="35484" y2="91631"/>
                          <a14:foregroundMark x1="32258" y1="92060" x2="54032" y2="92704"/>
                          <a14:foregroundMark x1="41129" y1="95279" x2="63710" y2="95279"/>
                          <a14:foregroundMark x1="37903" y1="97854" x2="62903" y2="97854"/>
                          <a14:foregroundMark x1="47581" y1="9871" x2="43548" y2="4077"/>
                          <a14:foregroundMark x1="61290" y1="4077" x2="57258" y2="2146"/>
                          <a14:backgroundMark x1="82258" y1="78970" x2="82258"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3325179" y="1195283"/>
              <a:ext cx="263978" cy="664161"/>
            </a:xfrm>
            <a:prstGeom prst="rect">
              <a:avLst/>
            </a:prstGeom>
            <a:noFill/>
            <a:ln w="38100">
              <a:noFill/>
            </a:ln>
            <a:extLst>
              <a:ext uri="{909E8E84-426E-40DD-AFC4-6F175D3DCCD1}">
                <a14:hiddenFill xmlns:a14="http://schemas.microsoft.com/office/drawing/2010/main">
                  <a:solidFill>
                    <a:srgbClr val="FFFFFF"/>
                  </a:solidFill>
                </a14:hiddenFill>
              </a:ext>
            </a:extLst>
          </p:spPr>
        </p:pic>
      </p:grpSp>
      <p:sp>
        <p:nvSpPr>
          <p:cNvPr id="201" name="四角形: 角を丸くする 200">
            <a:extLst>
              <a:ext uri="{FF2B5EF4-FFF2-40B4-BE49-F238E27FC236}">
                <a16:creationId xmlns:a16="http://schemas.microsoft.com/office/drawing/2014/main" id="{ED7795B4-9491-C4A9-A139-A2EA8E9ECB13}"/>
              </a:ext>
            </a:extLst>
          </p:cNvPr>
          <p:cNvSpPr/>
          <p:nvPr/>
        </p:nvSpPr>
        <p:spPr>
          <a:xfrm>
            <a:off x="2681110" y="826963"/>
            <a:ext cx="1767456" cy="2321246"/>
          </a:xfrm>
          <a:prstGeom prst="roundRect">
            <a:avLst>
              <a:gd name="adj" fmla="val 8795"/>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3" name="テキスト ボックス 202">
            <a:extLst>
              <a:ext uri="{FF2B5EF4-FFF2-40B4-BE49-F238E27FC236}">
                <a16:creationId xmlns:a16="http://schemas.microsoft.com/office/drawing/2014/main" id="{95DFC38B-56BA-B1DE-1E80-708E7E9903B3}"/>
              </a:ext>
            </a:extLst>
          </p:cNvPr>
          <p:cNvSpPr txBox="1"/>
          <p:nvPr/>
        </p:nvSpPr>
        <p:spPr>
          <a:xfrm>
            <a:off x="5924366" y="5495316"/>
            <a:ext cx="6306924" cy="461665"/>
          </a:xfrm>
          <a:prstGeom prst="rect">
            <a:avLst/>
          </a:prstGeom>
          <a:noFill/>
        </p:spPr>
        <p:txBody>
          <a:bodyPr wrap="square">
            <a:spAutoFit/>
          </a:bodyPr>
          <a:lstStyle/>
          <a:p>
            <a:r>
              <a:rPr lang="ja-JP" altLang="en-US" sz="2400" b="1" dirty="0">
                <a:solidFill>
                  <a:schemeClr val="bg2"/>
                </a:solidFill>
                <a:latin typeface="Meiryo UI" panose="020B0604030504040204" pitchFamily="50" charset="-128"/>
                <a:ea typeface="Meiryo UI" panose="020B0604030504040204" pitchFamily="50" charset="-128"/>
              </a:rPr>
              <a:t>仮説と物的証拠を繰り返す事が大切だよ！</a:t>
            </a:r>
          </a:p>
        </p:txBody>
      </p:sp>
      <p:sp>
        <p:nvSpPr>
          <p:cNvPr id="204" name="テキスト ボックス 203">
            <a:extLst>
              <a:ext uri="{FF2B5EF4-FFF2-40B4-BE49-F238E27FC236}">
                <a16:creationId xmlns:a16="http://schemas.microsoft.com/office/drawing/2014/main" id="{C7AB53B5-32D0-CABB-212C-29F762A70828}"/>
              </a:ext>
            </a:extLst>
          </p:cNvPr>
          <p:cNvSpPr txBox="1"/>
          <p:nvPr/>
        </p:nvSpPr>
        <p:spPr>
          <a:xfrm>
            <a:off x="5759901" y="5170440"/>
            <a:ext cx="3233097"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■先生からの助言</a:t>
            </a:r>
          </a:p>
        </p:txBody>
      </p:sp>
      <p:sp>
        <p:nvSpPr>
          <p:cNvPr id="205" name="テキスト ボックス 204">
            <a:extLst>
              <a:ext uri="{FF2B5EF4-FFF2-40B4-BE49-F238E27FC236}">
                <a16:creationId xmlns:a16="http://schemas.microsoft.com/office/drawing/2014/main" id="{E7C2CD67-EE66-6F30-4C92-C89659D3A0F4}"/>
              </a:ext>
            </a:extLst>
          </p:cNvPr>
          <p:cNvSpPr txBox="1"/>
          <p:nvPr/>
        </p:nvSpPr>
        <p:spPr>
          <a:xfrm>
            <a:off x="5750404" y="4817179"/>
            <a:ext cx="1006861"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液垂れ</a:t>
            </a:r>
            <a:endParaRPr kumimoji="1" lang="en-US" altLang="ja-JP" sz="2000" b="1" dirty="0">
              <a:latin typeface="Meiryo UI" panose="020B0604030504040204" pitchFamily="50" charset="-128"/>
              <a:ea typeface="Meiryo UI" panose="020B0604030504040204" pitchFamily="50" charset="-128"/>
            </a:endParaRPr>
          </a:p>
        </p:txBody>
      </p:sp>
      <p:sp>
        <p:nvSpPr>
          <p:cNvPr id="206" name="テキスト ボックス 205">
            <a:extLst>
              <a:ext uri="{FF2B5EF4-FFF2-40B4-BE49-F238E27FC236}">
                <a16:creationId xmlns:a16="http://schemas.microsoft.com/office/drawing/2014/main" id="{68FBB0DD-186E-F1DE-23E4-71A455BA685E}"/>
              </a:ext>
            </a:extLst>
          </p:cNvPr>
          <p:cNvSpPr txBox="1"/>
          <p:nvPr/>
        </p:nvSpPr>
        <p:spPr>
          <a:xfrm>
            <a:off x="8244288" y="4725059"/>
            <a:ext cx="2367956"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・苛性ソーダと酸素が反応</a:t>
            </a:r>
            <a:endParaRPr kumimoji="1" lang="ja-JP" altLang="en-US" sz="1600" b="1" dirty="0">
              <a:latin typeface="Meiryo UI" panose="020B0604030504040204" pitchFamily="50" charset="-128"/>
              <a:ea typeface="Meiryo UI" panose="020B0604030504040204" pitchFamily="50" charset="-128"/>
            </a:endParaRPr>
          </a:p>
        </p:txBody>
      </p:sp>
      <p:sp>
        <p:nvSpPr>
          <p:cNvPr id="207" name="楕円 206">
            <a:extLst>
              <a:ext uri="{FF2B5EF4-FFF2-40B4-BE49-F238E27FC236}">
                <a16:creationId xmlns:a16="http://schemas.microsoft.com/office/drawing/2014/main" id="{85B24CBD-045B-8CD7-6544-28F5A5438336}"/>
              </a:ext>
            </a:extLst>
          </p:cNvPr>
          <p:cNvSpPr/>
          <p:nvPr/>
        </p:nvSpPr>
        <p:spPr>
          <a:xfrm>
            <a:off x="5956298" y="3098199"/>
            <a:ext cx="543261" cy="424117"/>
          </a:xfrm>
          <a:prstGeom prst="ellipse">
            <a:avLst/>
          </a:prstGeom>
          <a:no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8" name="矢印: 右 207">
            <a:extLst>
              <a:ext uri="{FF2B5EF4-FFF2-40B4-BE49-F238E27FC236}">
                <a16:creationId xmlns:a16="http://schemas.microsoft.com/office/drawing/2014/main" id="{D9F62693-A9D6-0859-C97A-B20248ED4DF9}"/>
              </a:ext>
            </a:extLst>
          </p:cNvPr>
          <p:cNvSpPr/>
          <p:nvPr/>
        </p:nvSpPr>
        <p:spPr>
          <a:xfrm>
            <a:off x="8321132" y="4068907"/>
            <a:ext cx="485340" cy="189147"/>
          </a:xfrm>
          <a:prstGeom prst="rightArrow">
            <a:avLst>
              <a:gd name="adj1" fmla="val 50000"/>
              <a:gd name="adj2" fmla="val 53925"/>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9" name="吹き出し: 四角形 208">
            <a:extLst>
              <a:ext uri="{FF2B5EF4-FFF2-40B4-BE49-F238E27FC236}">
                <a16:creationId xmlns:a16="http://schemas.microsoft.com/office/drawing/2014/main" id="{A851777D-C34E-7F3B-0AE1-5D10C3C3DC6E}"/>
              </a:ext>
            </a:extLst>
          </p:cNvPr>
          <p:cNvSpPr/>
          <p:nvPr/>
        </p:nvSpPr>
        <p:spPr>
          <a:xfrm>
            <a:off x="6657520" y="3071514"/>
            <a:ext cx="5172081" cy="1957427"/>
          </a:xfrm>
          <a:prstGeom prst="wedgeRectCallout">
            <a:avLst>
              <a:gd name="adj1" fmla="val -52472"/>
              <a:gd name="adj2" fmla="val -3133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0" name="テキスト ボックス 209">
            <a:extLst>
              <a:ext uri="{FF2B5EF4-FFF2-40B4-BE49-F238E27FC236}">
                <a16:creationId xmlns:a16="http://schemas.microsoft.com/office/drawing/2014/main" id="{B40299BF-D840-BE03-5E47-A8D6E53D65EF}"/>
              </a:ext>
            </a:extLst>
          </p:cNvPr>
          <p:cNvSpPr txBox="1"/>
          <p:nvPr/>
        </p:nvSpPr>
        <p:spPr>
          <a:xfrm>
            <a:off x="6616592" y="4716694"/>
            <a:ext cx="1611339"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・水のみ蒸発する</a:t>
            </a:r>
            <a:endParaRPr kumimoji="1" lang="ja-JP" altLang="en-US" sz="1600" b="1" dirty="0">
              <a:latin typeface="Meiryo UI" panose="020B0604030504040204" pitchFamily="50" charset="-128"/>
              <a:ea typeface="Meiryo UI" panose="020B0604030504040204" pitchFamily="50" charset="-128"/>
            </a:endParaRPr>
          </a:p>
        </p:txBody>
      </p:sp>
      <p:sp>
        <p:nvSpPr>
          <p:cNvPr id="212" name="吹き出し: 円形 211">
            <a:extLst>
              <a:ext uri="{FF2B5EF4-FFF2-40B4-BE49-F238E27FC236}">
                <a16:creationId xmlns:a16="http://schemas.microsoft.com/office/drawing/2014/main" id="{B0FCE152-23B2-94A7-93E6-1A0758A5CB89}"/>
              </a:ext>
            </a:extLst>
          </p:cNvPr>
          <p:cNvSpPr/>
          <p:nvPr/>
        </p:nvSpPr>
        <p:spPr>
          <a:xfrm rot="10355348">
            <a:off x="6185967" y="3636861"/>
            <a:ext cx="128636" cy="227322"/>
          </a:xfrm>
          <a:prstGeom prst="wedgeEllipseCallout">
            <a:avLst>
              <a:gd name="adj1" fmla="val -20833"/>
              <a:gd name="adj2" fmla="val 1036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3" name="吹き出し: 円形 212">
            <a:extLst>
              <a:ext uri="{FF2B5EF4-FFF2-40B4-BE49-F238E27FC236}">
                <a16:creationId xmlns:a16="http://schemas.microsoft.com/office/drawing/2014/main" id="{5C30273C-588B-16D4-EF40-A984801DD6C9}"/>
              </a:ext>
            </a:extLst>
          </p:cNvPr>
          <p:cNvSpPr/>
          <p:nvPr/>
        </p:nvSpPr>
        <p:spPr>
          <a:xfrm rot="10355348">
            <a:off x="6156925" y="4170514"/>
            <a:ext cx="128636" cy="227322"/>
          </a:xfrm>
          <a:prstGeom prst="wedgeEllipseCallout">
            <a:avLst>
              <a:gd name="adj1" fmla="val -20833"/>
              <a:gd name="adj2" fmla="val 1036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4" name="正方形/長方形 213">
            <a:extLst>
              <a:ext uri="{FF2B5EF4-FFF2-40B4-BE49-F238E27FC236}">
                <a16:creationId xmlns:a16="http://schemas.microsoft.com/office/drawing/2014/main" id="{19276270-BA1C-0EAA-F963-09478FAC2D0A}"/>
              </a:ext>
            </a:extLst>
          </p:cNvPr>
          <p:cNvSpPr/>
          <p:nvPr/>
        </p:nvSpPr>
        <p:spPr>
          <a:xfrm>
            <a:off x="9112083" y="4485649"/>
            <a:ext cx="750422" cy="195558"/>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215" name="グループ化 214">
            <a:extLst>
              <a:ext uri="{FF2B5EF4-FFF2-40B4-BE49-F238E27FC236}">
                <a16:creationId xmlns:a16="http://schemas.microsoft.com/office/drawing/2014/main" id="{BCD5F31A-78DB-5251-6E84-C1C49C36328B}"/>
              </a:ext>
            </a:extLst>
          </p:cNvPr>
          <p:cNvGrpSpPr/>
          <p:nvPr/>
        </p:nvGrpSpPr>
        <p:grpSpPr>
          <a:xfrm>
            <a:off x="9157056" y="3327962"/>
            <a:ext cx="647274" cy="1420637"/>
            <a:chOff x="7166296" y="3353975"/>
            <a:chExt cx="647274" cy="1420637"/>
          </a:xfrm>
        </p:grpSpPr>
        <p:cxnSp>
          <p:nvCxnSpPr>
            <p:cNvPr id="216" name="直線コネクタ 215">
              <a:extLst>
                <a:ext uri="{FF2B5EF4-FFF2-40B4-BE49-F238E27FC236}">
                  <a16:creationId xmlns:a16="http://schemas.microsoft.com/office/drawing/2014/main" id="{4582A341-B4D2-9149-BBB6-87F1475A60D7}"/>
                </a:ext>
              </a:extLst>
            </p:cNvPr>
            <p:cNvCxnSpPr>
              <a:cxnSpLocks/>
            </p:cNvCxnSpPr>
            <p:nvPr/>
          </p:nvCxnSpPr>
          <p:spPr>
            <a:xfrm>
              <a:off x="7703991" y="3434406"/>
              <a:ext cx="103782" cy="39857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A244B7D0-9CFB-E347-89FC-BA92509EEF2A}"/>
                </a:ext>
              </a:extLst>
            </p:cNvPr>
            <p:cNvCxnSpPr>
              <a:cxnSpLocks/>
            </p:cNvCxnSpPr>
            <p:nvPr/>
          </p:nvCxnSpPr>
          <p:spPr>
            <a:xfrm flipH="1" flipV="1">
              <a:off x="7166296" y="3820932"/>
              <a:ext cx="632586" cy="132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0B2A6184-0EC5-98AC-C2CF-2FB289247587}"/>
                </a:ext>
              </a:extLst>
            </p:cNvPr>
            <p:cNvCxnSpPr>
              <a:cxnSpLocks/>
            </p:cNvCxnSpPr>
            <p:nvPr/>
          </p:nvCxnSpPr>
          <p:spPr>
            <a:xfrm flipH="1">
              <a:off x="7280574" y="3431545"/>
              <a:ext cx="425499"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BBAD7C18-3D79-E480-C84B-B6CBEE73AFAF}"/>
                </a:ext>
              </a:extLst>
            </p:cNvPr>
            <p:cNvCxnSpPr>
              <a:cxnSpLocks/>
            </p:cNvCxnSpPr>
            <p:nvPr/>
          </p:nvCxnSpPr>
          <p:spPr>
            <a:xfrm>
              <a:off x="7175032" y="3826756"/>
              <a:ext cx="0" cy="8278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1921EBC5-3AAF-C637-346B-A044862B17FF}"/>
                </a:ext>
              </a:extLst>
            </p:cNvPr>
            <p:cNvCxnSpPr>
              <a:cxnSpLocks/>
            </p:cNvCxnSpPr>
            <p:nvPr/>
          </p:nvCxnSpPr>
          <p:spPr>
            <a:xfrm>
              <a:off x="7806924" y="3820932"/>
              <a:ext cx="0" cy="8278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50DD9711-5489-AE19-8807-BF09FB14B345}"/>
                </a:ext>
              </a:extLst>
            </p:cNvPr>
            <p:cNvCxnSpPr>
              <a:cxnSpLocks/>
            </p:cNvCxnSpPr>
            <p:nvPr/>
          </p:nvCxnSpPr>
          <p:spPr>
            <a:xfrm>
              <a:off x="7482589" y="3353975"/>
              <a:ext cx="0" cy="1420637"/>
            </a:xfrm>
            <a:prstGeom prst="line">
              <a:avLst/>
            </a:prstGeom>
            <a:ln w="127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22" name="フリーフォーム: 図形 221">
              <a:extLst>
                <a:ext uri="{FF2B5EF4-FFF2-40B4-BE49-F238E27FC236}">
                  <a16:creationId xmlns:a16="http://schemas.microsoft.com/office/drawing/2014/main" id="{6E0835D3-B83E-071A-7C12-9545E80746F9}"/>
                </a:ext>
              </a:extLst>
            </p:cNvPr>
            <p:cNvSpPr/>
            <p:nvPr/>
          </p:nvSpPr>
          <p:spPr>
            <a:xfrm>
              <a:off x="7185191" y="4600525"/>
              <a:ext cx="628379" cy="109215"/>
            </a:xfrm>
            <a:custGeom>
              <a:avLst/>
              <a:gdLst>
                <a:gd name="connsiteX0" fmla="*/ 0 w 628379"/>
                <a:gd name="connsiteY0" fmla="*/ 58079 h 109215"/>
                <a:gd name="connsiteX1" fmla="*/ 130009 w 628379"/>
                <a:gd name="connsiteY1" fmla="*/ 1742 h 109215"/>
                <a:gd name="connsiteX2" fmla="*/ 216682 w 628379"/>
                <a:gd name="connsiteY2" fmla="*/ 19076 h 109215"/>
                <a:gd name="connsiteX3" fmla="*/ 316356 w 628379"/>
                <a:gd name="connsiteY3" fmla="*/ 66747 h 109215"/>
                <a:gd name="connsiteX4" fmla="*/ 394362 w 628379"/>
                <a:gd name="connsiteY4" fmla="*/ 105749 h 109215"/>
                <a:gd name="connsiteX5" fmla="*/ 533038 w 628379"/>
                <a:gd name="connsiteY5" fmla="*/ 101416 h 109215"/>
                <a:gd name="connsiteX6" fmla="*/ 628379 w 628379"/>
                <a:gd name="connsiteY6" fmla="*/ 53746 h 10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79" h="109215">
                  <a:moveTo>
                    <a:pt x="0" y="58079"/>
                  </a:moveTo>
                  <a:cubicBezTo>
                    <a:pt x="46947" y="33160"/>
                    <a:pt x="93895" y="8242"/>
                    <a:pt x="130009" y="1742"/>
                  </a:cubicBezTo>
                  <a:cubicBezTo>
                    <a:pt x="166123" y="-4759"/>
                    <a:pt x="185624" y="8242"/>
                    <a:pt x="216682" y="19076"/>
                  </a:cubicBezTo>
                  <a:cubicBezTo>
                    <a:pt x="247740" y="29910"/>
                    <a:pt x="286743" y="52302"/>
                    <a:pt x="316356" y="66747"/>
                  </a:cubicBezTo>
                  <a:cubicBezTo>
                    <a:pt x="345969" y="81192"/>
                    <a:pt x="358248" y="99971"/>
                    <a:pt x="394362" y="105749"/>
                  </a:cubicBezTo>
                  <a:cubicBezTo>
                    <a:pt x="430476" y="111527"/>
                    <a:pt x="494035" y="110083"/>
                    <a:pt x="533038" y="101416"/>
                  </a:cubicBezTo>
                  <a:cubicBezTo>
                    <a:pt x="572041" y="92749"/>
                    <a:pt x="600210" y="73247"/>
                    <a:pt x="628379" y="5374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223" name="直線コネクタ 222">
              <a:extLst>
                <a:ext uri="{FF2B5EF4-FFF2-40B4-BE49-F238E27FC236}">
                  <a16:creationId xmlns:a16="http://schemas.microsoft.com/office/drawing/2014/main" id="{E1690837-D2E5-8A5F-A69C-C59EB8573664}"/>
                </a:ext>
              </a:extLst>
            </p:cNvPr>
            <p:cNvCxnSpPr>
              <a:cxnSpLocks/>
            </p:cNvCxnSpPr>
            <p:nvPr/>
          </p:nvCxnSpPr>
          <p:spPr>
            <a:xfrm flipH="1">
              <a:off x="7176792" y="3423366"/>
              <a:ext cx="103782" cy="39857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24" name="楕円 223">
            <a:extLst>
              <a:ext uri="{FF2B5EF4-FFF2-40B4-BE49-F238E27FC236}">
                <a16:creationId xmlns:a16="http://schemas.microsoft.com/office/drawing/2014/main" id="{4A3AC71C-4D4B-295F-E0B8-424F130F1504}"/>
              </a:ext>
            </a:extLst>
          </p:cNvPr>
          <p:cNvSpPr/>
          <p:nvPr/>
        </p:nvSpPr>
        <p:spPr>
          <a:xfrm>
            <a:off x="9286347" y="3433839"/>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5" name="楕円 224">
            <a:extLst>
              <a:ext uri="{FF2B5EF4-FFF2-40B4-BE49-F238E27FC236}">
                <a16:creationId xmlns:a16="http://schemas.microsoft.com/office/drawing/2014/main" id="{91CBA668-4E5B-DA44-5BF3-916198903DBD}"/>
              </a:ext>
            </a:extLst>
          </p:cNvPr>
          <p:cNvSpPr/>
          <p:nvPr/>
        </p:nvSpPr>
        <p:spPr>
          <a:xfrm>
            <a:off x="9207481" y="3686801"/>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6" name="楕円 225">
            <a:extLst>
              <a:ext uri="{FF2B5EF4-FFF2-40B4-BE49-F238E27FC236}">
                <a16:creationId xmlns:a16="http://schemas.microsoft.com/office/drawing/2014/main" id="{566F0DB2-8BF1-4E53-2E75-AEEE9A582246}"/>
              </a:ext>
            </a:extLst>
          </p:cNvPr>
          <p:cNvSpPr/>
          <p:nvPr/>
        </p:nvSpPr>
        <p:spPr>
          <a:xfrm>
            <a:off x="9549360" y="3711922"/>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7" name="楕円 226">
            <a:extLst>
              <a:ext uri="{FF2B5EF4-FFF2-40B4-BE49-F238E27FC236}">
                <a16:creationId xmlns:a16="http://schemas.microsoft.com/office/drawing/2014/main" id="{9DC670E5-D50C-2C90-0026-8906F6B84C23}"/>
              </a:ext>
            </a:extLst>
          </p:cNvPr>
          <p:cNvSpPr/>
          <p:nvPr/>
        </p:nvSpPr>
        <p:spPr>
          <a:xfrm>
            <a:off x="9677502" y="3681553"/>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8" name="楕円 227">
            <a:extLst>
              <a:ext uri="{FF2B5EF4-FFF2-40B4-BE49-F238E27FC236}">
                <a16:creationId xmlns:a16="http://schemas.microsoft.com/office/drawing/2014/main" id="{5011429D-AA52-1510-EDD6-5BC62BD15600}"/>
              </a:ext>
            </a:extLst>
          </p:cNvPr>
          <p:cNvSpPr/>
          <p:nvPr/>
        </p:nvSpPr>
        <p:spPr>
          <a:xfrm>
            <a:off x="9387194" y="3686653"/>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9" name="楕円 228">
            <a:extLst>
              <a:ext uri="{FF2B5EF4-FFF2-40B4-BE49-F238E27FC236}">
                <a16:creationId xmlns:a16="http://schemas.microsoft.com/office/drawing/2014/main" id="{066EF5D2-4645-0F4B-4D60-FBBE6FC78E58}"/>
              </a:ext>
            </a:extLst>
          </p:cNvPr>
          <p:cNvSpPr/>
          <p:nvPr/>
        </p:nvSpPr>
        <p:spPr>
          <a:xfrm>
            <a:off x="9603624" y="3582820"/>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0" name="楕円 229">
            <a:extLst>
              <a:ext uri="{FF2B5EF4-FFF2-40B4-BE49-F238E27FC236}">
                <a16:creationId xmlns:a16="http://schemas.microsoft.com/office/drawing/2014/main" id="{E5D0625C-E213-B628-5182-BC15419FA136}"/>
              </a:ext>
            </a:extLst>
          </p:cNvPr>
          <p:cNvSpPr/>
          <p:nvPr/>
        </p:nvSpPr>
        <p:spPr>
          <a:xfrm>
            <a:off x="9596781" y="3448169"/>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1" name="楕円 230">
            <a:extLst>
              <a:ext uri="{FF2B5EF4-FFF2-40B4-BE49-F238E27FC236}">
                <a16:creationId xmlns:a16="http://schemas.microsoft.com/office/drawing/2014/main" id="{77E30B2B-4935-91CF-B77A-0FABA0D9A672}"/>
              </a:ext>
            </a:extLst>
          </p:cNvPr>
          <p:cNvSpPr/>
          <p:nvPr/>
        </p:nvSpPr>
        <p:spPr>
          <a:xfrm>
            <a:off x="9264859" y="3572330"/>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2" name="楕円 231">
            <a:extLst>
              <a:ext uri="{FF2B5EF4-FFF2-40B4-BE49-F238E27FC236}">
                <a16:creationId xmlns:a16="http://schemas.microsoft.com/office/drawing/2014/main" id="{58500BB9-1129-06E0-8657-5E8539824565}"/>
              </a:ext>
            </a:extLst>
          </p:cNvPr>
          <p:cNvSpPr/>
          <p:nvPr/>
        </p:nvSpPr>
        <p:spPr>
          <a:xfrm>
            <a:off x="9449021" y="3459261"/>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3" name="楕円 232">
            <a:extLst>
              <a:ext uri="{FF2B5EF4-FFF2-40B4-BE49-F238E27FC236}">
                <a16:creationId xmlns:a16="http://schemas.microsoft.com/office/drawing/2014/main" id="{CC13A7EE-C0FD-097A-DFB1-B67230A1CC75}"/>
              </a:ext>
            </a:extLst>
          </p:cNvPr>
          <p:cNvSpPr/>
          <p:nvPr/>
        </p:nvSpPr>
        <p:spPr>
          <a:xfrm>
            <a:off x="9425367" y="3572205"/>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4" name="吹き出し: 角を丸めた四角形 233">
            <a:extLst>
              <a:ext uri="{FF2B5EF4-FFF2-40B4-BE49-F238E27FC236}">
                <a16:creationId xmlns:a16="http://schemas.microsoft.com/office/drawing/2014/main" id="{F1971136-6EE5-3C98-73C9-AF398E857D0F}"/>
              </a:ext>
            </a:extLst>
          </p:cNvPr>
          <p:cNvSpPr/>
          <p:nvPr/>
        </p:nvSpPr>
        <p:spPr>
          <a:xfrm>
            <a:off x="8366848" y="3113673"/>
            <a:ext cx="961134" cy="258135"/>
          </a:xfrm>
          <a:prstGeom prst="wedgeRoundRectCallout">
            <a:avLst>
              <a:gd name="adj1" fmla="val 38536"/>
              <a:gd name="adj2" fmla="val 7196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Meiryo UI" panose="020B0604030504040204" pitchFamily="50" charset="-128"/>
                <a:ea typeface="Meiryo UI" panose="020B0604030504040204" pitchFamily="50" charset="-128"/>
              </a:rPr>
              <a:t>NaOH</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35" name="正方形/長方形 234">
            <a:extLst>
              <a:ext uri="{FF2B5EF4-FFF2-40B4-BE49-F238E27FC236}">
                <a16:creationId xmlns:a16="http://schemas.microsoft.com/office/drawing/2014/main" id="{E118B3E0-7534-7F37-FAC0-EBE4E2442BE7}"/>
              </a:ext>
            </a:extLst>
          </p:cNvPr>
          <p:cNvSpPr/>
          <p:nvPr/>
        </p:nvSpPr>
        <p:spPr>
          <a:xfrm>
            <a:off x="7273309" y="3821059"/>
            <a:ext cx="750425" cy="890325"/>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6" name="楕円 235">
            <a:extLst>
              <a:ext uri="{FF2B5EF4-FFF2-40B4-BE49-F238E27FC236}">
                <a16:creationId xmlns:a16="http://schemas.microsoft.com/office/drawing/2014/main" id="{5A4C8626-C648-5E8C-A3F1-D50D782D69F1}"/>
              </a:ext>
            </a:extLst>
          </p:cNvPr>
          <p:cNvSpPr/>
          <p:nvPr/>
        </p:nvSpPr>
        <p:spPr>
          <a:xfrm>
            <a:off x="7400629" y="3431693"/>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7" name="楕円 236">
            <a:extLst>
              <a:ext uri="{FF2B5EF4-FFF2-40B4-BE49-F238E27FC236}">
                <a16:creationId xmlns:a16="http://schemas.microsoft.com/office/drawing/2014/main" id="{2CBB8B79-EF71-FCF4-9B8E-38F1921BF65D}"/>
              </a:ext>
            </a:extLst>
          </p:cNvPr>
          <p:cNvSpPr/>
          <p:nvPr/>
        </p:nvSpPr>
        <p:spPr>
          <a:xfrm>
            <a:off x="7372238" y="3661067"/>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8" name="楕円 237">
            <a:extLst>
              <a:ext uri="{FF2B5EF4-FFF2-40B4-BE49-F238E27FC236}">
                <a16:creationId xmlns:a16="http://schemas.microsoft.com/office/drawing/2014/main" id="{EA57E4CE-983A-3F39-EBBB-2235F2FA2782}"/>
              </a:ext>
            </a:extLst>
          </p:cNvPr>
          <p:cNvSpPr/>
          <p:nvPr/>
        </p:nvSpPr>
        <p:spPr>
          <a:xfrm>
            <a:off x="7337998" y="3858932"/>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9" name="楕円 238">
            <a:extLst>
              <a:ext uri="{FF2B5EF4-FFF2-40B4-BE49-F238E27FC236}">
                <a16:creationId xmlns:a16="http://schemas.microsoft.com/office/drawing/2014/main" id="{58AED02D-A70E-4621-9A08-92F6F7884721}"/>
              </a:ext>
            </a:extLst>
          </p:cNvPr>
          <p:cNvSpPr/>
          <p:nvPr/>
        </p:nvSpPr>
        <p:spPr>
          <a:xfrm>
            <a:off x="7474643" y="3936775"/>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0" name="楕円 239">
            <a:extLst>
              <a:ext uri="{FF2B5EF4-FFF2-40B4-BE49-F238E27FC236}">
                <a16:creationId xmlns:a16="http://schemas.microsoft.com/office/drawing/2014/main" id="{850E9A9D-5D69-595B-DE96-7ED51BFA6109}"/>
              </a:ext>
            </a:extLst>
          </p:cNvPr>
          <p:cNvSpPr/>
          <p:nvPr/>
        </p:nvSpPr>
        <p:spPr>
          <a:xfrm>
            <a:off x="7687666" y="4036083"/>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1" name="楕円 240">
            <a:extLst>
              <a:ext uri="{FF2B5EF4-FFF2-40B4-BE49-F238E27FC236}">
                <a16:creationId xmlns:a16="http://schemas.microsoft.com/office/drawing/2014/main" id="{8416575B-DEA1-B00B-9150-CEC8AE9DF2D5}"/>
              </a:ext>
            </a:extLst>
          </p:cNvPr>
          <p:cNvSpPr/>
          <p:nvPr/>
        </p:nvSpPr>
        <p:spPr>
          <a:xfrm>
            <a:off x="7760447" y="4202396"/>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2" name="楕円 241">
            <a:extLst>
              <a:ext uri="{FF2B5EF4-FFF2-40B4-BE49-F238E27FC236}">
                <a16:creationId xmlns:a16="http://schemas.microsoft.com/office/drawing/2014/main" id="{1C69F3CA-832F-FE6A-1E5F-CCF2782BA06B}"/>
              </a:ext>
            </a:extLst>
          </p:cNvPr>
          <p:cNvSpPr/>
          <p:nvPr/>
        </p:nvSpPr>
        <p:spPr>
          <a:xfrm>
            <a:off x="7423413" y="4301407"/>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3" name="楕円 242">
            <a:extLst>
              <a:ext uri="{FF2B5EF4-FFF2-40B4-BE49-F238E27FC236}">
                <a16:creationId xmlns:a16="http://schemas.microsoft.com/office/drawing/2014/main" id="{4744FB7C-BBFB-547C-E3F6-496AD8DE606A}"/>
              </a:ext>
            </a:extLst>
          </p:cNvPr>
          <p:cNvSpPr/>
          <p:nvPr/>
        </p:nvSpPr>
        <p:spPr>
          <a:xfrm>
            <a:off x="7739930" y="4425909"/>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4" name="楕円 243">
            <a:extLst>
              <a:ext uri="{FF2B5EF4-FFF2-40B4-BE49-F238E27FC236}">
                <a16:creationId xmlns:a16="http://schemas.microsoft.com/office/drawing/2014/main" id="{8116AFCC-D242-442C-3973-E34B852BA321}"/>
              </a:ext>
            </a:extLst>
          </p:cNvPr>
          <p:cNvSpPr/>
          <p:nvPr/>
        </p:nvSpPr>
        <p:spPr>
          <a:xfrm>
            <a:off x="7375942" y="4488510"/>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5" name="楕円 244">
            <a:extLst>
              <a:ext uri="{FF2B5EF4-FFF2-40B4-BE49-F238E27FC236}">
                <a16:creationId xmlns:a16="http://schemas.microsoft.com/office/drawing/2014/main" id="{B2E2F3F5-D09F-6D16-541E-9B6495DF989E}"/>
              </a:ext>
            </a:extLst>
          </p:cNvPr>
          <p:cNvSpPr/>
          <p:nvPr/>
        </p:nvSpPr>
        <p:spPr>
          <a:xfrm>
            <a:off x="7318845" y="4166377"/>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6" name="楕円 245">
            <a:extLst>
              <a:ext uri="{FF2B5EF4-FFF2-40B4-BE49-F238E27FC236}">
                <a16:creationId xmlns:a16="http://schemas.microsoft.com/office/drawing/2014/main" id="{1A5A5317-CDAF-7DA9-3C24-DE289C8BFC87}"/>
              </a:ext>
            </a:extLst>
          </p:cNvPr>
          <p:cNvSpPr/>
          <p:nvPr/>
        </p:nvSpPr>
        <p:spPr>
          <a:xfrm>
            <a:off x="7303582" y="3984061"/>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7" name="楕円 246">
            <a:extLst>
              <a:ext uri="{FF2B5EF4-FFF2-40B4-BE49-F238E27FC236}">
                <a16:creationId xmlns:a16="http://schemas.microsoft.com/office/drawing/2014/main" id="{44DC5393-0CFB-D9BA-63CB-D89123A6DC5C}"/>
              </a:ext>
            </a:extLst>
          </p:cNvPr>
          <p:cNvSpPr/>
          <p:nvPr/>
        </p:nvSpPr>
        <p:spPr>
          <a:xfrm>
            <a:off x="7306535" y="4374729"/>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8" name="楕円 247">
            <a:extLst>
              <a:ext uri="{FF2B5EF4-FFF2-40B4-BE49-F238E27FC236}">
                <a16:creationId xmlns:a16="http://schemas.microsoft.com/office/drawing/2014/main" id="{9AB47601-5823-2877-60EE-5375684605E5}"/>
              </a:ext>
            </a:extLst>
          </p:cNvPr>
          <p:cNvSpPr/>
          <p:nvPr/>
        </p:nvSpPr>
        <p:spPr>
          <a:xfrm>
            <a:off x="7442688" y="4063547"/>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9" name="楕円 248">
            <a:extLst>
              <a:ext uri="{FF2B5EF4-FFF2-40B4-BE49-F238E27FC236}">
                <a16:creationId xmlns:a16="http://schemas.microsoft.com/office/drawing/2014/main" id="{AF69DE1E-B354-0E3B-54E9-A0E5C5E80A59}"/>
              </a:ext>
            </a:extLst>
          </p:cNvPr>
          <p:cNvSpPr/>
          <p:nvPr/>
        </p:nvSpPr>
        <p:spPr>
          <a:xfrm>
            <a:off x="7661088" y="3901262"/>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0" name="楕円 249">
            <a:extLst>
              <a:ext uri="{FF2B5EF4-FFF2-40B4-BE49-F238E27FC236}">
                <a16:creationId xmlns:a16="http://schemas.microsoft.com/office/drawing/2014/main" id="{63883880-7CA3-33F4-1DDB-14EE2203454B}"/>
              </a:ext>
            </a:extLst>
          </p:cNvPr>
          <p:cNvSpPr/>
          <p:nvPr/>
        </p:nvSpPr>
        <p:spPr>
          <a:xfrm>
            <a:off x="7774978" y="3708784"/>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1" name="楕円 250">
            <a:extLst>
              <a:ext uri="{FF2B5EF4-FFF2-40B4-BE49-F238E27FC236}">
                <a16:creationId xmlns:a16="http://schemas.microsoft.com/office/drawing/2014/main" id="{BFD29A2E-7400-1500-C150-30AF73C9D630}"/>
              </a:ext>
            </a:extLst>
          </p:cNvPr>
          <p:cNvSpPr/>
          <p:nvPr/>
        </p:nvSpPr>
        <p:spPr>
          <a:xfrm>
            <a:off x="7582662" y="3715655"/>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2" name="楕円 251">
            <a:extLst>
              <a:ext uri="{FF2B5EF4-FFF2-40B4-BE49-F238E27FC236}">
                <a16:creationId xmlns:a16="http://schemas.microsoft.com/office/drawing/2014/main" id="{BEF184BA-384E-8506-3F6D-1304BA79145E}"/>
              </a:ext>
            </a:extLst>
          </p:cNvPr>
          <p:cNvSpPr/>
          <p:nvPr/>
        </p:nvSpPr>
        <p:spPr>
          <a:xfrm>
            <a:off x="7728737" y="3586401"/>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3" name="楕円 252">
            <a:extLst>
              <a:ext uri="{FF2B5EF4-FFF2-40B4-BE49-F238E27FC236}">
                <a16:creationId xmlns:a16="http://schemas.microsoft.com/office/drawing/2014/main" id="{162567CC-7695-3E45-EADE-84186E534254}"/>
              </a:ext>
            </a:extLst>
          </p:cNvPr>
          <p:cNvSpPr/>
          <p:nvPr/>
        </p:nvSpPr>
        <p:spPr>
          <a:xfrm>
            <a:off x="7556842" y="3585645"/>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4" name="楕円 253">
            <a:extLst>
              <a:ext uri="{FF2B5EF4-FFF2-40B4-BE49-F238E27FC236}">
                <a16:creationId xmlns:a16="http://schemas.microsoft.com/office/drawing/2014/main" id="{6F4DF8BF-C486-F22A-683A-B65CBBA7FD67}"/>
              </a:ext>
            </a:extLst>
          </p:cNvPr>
          <p:cNvSpPr/>
          <p:nvPr/>
        </p:nvSpPr>
        <p:spPr>
          <a:xfrm>
            <a:off x="7742619" y="3475464"/>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5" name="楕円 254">
            <a:extLst>
              <a:ext uri="{FF2B5EF4-FFF2-40B4-BE49-F238E27FC236}">
                <a16:creationId xmlns:a16="http://schemas.microsoft.com/office/drawing/2014/main" id="{D44F18D2-61DF-725C-8F68-638F77D42479}"/>
              </a:ext>
            </a:extLst>
          </p:cNvPr>
          <p:cNvSpPr/>
          <p:nvPr/>
        </p:nvSpPr>
        <p:spPr>
          <a:xfrm>
            <a:off x="7618073" y="3455125"/>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6" name="楕円 255">
            <a:extLst>
              <a:ext uri="{FF2B5EF4-FFF2-40B4-BE49-F238E27FC236}">
                <a16:creationId xmlns:a16="http://schemas.microsoft.com/office/drawing/2014/main" id="{E60365DD-1A54-7F0D-5D0B-B2E7144FC48E}"/>
              </a:ext>
            </a:extLst>
          </p:cNvPr>
          <p:cNvSpPr/>
          <p:nvPr/>
        </p:nvSpPr>
        <p:spPr>
          <a:xfrm>
            <a:off x="7410715" y="3550219"/>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7" name="楕円 256">
            <a:extLst>
              <a:ext uri="{FF2B5EF4-FFF2-40B4-BE49-F238E27FC236}">
                <a16:creationId xmlns:a16="http://schemas.microsoft.com/office/drawing/2014/main" id="{556792A6-CEA9-A618-CF78-6740D355536E}"/>
              </a:ext>
            </a:extLst>
          </p:cNvPr>
          <p:cNvSpPr/>
          <p:nvPr/>
        </p:nvSpPr>
        <p:spPr>
          <a:xfrm>
            <a:off x="7780370" y="3856877"/>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8" name="楕円 257">
            <a:extLst>
              <a:ext uri="{FF2B5EF4-FFF2-40B4-BE49-F238E27FC236}">
                <a16:creationId xmlns:a16="http://schemas.microsoft.com/office/drawing/2014/main" id="{CEB0EB42-57DE-B299-A4C1-92DBF866D105}"/>
              </a:ext>
            </a:extLst>
          </p:cNvPr>
          <p:cNvSpPr/>
          <p:nvPr/>
        </p:nvSpPr>
        <p:spPr>
          <a:xfrm>
            <a:off x="7830631" y="3997184"/>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9" name="楕円 258">
            <a:extLst>
              <a:ext uri="{FF2B5EF4-FFF2-40B4-BE49-F238E27FC236}">
                <a16:creationId xmlns:a16="http://schemas.microsoft.com/office/drawing/2014/main" id="{EDCF0B53-61CB-691A-4689-E0152D9796A2}"/>
              </a:ext>
            </a:extLst>
          </p:cNvPr>
          <p:cNvSpPr/>
          <p:nvPr/>
        </p:nvSpPr>
        <p:spPr>
          <a:xfrm>
            <a:off x="7845552" y="4116621"/>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0" name="楕円 259">
            <a:extLst>
              <a:ext uri="{FF2B5EF4-FFF2-40B4-BE49-F238E27FC236}">
                <a16:creationId xmlns:a16="http://schemas.microsoft.com/office/drawing/2014/main" id="{B3EFB5C4-B4FC-D9EA-A0F9-AF1F5CC31BF6}"/>
              </a:ext>
            </a:extLst>
          </p:cNvPr>
          <p:cNvSpPr/>
          <p:nvPr/>
        </p:nvSpPr>
        <p:spPr>
          <a:xfrm>
            <a:off x="7570296" y="4189698"/>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1" name="楕円 260">
            <a:extLst>
              <a:ext uri="{FF2B5EF4-FFF2-40B4-BE49-F238E27FC236}">
                <a16:creationId xmlns:a16="http://schemas.microsoft.com/office/drawing/2014/main" id="{4B81D68C-1E6B-A373-DC26-610BF7015354}"/>
              </a:ext>
            </a:extLst>
          </p:cNvPr>
          <p:cNvSpPr/>
          <p:nvPr/>
        </p:nvSpPr>
        <p:spPr>
          <a:xfrm>
            <a:off x="7704944" y="4335022"/>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2" name="楕円 261">
            <a:extLst>
              <a:ext uri="{FF2B5EF4-FFF2-40B4-BE49-F238E27FC236}">
                <a16:creationId xmlns:a16="http://schemas.microsoft.com/office/drawing/2014/main" id="{337D844A-CBB1-3EAA-D681-853AE48F5BD1}"/>
              </a:ext>
            </a:extLst>
          </p:cNvPr>
          <p:cNvSpPr/>
          <p:nvPr/>
        </p:nvSpPr>
        <p:spPr>
          <a:xfrm>
            <a:off x="7852925" y="4526207"/>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3" name="楕円 262">
            <a:extLst>
              <a:ext uri="{FF2B5EF4-FFF2-40B4-BE49-F238E27FC236}">
                <a16:creationId xmlns:a16="http://schemas.microsoft.com/office/drawing/2014/main" id="{BEDE159B-1256-2306-8E85-F4E14705062B}"/>
              </a:ext>
            </a:extLst>
          </p:cNvPr>
          <p:cNvSpPr/>
          <p:nvPr/>
        </p:nvSpPr>
        <p:spPr>
          <a:xfrm>
            <a:off x="7530952" y="4385641"/>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4" name="楕円 263">
            <a:extLst>
              <a:ext uri="{FF2B5EF4-FFF2-40B4-BE49-F238E27FC236}">
                <a16:creationId xmlns:a16="http://schemas.microsoft.com/office/drawing/2014/main" id="{D821BC5F-C022-130D-75CA-6844192DBA77}"/>
              </a:ext>
            </a:extLst>
          </p:cNvPr>
          <p:cNvSpPr/>
          <p:nvPr/>
        </p:nvSpPr>
        <p:spPr>
          <a:xfrm>
            <a:off x="7661024" y="4495459"/>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5" name="楕円 264">
            <a:extLst>
              <a:ext uri="{FF2B5EF4-FFF2-40B4-BE49-F238E27FC236}">
                <a16:creationId xmlns:a16="http://schemas.microsoft.com/office/drawing/2014/main" id="{FDDE3BB8-6700-CE92-976C-3536219947C1}"/>
              </a:ext>
            </a:extLst>
          </p:cNvPr>
          <p:cNvSpPr/>
          <p:nvPr/>
        </p:nvSpPr>
        <p:spPr>
          <a:xfrm>
            <a:off x="7492240" y="4532602"/>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6" name="楕円 265">
            <a:extLst>
              <a:ext uri="{FF2B5EF4-FFF2-40B4-BE49-F238E27FC236}">
                <a16:creationId xmlns:a16="http://schemas.microsoft.com/office/drawing/2014/main" id="{6FC33A57-E512-485E-395A-89E3708A678A}"/>
              </a:ext>
            </a:extLst>
          </p:cNvPr>
          <p:cNvSpPr/>
          <p:nvPr/>
        </p:nvSpPr>
        <p:spPr>
          <a:xfrm>
            <a:off x="7731510" y="4601277"/>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7" name="楕円 266">
            <a:extLst>
              <a:ext uri="{FF2B5EF4-FFF2-40B4-BE49-F238E27FC236}">
                <a16:creationId xmlns:a16="http://schemas.microsoft.com/office/drawing/2014/main" id="{5E82F911-5D71-CC9B-9248-CEB531A15063}"/>
              </a:ext>
            </a:extLst>
          </p:cNvPr>
          <p:cNvSpPr/>
          <p:nvPr/>
        </p:nvSpPr>
        <p:spPr>
          <a:xfrm>
            <a:off x="7450501" y="3780563"/>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8" name="楕円 267">
            <a:extLst>
              <a:ext uri="{FF2B5EF4-FFF2-40B4-BE49-F238E27FC236}">
                <a16:creationId xmlns:a16="http://schemas.microsoft.com/office/drawing/2014/main" id="{E4186374-80A6-42EC-527F-3474E28F6C59}"/>
              </a:ext>
            </a:extLst>
          </p:cNvPr>
          <p:cNvSpPr/>
          <p:nvPr/>
        </p:nvSpPr>
        <p:spPr>
          <a:xfrm>
            <a:off x="7501404" y="3487303"/>
            <a:ext cx="109907" cy="916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9" name="吹き出し: 角を丸めた四角形 268">
            <a:extLst>
              <a:ext uri="{FF2B5EF4-FFF2-40B4-BE49-F238E27FC236}">
                <a16:creationId xmlns:a16="http://schemas.microsoft.com/office/drawing/2014/main" id="{3ACB14CB-3F4C-61FC-10AD-BEF92CD696D9}"/>
              </a:ext>
            </a:extLst>
          </p:cNvPr>
          <p:cNvSpPr/>
          <p:nvPr/>
        </p:nvSpPr>
        <p:spPr>
          <a:xfrm>
            <a:off x="6809105" y="3106670"/>
            <a:ext cx="1005746" cy="258135"/>
          </a:xfrm>
          <a:prstGeom prst="wedgeRoundRectCallout">
            <a:avLst>
              <a:gd name="adj1" fmla="val 26554"/>
              <a:gd name="adj2" fmla="val 7872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Meiryo UI" panose="020B0604030504040204" pitchFamily="50" charset="-128"/>
                <a:ea typeface="Meiryo UI" panose="020B0604030504040204" pitchFamily="50" charset="-128"/>
              </a:rPr>
              <a:t>NaOH</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70" name="吹き出し: 角を丸めた四角形 269">
            <a:extLst>
              <a:ext uri="{FF2B5EF4-FFF2-40B4-BE49-F238E27FC236}">
                <a16:creationId xmlns:a16="http://schemas.microsoft.com/office/drawing/2014/main" id="{6FD89858-1AD1-A7EB-C375-CA9B4A53AA85}"/>
              </a:ext>
            </a:extLst>
          </p:cNvPr>
          <p:cNvSpPr/>
          <p:nvPr/>
        </p:nvSpPr>
        <p:spPr>
          <a:xfrm>
            <a:off x="8071908" y="3507723"/>
            <a:ext cx="788785" cy="258135"/>
          </a:xfrm>
          <a:prstGeom prst="wedgeRoundRectCallout">
            <a:avLst>
              <a:gd name="adj1" fmla="val -76692"/>
              <a:gd name="adj2" fmla="val 1875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Meiryo UI" panose="020B0604030504040204" pitchFamily="50" charset="-128"/>
                <a:ea typeface="Meiryo UI" panose="020B0604030504040204" pitchFamily="50" charset="-128"/>
              </a:rPr>
              <a:t>H</a:t>
            </a:r>
            <a:r>
              <a:rPr kumimoji="1" lang="en-US" altLang="ja-JP" sz="1400" b="1" dirty="0">
                <a:solidFill>
                  <a:schemeClr val="tx1"/>
                </a:solidFill>
                <a:latin typeface="Meiryo UI" panose="020B0604030504040204" pitchFamily="50" charset="-128"/>
                <a:ea typeface="Meiryo UI" panose="020B0604030504040204" pitchFamily="50" charset="-128"/>
              </a:rPr>
              <a:t>2</a:t>
            </a:r>
            <a:r>
              <a:rPr kumimoji="1" lang="en-US" altLang="ja-JP" b="1" dirty="0">
                <a:solidFill>
                  <a:schemeClr val="tx1"/>
                </a:solidFill>
                <a:latin typeface="Meiryo UI" panose="020B0604030504040204" pitchFamily="50" charset="-128"/>
                <a:ea typeface="Meiryo UI" panose="020B0604030504040204" pitchFamily="50" charset="-128"/>
              </a:rPr>
              <a:t>O</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285" name="グループ化 284">
            <a:extLst>
              <a:ext uri="{FF2B5EF4-FFF2-40B4-BE49-F238E27FC236}">
                <a16:creationId xmlns:a16="http://schemas.microsoft.com/office/drawing/2014/main" id="{FBF21C76-FFC0-8B9F-96EE-8757F6513EAA}"/>
              </a:ext>
            </a:extLst>
          </p:cNvPr>
          <p:cNvGrpSpPr/>
          <p:nvPr/>
        </p:nvGrpSpPr>
        <p:grpSpPr>
          <a:xfrm rot="16200000">
            <a:off x="2597029" y="1370056"/>
            <a:ext cx="524042" cy="225731"/>
            <a:chOff x="1052473" y="5136317"/>
            <a:chExt cx="300630" cy="331766"/>
          </a:xfrm>
        </p:grpSpPr>
        <p:cxnSp>
          <p:nvCxnSpPr>
            <p:cNvPr id="289" name="直線コネクタ 288">
              <a:extLst>
                <a:ext uri="{FF2B5EF4-FFF2-40B4-BE49-F238E27FC236}">
                  <a16:creationId xmlns:a16="http://schemas.microsoft.com/office/drawing/2014/main" id="{C225E630-46E9-C658-6E06-744C5456FEB1}"/>
                </a:ext>
              </a:extLst>
            </p:cNvPr>
            <p:cNvCxnSpPr/>
            <p:nvPr/>
          </p:nvCxnSpPr>
          <p:spPr bwMode="auto">
            <a:xfrm>
              <a:off x="1052473" y="5156960"/>
              <a:ext cx="300630" cy="0"/>
            </a:xfrm>
            <a:prstGeom prst="line">
              <a:avLst/>
            </a:prstGeom>
            <a:solidFill>
              <a:schemeClr val="accent1"/>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0" name="直線矢印コネクタ 289">
              <a:extLst>
                <a:ext uri="{FF2B5EF4-FFF2-40B4-BE49-F238E27FC236}">
                  <a16:creationId xmlns:a16="http://schemas.microsoft.com/office/drawing/2014/main" id="{89313350-330C-3390-51B2-F226B1ECACEC}"/>
                </a:ext>
              </a:extLst>
            </p:cNvPr>
            <p:cNvCxnSpPr/>
            <p:nvPr/>
          </p:nvCxnSpPr>
          <p:spPr bwMode="auto">
            <a:xfrm>
              <a:off x="1341779" y="5136317"/>
              <a:ext cx="0" cy="331766"/>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6" name="グループ化 285">
            <a:extLst>
              <a:ext uri="{FF2B5EF4-FFF2-40B4-BE49-F238E27FC236}">
                <a16:creationId xmlns:a16="http://schemas.microsoft.com/office/drawing/2014/main" id="{212AE4F4-D535-4356-2BC5-75B04194AA94}"/>
              </a:ext>
            </a:extLst>
          </p:cNvPr>
          <p:cNvGrpSpPr/>
          <p:nvPr/>
        </p:nvGrpSpPr>
        <p:grpSpPr>
          <a:xfrm>
            <a:off x="3672407" y="1206757"/>
            <a:ext cx="256254" cy="356173"/>
            <a:chOff x="1039327" y="5140542"/>
            <a:chExt cx="300630" cy="331766"/>
          </a:xfrm>
        </p:grpSpPr>
        <p:cxnSp>
          <p:nvCxnSpPr>
            <p:cNvPr id="287" name="直線コネクタ 286">
              <a:extLst>
                <a:ext uri="{FF2B5EF4-FFF2-40B4-BE49-F238E27FC236}">
                  <a16:creationId xmlns:a16="http://schemas.microsoft.com/office/drawing/2014/main" id="{C97CFD09-5350-2973-E7D0-70607DB713ED}"/>
                </a:ext>
              </a:extLst>
            </p:cNvPr>
            <p:cNvCxnSpPr/>
            <p:nvPr/>
          </p:nvCxnSpPr>
          <p:spPr bwMode="auto">
            <a:xfrm>
              <a:off x="1039327" y="5143499"/>
              <a:ext cx="300630" cy="0"/>
            </a:xfrm>
            <a:prstGeom prst="line">
              <a:avLst/>
            </a:prstGeom>
            <a:solidFill>
              <a:schemeClr val="accent1"/>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8" name="直線矢印コネクタ 287">
              <a:extLst>
                <a:ext uri="{FF2B5EF4-FFF2-40B4-BE49-F238E27FC236}">
                  <a16:creationId xmlns:a16="http://schemas.microsoft.com/office/drawing/2014/main" id="{BC9AD4A5-0174-A24B-6C34-3854C6FF9BF9}"/>
                </a:ext>
              </a:extLst>
            </p:cNvPr>
            <p:cNvCxnSpPr/>
            <p:nvPr/>
          </p:nvCxnSpPr>
          <p:spPr bwMode="auto">
            <a:xfrm>
              <a:off x="1321333" y="5140542"/>
              <a:ext cx="0" cy="331766"/>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1" name="グループ化 290">
            <a:extLst>
              <a:ext uri="{FF2B5EF4-FFF2-40B4-BE49-F238E27FC236}">
                <a16:creationId xmlns:a16="http://schemas.microsoft.com/office/drawing/2014/main" id="{BD23DF0E-93FD-BE20-A306-0B680BA8913A}"/>
              </a:ext>
            </a:extLst>
          </p:cNvPr>
          <p:cNvGrpSpPr/>
          <p:nvPr/>
        </p:nvGrpSpPr>
        <p:grpSpPr>
          <a:xfrm rot="16200000">
            <a:off x="532352" y="1360560"/>
            <a:ext cx="322748" cy="352497"/>
            <a:chOff x="1057070" y="5136317"/>
            <a:chExt cx="300630" cy="331766"/>
          </a:xfrm>
        </p:grpSpPr>
        <p:cxnSp>
          <p:nvCxnSpPr>
            <p:cNvPr id="292" name="直線コネクタ 291">
              <a:extLst>
                <a:ext uri="{FF2B5EF4-FFF2-40B4-BE49-F238E27FC236}">
                  <a16:creationId xmlns:a16="http://schemas.microsoft.com/office/drawing/2014/main" id="{A6DD20AB-DE4C-6FF4-CA2B-9217412610F5}"/>
                </a:ext>
              </a:extLst>
            </p:cNvPr>
            <p:cNvCxnSpPr/>
            <p:nvPr/>
          </p:nvCxnSpPr>
          <p:spPr bwMode="auto">
            <a:xfrm>
              <a:off x="1057070" y="5149475"/>
              <a:ext cx="300630" cy="0"/>
            </a:xfrm>
            <a:prstGeom prst="line">
              <a:avLst/>
            </a:prstGeom>
            <a:solidFill>
              <a:schemeClr val="accent1"/>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3" name="直線矢印コネクタ 292">
              <a:extLst>
                <a:ext uri="{FF2B5EF4-FFF2-40B4-BE49-F238E27FC236}">
                  <a16:creationId xmlns:a16="http://schemas.microsoft.com/office/drawing/2014/main" id="{D110FF10-72EC-A3A2-39A2-6DCE8ADDFB1F}"/>
                </a:ext>
              </a:extLst>
            </p:cNvPr>
            <p:cNvCxnSpPr/>
            <p:nvPr/>
          </p:nvCxnSpPr>
          <p:spPr bwMode="auto">
            <a:xfrm>
              <a:off x="1339957" y="5136317"/>
              <a:ext cx="0" cy="331766"/>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4" name="グループ化 293">
            <a:extLst>
              <a:ext uri="{FF2B5EF4-FFF2-40B4-BE49-F238E27FC236}">
                <a16:creationId xmlns:a16="http://schemas.microsoft.com/office/drawing/2014/main" id="{42B728B8-AA92-8850-E1FB-54141903C268}"/>
              </a:ext>
            </a:extLst>
          </p:cNvPr>
          <p:cNvGrpSpPr/>
          <p:nvPr/>
        </p:nvGrpSpPr>
        <p:grpSpPr>
          <a:xfrm>
            <a:off x="920368" y="1375435"/>
            <a:ext cx="351842" cy="356173"/>
            <a:chOff x="1039327" y="5125757"/>
            <a:chExt cx="300630" cy="331766"/>
          </a:xfrm>
        </p:grpSpPr>
        <p:cxnSp>
          <p:nvCxnSpPr>
            <p:cNvPr id="295" name="直線コネクタ 294">
              <a:extLst>
                <a:ext uri="{FF2B5EF4-FFF2-40B4-BE49-F238E27FC236}">
                  <a16:creationId xmlns:a16="http://schemas.microsoft.com/office/drawing/2014/main" id="{9089824E-2414-4AE6-90CF-F85A02501C18}"/>
                </a:ext>
              </a:extLst>
            </p:cNvPr>
            <p:cNvCxnSpPr/>
            <p:nvPr/>
          </p:nvCxnSpPr>
          <p:spPr bwMode="auto">
            <a:xfrm>
              <a:off x="1039327" y="5143499"/>
              <a:ext cx="300630" cy="0"/>
            </a:xfrm>
            <a:prstGeom prst="line">
              <a:avLst/>
            </a:prstGeom>
            <a:solidFill>
              <a:schemeClr val="accent1"/>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6" name="直線矢印コネクタ 295">
              <a:extLst>
                <a:ext uri="{FF2B5EF4-FFF2-40B4-BE49-F238E27FC236}">
                  <a16:creationId xmlns:a16="http://schemas.microsoft.com/office/drawing/2014/main" id="{75FC8BA2-E854-2E19-76A8-96F05F7E1F27}"/>
                </a:ext>
              </a:extLst>
            </p:cNvPr>
            <p:cNvCxnSpPr/>
            <p:nvPr/>
          </p:nvCxnSpPr>
          <p:spPr bwMode="auto">
            <a:xfrm>
              <a:off x="1326395" y="5125757"/>
              <a:ext cx="0" cy="331766"/>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4" name="テキスト ボックス 303">
            <a:extLst>
              <a:ext uri="{FF2B5EF4-FFF2-40B4-BE49-F238E27FC236}">
                <a16:creationId xmlns:a16="http://schemas.microsoft.com/office/drawing/2014/main" id="{ED0CDFD4-4A3E-3537-E946-1983DCF011F2}"/>
              </a:ext>
            </a:extLst>
          </p:cNvPr>
          <p:cNvSpPr txBox="1"/>
          <p:nvPr/>
        </p:nvSpPr>
        <p:spPr>
          <a:xfrm>
            <a:off x="9877945" y="3170514"/>
            <a:ext cx="1356462"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H</a:t>
            </a:r>
            <a:r>
              <a:rPr kumimoji="1" lang="en-US" altLang="ja-JP" sz="1400" b="1" dirty="0">
                <a:latin typeface="Meiryo UI" panose="020B0604030504040204" pitchFamily="50" charset="-128"/>
                <a:ea typeface="Meiryo UI" panose="020B0604030504040204" pitchFamily="50" charset="-128"/>
              </a:rPr>
              <a:t>2</a:t>
            </a:r>
            <a:r>
              <a:rPr kumimoji="1" lang="en-US" altLang="ja-JP" b="1" dirty="0">
                <a:latin typeface="Meiryo UI" panose="020B0604030504040204" pitchFamily="50" charset="-128"/>
                <a:ea typeface="Meiryo UI" panose="020B0604030504040204" pitchFamily="50" charset="-128"/>
              </a:rPr>
              <a:t>O</a:t>
            </a:r>
            <a:r>
              <a:rPr kumimoji="1" lang="ja-JP" altLang="en-US" b="1" dirty="0">
                <a:latin typeface="Meiryo UI" panose="020B0604030504040204" pitchFamily="50" charset="-128"/>
                <a:ea typeface="Meiryo UI" panose="020B0604030504040204" pitchFamily="50" charset="-128"/>
              </a:rPr>
              <a:t>が減少</a:t>
            </a:r>
          </a:p>
        </p:txBody>
      </p:sp>
      <p:cxnSp>
        <p:nvCxnSpPr>
          <p:cNvPr id="306" name="直線矢印コネクタ 305">
            <a:extLst>
              <a:ext uri="{FF2B5EF4-FFF2-40B4-BE49-F238E27FC236}">
                <a16:creationId xmlns:a16="http://schemas.microsoft.com/office/drawing/2014/main" id="{8802ED0D-9B05-C236-0CA6-5A8BA2885B18}"/>
              </a:ext>
            </a:extLst>
          </p:cNvPr>
          <p:cNvCxnSpPr>
            <a:cxnSpLocks/>
          </p:cNvCxnSpPr>
          <p:nvPr/>
        </p:nvCxnSpPr>
        <p:spPr>
          <a:xfrm flipH="1">
            <a:off x="9745455" y="3487303"/>
            <a:ext cx="346860" cy="6010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0" name="図 129">
            <a:extLst>
              <a:ext uri="{FF2B5EF4-FFF2-40B4-BE49-F238E27FC236}">
                <a16:creationId xmlns:a16="http://schemas.microsoft.com/office/drawing/2014/main" id="{EDC3741B-EEBE-8455-30D2-CE48C807980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74" b="93896" l="9843" r="89961">
                        <a14:foregroundMark x1="32283" y1="81329" x2="45472" y2="93896"/>
                      </a14:backgroundRemoval>
                    </a14:imgEffect>
                    <a14:imgEffect>
                      <a14:brightnessContrast bright="40000" contrast="-40000"/>
                    </a14:imgEffect>
                  </a14:imgLayer>
                </a14:imgProps>
              </a:ext>
            </a:extLst>
          </a:blip>
          <a:srcRect b="15673"/>
          <a:stretch/>
        </p:blipFill>
        <p:spPr>
          <a:xfrm>
            <a:off x="10311697" y="3099842"/>
            <a:ext cx="1582173" cy="1608797"/>
          </a:xfrm>
          <a:prstGeom prst="rect">
            <a:avLst/>
          </a:prstGeom>
        </p:spPr>
      </p:pic>
      <p:grpSp>
        <p:nvGrpSpPr>
          <p:cNvPr id="88" name="グループ化 87">
            <a:extLst>
              <a:ext uri="{FF2B5EF4-FFF2-40B4-BE49-F238E27FC236}">
                <a16:creationId xmlns:a16="http://schemas.microsoft.com/office/drawing/2014/main" id="{76032024-6EB3-1896-8565-D78811501DDB}"/>
              </a:ext>
            </a:extLst>
          </p:cNvPr>
          <p:cNvGrpSpPr/>
          <p:nvPr/>
        </p:nvGrpSpPr>
        <p:grpSpPr>
          <a:xfrm>
            <a:off x="2642048" y="3281206"/>
            <a:ext cx="935053" cy="1835167"/>
            <a:chOff x="2987591" y="3821651"/>
            <a:chExt cx="589510" cy="1294722"/>
          </a:xfrm>
        </p:grpSpPr>
        <p:sp>
          <p:nvSpPr>
            <p:cNvPr id="101" name="台形 100">
              <a:extLst>
                <a:ext uri="{FF2B5EF4-FFF2-40B4-BE49-F238E27FC236}">
                  <a16:creationId xmlns:a16="http://schemas.microsoft.com/office/drawing/2014/main" id="{EA932C25-E716-C9CA-5EBD-1A83D80424BF}"/>
                </a:ext>
              </a:extLst>
            </p:cNvPr>
            <p:cNvSpPr/>
            <p:nvPr/>
          </p:nvSpPr>
          <p:spPr>
            <a:xfrm flipV="1">
              <a:off x="3136726" y="5089421"/>
              <a:ext cx="326678" cy="26952"/>
            </a:xfrm>
            <a:prstGeom prst="trapezoid">
              <a:avLst>
                <a:gd name="adj" fmla="val 5498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2" name="台形 101">
              <a:extLst>
                <a:ext uri="{FF2B5EF4-FFF2-40B4-BE49-F238E27FC236}">
                  <a16:creationId xmlns:a16="http://schemas.microsoft.com/office/drawing/2014/main" id="{29DE38EC-3348-9A6E-C806-D66991821B93}"/>
                </a:ext>
              </a:extLst>
            </p:cNvPr>
            <p:cNvSpPr/>
            <p:nvPr/>
          </p:nvSpPr>
          <p:spPr>
            <a:xfrm>
              <a:off x="3136726" y="4643001"/>
              <a:ext cx="326678" cy="12741"/>
            </a:xfrm>
            <a:prstGeom prst="trapezoid">
              <a:avLst>
                <a:gd name="adj" fmla="val 5498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3" name="正方形/長方形 102">
              <a:extLst>
                <a:ext uri="{FF2B5EF4-FFF2-40B4-BE49-F238E27FC236}">
                  <a16:creationId xmlns:a16="http://schemas.microsoft.com/office/drawing/2014/main" id="{E592B307-86CD-870F-0EE1-E3D442CBD594}"/>
                </a:ext>
              </a:extLst>
            </p:cNvPr>
            <p:cNvSpPr/>
            <p:nvPr/>
          </p:nvSpPr>
          <p:spPr>
            <a:xfrm>
              <a:off x="3149053" y="4606738"/>
              <a:ext cx="302024" cy="3675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4" name="正方形/長方形 103">
              <a:extLst>
                <a:ext uri="{FF2B5EF4-FFF2-40B4-BE49-F238E27FC236}">
                  <a16:creationId xmlns:a16="http://schemas.microsoft.com/office/drawing/2014/main" id="{E49D5D48-71F7-53A6-A033-89BA162614A1}"/>
                </a:ext>
              </a:extLst>
            </p:cNvPr>
            <p:cNvSpPr/>
            <p:nvPr/>
          </p:nvSpPr>
          <p:spPr>
            <a:xfrm>
              <a:off x="3173708" y="4567535"/>
              <a:ext cx="252714" cy="39203"/>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5" name="正方形/長方形 104">
              <a:extLst>
                <a:ext uri="{FF2B5EF4-FFF2-40B4-BE49-F238E27FC236}">
                  <a16:creationId xmlns:a16="http://schemas.microsoft.com/office/drawing/2014/main" id="{5E1B0CF3-6B91-B8B2-FFD6-6DF06414AAAD}"/>
                </a:ext>
              </a:extLst>
            </p:cNvPr>
            <p:cNvSpPr/>
            <p:nvPr/>
          </p:nvSpPr>
          <p:spPr>
            <a:xfrm>
              <a:off x="3145972" y="4530783"/>
              <a:ext cx="302024" cy="3675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6" name="台形 105">
              <a:extLst>
                <a:ext uri="{FF2B5EF4-FFF2-40B4-BE49-F238E27FC236}">
                  <a16:creationId xmlns:a16="http://schemas.microsoft.com/office/drawing/2014/main" id="{5D9B1631-B062-D02D-8BD3-1E947CA43FFD}"/>
                </a:ext>
              </a:extLst>
            </p:cNvPr>
            <p:cNvSpPr/>
            <p:nvPr/>
          </p:nvSpPr>
          <p:spPr>
            <a:xfrm>
              <a:off x="3145972" y="4503831"/>
              <a:ext cx="302024" cy="26952"/>
            </a:xfrm>
            <a:prstGeom prst="trapezoid">
              <a:avLst>
                <a:gd name="adj" fmla="val 54989"/>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0" name="正方形/長方形 99">
              <a:extLst>
                <a:ext uri="{FF2B5EF4-FFF2-40B4-BE49-F238E27FC236}">
                  <a16:creationId xmlns:a16="http://schemas.microsoft.com/office/drawing/2014/main" id="{AF14C6E3-EA63-CF40-CF3C-F182B70273B4}"/>
                </a:ext>
              </a:extLst>
            </p:cNvPr>
            <p:cNvSpPr/>
            <p:nvPr/>
          </p:nvSpPr>
          <p:spPr>
            <a:xfrm>
              <a:off x="3136727" y="4653291"/>
              <a:ext cx="326678" cy="436130"/>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89" name="グループ化 88">
              <a:extLst>
                <a:ext uri="{FF2B5EF4-FFF2-40B4-BE49-F238E27FC236}">
                  <a16:creationId xmlns:a16="http://schemas.microsoft.com/office/drawing/2014/main" id="{31B968DF-8F3C-6C9C-2131-CC401A77795C}"/>
                </a:ext>
              </a:extLst>
            </p:cNvPr>
            <p:cNvGrpSpPr/>
            <p:nvPr/>
          </p:nvGrpSpPr>
          <p:grpSpPr>
            <a:xfrm>
              <a:off x="3166892" y="3850833"/>
              <a:ext cx="255396" cy="1223460"/>
              <a:chOff x="3859822" y="984738"/>
              <a:chExt cx="931986" cy="4624755"/>
            </a:xfrm>
          </p:grpSpPr>
          <p:sp>
            <p:nvSpPr>
              <p:cNvPr id="98" name="正方形/長方形 97">
                <a:extLst>
                  <a:ext uri="{FF2B5EF4-FFF2-40B4-BE49-F238E27FC236}">
                    <a16:creationId xmlns:a16="http://schemas.microsoft.com/office/drawing/2014/main" id="{85E4F637-A16E-85B2-2663-A80583AB3AB5}"/>
                  </a:ext>
                </a:extLst>
              </p:cNvPr>
              <p:cNvSpPr/>
              <p:nvPr/>
            </p:nvSpPr>
            <p:spPr>
              <a:xfrm>
                <a:off x="3947746" y="1459523"/>
                <a:ext cx="756139" cy="19518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1" name="正方形/長方形 90">
                <a:extLst>
                  <a:ext uri="{FF2B5EF4-FFF2-40B4-BE49-F238E27FC236}">
                    <a16:creationId xmlns:a16="http://schemas.microsoft.com/office/drawing/2014/main" id="{6039481F-531B-528F-FB14-D32D381D8523}"/>
                  </a:ext>
                </a:extLst>
              </p:cNvPr>
              <p:cNvSpPr/>
              <p:nvPr/>
            </p:nvSpPr>
            <p:spPr>
              <a:xfrm>
                <a:off x="3859823" y="3947746"/>
                <a:ext cx="931985" cy="15650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0" name="台形 89">
                <a:extLst>
                  <a:ext uri="{FF2B5EF4-FFF2-40B4-BE49-F238E27FC236}">
                    <a16:creationId xmlns:a16="http://schemas.microsoft.com/office/drawing/2014/main" id="{9CDDB8A2-ED28-04CE-10C0-337FA0351967}"/>
                  </a:ext>
                </a:extLst>
              </p:cNvPr>
              <p:cNvSpPr/>
              <p:nvPr/>
            </p:nvSpPr>
            <p:spPr>
              <a:xfrm>
                <a:off x="3947744" y="984738"/>
                <a:ext cx="756141" cy="474785"/>
              </a:xfrm>
              <a:prstGeom prst="trapezoid">
                <a:avLst>
                  <a:gd name="adj" fmla="val 34091"/>
                </a:avLst>
              </a:prstGeom>
              <a:gradFill>
                <a:gsLst>
                  <a:gs pos="0">
                    <a:schemeClr val="bg1"/>
                  </a:gs>
                  <a:gs pos="0">
                    <a:schemeClr val="accent4">
                      <a:lumMod val="20000"/>
                      <a:lumOff val="80000"/>
                    </a:schemeClr>
                  </a:gs>
                  <a:gs pos="3000">
                    <a:schemeClr val="accent4">
                      <a:lumMod val="20000"/>
                      <a:lumOff val="80000"/>
                    </a:schemeClr>
                  </a:gs>
                  <a:gs pos="0">
                    <a:schemeClr val="accent4">
                      <a:lumMod val="20000"/>
                      <a:lumOff val="80000"/>
                      <a:alpha val="69000"/>
                    </a:schemeClr>
                  </a:gs>
                  <a:gs pos="10000">
                    <a:schemeClr val="accent4">
                      <a:lumMod val="20000"/>
                      <a:lumOff val="80000"/>
                    </a:schemeClr>
                  </a:gs>
                  <a:gs pos="0">
                    <a:schemeClr val="accent4">
                      <a:lumMod val="20000"/>
                      <a:lumOff val="80000"/>
                    </a:schemeClr>
                  </a:gs>
                  <a:gs pos="48624">
                    <a:schemeClr val="bg1"/>
                  </a:gs>
                  <a:gs pos="4589">
                    <a:srgbClr val="BFF0FF"/>
                  </a:gs>
                  <a:gs pos="1000">
                    <a:schemeClr val="accent4">
                      <a:lumMod val="20000"/>
                      <a:lumOff val="8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92" name="台形 91">
                <a:extLst>
                  <a:ext uri="{FF2B5EF4-FFF2-40B4-BE49-F238E27FC236}">
                    <a16:creationId xmlns:a16="http://schemas.microsoft.com/office/drawing/2014/main" id="{E2AE20C6-4367-4330-20D5-F18E4B54FE57}"/>
                  </a:ext>
                </a:extLst>
              </p:cNvPr>
              <p:cNvSpPr/>
              <p:nvPr/>
            </p:nvSpPr>
            <p:spPr>
              <a:xfrm flipV="1">
                <a:off x="3859822" y="5512777"/>
                <a:ext cx="931985" cy="96716"/>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3" name="台形 92">
                <a:extLst>
                  <a:ext uri="{FF2B5EF4-FFF2-40B4-BE49-F238E27FC236}">
                    <a16:creationId xmlns:a16="http://schemas.microsoft.com/office/drawing/2014/main" id="{0377735A-E5CF-5521-5E34-428C4B360733}"/>
                  </a:ext>
                </a:extLst>
              </p:cNvPr>
              <p:cNvSpPr/>
              <p:nvPr/>
            </p:nvSpPr>
            <p:spPr>
              <a:xfrm>
                <a:off x="3859822" y="3910819"/>
                <a:ext cx="931985" cy="45719"/>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4" name="正方形/長方形 93">
                <a:extLst>
                  <a:ext uri="{FF2B5EF4-FFF2-40B4-BE49-F238E27FC236}">
                    <a16:creationId xmlns:a16="http://schemas.microsoft.com/office/drawing/2014/main" id="{3510B113-24CE-6601-943B-C617970F2FE7}"/>
                  </a:ext>
                </a:extLst>
              </p:cNvPr>
              <p:cNvSpPr/>
              <p:nvPr/>
            </p:nvSpPr>
            <p:spPr>
              <a:xfrm>
                <a:off x="3894991" y="3780693"/>
                <a:ext cx="861647" cy="13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5" name="正方形/長方形 94">
                <a:extLst>
                  <a:ext uri="{FF2B5EF4-FFF2-40B4-BE49-F238E27FC236}">
                    <a16:creationId xmlns:a16="http://schemas.microsoft.com/office/drawing/2014/main" id="{CF553F61-22FE-5D02-1340-17CC2471F36C}"/>
                  </a:ext>
                </a:extLst>
              </p:cNvPr>
              <p:cNvSpPr/>
              <p:nvPr/>
            </p:nvSpPr>
            <p:spPr>
              <a:xfrm>
                <a:off x="3965329" y="3640014"/>
                <a:ext cx="720970" cy="1406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6" name="正方形/長方形 95">
                <a:extLst>
                  <a:ext uri="{FF2B5EF4-FFF2-40B4-BE49-F238E27FC236}">
                    <a16:creationId xmlns:a16="http://schemas.microsoft.com/office/drawing/2014/main" id="{653248C1-A872-06F6-E0E9-A0A3C331B74B}"/>
                  </a:ext>
                </a:extLst>
              </p:cNvPr>
              <p:cNvSpPr/>
              <p:nvPr/>
            </p:nvSpPr>
            <p:spPr>
              <a:xfrm>
                <a:off x="3886199" y="3508132"/>
                <a:ext cx="861647" cy="13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7" name="台形 96">
                <a:extLst>
                  <a:ext uri="{FF2B5EF4-FFF2-40B4-BE49-F238E27FC236}">
                    <a16:creationId xmlns:a16="http://schemas.microsoft.com/office/drawing/2014/main" id="{270BCD24-A798-7574-44C8-47AF711DD97F}"/>
                  </a:ext>
                </a:extLst>
              </p:cNvPr>
              <p:cNvSpPr/>
              <p:nvPr/>
            </p:nvSpPr>
            <p:spPr>
              <a:xfrm>
                <a:off x="3886199" y="3411415"/>
                <a:ext cx="861647" cy="96715"/>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82" name="フリーフォーム: 図形 81">
              <a:extLst>
                <a:ext uri="{FF2B5EF4-FFF2-40B4-BE49-F238E27FC236}">
                  <a16:creationId xmlns:a16="http://schemas.microsoft.com/office/drawing/2014/main" id="{A6621C61-3A11-481B-F8BB-BA875E2F5179}"/>
                </a:ext>
              </a:extLst>
            </p:cNvPr>
            <p:cNvSpPr/>
            <p:nvPr/>
          </p:nvSpPr>
          <p:spPr>
            <a:xfrm rot="14500704">
              <a:off x="2916334" y="4364811"/>
              <a:ext cx="187177" cy="44663"/>
            </a:xfrm>
            <a:custGeom>
              <a:avLst/>
              <a:gdLst>
                <a:gd name="connsiteX0" fmla="*/ 0 w 1144562"/>
                <a:gd name="connsiteY0" fmla="*/ 304824 h 304824"/>
                <a:gd name="connsiteX1" fmla="*/ 421341 w 1144562"/>
                <a:gd name="connsiteY1" fmla="*/ 24 h 304824"/>
                <a:gd name="connsiteX2" fmla="*/ 842682 w 1144562"/>
                <a:gd name="connsiteY2" fmla="*/ 286895 h 304824"/>
                <a:gd name="connsiteX3" fmla="*/ 1120588 w 1144562"/>
                <a:gd name="connsiteY3" fmla="*/ 134495 h 304824"/>
                <a:gd name="connsiteX4" fmla="*/ 1111624 w 1144562"/>
                <a:gd name="connsiteY4" fmla="*/ 134495 h 30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62" h="304824">
                  <a:moveTo>
                    <a:pt x="0" y="304824"/>
                  </a:moveTo>
                  <a:cubicBezTo>
                    <a:pt x="140447" y="153918"/>
                    <a:pt x="280894" y="3012"/>
                    <a:pt x="421341" y="24"/>
                  </a:cubicBezTo>
                  <a:cubicBezTo>
                    <a:pt x="561788" y="-2964"/>
                    <a:pt x="726141" y="264483"/>
                    <a:pt x="842682" y="286895"/>
                  </a:cubicBezTo>
                  <a:cubicBezTo>
                    <a:pt x="959223" y="309307"/>
                    <a:pt x="1120588" y="134495"/>
                    <a:pt x="1120588" y="134495"/>
                  </a:cubicBezTo>
                  <a:cubicBezTo>
                    <a:pt x="1165412" y="109095"/>
                    <a:pt x="1138518" y="121795"/>
                    <a:pt x="1111624" y="134495"/>
                  </a:cubicBezTo>
                </a:path>
              </a:pathLst>
            </a:custGeom>
            <a:noFill/>
            <a:ln w="28575">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3" name="フリーフォーム: 図形 82">
              <a:extLst>
                <a:ext uri="{FF2B5EF4-FFF2-40B4-BE49-F238E27FC236}">
                  <a16:creationId xmlns:a16="http://schemas.microsoft.com/office/drawing/2014/main" id="{BD2755DC-FC71-0BCB-27F6-98ED560F8580}"/>
                </a:ext>
              </a:extLst>
            </p:cNvPr>
            <p:cNvSpPr/>
            <p:nvPr/>
          </p:nvSpPr>
          <p:spPr>
            <a:xfrm rot="14500704">
              <a:off x="2935348" y="4126054"/>
              <a:ext cx="187177" cy="44663"/>
            </a:xfrm>
            <a:custGeom>
              <a:avLst/>
              <a:gdLst>
                <a:gd name="connsiteX0" fmla="*/ 0 w 1144562"/>
                <a:gd name="connsiteY0" fmla="*/ 304824 h 304824"/>
                <a:gd name="connsiteX1" fmla="*/ 421341 w 1144562"/>
                <a:gd name="connsiteY1" fmla="*/ 24 h 304824"/>
                <a:gd name="connsiteX2" fmla="*/ 842682 w 1144562"/>
                <a:gd name="connsiteY2" fmla="*/ 286895 h 304824"/>
                <a:gd name="connsiteX3" fmla="*/ 1120588 w 1144562"/>
                <a:gd name="connsiteY3" fmla="*/ 134495 h 304824"/>
                <a:gd name="connsiteX4" fmla="*/ 1111624 w 1144562"/>
                <a:gd name="connsiteY4" fmla="*/ 134495 h 30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62" h="304824">
                  <a:moveTo>
                    <a:pt x="0" y="304824"/>
                  </a:moveTo>
                  <a:cubicBezTo>
                    <a:pt x="140447" y="153918"/>
                    <a:pt x="280894" y="3012"/>
                    <a:pt x="421341" y="24"/>
                  </a:cubicBezTo>
                  <a:cubicBezTo>
                    <a:pt x="561788" y="-2964"/>
                    <a:pt x="726141" y="264483"/>
                    <a:pt x="842682" y="286895"/>
                  </a:cubicBezTo>
                  <a:cubicBezTo>
                    <a:pt x="959223" y="309307"/>
                    <a:pt x="1120588" y="134495"/>
                    <a:pt x="1120588" y="134495"/>
                  </a:cubicBezTo>
                  <a:cubicBezTo>
                    <a:pt x="1165412" y="109095"/>
                    <a:pt x="1138518" y="121795"/>
                    <a:pt x="1111624" y="134495"/>
                  </a:cubicBezTo>
                </a:path>
              </a:pathLst>
            </a:custGeom>
            <a:noFill/>
            <a:ln w="28575">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4" name="フリーフォーム: 図形 83">
              <a:extLst>
                <a:ext uri="{FF2B5EF4-FFF2-40B4-BE49-F238E27FC236}">
                  <a16:creationId xmlns:a16="http://schemas.microsoft.com/office/drawing/2014/main" id="{3172D2D1-91D9-C816-2A2C-67E2ED9A4920}"/>
                </a:ext>
              </a:extLst>
            </p:cNvPr>
            <p:cNvSpPr/>
            <p:nvPr/>
          </p:nvSpPr>
          <p:spPr>
            <a:xfrm rot="14500704">
              <a:off x="2928044" y="3892908"/>
              <a:ext cx="187177" cy="44663"/>
            </a:xfrm>
            <a:custGeom>
              <a:avLst/>
              <a:gdLst>
                <a:gd name="connsiteX0" fmla="*/ 0 w 1144562"/>
                <a:gd name="connsiteY0" fmla="*/ 304824 h 304824"/>
                <a:gd name="connsiteX1" fmla="*/ 421341 w 1144562"/>
                <a:gd name="connsiteY1" fmla="*/ 24 h 304824"/>
                <a:gd name="connsiteX2" fmla="*/ 842682 w 1144562"/>
                <a:gd name="connsiteY2" fmla="*/ 286895 h 304824"/>
                <a:gd name="connsiteX3" fmla="*/ 1120588 w 1144562"/>
                <a:gd name="connsiteY3" fmla="*/ 134495 h 304824"/>
                <a:gd name="connsiteX4" fmla="*/ 1111624 w 1144562"/>
                <a:gd name="connsiteY4" fmla="*/ 134495 h 30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62" h="304824">
                  <a:moveTo>
                    <a:pt x="0" y="304824"/>
                  </a:moveTo>
                  <a:cubicBezTo>
                    <a:pt x="140447" y="153918"/>
                    <a:pt x="280894" y="3012"/>
                    <a:pt x="421341" y="24"/>
                  </a:cubicBezTo>
                  <a:cubicBezTo>
                    <a:pt x="561788" y="-2964"/>
                    <a:pt x="726141" y="264483"/>
                    <a:pt x="842682" y="286895"/>
                  </a:cubicBezTo>
                  <a:cubicBezTo>
                    <a:pt x="959223" y="309307"/>
                    <a:pt x="1120588" y="134495"/>
                    <a:pt x="1120588" y="134495"/>
                  </a:cubicBezTo>
                  <a:cubicBezTo>
                    <a:pt x="1165412" y="109095"/>
                    <a:pt x="1138518" y="121795"/>
                    <a:pt x="1111624" y="134495"/>
                  </a:cubicBezTo>
                </a:path>
              </a:pathLst>
            </a:custGeom>
            <a:noFill/>
            <a:ln w="28575">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フリーフォーム: 図形 84">
              <a:extLst>
                <a:ext uri="{FF2B5EF4-FFF2-40B4-BE49-F238E27FC236}">
                  <a16:creationId xmlns:a16="http://schemas.microsoft.com/office/drawing/2014/main" id="{009C40B1-24B9-0D71-369A-BC02D698E08A}"/>
                </a:ext>
              </a:extLst>
            </p:cNvPr>
            <p:cNvSpPr/>
            <p:nvPr/>
          </p:nvSpPr>
          <p:spPr>
            <a:xfrm rot="7033640">
              <a:off x="3411950" y="3900717"/>
              <a:ext cx="187177" cy="44663"/>
            </a:xfrm>
            <a:custGeom>
              <a:avLst/>
              <a:gdLst>
                <a:gd name="connsiteX0" fmla="*/ 0 w 1144562"/>
                <a:gd name="connsiteY0" fmla="*/ 304824 h 304824"/>
                <a:gd name="connsiteX1" fmla="*/ 421341 w 1144562"/>
                <a:gd name="connsiteY1" fmla="*/ 24 h 304824"/>
                <a:gd name="connsiteX2" fmla="*/ 842682 w 1144562"/>
                <a:gd name="connsiteY2" fmla="*/ 286895 h 304824"/>
                <a:gd name="connsiteX3" fmla="*/ 1120588 w 1144562"/>
                <a:gd name="connsiteY3" fmla="*/ 134495 h 304824"/>
                <a:gd name="connsiteX4" fmla="*/ 1111624 w 1144562"/>
                <a:gd name="connsiteY4" fmla="*/ 134495 h 30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62" h="304824">
                  <a:moveTo>
                    <a:pt x="0" y="304824"/>
                  </a:moveTo>
                  <a:cubicBezTo>
                    <a:pt x="140447" y="153918"/>
                    <a:pt x="280894" y="3012"/>
                    <a:pt x="421341" y="24"/>
                  </a:cubicBezTo>
                  <a:cubicBezTo>
                    <a:pt x="561788" y="-2964"/>
                    <a:pt x="726141" y="264483"/>
                    <a:pt x="842682" y="286895"/>
                  </a:cubicBezTo>
                  <a:cubicBezTo>
                    <a:pt x="959223" y="309307"/>
                    <a:pt x="1120588" y="134495"/>
                    <a:pt x="1120588" y="134495"/>
                  </a:cubicBezTo>
                  <a:cubicBezTo>
                    <a:pt x="1165412" y="109095"/>
                    <a:pt x="1138518" y="121795"/>
                    <a:pt x="1111624" y="134495"/>
                  </a:cubicBezTo>
                </a:path>
              </a:pathLst>
            </a:custGeom>
            <a:noFill/>
            <a:ln w="28575">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6" name="フリーフォーム: 図形 85">
              <a:extLst>
                <a:ext uri="{FF2B5EF4-FFF2-40B4-BE49-F238E27FC236}">
                  <a16:creationId xmlns:a16="http://schemas.microsoft.com/office/drawing/2014/main" id="{552096C4-C8C5-824F-8E3D-399713A7849B}"/>
                </a:ext>
              </a:extLst>
            </p:cNvPr>
            <p:cNvSpPr/>
            <p:nvPr/>
          </p:nvSpPr>
          <p:spPr>
            <a:xfrm rot="7033640">
              <a:off x="3461181" y="4087989"/>
              <a:ext cx="187177" cy="44663"/>
            </a:xfrm>
            <a:custGeom>
              <a:avLst/>
              <a:gdLst>
                <a:gd name="connsiteX0" fmla="*/ 0 w 1144562"/>
                <a:gd name="connsiteY0" fmla="*/ 304824 h 304824"/>
                <a:gd name="connsiteX1" fmla="*/ 421341 w 1144562"/>
                <a:gd name="connsiteY1" fmla="*/ 24 h 304824"/>
                <a:gd name="connsiteX2" fmla="*/ 842682 w 1144562"/>
                <a:gd name="connsiteY2" fmla="*/ 286895 h 304824"/>
                <a:gd name="connsiteX3" fmla="*/ 1120588 w 1144562"/>
                <a:gd name="connsiteY3" fmla="*/ 134495 h 304824"/>
                <a:gd name="connsiteX4" fmla="*/ 1111624 w 1144562"/>
                <a:gd name="connsiteY4" fmla="*/ 134495 h 30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62" h="304824">
                  <a:moveTo>
                    <a:pt x="0" y="304824"/>
                  </a:moveTo>
                  <a:cubicBezTo>
                    <a:pt x="140447" y="153918"/>
                    <a:pt x="280894" y="3012"/>
                    <a:pt x="421341" y="24"/>
                  </a:cubicBezTo>
                  <a:cubicBezTo>
                    <a:pt x="561788" y="-2964"/>
                    <a:pt x="726141" y="264483"/>
                    <a:pt x="842682" y="286895"/>
                  </a:cubicBezTo>
                  <a:cubicBezTo>
                    <a:pt x="959223" y="309307"/>
                    <a:pt x="1120588" y="134495"/>
                    <a:pt x="1120588" y="134495"/>
                  </a:cubicBezTo>
                  <a:cubicBezTo>
                    <a:pt x="1165412" y="109095"/>
                    <a:pt x="1138518" y="121795"/>
                    <a:pt x="1111624" y="134495"/>
                  </a:cubicBezTo>
                </a:path>
              </a:pathLst>
            </a:custGeom>
            <a:noFill/>
            <a:ln w="28575">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7" name="フリーフォーム: 図形 86">
              <a:extLst>
                <a:ext uri="{FF2B5EF4-FFF2-40B4-BE49-F238E27FC236}">
                  <a16:creationId xmlns:a16="http://schemas.microsoft.com/office/drawing/2014/main" id="{443FF8C3-963C-0878-A799-E53B5A8A6064}"/>
                </a:ext>
              </a:extLst>
            </p:cNvPr>
            <p:cNvSpPr/>
            <p:nvPr/>
          </p:nvSpPr>
          <p:spPr>
            <a:xfrm rot="7033640">
              <a:off x="3444807" y="4333425"/>
              <a:ext cx="187177" cy="44663"/>
            </a:xfrm>
            <a:custGeom>
              <a:avLst/>
              <a:gdLst>
                <a:gd name="connsiteX0" fmla="*/ 0 w 1144562"/>
                <a:gd name="connsiteY0" fmla="*/ 304824 h 304824"/>
                <a:gd name="connsiteX1" fmla="*/ 421341 w 1144562"/>
                <a:gd name="connsiteY1" fmla="*/ 24 h 304824"/>
                <a:gd name="connsiteX2" fmla="*/ 842682 w 1144562"/>
                <a:gd name="connsiteY2" fmla="*/ 286895 h 304824"/>
                <a:gd name="connsiteX3" fmla="*/ 1120588 w 1144562"/>
                <a:gd name="connsiteY3" fmla="*/ 134495 h 304824"/>
                <a:gd name="connsiteX4" fmla="*/ 1111624 w 1144562"/>
                <a:gd name="connsiteY4" fmla="*/ 134495 h 30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62" h="304824">
                  <a:moveTo>
                    <a:pt x="0" y="304824"/>
                  </a:moveTo>
                  <a:cubicBezTo>
                    <a:pt x="140447" y="153918"/>
                    <a:pt x="280894" y="3012"/>
                    <a:pt x="421341" y="24"/>
                  </a:cubicBezTo>
                  <a:cubicBezTo>
                    <a:pt x="561788" y="-2964"/>
                    <a:pt x="726141" y="264483"/>
                    <a:pt x="842682" y="286895"/>
                  </a:cubicBezTo>
                  <a:cubicBezTo>
                    <a:pt x="959223" y="309307"/>
                    <a:pt x="1120588" y="134495"/>
                    <a:pt x="1120588" y="134495"/>
                  </a:cubicBezTo>
                  <a:cubicBezTo>
                    <a:pt x="1165412" y="109095"/>
                    <a:pt x="1138518" y="121795"/>
                    <a:pt x="1111624" y="134495"/>
                  </a:cubicBezTo>
                </a:path>
              </a:pathLst>
            </a:custGeom>
            <a:noFill/>
            <a:ln w="28575">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7" name="正方形/長方形 106">
              <a:extLst>
                <a:ext uri="{FF2B5EF4-FFF2-40B4-BE49-F238E27FC236}">
                  <a16:creationId xmlns:a16="http://schemas.microsoft.com/office/drawing/2014/main" id="{C950FE32-714A-63FC-6165-FFE2281A2766}"/>
                </a:ext>
              </a:extLst>
            </p:cNvPr>
            <p:cNvSpPr/>
            <p:nvPr/>
          </p:nvSpPr>
          <p:spPr>
            <a:xfrm>
              <a:off x="3166865" y="3958478"/>
              <a:ext cx="270317" cy="1140745"/>
            </a:xfrm>
            <a:prstGeom prst="rect">
              <a:avLst/>
            </a:prstGeom>
            <a:gradFill flip="none" rotWithShape="1">
              <a:gsLst>
                <a:gs pos="0">
                  <a:schemeClr val="accent4">
                    <a:lumMod val="60000"/>
                    <a:lumOff val="40000"/>
                  </a:schemeClr>
                </a:gs>
                <a:gs pos="100000">
                  <a:schemeClr val="accent4">
                    <a:lumMod val="60000"/>
                    <a:lumOff val="40000"/>
                    <a:tint val="66000"/>
                    <a:satMod val="160000"/>
                    <a:alpha val="0"/>
                  </a:schemeClr>
                </a:gs>
                <a:gs pos="100000">
                  <a:schemeClr val="accent4">
                    <a:lumMod val="60000"/>
                    <a:lumOff val="40000"/>
                    <a:tint val="23500"/>
                    <a:satMod val="16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grpSp>
        <p:nvGrpSpPr>
          <p:cNvPr id="60" name="グループ化 59">
            <a:extLst>
              <a:ext uri="{FF2B5EF4-FFF2-40B4-BE49-F238E27FC236}">
                <a16:creationId xmlns:a16="http://schemas.microsoft.com/office/drawing/2014/main" id="{1763DF4B-6517-853F-AC1E-0E4C61D58D70}"/>
              </a:ext>
            </a:extLst>
          </p:cNvPr>
          <p:cNvGrpSpPr/>
          <p:nvPr/>
        </p:nvGrpSpPr>
        <p:grpSpPr>
          <a:xfrm>
            <a:off x="4688308" y="3298260"/>
            <a:ext cx="546340" cy="1793805"/>
            <a:chOff x="6005500" y="959002"/>
            <a:chExt cx="540166" cy="2209708"/>
          </a:xfrm>
        </p:grpSpPr>
        <p:grpSp>
          <p:nvGrpSpPr>
            <p:cNvPr id="61" name="グループ化 60">
              <a:extLst>
                <a:ext uri="{FF2B5EF4-FFF2-40B4-BE49-F238E27FC236}">
                  <a16:creationId xmlns:a16="http://schemas.microsoft.com/office/drawing/2014/main" id="{18BE3A1F-9F7F-7BB8-74FC-098B3D6FE2CA}"/>
                </a:ext>
              </a:extLst>
            </p:cNvPr>
            <p:cNvGrpSpPr/>
            <p:nvPr/>
          </p:nvGrpSpPr>
          <p:grpSpPr>
            <a:xfrm>
              <a:off x="6005500" y="1420216"/>
              <a:ext cx="540166" cy="1748494"/>
              <a:chOff x="5878742" y="1429270"/>
              <a:chExt cx="540165" cy="1748494"/>
            </a:xfrm>
          </p:grpSpPr>
          <p:sp>
            <p:nvSpPr>
              <p:cNvPr id="72" name="正方形/長方形 71">
                <a:extLst>
                  <a:ext uri="{FF2B5EF4-FFF2-40B4-BE49-F238E27FC236}">
                    <a16:creationId xmlns:a16="http://schemas.microsoft.com/office/drawing/2014/main" id="{721939CC-96EA-7D2D-B7B7-7EA8E5F62811}"/>
                  </a:ext>
                </a:extLst>
              </p:cNvPr>
              <p:cNvSpPr/>
              <p:nvPr/>
            </p:nvSpPr>
            <p:spPr>
              <a:xfrm>
                <a:off x="5878743" y="2344983"/>
                <a:ext cx="540164" cy="78431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3" name="台形 72">
                <a:extLst>
                  <a:ext uri="{FF2B5EF4-FFF2-40B4-BE49-F238E27FC236}">
                    <a16:creationId xmlns:a16="http://schemas.microsoft.com/office/drawing/2014/main" id="{4BA49BBA-B4B5-A75B-751D-754370646FB6}"/>
                  </a:ext>
                </a:extLst>
              </p:cNvPr>
              <p:cNvSpPr/>
              <p:nvPr/>
            </p:nvSpPr>
            <p:spPr>
              <a:xfrm flipV="1">
                <a:off x="5878742" y="3129295"/>
                <a:ext cx="540164" cy="48469"/>
              </a:xfrm>
              <a:prstGeom prst="trapezoid">
                <a:avLst>
                  <a:gd name="adj" fmla="val 5498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4" name="台形 73">
                <a:extLst>
                  <a:ext uri="{FF2B5EF4-FFF2-40B4-BE49-F238E27FC236}">
                    <a16:creationId xmlns:a16="http://schemas.microsoft.com/office/drawing/2014/main" id="{FA5C0821-1E47-AE75-06F3-866E91EABC6A}"/>
                  </a:ext>
                </a:extLst>
              </p:cNvPr>
              <p:cNvSpPr/>
              <p:nvPr/>
            </p:nvSpPr>
            <p:spPr>
              <a:xfrm>
                <a:off x="5878742" y="2326477"/>
                <a:ext cx="540164" cy="22912"/>
              </a:xfrm>
              <a:prstGeom prst="trapezoid">
                <a:avLst>
                  <a:gd name="adj" fmla="val 5498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8D402B96-0516-4077-90F7-3FAC51DFC698}"/>
                  </a:ext>
                </a:extLst>
              </p:cNvPr>
              <p:cNvSpPr/>
              <p:nvPr/>
            </p:nvSpPr>
            <p:spPr>
              <a:xfrm>
                <a:off x="5899125" y="2261264"/>
                <a:ext cx="499398" cy="66093"/>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6" name="正方形/長方形 75">
                <a:extLst>
                  <a:ext uri="{FF2B5EF4-FFF2-40B4-BE49-F238E27FC236}">
                    <a16:creationId xmlns:a16="http://schemas.microsoft.com/office/drawing/2014/main" id="{718A76F3-8E2D-D6D0-F210-3EB034D9E771}"/>
                  </a:ext>
                </a:extLst>
              </p:cNvPr>
              <p:cNvSpPr/>
              <p:nvPr/>
            </p:nvSpPr>
            <p:spPr>
              <a:xfrm>
                <a:off x="5939892" y="2190763"/>
                <a:ext cx="417863" cy="705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a:extLst>
                  <a:ext uri="{FF2B5EF4-FFF2-40B4-BE49-F238E27FC236}">
                    <a16:creationId xmlns:a16="http://schemas.microsoft.com/office/drawing/2014/main" id="{698E3DA4-1782-6022-506F-D078311BF0F3}"/>
                  </a:ext>
                </a:extLst>
              </p:cNvPr>
              <p:cNvSpPr/>
              <p:nvPr/>
            </p:nvSpPr>
            <p:spPr>
              <a:xfrm>
                <a:off x="5894030" y="2124671"/>
                <a:ext cx="499398" cy="66093"/>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8" name="台形 77">
                <a:extLst>
                  <a:ext uri="{FF2B5EF4-FFF2-40B4-BE49-F238E27FC236}">
                    <a16:creationId xmlns:a16="http://schemas.microsoft.com/office/drawing/2014/main" id="{1C7BAA8C-6894-CC4D-B139-9F00895688F0}"/>
                  </a:ext>
                </a:extLst>
              </p:cNvPr>
              <p:cNvSpPr/>
              <p:nvPr/>
            </p:nvSpPr>
            <p:spPr>
              <a:xfrm>
                <a:off x="5894030" y="2076201"/>
                <a:ext cx="499398" cy="48469"/>
              </a:xfrm>
              <a:prstGeom prst="trapezoid">
                <a:avLst>
                  <a:gd name="adj" fmla="val 54989"/>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9" name="正方形/長方形 78">
                <a:extLst>
                  <a:ext uri="{FF2B5EF4-FFF2-40B4-BE49-F238E27FC236}">
                    <a16:creationId xmlns:a16="http://schemas.microsoft.com/office/drawing/2014/main" id="{5537FAED-6E8C-F7AA-6B77-FC2938A557AD}"/>
                  </a:ext>
                </a:extLst>
              </p:cNvPr>
              <p:cNvSpPr/>
              <p:nvPr/>
            </p:nvSpPr>
            <p:spPr>
              <a:xfrm>
                <a:off x="5975049" y="1429270"/>
                <a:ext cx="326683" cy="709127"/>
              </a:xfrm>
              <a:prstGeom prst="rect">
                <a:avLst/>
              </a:prstGeom>
              <a:solidFill>
                <a:srgbClr val="4AD4F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62" name="グループ化 61">
              <a:extLst>
                <a:ext uri="{FF2B5EF4-FFF2-40B4-BE49-F238E27FC236}">
                  <a16:creationId xmlns:a16="http://schemas.microsoft.com/office/drawing/2014/main" id="{519651AE-25EC-885A-9FC1-4D9E137D5701}"/>
                </a:ext>
              </a:extLst>
            </p:cNvPr>
            <p:cNvGrpSpPr/>
            <p:nvPr/>
          </p:nvGrpSpPr>
          <p:grpSpPr>
            <a:xfrm>
              <a:off x="6055371" y="959002"/>
              <a:ext cx="422298" cy="2188355"/>
              <a:chOff x="3859822" y="1009648"/>
              <a:chExt cx="931986" cy="4599845"/>
            </a:xfrm>
          </p:grpSpPr>
          <p:sp>
            <p:nvSpPr>
              <p:cNvPr id="63" name="台形 62">
                <a:extLst>
                  <a:ext uri="{FF2B5EF4-FFF2-40B4-BE49-F238E27FC236}">
                    <a16:creationId xmlns:a16="http://schemas.microsoft.com/office/drawing/2014/main" id="{009022A0-4802-07FF-D794-110B2F02B59C}"/>
                  </a:ext>
                </a:extLst>
              </p:cNvPr>
              <p:cNvSpPr/>
              <p:nvPr/>
            </p:nvSpPr>
            <p:spPr>
              <a:xfrm>
                <a:off x="3947743" y="1009648"/>
                <a:ext cx="738553" cy="428638"/>
              </a:xfrm>
              <a:prstGeom prst="trapezoid">
                <a:avLst>
                  <a:gd name="adj" fmla="val 340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33071DF0-3EC7-59EF-719C-180168D31FB3}"/>
                  </a:ext>
                </a:extLst>
              </p:cNvPr>
              <p:cNvSpPr/>
              <p:nvPr/>
            </p:nvSpPr>
            <p:spPr>
              <a:xfrm>
                <a:off x="3859823" y="3947746"/>
                <a:ext cx="931985" cy="15650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5" name="台形 64">
                <a:extLst>
                  <a:ext uri="{FF2B5EF4-FFF2-40B4-BE49-F238E27FC236}">
                    <a16:creationId xmlns:a16="http://schemas.microsoft.com/office/drawing/2014/main" id="{112BAF0F-EDD3-316F-F77D-E98F3C78E23B}"/>
                  </a:ext>
                </a:extLst>
              </p:cNvPr>
              <p:cNvSpPr/>
              <p:nvPr/>
            </p:nvSpPr>
            <p:spPr>
              <a:xfrm flipV="1">
                <a:off x="3859822" y="5512777"/>
                <a:ext cx="931985" cy="96716"/>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6" name="台形 65">
                <a:extLst>
                  <a:ext uri="{FF2B5EF4-FFF2-40B4-BE49-F238E27FC236}">
                    <a16:creationId xmlns:a16="http://schemas.microsoft.com/office/drawing/2014/main" id="{C555D455-5E59-D60D-DB17-4924C0F4D223}"/>
                  </a:ext>
                </a:extLst>
              </p:cNvPr>
              <p:cNvSpPr/>
              <p:nvPr/>
            </p:nvSpPr>
            <p:spPr>
              <a:xfrm>
                <a:off x="3859822" y="3910819"/>
                <a:ext cx="931985" cy="45719"/>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7" name="正方形/長方形 66">
                <a:extLst>
                  <a:ext uri="{FF2B5EF4-FFF2-40B4-BE49-F238E27FC236}">
                    <a16:creationId xmlns:a16="http://schemas.microsoft.com/office/drawing/2014/main" id="{E7DB0884-A80F-ABEB-7E66-706DC41ACD11}"/>
                  </a:ext>
                </a:extLst>
              </p:cNvPr>
              <p:cNvSpPr/>
              <p:nvPr/>
            </p:nvSpPr>
            <p:spPr>
              <a:xfrm>
                <a:off x="3894991" y="3780693"/>
                <a:ext cx="861647" cy="13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8" name="正方形/長方形 67">
                <a:extLst>
                  <a:ext uri="{FF2B5EF4-FFF2-40B4-BE49-F238E27FC236}">
                    <a16:creationId xmlns:a16="http://schemas.microsoft.com/office/drawing/2014/main" id="{62378F8A-0469-3A93-1D89-902F164AAA27}"/>
                  </a:ext>
                </a:extLst>
              </p:cNvPr>
              <p:cNvSpPr/>
              <p:nvPr/>
            </p:nvSpPr>
            <p:spPr>
              <a:xfrm>
                <a:off x="3965329" y="3640014"/>
                <a:ext cx="720970" cy="1406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9" name="正方形/長方形 68">
                <a:extLst>
                  <a:ext uri="{FF2B5EF4-FFF2-40B4-BE49-F238E27FC236}">
                    <a16:creationId xmlns:a16="http://schemas.microsoft.com/office/drawing/2014/main" id="{81D6828C-B7C3-FC03-CCCE-6CEBBF3DB731}"/>
                  </a:ext>
                </a:extLst>
              </p:cNvPr>
              <p:cNvSpPr/>
              <p:nvPr/>
            </p:nvSpPr>
            <p:spPr>
              <a:xfrm>
                <a:off x="3886199" y="3508132"/>
                <a:ext cx="861647" cy="13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0" name="台形 69">
                <a:extLst>
                  <a:ext uri="{FF2B5EF4-FFF2-40B4-BE49-F238E27FC236}">
                    <a16:creationId xmlns:a16="http://schemas.microsoft.com/office/drawing/2014/main" id="{9669D52B-CA92-F907-19DF-892CA14C3B75}"/>
                  </a:ext>
                </a:extLst>
              </p:cNvPr>
              <p:cNvSpPr/>
              <p:nvPr/>
            </p:nvSpPr>
            <p:spPr>
              <a:xfrm>
                <a:off x="3886199" y="3411415"/>
                <a:ext cx="861647" cy="96715"/>
              </a:xfrm>
              <a:prstGeom prst="trapezoid">
                <a:avLst>
                  <a:gd name="adj" fmla="val 54989"/>
                </a:avLst>
              </a:prstGeom>
              <a:solidFill>
                <a:schemeClr val="bg1"/>
              </a:solidFill>
              <a:ln>
                <a:solidFill>
                  <a:srgbClr val="495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6D404F45-613A-802E-521D-7BAB0458D740}"/>
                  </a:ext>
                </a:extLst>
              </p:cNvPr>
              <p:cNvSpPr/>
              <p:nvPr/>
            </p:nvSpPr>
            <p:spPr>
              <a:xfrm>
                <a:off x="3949792" y="1434863"/>
                <a:ext cx="736505" cy="19853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sp>
        <p:nvSpPr>
          <p:cNvPr id="80" name="正方形/長方形 79">
            <a:extLst>
              <a:ext uri="{FF2B5EF4-FFF2-40B4-BE49-F238E27FC236}">
                <a16:creationId xmlns:a16="http://schemas.microsoft.com/office/drawing/2014/main" id="{CCE027EC-D641-AFC6-3310-E45CA45F1123}"/>
              </a:ext>
            </a:extLst>
          </p:cNvPr>
          <p:cNvSpPr/>
          <p:nvPr/>
        </p:nvSpPr>
        <p:spPr>
          <a:xfrm>
            <a:off x="4745850" y="3669116"/>
            <a:ext cx="479113" cy="1417481"/>
          </a:xfrm>
          <a:prstGeom prst="rect">
            <a:avLst/>
          </a:prstGeom>
          <a:gradFill flip="none" rotWithShape="1">
            <a:gsLst>
              <a:gs pos="0">
                <a:schemeClr val="accent4">
                  <a:lumMod val="60000"/>
                  <a:lumOff val="40000"/>
                </a:schemeClr>
              </a:gs>
              <a:gs pos="100000">
                <a:schemeClr val="accent4">
                  <a:lumMod val="60000"/>
                  <a:lumOff val="40000"/>
                  <a:tint val="66000"/>
                  <a:satMod val="160000"/>
                  <a:alpha val="0"/>
                </a:schemeClr>
              </a:gs>
              <a:gs pos="100000">
                <a:schemeClr val="accent4">
                  <a:lumMod val="60000"/>
                  <a:lumOff val="40000"/>
                  <a:tint val="23500"/>
                  <a:satMod val="16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31" name="矢印: 右 130">
            <a:extLst>
              <a:ext uri="{FF2B5EF4-FFF2-40B4-BE49-F238E27FC236}">
                <a16:creationId xmlns:a16="http://schemas.microsoft.com/office/drawing/2014/main" id="{ACE5AAE8-FD9A-DA2A-5387-1343137A25A6}"/>
              </a:ext>
            </a:extLst>
          </p:cNvPr>
          <p:cNvSpPr/>
          <p:nvPr/>
        </p:nvSpPr>
        <p:spPr>
          <a:xfrm>
            <a:off x="1971320" y="3854846"/>
            <a:ext cx="362771" cy="632081"/>
          </a:xfrm>
          <a:prstGeom prst="rightArrow">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1" name="矢印: 右 140">
            <a:extLst>
              <a:ext uri="{FF2B5EF4-FFF2-40B4-BE49-F238E27FC236}">
                <a16:creationId xmlns:a16="http://schemas.microsoft.com/office/drawing/2014/main" id="{021E275F-2EB8-C192-9EC6-B32CA7A0043E}"/>
              </a:ext>
            </a:extLst>
          </p:cNvPr>
          <p:cNvSpPr/>
          <p:nvPr/>
        </p:nvSpPr>
        <p:spPr>
          <a:xfrm>
            <a:off x="3985904" y="3888260"/>
            <a:ext cx="362771" cy="632081"/>
          </a:xfrm>
          <a:prstGeom prst="rightArrow">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1" name="スライド番号プレースホルダー 2">
            <a:extLst>
              <a:ext uri="{FF2B5EF4-FFF2-40B4-BE49-F238E27FC236}">
                <a16:creationId xmlns:a16="http://schemas.microsoft.com/office/drawing/2014/main" id="{4C034182-F820-B33A-8F67-F58D5688F24F}"/>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15/24</a:t>
            </a:r>
          </a:p>
        </p:txBody>
      </p:sp>
      <p:sp>
        <p:nvSpPr>
          <p:cNvPr id="3" name="フッター プレースホルダー 1">
            <a:extLst>
              <a:ext uri="{FF2B5EF4-FFF2-40B4-BE49-F238E27FC236}">
                <a16:creationId xmlns:a16="http://schemas.microsoft.com/office/drawing/2014/main" id="{D792BBBE-82BE-A7FA-CD30-578BFA647ED9}"/>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6023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FB6BA47-8BE2-8112-21E6-EC0BA39C6625}"/>
              </a:ext>
            </a:extLst>
          </p:cNvPr>
          <p:cNvSpPr txBox="1"/>
          <p:nvPr/>
        </p:nvSpPr>
        <p:spPr>
          <a:xfrm>
            <a:off x="142255" y="462356"/>
            <a:ext cx="3985386"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■上部が赤サビになるかの検証　</a:t>
            </a:r>
            <a:endParaRPr lang="en-US" altLang="ja-JP" sz="2200"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E07F202-B1A4-50A7-E280-CDDAC5D9D399}"/>
              </a:ext>
            </a:extLst>
          </p:cNvPr>
          <p:cNvSpPr txBox="1"/>
          <p:nvPr/>
        </p:nvSpPr>
        <p:spPr>
          <a:xfrm>
            <a:off x="103564" y="5194170"/>
            <a:ext cx="5154901" cy="461665"/>
          </a:xfrm>
          <a:prstGeom prst="rect">
            <a:avLst/>
          </a:prstGeom>
          <a:noFill/>
          <a:ln>
            <a:noFill/>
          </a:ln>
        </p:spPr>
        <p:txBody>
          <a:bodyPr wrap="square" rtlCol="0" anchor="ctr">
            <a:spAutoFit/>
          </a:bodyPr>
          <a:lstStyle/>
          <a:p>
            <a:pPr algn="ctr"/>
            <a:r>
              <a:rPr lang="ja-JP" altLang="en-US" sz="2400" b="1" dirty="0">
                <a:solidFill>
                  <a:schemeClr val="bg2"/>
                </a:solidFill>
                <a:latin typeface="Meiryo UI" panose="020B0604030504040204" pitchFamily="50" charset="-128"/>
                <a:ea typeface="Meiryo UI" panose="020B0604030504040204" pitchFamily="50" charset="-128"/>
              </a:rPr>
              <a:t>やっぱり上部が赤サビになった！</a:t>
            </a:r>
          </a:p>
        </p:txBody>
      </p:sp>
      <p:sp>
        <p:nvSpPr>
          <p:cNvPr id="7" name="吹き出し: 角を丸めた四角形 6">
            <a:extLst>
              <a:ext uri="{FF2B5EF4-FFF2-40B4-BE49-F238E27FC236}">
                <a16:creationId xmlns:a16="http://schemas.microsoft.com/office/drawing/2014/main" id="{27601D04-B5AD-435F-74CF-72324E0CC165}"/>
              </a:ext>
            </a:extLst>
          </p:cNvPr>
          <p:cNvSpPr/>
          <p:nvPr/>
        </p:nvSpPr>
        <p:spPr bwMode="auto">
          <a:xfrm>
            <a:off x="6438480" y="5120348"/>
            <a:ext cx="5566708" cy="714387"/>
          </a:xfrm>
          <a:prstGeom prst="wedgeRoundRectCallout">
            <a:avLst>
              <a:gd name="adj1" fmla="val 18743"/>
              <a:gd name="adj2" fmla="val -50043"/>
              <a:gd name="adj3" fmla="val 16667"/>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57263" fontAlgn="base">
              <a:spcBef>
                <a:spcPct val="0"/>
              </a:spcBef>
              <a:spcAft>
                <a:spcPct val="0"/>
              </a:spcAft>
            </a:pPr>
            <a:r>
              <a:rPr lang="ja-JP" altLang="en-US" sz="2000" b="1" dirty="0">
                <a:latin typeface="Meiryo UI" panose="020B0604030504040204" pitchFamily="50" charset="-128"/>
                <a:ea typeface="Meiryo UI" panose="020B0604030504040204" pitchFamily="50" charset="-128"/>
              </a:rPr>
              <a:t>黒染槽から水洗槽に移動する時、</a:t>
            </a:r>
            <a:r>
              <a:rPr lang="en-US" altLang="ja-JP" sz="2000" b="1" dirty="0">
                <a:latin typeface="Meiryo UI" panose="020B0604030504040204" pitchFamily="50" charset="-128"/>
                <a:ea typeface="Meiryo UI" panose="020B0604030504040204" pitchFamily="50" charset="-128"/>
              </a:rPr>
              <a:t>15</a:t>
            </a:r>
            <a:r>
              <a:rPr lang="ja-JP" altLang="en-US" sz="2000" b="1" dirty="0">
                <a:latin typeface="Meiryo UI" panose="020B0604030504040204" pitchFamily="50" charset="-128"/>
                <a:ea typeface="Meiryo UI" panose="020B0604030504040204" pitchFamily="50" charset="-128"/>
              </a:rPr>
              <a:t>秒だよね？</a:t>
            </a:r>
            <a:endParaRPr lang="en-US" altLang="ja-JP" sz="2000" b="1" dirty="0">
              <a:latin typeface="Meiryo UI" panose="020B0604030504040204" pitchFamily="50" charset="-128"/>
              <a:ea typeface="Meiryo UI" panose="020B0604030504040204" pitchFamily="50" charset="-128"/>
            </a:endParaRPr>
          </a:p>
          <a:p>
            <a:pPr defTabSz="957263" fontAlgn="base">
              <a:spcBef>
                <a:spcPct val="0"/>
              </a:spcBef>
              <a:spcAft>
                <a:spcPct val="0"/>
              </a:spcAft>
            </a:pPr>
            <a:r>
              <a:rPr lang="ja-JP" altLang="en-US" sz="2000" b="1" dirty="0">
                <a:latin typeface="Meiryo UI" panose="020B0604030504040204" pitchFamily="50" charset="-128"/>
                <a:ea typeface="Meiryo UI" panose="020B0604030504040204" pitchFamily="50" charset="-128"/>
              </a:rPr>
              <a:t>自動運転では赤サビにならないって事になるよね</a:t>
            </a:r>
          </a:p>
        </p:txBody>
      </p:sp>
      <p:cxnSp>
        <p:nvCxnSpPr>
          <p:cNvPr id="11" name="直線矢印コネクタ 10">
            <a:extLst>
              <a:ext uri="{FF2B5EF4-FFF2-40B4-BE49-F238E27FC236}">
                <a16:creationId xmlns:a16="http://schemas.microsoft.com/office/drawing/2014/main" id="{C03E7AE8-B32A-DE58-17B3-9DC8A9C65BD7}"/>
              </a:ext>
            </a:extLst>
          </p:cNvPr>
          <p:cNvCxnSpPr>
            <a:cxnSpLocks/>
          </p:cNvCxnSpPr>
          <p:nvPr/>
        </p:nvCxnSpPr>
        <p:spPr bwMode="auto">
          <a:xfrm>
            <a:off x="7655790" y="2694081"/>
            <a:ext cx="2471859" cy="0"/>
          </a:xfrm>
          <a:prstGeom prst="straightConnector1">
            <a:avLst/>
          </a:prstGeom>
          <a:solidFill>
            <a:schemeClr val="bg1"/>
          </a:solidFill>
          <a:ln w="9525" cap="flat" cmpd="sng" algn="ctr">
            <a:no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テキスト ボックス 15">
            <a:extLst>
              <a:ext uri="{FF2B5EF4-FFF2-40B4-BE49-F238E27FC236}">
                <a16:creationId xmlns:a16="http://schemas.microsoft.com/office/drawing/2014/main" id="{046BCD45-E4B1-574F-FF66-249B1FEE88C4}"/>
              </a:ext>
            </a:extLst>
          </p:cNvPr>
          <p:cNvSpPr txBox="1"/>
          <p:nvPr/>
        </p:nvSpPr>
        <p:spPr>
          <a:xfrm>
            <a:off x="3928955" y="4661818"/>
            <a:ext cx="1462980"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逆さ仕掛け</a:t>
            </a:r>
          </a:p>
        </p:txBody>
      </p:sp>
      <p:sp>
        <p:nvSpPr>
          <p:cNvPr id="17" name="テキスト ボックス 16">
            <a:extLst>
              <a:ext uri="{FF2B5EF4-FFF2-40B4-BE49-F238E27FC236}">
                <a16:creationId xmlns:a16="http://schemas.microsoft.com/office/drawing/2014/main" id="{A00A93D9-E1E3-8AC8-1DD5-60AB75B03D83}"/>
              </a:ext>
            </a:extLst>
          </p:cNvPr>
          <p:cNvSpPr txBox="1"/>
          <p:nvPr/>
        </p:nvSpPr>
        <p:spPr>
          <a:xfrm>
            <a:off x="414453" y="4654708"/>
            <a:ext cx="1728484" cy="400110"/>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通常仕掛け</a:t>
            </a:r>
          </a:p>
        </p:txBody>
      </p:sp>
      <p:sp>
        <p:nvSpPr>
          <p:cNvPr id="26" name="テキスト ボックス 25">
            <a:extLst>
              <a:ext uri="{FF2B5EF4-FFF2-40B4-BE49-F238E27FC236}">
                <a16:creationId xmlns:a16="http://schemas.microsoft.com/office/drawing/2014/main" id="{5E8E04D1-872F-863C-2143-8D6EDEB9F8C0}"/>
              </a:ext>
            </a:extLst>
          </p:cNvPr>
          <p:cNvSpPr txBox="1"/>
          <p:nvPr/>
        </p:nvSpPr>
        <p:spPr>
          <a:xfrm>
            <a:off x="6267682" y="462356"/>
            <a:ext cx="3674404"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■乾燥テスト（放置テスト）　</a:t>
            </a:r>
            <a:endParaRPr lang="en-US" altLang="ja-JP" sz="2200" b="1"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1E3044F5-CBC1-813B-3CAD-CE41812D06D2}"/>
              </a:ext>
            </a:extLst>
          </p:cNvPr>
          <p:cNvSpPr txBox="1"/>
          <p:nvPr/>
        </p:nvSpPr>
        <p:spPr>
          <a:xfrm>
            <a:off x="205219" y="945368"/>
            <a:ext cx="6238425" cy="830997"/>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液が垂れて赤サビになるなら、逆さ仕掛けにしても上部が赤サビになるはず！</a:t>
            </a:r>
          </a:p>
        </p:txBody>
      </p:sp>
      <p:sp>
        <p:nvSpPr>
          <p:cNvPr id="32" name="テキスト ボックス 31">
            <a:extLst>
              <a:ext uri="{FF2B5EF4-FFF2-40B4-BE49-F238E27FC236}">
                <a16:creationId xmlns:a16="http://schemas.microsoft.com/office/drawing/2014/main" id="{5A7F99D4-38B2-6784-0CBA-4C0BB7271442}"/>
              </a:ext>
            </a:extLst>
          </p:cNvPr>
          <p:cNvSpPr txBox="1"/>
          <p:nvPr/>
        </p:nvSpPr>
        <p:spPr>
          <a:xfrm rot="19737065">
            <a:off x="5724404" y="4904807"/>
            <a:ext cx="1080954" cy="400110"/>
          </a:xfrm>
          <a:prstGeom prst="rect">
            <a:avLst/>
          </a:prstGeom>
          <a:noFill/>
          <a:ln>
            <a:noFill/>
          </a:ln>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あれ？</a:t>
            </a:r>
          </a:p>
        </p:txBody>
      </p:sp>
      <p:sp>
        <p:nvSpPr>
          <p:cNvPr id="34" name="正方形/長方形 33">
            <a:extLst>
              <a:ext uri="{FF2B5EF4-FFF2-40B4-BE49-F238E27FC236}">
                <a16:creationId xmlns:a16="http://schemas.microsoft.com/office/drawing/2014/main" id="{93116DC8-C5B5-F918-D322-D0D3EC037BA4}"/>
              </a:ext>
            </a:extLst>
          </p:cNvPr>
          <p:cNvSpPr/>
          <p:nvPr/>
        </p:nvSpPr>
        <p:spPr>
          <a:xfrm>
            <a:off x="0" y="594066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なぜ</a:t>
            </a:r>
            <a:r>
              <a:rPr lang="en-US" altLang="ja-JP" sz="2800" b="1" dirty="0">
                <a:solidFill>
                  <a:schemeClr val="bg2"/>
                </a:solidFill>
                <a:latin typeface="Meiryo UI" panose="020B0604030504040204" pitchFamily="50" charset="-128"/>
                <a:ea typeface="Meiryo UI" panose="020B0604030504040204" pitchFamily="50" charset="-128"/>
              </a:rPr>
              <a:t>15</a:t>
            </a:r>
            <a:r>
              <a:rPr lang="ja-JP" altLang="en-US" sz="2800" b="1" dirty="0">
                <a:solidFill>
                  <a:schemeClr val="bg2"/>
                </a:solidFill>
                <a:latin typeface="Meiryo UI" panose="020B0604030504040204" pitchFamily="50" charset="-128"/>
                <a:ea typeface="Meiryo UI" panose="020B0604030504040204" pitchFamily="50" charset="-128"/>
              </a:rPr>
              <a:t>秒の間に赤サビなるのか？</a:t>
            </a:r>
          </a:p>
        </p:txBody>
      </p:sp>
      <p:sp>
        <p:nvSpPr>
          <p:cNvPr id="35" name="AutoShape 10">
            <a:extLst>
              <a:ext uri="{FF2B5EF4-FFF2-40B4-BE49-F238E27FC236}">
                <a16:creationId xmlns:a16="http://schemas.microsoft.com/office/drawing/2014/main" id="{F2E60A98-6F64-690A-4409-1FAE33C7D7BE}"/>
              </a:ext>
            </a:extLst>
          </p:cNvPr>
          <p:cNvSpPr>
            <a:spLocks noChangeArrowheads="1"/>
          </p:cNvSpPr>
          <p:nvPr/>
        </p:nvSpPr>
        <p:spPr bwMode="auto">
          <a:xfrm>
            <a:off x="109057" y="438541"/>
            <a:ext cx="11954312" cy="5414770"/>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36" name="Text Box 7">
            <a:extLst>
              <a:ext uri="{FF2B5EF4-FFF2-40B4-BE49-F238E27FC236}">
                <a16:creationId xmlns:a16="http://schemas.microsoft.com/office/drawing/2014/main" id="{07205F08-7083-DCAC-2285-00C9A5E1F87B}"/>
              </a:ext>
            </a:extLst>
          </p:cNvPr>
          <p:cNvSpPr txBox="1">
            <a:spLocks noChangeArrowheads="1"/>
          </p:cNvSpPr>
          <p:nvPr/>
        </p:nvSpPr>
        <p:spPr bwMode="auto">
          <a:xfrm>
            <a:off x="103564" y="-45558"/>
            <a:ext cx="6661603"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仮説に対する検証（仮説と物的証拠）</a:t>
            </a:r>
          </a:p>
        </p:txBody>
      </p:sp>
      <p:sp>
        <p:nvSpPr>
          <p:cNvPr id="37" name="テキスト ボックス 36">
            <a:extLst>
              <a:ext uri="{FF2B5EF4-FFF2-40B4-BE49-F238E27FC236}">
                <a16:creationId xmlns:a16="http://schemas.microsoft.com/office/drawing/2014/main" id="{6ADFFFA9-34C9-F614-C08C-9A4A6D8DD554}"/>
              </a:ext>
            </a:extLst>
          </p:cNvPr>
          <p:cNvSpPr txBox="1"/>
          <p:nvPr/>
        </p:nvSpPr>
        <p:spPr>
          <a:xfrm>
            <a:off x="1408813" y="1836126"/>
            <a:ext cx="3310043" cy="400110"/>
          </a:xfrm>
          <a:prstGeom prst="rect">
            <a:avLst/>
          </a:prstGeom>
          <a:solidFill>
            <a:schemeClr val="bg1">
              <a:alpha val="42000"/>
            </a:schemeClr>
          </a:solidFill>
          <a:ln w="3175">
            <a:noFill/>
          </a:ln>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逆さ仕掛け姿テスト実施</a:t>
            </a:r>
          </a:p>
        </p:txBody>
      </p:sp>
      <p:sp>
        <p:nvSpPr>
          <p:cNvPr id="46" name="テキスト ボックス 45">
            <a:extLst>
              <a:ext uri="{FF2B5EF4-FFF2-40B4-BE49-F238E27FC236}">
                <a16:creationId xmlns:a16="http://schemas.microsoft.com/office/drawing/2014/main" id="{E944873C-8AC8-F66A-1673-64C34A4D9F77}"/>
              </a:ext>
            </a:extLst>
          </p:cNvPr>
          <p:cNvSpPr txBox="1"/>
          <p:nvPr/>
        </p:nvSpPr>
        <p:spPr>
          <a:xfrm>
            <a:off x="4800443" y="522345"/>
            <a:ext cx="1556300"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22/12/07</a:t>
            </a:r>
            <a:endParaRPr lang="ja-JP" altLang="en-US" sz="16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44ECA826-B439-05B2-F746-0704A1961A2C}"/>
              </a:ext>
            </a:extLst>
          </p:cNvPr>
          <p:cNvSpPr txBox="1"/>
          <p:nvPr/>
        </p:nvSpPr>
        <p:spPr>
          <a:xfrm>
            <a:off x="10602088" y="482630"/>
            <a:ext cx="1556300"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22/12/07</a:t>
            </a:r>
            <a:endParaRPr lang="ja-JP" altLang="en-US" sz="1600" dirty="0">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B5517DD2-7C3E-4953-5C7F-5910681D423E}"/>
              </a:ext>
            </a:extLst>
          </p:cNvPr>
          <p:cNvSpPr txBox="1"/>
          <p:nvPr/>
        </p:nvSpPr>
        <p:spPr>
          <a:xfrm>
            <a:off x="7341419" y="809110"/>
            <a:ext cx="787395" cy="400110"/>
          </a:xfrm>
          <a:prstGeom prst="rect">
            <a:avLst/>
          </a:prstGeom>
          <a:noFill/>
          <a:ln>
            <a:noFill/>
          </a:ln>
        </p:spPr>
        <p:txBody>
          <a:bodyPr wrap="none" rtlCol="0">
            <a:spAutoFit/>
          </a:bodyPr>
          <a:lstStyle/>
          <a:p>
            <a:r>
              <a:rPr lang="en-US" altLang="ja-JP" sz="2000" b="1" dirty="0">
                <a:latin typeface="Meiryo UI" panose="020B0604030504040204" pitchFamily="50" charset="-128"/>
                <a:ea typeface="Meiryo UI" panose="020B0604030504040204" pitchFamily="50" charset="-128"/>
              </a:rPr>
              <a:t>20</a:t>
            </a:r>
            <a:r>
              <a:rPr lang="ja-JP" altLang="en-US" sz="2000" b="1" dirty="0">
                <a:latin typeface="Meiryo UI" panose="020B0604030504040204" pitchFamily="50" charset="-128"/>
                <a:ea typeface="Meiryo UI" panose="020B0604030504040204" pitchFamily="50" charset="-128"/>
              </a:rPr>
              <a:t>秒</a:t>
            </a:r>
          </a:p>
        </p:txBody>
      </p:sp>
      <p:sp>
        <p:nvSpPr>
          <p:cNvPr id="84" name="テキスト ボックス 83">
            <a:extLst>
              <a:ext uri="{FF2B5EF4-FFF2-40B4-BE49-F238E27FC236}">
                <a16:creationId xmlns:a16="http://schemas.microsoft.com/office/drawing/2014/main" id="{D83A0CF4-8A4F-09DB-FB4D-D4505152206D}"/>
              </a:ext>
            </a:extLst>
          </p:cNvPr>
          <p:cNvSpPr txBox="1"/>
          <p:nvPr/>
        </p:nvSpPr>
        <p:spPr>
          <a:xfrm>
            <a:off x="9563385" y="782867"/>
            <a:ext cx="787395" cy="400110"/>
          </a:xfrm>
          <a:prstGeom prst="rect">
            <a:avLst/>
          </a:prstGeom>
          <a:noFill/>
          <a:ln>
            <a:noFill/>
          </a:ln>
        </p:spPr>
        <p:txBody>
          <a:bodyPr wrap="none" rtlCol="0">
            <a:spAutoFit/>
          </a:bodyPr>
          <a:lstStyle/>
          <a:p>
            <a:r>
              <a:rPr lang="en-US" altLang="ja-JP" sz="2000" b="1" dirty="0">
                <a:solidFill>
                  <a:schemeClr val="bg2"/>
                </a:solidFill>
                <a:latin typeface="Meiryo UI" panose="020B0604030504040204" pitchFamily="50" charset="-128"/>
                <a:ea typeface="Meiryo UI" panose="020B0604030504040204" pitchFamily="50" charset="-128"/>
              </a:rPr>
              <a:t>30</a:t>
            </a:r>
            <a:r>
              <a:rPr lang="ja-JP" altLang="en-US" sz="2000" b="1" dirty="0">
                <a:solidFill>
                  <a:schemeClr val="bg2"/>
                </a:solidFill>
                <a:latin typeface="Meiryo UI" panose="020B0604030504040204" pitchFamily="50" charset="-128"/>
                <a:ea typeface="Meiryo UI" panose="020B0604030504040204" pitchFamily="50" charset="-128"/>
              </a:rPr>
              <a:t>秒</a:t>
            </a:r>
          </a:p>
        </p:txBody>
      </p:sp>
      <p:cxnSp>
        <p:nvCxnSpPr>
          <p:cNvPr id="85" name="直線矢印コネクタ 84">
            <a:extLst>
              <a:ext uri="{FF2B5EF4-FFF2-40B4-BE49-F238E27FC236}">
                <a16:creationId xmlns:a16="http://schemas.microsoft.com/office/drawing/2014/main" id="{EF726069-4D14-6462-6C09-D259AFDC535E}"/>
              </a:ext>
            </a:extLst>
          </p:cNvPr>
          <p:cNvCxnSpPr>
            <a:cxnSpLocks/>
          </p:cNvCxnSpPr>
          <p:nvPr/>
        </p:nvCxnSpPr>
        <p:spPr bwMode="auto">
          <a:xfrm>
            <a:off x="7632967" y="2718277"/>
            <a:ext cx="2471859" cy="0"/>
          </a:xfrm>
          <a:prstGeom prst="straightConnector1">
            <a:avLst/>
          </a:prstGeom>
          <a:solidFill>
            <a:schemeClr val="bg1"/>
          </a:solidFill>
          <a:ln w="9525" cap="flat" cmpd="sng" algn="ctr">
            <a:no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テキスト ボックス 85">
            <a:extLst>
              <a:ext uri="{FF2B5EF4-FFF2-40B4-BE49-F238E27FC236}">
                <a16:creationId xmlns:a16="http://schemas.microsoft.com/office/drawing/2014/main" id="{4F7D3D6E-319B-2840-6A3E-44A7D919C013}"/>
              </a:ext>
            </a:extLst>
          </p:cNvPr>
          <p:cNvSpPr txBox="1"/>
          <p:nvPr/>
        </p:nvSpPr>
        <p:spPr>
          <a:xfrm>
            <a:off x="7159704" y="2541967"/>
            <a:ext cx="4124261" cy="400110"/>
          </a:xfrm>
          <a:prstGeom prst="rect">
            <a:avLst/>
          </a:prstGeom>
          <a:noFill/>
          <a:ln>
            <a:noFill/>
          </a:ln>
        </p:spPr>
        <p:txBody>
          <a:bodyPr wrap="square" rtlCol="0">
            <a:spAutoFit/>
          </a:bodyPr>
          <a:lstStyle/>
          <a:p>
            <a:r>
              <a:rPr lang="en-US" altLang="ja-JP" sz="2000" b="1" dirty="0">
                <a:latin typeface="Meiryo UI" panose="020B0604030504040204" pitchFamily="50" charset="-128"/>
                <a:ea typeface="Meiryo UI" panose="020B0604030504040204" pitchFamily="50" charset="-128"/>
              </a:rPr>
              <a:t>30</a:t>
            </a:r>
            <a:r>
              <a:rPr lang="ja-JP" altLang="en-US" sz="2000" b="1" dirty="0">
                <a:latin typeface="Meiryo UI" panose="020B0604030504040204" pitchFamily="50" charset="-128"/>
                <a:ea typeface="Meiryo UI" panose="020B0604030504040204" pitchFamily="50" charset="-128"/>
              </a:rPr>
              <a:t>秒で上部が</a:t>
            </a:r>
            <a:r>
              <a:rPr lang="ja-JP" altLang="en-US" sz="2000" b="1" dirty="0">
                <a:solidFill>
                  <a:schemeClr val="bg2"/>
                </a:solidFill>
                <a:latin typeface="Meiryo UI" panose="020B0604030504040204" pitchFamily="50" charset="-128"/>
                <a:ea typeface="Meiryo UI" panose="020B0604030504040204" pitchFamily="50" charset="-128"/>
              </a:rPr>
              <a:t>赤サビ</a:t>
            </a:r>
            <a:r>
              <a:rPr lang="ja-JP" altLang="en-US" sz="2000" b="1" dirty="0">
                <a:latin typeface="Meiryo UI" panose="020B0604030504040204" pitchFamily="50" charset="-128"/>
                <a:ea typeface="Meiryo UI" panose="020B0604030504040204" pitchFamily="50" charset="-128"/>
              </a:rPr>
              <a:t>になり始める</a:t>
            </a:r>
          </a:p>
        </p:txBody>
      </p:sp>
      <p:pic>
        <p:nvPicPr>
          <p:cNvPr id="87" name="図 86">
            <a:extLst>
              <a:ext uri="{FF2B5EF4-FFF2-40B4-BE49-F238E27FC236}">
                <a16:creationId xmlns:a16="http://schemas.microsoft.com/office/drawing/2014/main" id="{887DDFB1-6F3B-1D01-1E85-7AF08AEEC10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615369" y="1004690"/>
            <a:ext cx="464257" cy="1613238"/>
          </a:xfrm>
          <a:prstGeom prst="rect">
            <a:avLst/>
          </a:prstGeom>
        </p:spPr>
      </p:pic>
      <p:pic>
        <p:nvPicPr>
          <p:cNvPr id="88" name="図 87">
            <a:extLst>
              <a:ext uri="{FF2B5EF4-FFF2-40B4-BE49-F238E27FC236}">
                <a16:creationId xmlns:a16="http://schemas.microsoft.com/office/drawing/2014/main" id="{3651CD8B-C674-D1C7-99B9-3CD65D7E684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66" b="99011" l="8582" r="96269">
                        <a14:foregroundMark x1="26866" y1="3626" x2="68657" y2="7363"/>
                        <a14:foregroundMark x1="68657" y1="7363" x2="69403" y2="7253"/>
                        <a14:foregroundMark x1="62313" y1="4066" x2="33955" y2="4505"/>
                        <a14:foregroundMark x1="30970" y1="4835" x2="28358" y2="22088"/>
                        <a14:foregroundMark x1="28358" y1="22088" x2="28358" y2="22088"/>
                        <a14:foregroundMark x1="95902" y1="94604" x2="96269" y2="94615"/>
                        <a14:foregroundMark x1="28806" y1="92504" x2="89814" y2="94413"/>
                        <a14:foregroundMark x1="85448" y1="85385" x2="64179" y2="96044"/>
                        <a14:foregroundMark x1="64179" y1="96044" x2="41045" y2="99011"/>
                        <a14:foregroundMark x1="27664" y1="97520" x2="25373" y2="97582"/>
                        <a14:foregroundMark x1="86194" y1="95934" x2="31724" y2="97410"/>
                        <a14:backgroundMark x1="12313" y1="93297" x2="9701" y2="97143"/>
                        <a14:backgroundMark x1="21642" y1="91429" x2="23507" y2="94286"/>
                        <a14:backgroundMark x1="25373" y1="97802" x2="26866" y2="98791"/>
                        <a14:backgroundMark x1="91791" y1="91538" x2="89552" y2="94396"/>
                      </a14:backgroundRemoval>
                    </a14:imgEffect>
                    <a14:imgEffect>
                      <a14:brightnessContrast bright="40000" contrast="-20000"/>
                    </a14:imgEffect>
                  </a14:imgLayer>
                </a14:imgProps>
              </a:ext>
            </a:extLst>
          </a:blip>
          <a:srcRect b="1959"/>
          <a:stretch/>
        </p:blipFill>
        <p:spPr>
          <a:xfrm rot="167967">
            <a:off x="9196694" y="1106717"/>
            <a:ext cx="541682" cy="1473167"/>
          </a:xfrm>
          <a:prstGeom prst="rect">
            <a:avLst/>
          </a:prstGeom>
        </p:spPr>
      </p:pic>
      <p:sp>
        <p:nvSpPr>
          <p:cNvPr id="89" name="楕円 88">
            <a:extLst>
              <a:ext uri="{FF2B5EF4-FFF2-40B4-BE49-F238E27FC236}">
                <a16:creationId xmlns:a16="http://schemas.microsoft.com/office/drawing/2014/main" id="{7DF6169D-A498-AD9D-65B4-FBB68B0A08E3}"/>
              </a:ext>
            </a:extLst>
          </p:cNvPr>
          <p:cNvSpPr/>
          <p:nvPr/>
        </p:nvSpPr>
        <p:spPr bwMode="auto">
          <a:xfrm>
            <a:off x="9206383" y="1028461"/>
            <a:ext cx="514098" cy="413373"/>
          </a:xfrm>
          <a:prstGeom prst="ellipse">
            <a:avLst/>
          </a:prstGeom>
          <a:no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pic>
        <p:nvPicPr>
          <p:cNvPr id="90" name="図 89">
            <a:extLst>
              <a:ext uri="{FF2B5EF4-FFF2-40B4-BE49-F238E27FC236}">
                <a16:creationId xmlns:a16="http://schemas.microsoft.com/office/drawing/2014/main" id="{B9201802-F83A-AC59-3CE2-A3FE2CEC820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8789" t="3428" r="14037" b="72935"/>
          <a:stretch/>
        </p:blipFill>
        <p:spPr>
          <a:xfrm>
            <a:off x="7474984" y="1130560"/>
            <a:ext cx="884468" cy="1206013"/>
          </a:xfrm>
          <a:prstGeom prst="rect">
            <a:avLst/>
          </a:prstGeom>
        </p:spPr>
      </p:pic>
      <p:pic>
        <p:nvPicPr>
          <p:cNvPr id="91" name="図 90">
            <a:extLst>
              <a:ext uri="{FF2B5EF4-FFF2-40B4-BE49-F238E27FC236}">
                <a16:creationId xmlns:a16="http://schemas.microsoft.com/office/drawing/2014/main" id="{CFC327C1-A329-DDF7-BB70-182387A8960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66" b="99011" l="8582" r="96269">
                        <a14:foregroundMark x1="26866" y1="3626" x2="68657" y2="7363"/>
                        <a14:foregroundMark x1="68657" y1="7363" x2="69403" y2="7253"/>
                        <a14:foregroundMark x1="62313" y1="4066" x2="33955" y2="4505"/>
                        <a14:foregroundMark x1="30970" y1="4835" x2="28358" y2="22088"/>
                        <a14:foregroundMark x1="28358" y1="22088" x2="28358" y2="22088"/>
                        <a14:foregroundMark x1="95902" y1="94604" x2="96269" y2="94615"/>
                        <a14:foregroundMark x1="28806" y1="92504" x2="89814" y2="94413"/>
                        <a14:foregroundMark x1="85448" y1="85385" x2="64179" y2="96044"/>
                        <a14:foregroundMark x1="64179" y1="96044" x2="41045" y2="99011"/>
                        <a14:foregroundMark x1="27664" y1="97520" x2="25373" y2="97582"/>
                        <a14:foregroundMark x1="86194" y1="95934" x2="31724" y2="97410"/>
                        <a14:backgroundMark x1="12313" y1="93297" x2="9701" y2="97143"/>
                        <a14:backgroundMark x1="21642" y1="91429" x2="23507" y2="94286"/>
                        <a14:backgroundMark x1="25373" y1="97802" x2="26866" y2="98791"/>
                        <a14:backgroundMark x1="91791" y1="91538" x2="89552" y2="94396"/>
                      </a14:backgroundRemoval>
                    </a14:imgEffect>
                    <a14:imgEffect>
                      <a14:brightnessContrast bright="40000" contrast="-20000"/>
                    </a14:imgEffect>
                  </a14:imgLayer>
                </a14:imgProps>
              </a:ext>
            </a:extLst>
          </a:blip>
          <a:srcRect l="22469" r="23907" b="74595"/>
          <a:stretch/>
        </p:blipFill>
        <p:spPr>
          <a:xfrm>
            <a:off x="9945331" y="1074900"/>
            <a:ext cx="973449" cy="1279258"/>
          </a:xfrm>
          <a:prstGeom prst="rect">
            <a:avLst/>
          </a:prstGeom>
        </p:spPr>
      </p:pic>
      <p:sp>
        <p:nvSpPr>
          <p:cNvPr id="92" name="楕円 91">
            <a:extLst>
              <a:ext uri="{FF2B5EF4-FFF2-40B4-BE49-F238E27FC236}">
                <a16:creationId xmlns:a16="http://schemas.microsoft.com/office/drawing/2014/main" id="{9E484243-F771-8E11-EECD-2BC61678A330}"/>
              </a:ext>
            </a:extLst>
          </p:cNvPr>
          <p:cNvSpPr/>
          <p:nvPr/>
        </p:nvSpPr>
        <p:spPr bwMode="auto">
          <a:xfrm>
            <a:off x="9892206" y="1087433"/>
            <a:ext cx="1086325" cy="862280"/>
          </a:xfrm>
          <a:prstGeom prst="ellipse">
            <a:avLst/>
          </a:prstGeom>
          <a:no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sp>
        <p:nvSpPr>
          <p:cNvPr id="2" name="矢印: 右 1">
            <a:extLst>
              <a:ext uri="{FF2B5EF4-FFF2-40B4-BE49-F238E27FC236}">
                <a16:creationId xmlns:a16="http://schemas.microsoft.com/office/drawing/2014/main" id="{AA5A7A49-ADA5-904B-7ADF-6576C7433FF6}"/>
              </a:ext>
            </a:extLst>
          </p:cNvPr>
          <p:cNvSpPr/>
          <p:nvPr/>
        </p:nvSpPr>
        <p:spPr>
          <a:xfrm>
            <a:off x="2907834" y="3142402"/>
            <a:ext cx="505818" cy="529650"/>
          </a:xfrm>
          <a:prstGeom prst="rightArrow">
            <a:avLst/>
          </a:prstGeom>
          <a:noFill/>
          <a:ln w="28575">
            <a:solidFill>
              <a:srgbClr val="FF0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4B8E1353-6807-DFCB-7FE5-5BCD184E60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74" b="93896" l="9843" r="89961">
                        <a14:foregroundMark x1="32283" y1="81329" x2="45472" y2="93896"/>
                      </a14:backgroundRemoval>
                    </a14:imgEffect>
                    <a14:imgEffect>
                      <a14:brightnessContrast bright="40000" contrast="-40000"/>
                    </a14:imgEffect>
                  </a14:imgLayer>
                </a14:imgProps>
              </a:ext>
            </a:extLst>
          </a:blip>
          <a:srcRect b="15673"/>
          <a:stretch/>
        </p:blipFill>
        <p:spPr>
          <a:xfrm>
            <a:off x="1044031" y="2423157"/>
            <a:ext cx="1580026" cy="1606614"/>
          </a:xfrm>
          <a:prstGeom prst="rect">
            <a:avLst/>
          </a:prstGeom>
        </p:spPr>
      </p:pic>
      <p:grpSp>
        <p:nvGrpSpPr>
          <p:cNvPr id="14" name="グループ化 13">
            <a:extLst>
              <a:ext uri="{FF2B5EF4-FFF2-40B4-BE49-F238E27FC236}">
                <a16:creationId xmlns:a16="http://schemas.microsoft.com/office/drawing/2014/main" id="{E896E671-B010-F321-A67D-15391C427763}"/>
              </a:ext>
            </a:extLst>
          </p:cNvPr>
          <p:cNvGrpSpPr/>
          <p:nvPr/>
        </p:nvGrpSpPr>
        <p:grpSpPr>
          <a:xfrm>
            <a:off x="309434" y="2470735"/>
            <a:ext cx="568269" cy="2048102"/>
            <a:chOff x="358766" y="2682183"/>
            <a:chExt cx="568269" cy="2048102"/>
          </a:xfrm>
        </p:grpSpPr>
        <p:pic>
          <p:nvPicPr>
            <p:cNvPr id="12" name="Picture 14">
              <a:extLst>
                <a:ext uri="{FF2B5EF4-FFF2-40B4-BE49-F238E27FC236}">
                  <a16:creationId xmlns:a16="http://schemas.microsoft.com/office/drawing/2014/main" id="{233E6E3F-0922-B262-F00C-D505E858726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146" b="97639" l="8871" r="88710">
                          <a14:foregroundMark x1="52419" y1="12446" x2="50806" y2="3863"/>
                          <a14:foregroundMark x1="47581" y1="27253" x2="39516" y2="9871"/>
                          <a14:foregroundMark x1="38710" y1="64378" x2="37903" y2="66738"/>
                          <a14:foregroundMark x1="38710" y1="87768" x2="63710" y2="88841"/>
                          <a14:foregroundMark x1="35484" y1="91631" x2="35484" y2="91631"/>
                          <a14:foregroundMark x1="32258" y1="92060" x2="54032" y2="92704"/>
                          <a14:foregroundMark x1="41129" y1="95279" x2="63710" y2="95279"/>
                          <a14:foregroundMark x1="37903" y1="97854" x2="62903" y2="97854"/>
                          <a14:foregroundMark x1="47581" y1="9871" x2="43548" y2="4077"/>
                          <a14:foregroundMark x1="61290" y1="4077" x2="57258" y2="2146"/>
                          <a14:backgroundMark x1="82258" y1="78970" x2="82258"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358766" y="2685512"/>
              <a:ext cx="568269" cy="2044773"/>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3BC9329F-D1F1-710D-AAE9-7285296ED08A}"/>
                </a:ext>
              </a:extLst>
            </p:cNvPr>
            <p:cNvSpPr/>
            <p:nvPr/>
          </p:nvSpPr>
          <p:spPr bwMode="auto">
            <a:xfrm>
              <a:off x="544151" y="2682183"/>
              <a:ext cx="193657" cy="176679"/>
            </a:xfrm>
            <a:prstGeom prst="rect">
              <a:avLst/>
            </a:prstGeom>
            <a:solidFill>
              <a:srgbClr val="FFCC66">
                <a:alpha val="26000"/>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a:latin typeface="Meiryo UI" panose="020B0604030504040204" pitchFamily="50" charset="-128"/>
                <a:ea typeface="Meiryo UI" panose="020B0604030504040204" pitchFamily="50" charset="-128"/>
              </a:endParaRPr>
            </a:p>
          </p:txBody>
        </p:sp>
      </p:grpSp>
      <p:sp>
        <p:nvSpPr>
          <p:cNvPr id="22" name="楕円 21">
            <a:extLst>
              <a:ext uri="{FF2B5EF4-FFF2-40B4-BE49-F238E27FC236}">
                <a16:creationId xmlns:a16="http://schemas.microsoft.com/office/drawing/2014/main" id="{63A98D5A-D437-0AB6-386C-1D3E6FFC0044}"/>
              </a:ext>
            </a:extLst>
          </p:cNvPr>
          <p:cNvSpPr/>
          <p:nvPr/>
        </p:nvSpPr>
        <p:spPr bwMode="auto">
          <a:xfrm>
            <a:off x="205219" y="2210366"/>
            <a:ext cx="829106" cy="705585"/>
          </a:xfrm>
          <a:prstGeom prst="ellipse">
            <a:avLst/>
          </a:prstGeom>
          <a:no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grpSp>
        <p:nvGrpSpPr>
          <p:cNvPr id="25" name="グループ化 24">
            <a:extLst>
              <a:ext uri="{FF2B5EF4-FFF2-40B4-BE49-F238E27FC236}">
                <a16:creationId xmlns:a16="http://schemas.microsoft.com/office/drawing/2014/main" id="{7C458FA7-A00F-340D-F938-3EDE0ADCB1F5}"/>
              </a:ext>
            </a:extLst>
          </p:cNvPr>
          <p:cNvGrpSpPr/>
          <p:nvPr/>
        </p:nvGrpSpPr>
        <p:grpSpPr>
          <a:xfrm>
            <a:off x="3606931" y="2393416"/>
            <a:ext cx="600975" cy="2199074"/>
            <a:chOff x="3825045" y="2678642"/>
            <a:chExt cx="600975" cy="2199074"/>
          </a:xfrm>
        </p:grpSpPr>
        <p:pic>
          <p:nvPicPr>
            <p:cNvPr id="15" name="図 14">
              <a:extLst>
                <a:ext uri="{FF2B5EF4-FFF2-40B4-BE49-F238E27FC236}">
                  <a16:creationId xmlns:a16="http://schemas.microsoft.com/office/drawing/2014/main" id="{FC737006-998A-8009-9440-239B9C91519C}"/>
                </a:ext>
              </a:extLst>
            </p:cNvPr>
            <p:cNvPicPr>
              <a:picLocks noChangeAspect="1"/>
            </p:cNvPicPr>
            <p:nvPr/>
          </p:nvPicPr>
          <p:blipFill>
            <a:blip r:embed="rId10">
              <a:extLst>
                <a:ext uri="{BEBA8EAE-BF5A-486C-A8C5-ECC9F3942E4B}">
                  <a14:imgProps xmlns:a14="http://schemas.microsoft.com/office/drawing/2010/main">
                    <a14:imgLayer r:embed="rId3">
                      <a14:imgEffect>
                        <a14:backgroundRemoval t="8247" b="95582" l="8966" r="88966">
                          <a14:foregroundMark x1="67586" y1="88218" x2="35862" y2="93078"/>
                          <a14:foregroundMark x1="35862" y1="93078" x2="28276" y2="88218"/>
                          <a14:foregroundMark x1="68966" y1="94845" x2="37241" y2="95582"/>
                          <a14:foregroundMark x1="62069" y1="9720" x2="42069" y2="8247"/>
                        </a14:backgroundRemoval>
                      </a14:imgEffect>
                      <a14:imgEffect>
                        <a14:brightnessContrast bright="40000" contrast="-40000"/>
                      </a14:imgEffect>
                    </a14:imgLayer>
                  </a14:imgProps>
                </a:ext>
              </a:extLst>
            </a:blip>
            <a:stretch>
              <a:fillRect/>
            </a:stretch>
          </p:blipFill>
          <p:spPr>
            <a:xfrm rot="10800000">
              <a:off x="3825045" y="2678642"/>
              <a:ext cx="600975" cy="2199074"/>
            </a:xfrm>
            <a:prstGeom prst="rect">
              <a:avLst/>
            </a:prstGeom>
          </p:spPr>
        </p:pic>
        <p:sp>
          <p:nvSpPr>
            <p:cNvPr id="24" name="正方形/長方形 23">
              <a:extLst>
                <a:ext uri="{FF2B5EF4-FFF2-40B4-BE49-F238E27FC236}">
                  <a16:creationId xmlns:a16="http://schemas.microsoft.com/office/drawing/2014/main" id="{C9CF1B29-36AE-1660-B228-D06E3D85532F}"/>
                </a:ext>
              </a:extLst>
            </p:cNvPr>
            <p:cNvSpPr/>
            <p:nvPr/>
          </p:nvSpPr>
          <p:spPr bwMode="auto">
            <a:xfrm>
              <a:off x="3934866" y="2718277"/>
              <a:ext cx="387711" cy="277968"/>
            </a:xfrm>
            <a:prstGeom prst="rect">
              <a:avLst/>
            </a:prstGeom>
            <a:solidFill>
              <a:srgbClr val="FFCC66">
                <a:alpha val="26000"/>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a:latin typeface="Meiryo UI" panose="020B0604030504040204" pitchFamily="50" charset="-128"/>
                <a:ea typeface="Meiryo UI" panose="020B0604030504040204" pitchFamily="50" charset="-128"/>
              </a:endParaRPr>
            </a:p>
          </p:txBody>
        </p:sp>
      </p:grpSp>
      <p:sp>
        <p:nvSpPr>
          <p:cNvPr id="23" name="楕円 22">
            <a:extLst>
              <a:ext uri="{FF2B5EF4-FFF2-40B4-BE49-F238E27FC236}">
                <a16:creationId xmlns:a16="http://schemas.microsoft.com/office/drawing/2014/main" id="{80544281-30E2-F702-913E-7F654DDA8553}"/>
              </a:ext>
            </a:extLst>
          </p:cNvPr>
          <p:cNvSpPr/>
          <p:nvPr/>
        </p:nvSpPr>
        <p:spPr bwMode="auto">
          <a:xfrm>
            <a:off x="3514402" y="2229365"/>
            <a:ext cx="829106" cy="70558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pic>
        <p:nvPicPr>
          <p:cNvPr id="27" name="コンテンツ プレースホルダー 138">
            <a:extLst>
              <a:ext uri="{FF2B5EF4-FFF2-40B4-BE49-F238E27FC236}">
                <a16:creationId xmlns:a16="http://schemas.microsoft.com/office/drawing/2014/main" id="{07326CAD-3D04-2B05-9F9F-0CEC284E89FD}"/>
              </a:ext>
            </a:extLst>
          </p:cNvPr>
          <p:cNvPicPr>
            <a:picLocks noGrp="1" noChangeAspect="1"/>
          </p:cNvPicPr>
          <p:nvPr>
            <p:ph sz="quarter" idx="17"/>
          </p:nvPr>
        </p:nvPicPr>
        <p:blipFill>
          <a:blip r:embed="rId11">
            <a:extLst>
              <a:ext uri="{BEBA8EAE-BF5A-486C-A8C5-ECC9F3942E4B}">
                <a14:imgProps xmlns:a14="http://schemas.microsoft.com/office/drawing/2010/main">
                  <a14:imgLayer r:embed="rId12">
                    <a14:imgEffect>
                      <a14:backgroundRemoval t="9821" b="97991" l="9862" r="89908">
                        <a14:foregroundMark x1="27982" y1="86830" x2="46560" y2="95089"/>
                        <a14:foregroundMark x1="46560" y1="95089" x2="70642" y2="97991"/>
                        <a14:foregroundMark x1="70642" y1="97991" x2="72018" y2="77009"/>
                      </a14:backgroundRemoval>
                    </a14:imgEffect>
                    <a14:imgEffect>
                      <a14:brightnessContrast bright="40000" contrast="-40000"/>
                    </a14:imgEffect>
                  </a14:imgLayer>
                </a14:imgProps>
              </a:ext>
            </a:extLst>
          </a:blip>
          <a:stretch>
            <a:fillRect/>
          </a:stretch>
        </p:blipFill>
        <p:spPr>
          <a:xfrm>
            <a:off x="10738092" y="971278"/>
            <a:ext cx="1354841" cy="1392130"/>
          </a:xfrm>
          <a:prstGeom prst="rect">
            <a:avLst/>
          </a:prstGeom>
        </p:spPr>
      </p:pic>
      <p:grpSp>
        <p:nvGrpSpPr>
          <p:cNvPr id="154" name="グループ化 153">
            <a:extLst>
              <a:ext uri="{FF2B5EF4-FFF2-40B4-BE49-F238E27FC236}">
                <a16:creationId xmlns:a16="http://schemas.microsoft.com/office/drawing/2014/main" id="{A173C8D0-5B68-5CE0-C4D6-50C67B3FA08D}"/>
              </a:ext>
            </a:extLst>
          </p:cNvPr>
          <p:cNvGrpSpPr/>
          <p:nvPr/>
        </p:nvGrpSpPr>
        <p:grpSpPr>
          <a:xfrm>
            <a:off x="6527214" y="2927748"/>
            <a:ext cx="5631194" cy="2134181"/>
            <a:chOff x="6614408" y="2892670"/>
            <a:chExt cx="5411605" cy="1714503"/>
          </a:xfrm>
        </p:grpSpPr>
        <p:grpSp>
          <p:nvGrpSpPr>
            <p:cNvPr id="28" name="グループ化 27">
              <a:extLst>
                <a:ext uri="{FF2B5EF4-FFF2-40B4-BE49-F238E27FC236}">
                  <a16:creationId xmlns:a16="http://schemas.microsoft.com/office/drawing/2014/main" id="{DD6B1DA5-DC83-082B-82DD-EC9BC9A69311}"/>
                </a:ext>
              </a:extLst>
            </p:cNvPr>
            <p:cNvGrpSpPr/>
            <p:nvPr/>
          </p:nvGrpSpPr>
          <p:grpSpPr>
            <a:xfrm>
              <a:off x="9961229" y="2901203"/>
              <a:ext cx="478570" cy="677350"/>
              <a:chOff x="7934040" y="3685310"/>
              <a:chExt cx="526470" cy="1097783"/>
            </a:xfrm>
          </p:grpSpPr>
          <p:sp>
            <p:nvSpPr>
              <p:cNvPr id="29" name="正方形/長方形 28">
                <a:extLst>
                  <a:ext uri="{FF2B5EF4-FFF2-40B4-BE49-F238E27FC236}">
                    <a16:creationId xmlns:a16="http://schemas.microsoft.com/office/drawing/2014/main" id="{EA6C6316-19FF-49A2-ABC4-CAB09480441A}"/>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19591A1B-2A18-3186-18CB-EC797AEA66EE}"/>
                  </a:ext>
                </a:extLst>
              </p:cNvPr>
              <p:cNvSpPr/>
              <p:nvPr/>
            </p:nvSpPr>
            <p:spPr>
              <a:xfrm>
                <a:off x="7976155" y="4149980"/>
                <a:ext cx="449256" cy="6331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369F8BE0-4F6D-1F9C-1716-FFA804C8A193}"/>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691A326D-CE6A-8032-F285-77B32FC5247D}"/>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89D10EFA-F500-6FC0-947E-B679CB3DF8D8}"/>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4700D828-130A-E366-887E-A3F363058DE3}"/>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C4D6E03D-2C2A-8584-9843-21D1AD931230}"/>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44" name="正方形/長方形 43">
                <a:extLst>
                  <a:ext uri="{FF2B5EF4-FFF2-40B4-BE49-F238E27FC236}">
                    <a16:creationId xmlns:a16="http://schemas.microsoft.com/office/drawing/2014/main" id="{B035D8C9-C35C-D16A-7F7A-74B2AF6D1FCA}"/>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grpSp>
        <p:sp>
          <p:nvSpPr>
            <p:cNvPr id="45" name="テキスト ボックス 44">
              <a:extLst>
                <a:ext uri="{FF2B5EF4-FFF2-40B4-BE49-F238E27FC236}">
                  <a16:creationId xmlns:a16="http://schemas.microsoft.com/office/drawing/2014/main" id="{902D8265-C77E-6C01-4ED6-C458F4514B56}"/>
                </a:ext>
              </a:extLst>
            </p:cNvPr>
            <p:cNvSpPr txBox="1"/>
            <p:nvPr/>
          </p:nvSpPr>
          <p:spPr>
            <a:xfrm>
              <a:off x="6614408" y="3077126"/>
              <a:ext cx="2673118" cy="32143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黒染設備</a:t>
              </a:r>
            </a:p>
          </p:txBody>
        </p:sp>
        <p:sp>
          <p:nvSpPr>
            <p:cNvPr id="54" name="正方形/長方形 53">
              <a:extLst>
                <a:ext uri="{FF2B5EF4-FFF2-40B4-BE49-F238E27FC236}">
                  <a16:creationId xmlns:a16="http://schemas.microsoft.com/office/drawing/2014/main" id="{E2E578AB-FF2E-516B-07C6-DD510E1C37EE}"/>
                </a:ext>
              </a:extLst>
            </p:cNvPr>
            <p:cNvSpPr/>
            <p:nvPr/>
          </p:nvSpPr>
          <p:spPr bwMode="auto">
            <a:xfrm>
              <a:off x="10250007" y="3711797"/>
              <a:ext cx="995424" cy="877712"/>
            </a:xfrm>
            <a:prstGeom prst="rect">
              <a:avLst/>
            </a:prstGeom>
            <a:solidFill>
              <a:schemeClr val="accent4">
                <a:lumMod val="60000"/>
                <a:lumOff val="40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b="1">
                <a:latin typeface="Meiryo UI" panose="020B0604030504040204" pitchFamily="50" charset="-128"/>
                <a:ea typeface="Meiryo UI" panose="020B0604030504040204" pitchFamily="50" charset="-128"/>
              </a:endParaRPr>
            </a:p>
          </p:txBody>
        </p:sp>
        <p:cxnSp>
          <p:nvCxnSpPr>
            <p:cNvPr id="57" name="直線コネクタ 56">
              <a:extLst>
                <a:ext uri="{FF2B5EF4-FFF2-40B4-BE49-F238E27FC236}">
                  <a16:creationId xmlns:a16="http://schemas.microsoft.com/office/drawing/2014/main" id="{508DA3BD-A436-0A76-8E72-A4509EC4C47F}"/>
                </a:ext>
              </a:extLst>
            </p:cNvPr>
            <p:cNvCxnSpPr/>
            <p:nvPr/>
          </p:nvCxnSpPr>
          <p:spPr bwMode="auto">
            <a:xfrm>
              <a:off x="11234937" y="3604638"/>
              <a:ext cx="0" cy="98487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57">
              <a:extLst>
                <a:ext uri="{FF2B5EF4-FFF2-40B4-BE49-F238E27FC236}">
                  <a16:creationId xmlns:a16="http://schemas.microsoft.com/office/drawing/2014/main" id="{56EA2E13-E2DA-C86D-8DB1-B2009D4617A8}"/>
                </a:ext>
              </a:extLst>
            </p:cNvPr>
            <p:cNvCxnSpPr/>
            <p:nvPr/>
          </p:nvCxnSpPr>
          <p:spPr bwMode="auto">
            <a:xfrm>
              <a:off x="10244725" y="3587266"/>
              <a:ext cx="0" cy="1019906"/>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直線コネクタ 93">
              <a:extLst>
                <a:ext uri="{FF2B5EF4-FFF2-40B4-BE49-F238E27FC236}">
                  <a16:creationId xmlns:a16="http://schemas.microsoft.com/office/drawing/2014/main" id="{139E6B7F-BA4C-8762-ACD6-0240D63F4381}"/>
                </a:ext>
              </a:extLst>
            </p:cNvPr>
            <p:cNvCxnSpPr/>
            <p:nvPr/>
          </p:nvCxnSpPr>
          <p:spPr bwMode="auto">
            <a:xfrm>
              <a:off x="10234094" y="4597296"/>
              <a:ext cx="1012246"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正方形/長方形 94">
              <a:extLst>
                <a:ext uri="{FF2B5EF4-FFF2-40B4-BE49-F238E27FC236}">
                  <a16:creationId xmlns:a16="http://schemas.microsoft.com/office/drawing/2014/main" id="{ADA18367-856A-7F49-76F6-057AE371F04C}"/>
                </a:ext>
              </a:extLst>
            </p:cNvPr>
            <p:cNvSpPr/>
            <p:nvPr/>
          </p:nvSpPr>
          <p:spPr bwMode="auto">
            <a:xfrm>
              <a:off x="6858000" y="3694423"/>
              <a:ext cx="3253154" cy="905998"/>
            </a:xfrm>
            <a:prstGeom prst="rect">
              <a:avLst/>
            </a:prstGeom>
            <a:solidFill>
              <a:schemeClr val="tx1">
                <a:lumMod val="25000"/>
                <a:lumOff val="7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b="1">
                <a:latin typeface="Meiryo UI" panose="020B0604030504040204" pitchFamily="50" charset="-128"/>
                <a:ea typeface="Meiryo UI" panose="020B0604030504040204" pitchFamily="50" charset="-128"/>
              </a:endParaRPr>
            </a:p>
          </p:txBody>
        </p:sp>
        <p:cxnSp>
          <p:nvCxnSpPr>
            <p:cNvPr id="96" name="直線コネクタ 95">
              <a:extLst>
                <a:ext uri="{FF2B5EF4-FFF2-40B4-BE49-F238E27FC236}">
                  <a16:creationId xmlns:a16="http://schemas.microsoft.com/office/drawing/2014/main" id="{9CB9ED79-7C2C-05CF-370B-78F6772101C6}"/>
                </a:ext>
              </a:extLst>
            </p:cNvPr>
            <p:cNvCxnSpPr/>
            <p:nvPr/>
          </p:nvCxnSpPr>
          <p:spPr bwMode="auto">
            <a:xfrm>
              <a:off x="6865584" y="3592079"/>
              <a:ext cx="0" cy="101509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線コネクタ 96">
              <a:extLst>
                <a:ext uri="{FF2B5EF4-FFF2-40B4-BE49-F238E27FC236}">
                  <a16:creationId xmlns:a16="http://schemas.microsoft.com/office/drawing/2014/main" id="{928D184A-2F88-6926-FD8A-8ECA36A0F0BD}"/>
                </a:ext>
              </a:extLst>
            </p:cNvPr>
            <p:cNvCxnSpPr/>
            <p:nvPr/>
          </p:nvCxnSpPr>
          <p:spPr bwMode="auto">
            <a:xfrm>
              <a:off x="6858000" y="4598484"/>
              <a:ext cx="327684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直線コネクタ 97">
              <a:extLst>
                <a:ext uri="{FF2B5EF4-FFF2-40B4-BE49-F238E27FC236}">
                  <a16:creationId xmlns:a16="http://schemas.microsoft.com/office/drawing/2014/main" id="{5A5545C4-2850-8D99-2B34-4F0517245903}"/>
                </a:ext>
              </a:extLst>
            </p:cNvPr>
            <p:cNvCxnSpPr/>
            <p:nvPr/>
          </p:nvCxnSpPr>
          <p:spPr bwMode="auto">
            <a:xfrm>
              <a:off x="10122367" y="3587265"/>
              <a:ext cx="0" cy="101990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テキスト ボックス 98">
              <a:extLst>
                <a:ext uri="{FF2B5EF4-FFF2-40B4-BE49-F238E27FC236}">
                  <a16:creationId xmlns:a16="http://schemas.microsoft.com/office/drawing/2014/main" id="{4B73C074-DCE6-9800-50BB-80E27FF1A05F}"/>
                </a:ext>
              </a:extLst>
            </p:cNvPr>
            <p:cNvSpPr txBox="1"/>
            <p:nvPr/>
          </p:nvSpPr>
          <p:spPr>
            <a:xfrm>
              <a:off x="8062546" y="4281854"/>
              <a:ext cx="921524" cy="32143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黒染槽</a:t>
              </a:r>
            </a:p>
          </p:txBody>
        </p:sp>
        <p:sp>
          <p:nvSpPr>
            <p:cNvPr id="100" name="テキスト ボックス 99">
              <a:extLst>
                <a:ext uri="{FF2B5EF4-FFF2-40B4-BE49-F238E27FC236}">
                  <a16:creationId xmlns:a16="http://schemas.microsoft.com/office/drawing/2014/main" id="{C36068CC-0A8A-51F2-D92B-1D4EEBB87918}"/>
                </a:ext>
              </a:extLst>
            </p:cNvPr>
            <p:cNvSpPr txBox="1"/>
            <p:nvPr/>
          </p:nvSpPr>
          <p:spPr>
            <a:xfrm>
              <a:off x="10281153" y="4068155"/>
              <a:ext cx="921524" cy="32143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水洗槽</a:t>
              </a:r>
              <a:endParaRPr kumimoji="1" lang="ja-JP" altLang="en-US" sz="2000" b="1" dirty="0">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AF49D095-3073-4BE1-EB87-2FBBBF871CC9}"/>
                </a:ext>
              </a:extLst>
            </p:cNvPr>
            <p:cNvGrpSpPr/>
            <p:nvPr/>
          </p:nvGrpSpPr>
          <p:grpSpPr>
            <a:xfrm>
              <a:off x="9705417" y="3247505"/>
              <a:ext cx="939609" cy="431052"/>
              <a:chOff x="9081163" y="3141997"/>
              <a:chExt cx="939609" cy="431052"/>
            </a:xfrm>
          </p:grpSpPr>
          <p:grpSp>
            <p:nvGrpSpPr>
              <p:cNvPr id="102" name="グループ化 101">
                <a:extLst>
                  <a:ext uri="{FF2B5EF4-FFF2-40B4-BE49-F238E27FC236}">
                    <a16:creationId xmlns:a16="http://schemas.microsoft.com/office/drawing/2014/main" id="{CB3A62E7-3C39-4015-1A7A-19E3B8E93298}"/>
                  </a:ext>
                </a:extLst>
              </p:cNvPr>
              <p:cNvGrpSpPr/>
              <p:nvPr/>
            </p:nvGrpSpPr>
            <p:grpSpPr>
              <a:xfrm rot="16200000">
                <a:off x="9135315" y="3098036"/>
                <a:ext cx="322748" cy="431052"/>
                <a:chOff x="1039327" y="5136317"/>
                <a:chExt cx="300630" cy="331766"/>
              </a:xfrm>
            </p:grpSpPr>
            <p:cxnSp>
              <p:nvCxnSpPr>
                <p:cNvPr id="106" name="直線コネクタ 105">
                  <a:extLst>
                    <a:ext uri="{FF2B5EF4-FFF2-40B4-BE49-F238E27FC236}">
                      <a16:creationId xmlns:a16="http://schemas.microsoft.com/office/drawing/2014/main" id="{AC5E16E2-2155-0B67-D0AC-7F12D7E894A0}"/>
                    </a:ext>
                  </a:extLst>
                </p:cNvPr>
                <p:cNvCxnSpPr/>
                <p:nvPr/>
              </p:nvCxnSpPr>
              <p:spPr bwMode="auto">
                <a:xfrm>
                  <a:off x="1039327" y="5143499"/>
                  <a:ext cx="300630" cy="0"/>
                </a:xfrm>
                <a:prstGeom prst="line">
                  <a:avLst/>
                </a:prstGeom>
                <a:solidFill>
                  <a:schemeClr val="accent1"/>
                </a:solid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線矢印コネクタ 106">
                  <a:extLst>
                    <a:ext uri="{FF2B5EF4-FFF2-40B4-BE49-F238E27FC236}">
                      <a16:creationId xmlns:a16="http://schemas.microsoft.com/office/drawing/2014/main" id="{71A7D9B8-AF7C-EAD7-59E0-4D524023894C}"/>
                    </a:ext>
                  </a:extLst>
                </p:cNvPr>
                <p:cNvCxnSpPr/>
                <p:nvPr/>
              </p:nvCxnSpPr>
              <p:spPr bwMode="auto">
                <a:xfrm>
                  <a:off x="1339957" y="5136317"/>
                  <a:ext cx="0" cy="331766"/>
                </a:xfrm>
                <a:prstGeom prst="straightConnector1">
                  <a:avLst/>
                </a:prstGeom>
                <a:solidFill>
                  <a:schemeClr val="accent1"/>
                </a:solidFill>
                <a:ln w="381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グループ化 102">
                <a:extLst>
                  <a:ext uri="{FF2B5EF4-FFF2-40B4-BE49-F238E27FC236}">
                    <a16:creationId xmlns:a16="http://schemas.microsoft.com/office/drawing/2014/main" id="{7517CD14-D1A4-87D1-084F-F147AC4DB9E1}"/>
                  </a:ext>
                </a:extLst>
              </p:cNvPr>
              <p:cNvGrpSpPr/>
              <p:nvPr/>
            </p:nvGrpSpPr>
            <p:grpSpPr>
              <a:xfrm>
                <a:off x="9698024" y="3141997"/>
                <a:ext cx="322748" cy="431052"/>
                <a:chOff x="1039327" y="5136317"/>
                <a:chExt cx="300630" cy="331766"/>
              </a:xfrm>
            </p:grpSpPr>
            <p:cxnSp>
              <p:nvCxnSpPr>
                <p:cNvPr id="104" name="直線コネクタ 103">
                  <a:extLst>
                    <a:ext uri="{FF2B5EF4-FFF2-40B4-BE49-F238E27FC236}">
                      <a16:creationId xmlns:a16="http://schemas.microsoft.com/office/drawing/2014/main" id="{779A8BC0-6822-8718-35AA-FBD126D1CCA2}"/>
                    </a:ext>
                  </a:extLst>
                </p:cNvPr>
                <p:cNvCxnSpPr/>
                <p:nvPr/>
              </p:nvCxnSpPr>
              <p:spPr bwMode="auto">
                <a:xfrm>
                  <a:off x="1039327" y="5143499"/>
                  <a:ext cx="300630" cy="0"/>
                </a:xfrm>
                <a:prstGeom prst="line">
                  <a:avLst/>
                </a:prstGeom>
                <a:solidFill>
                  <a:schemeClr val="accent1"/>
                </a:solid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矢印コネクタ 104">
                  <a:extLst>
                    <a:ext uri="{FF2B5EF4-FFF2-40B4-BE49-F238E27FC236}">
                      <a16:creationId xmlns:a16="http://schemas.microsoft.com/office/drawing/2014/main" id="{EA917A11-243A-CF5C-9319-771D4AE41962}"/>
                    </a:ext>
                  </a:extLst>
                </p:cNvPr>
                <p:cNvCxnSpPr/>
                <p:nvPr/>
              </p:nvCxnSpPr>
              <p:spPr bwMode="auto">
                <a:xfrm>
                  <a:off x="1339957" y="5136317"/>
                  <a:ext cx="0" cy="331766"/>
                </a:xfrm>
                <a:prstGeom prst="straightConnector1">
                  <a:avLst/>
                </a:prstGeom>
                <a:solidFill>
                  <a:schemeClr val="accent1"/>
                </a:solidFill>
                <a:ln w="381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08" name="テキスト ボックス 107">
              <a:extLst>
                <a:ext uri="{FF2B5EF4-FFF2-40B4-BE49-F238E27FC236}">
                  <a16:creationId xmlns:a16="http://schemas.microsoft.com/office/drawing/2014/main" id="{11B38D00-99E6-C088-FEA3-CAFACECB670D}"/>
                </a:ext>
              </a:extLst>
            </p:cNvPr>
            <p:cNvSpPr txBox="1"/>
            <p:nvPr/>
          </p:nvSpPr>
          <p:spPr>
            <a:xfrm>
              <a:off x="10560696" y="2892670"/>
              <a:ext cx="1465317" cy="370880"/>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rPr>
                <a:t>移動</a:t>
              </a:r>
              <a:r>
                <a:rPr lang="en-US" altLang="ja-JP" sz="2400" b="1" dirty="0">
                  <a:latin typeface="Meiryo UI" panose="020B0604030504040204" pitchFamily="50" charset="-128"/>
                  <a:ea typeface="Meiryo UI" panose="020B0604030504040204" pitchFamily="50" charset="-128"/>
                </a:rPr>
                <a:t>15</a:t>
              </a:r>
              <a:r>
                <a:rPr lang="ja-JP" altLang="en-US" sz="2400" b="1" dirty="0">
                  <a:latin typeface="Meiryo UI" panose="020B0604030504040204" pitchFamily="50" charset="-128"/>
                  <a:ea typeface="Meiryo UI" panose="020B0604030504040204" pitchFamily="50" charset="-128"/>
                </a:rPr>
                <a:t>秒</a:t>
              </a:r>
              <a:endParaRPr kumimoji="1" lang="ja-JP" altLang="en-US" sz="2400" b="1" dirty="0">
                <a:latin typeface="Meiryo UI" panose="020B0604030504040204" pitchFamily="50" charset="-128"/>
                <a:ea typeface="Meiryo UI" panose="020B0604030504040204" pitchFamily="50" charset="-128"/>
              </a:endParaRPr>
            </a:p>
          </p:txBody>
        </p:sp>
        <p:grpSp>
          <p:nvGrpSpPr>
            <p:cNvPr id="109" name="グループ化 108">
              <a:extLst>
                <a:ext uri="{FF2B5EF4-FFF2-40B4-BE49-F238E27FC236}">
                  <a16:creationId xmlns:a16="http://schemas.microsoft.com/office/drawing/2014/main" id="{53BEE8F8-39F1-EBC9-4D2E-6C38B10083BE}"/>
                </a:ext>
              </a:extLst>
            </p:cNvPr>
            <p:cNvGrpSpPr/>
            <p:nvPr/>
          </p:nvGrpSpPr>
          <p:grpSpPr>
            <a:xfrm>
              <a:off x="6984964" y="3615834"/>
              <a:ext cx="478570" cy="712373"/>
              <a:chOff x="7934040" y="3685310"/>
              <a:chExt cx="526470" cy="1154545"/>
            </a:xfrm>
          </p:grpSpPr>
          <p:sp>
            <p:nvSpPr>
              <p:cNvPr id="110" name="正方形/長方形 109">
                <a:extLst>
                  <a:ext uri="{FF2B5EF4-FFF2-40B4-BE49-F238E27FC236}">
                    <a16:creationId xmlns:a16="http://schemas.microsoft.com/office/drawing/2014/main" id="{FB3793A8-DEDD-DE2D-8947-19FE66BAC8BD}"/>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11" name="正方形/長方形 110">
                <a:extLst>
                  <a:ext uri="{FF2B5EF4-FFF2-40B4-BE49-F238E27FC236}">
                    <a16:creationId xmlns:a16="http://schemas.microsoft.com/office/drawing/2014/main" id="{1164DD1D-E9DA-688B-72D6-BA37919B4C46}"/>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12" name="正方形/長方形 111">
                <a:extLst>
                  <a:ext uri="{FF2B5EF4-FFF2-40B4-BE49-F238E27FC236}">
                    <a16:creationId xmlns:a16="http://schemas.microsoft.com/office/drawing/2014/main" id="{B3B5B7E9-B158-5AAA-D1BB-172B65C526E6}"/>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13" name="正方形/長方形 112">
                <a:extLst>
                  <a:ext uri="{FF2B5EF4-FFF2-40B4-BE49-F238E27FC236}">
                    <a16:creationId xmlns:a16="http://schemas.microsoft.com/office/drawing/2014/main" id="{D967D0CF-8ED4-EB9B-D528-D53FA4F41009}"/>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14" name="正方形/長方形 113">
                <a:extLst>
                  <a:ext uri="{FF2B5EF4-FFF2-40B4-BE49-F238E27FC236}">
                    <a16:creationId xmlns:a16="http://schemas.microsoft.com/office/drawing/2014/main" id="{33D0ACD4-B47B-66A4-BC33-6A2067EB36A4}"/>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15" name="正方形/長方形 114">
                <a:extLst>
                  <a:ext uri="{FF2B5EF4-FFF2-40B4-BE49-F238E27FC236}">
                    <a16:creationId xmlns:a16="http://schemas.microsoft.com/office/drawing/2014/main" id="{11492827-159F-464B-C608-0737F08115A9}"/>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16" name="正方形/長方形 115">
                <a:extLst>
                  <a:ext uri="{FF2B5EF4-FFF2-40B4-BE49-F238E27FC236}">
                    <a16:creationId xmlns:a16="http://schemas.microsoft.com/office/drawing/2014/main" id="{28F2D600-D4C3-20DA-3F9A-C5E1854E2018}"/>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17" name="正方形/長方形 116">
                <a:extLst>
                  <a:ext uri="{FF2B5EF4-FFF2-40B4-BE49-F238E27FC236}">
                    <a16:creationId xmlns:a16="http://schemas.microsoft.com/office/drawing/2014/main" id="{2EBC072D-93AB-A335-C1F5-E2A17A8634EA}"/>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grpSp>
        <p:grpSp>
          <p:nvGrpSpPr>
            <p:cNvPr id="118" name="グループ化 117">
              <a:extLst>
                <a:ext uri="{FF2B5EF4-FFF2-40B4-BE49-F238E27FC236}">
                  <a16:creationId xmlns:a16="http://schemas.microsoft.com/office/drawing/2014/main" id="{0D0CE24F-FCA4-F8E3-F47E-C442123C2E0F}"/>
                </a:ext>
              </a:extLst>
            </p:cNvPr>
            <p:cNvGrpSpPr/>
            <p:nvPr/>
          </p:nvGrpSpPr>
          <p:grpSpPr>
            <a:xfrm>
              <a:off x="7604576" y="3607656"/>
              <a:ext cx="478570" cy="712373"/>
              <a:chOff x="7934040" y="3685310"/>
              <a:chExt cx="526470" cy="1154545"/>
            </a:xfrm>
          </p:grpSpPr>
          <p:sp>
            <p:nvSpPr>
              <p:cNvPr id="119" name="正方形/長方形 118">
                <a:extLst>
                  <a:ext uri="{FF2B5EF4-FFF2-40B4-BE49-F238E27FC236}">
                    <a16:creationId xmlns:a16="http://schemas.microsoft.com/office/drawing/2014/main" id="{D321F02D-1325-A094-30A8-90C4EF28DB6D}"/>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20" name="正方形/長方形 119">
                <a:extLst>
                  <a:ext uri="{FF2B5EF4-FFF2-40B4-BE49-F238E27FC236}">
                    <a16:creationId xmlns:a16="http://schemas.microsoft.com/office/drawing/2014/main" id="{69DE5551-4180-40A4-2F3F-0D49593FCAFB}"/>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21" name="正方形/長方形 120">
                <a:extLst>
                  <a:ext uri="{FF2B5EF4-FFF2-40B4-BE49-F238E27FC236}">
                    <a16:creationId xmlns:a16="http://schemas.microsoft.com/office/drawing/2014/main" id="{760DDE73-83C8-5E3B-FA1B-DD379A464802}"/>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22" name="正方形/長方形 121">
                <a:extLst>
                  <a:ext uri="{FF2B5EF4-FFF2-40B4-BE49-F238E27FC236}">
                    <a16:creationId xmlns:a16="http://schemas.microsoft.com/office/drawing/2014/main" id="{F5A8915A-7264-F249-D50F-6807C548FEA0}"/>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23" name="正方形/長方形 122">
                <a:extLst>
                  <a:ext uri="{FF2B5EF4-FFF2-40B4-BE49-F238E27FC236}">
                    <a16:creationId xmlns:a16="http://schemas.microsoft.com/office/drawing/2014/main" id="{701B46E6-1A6A-4926-F538-51E04CC76531}"/>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24" name="正方形/長方形 123">
                <a:extLst>
                  <a:ext uri="{FF2B5EF4-FFF2-40B4-BE49-F238E27FC236}">
                    <a16:creationId xmlns:a16="http://schemas.microsoft.com/office/drawing/2014/main" id="{08EF14F9-36A7-05C7-CE1A-3AF30D411238}"/>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25" name="正方形/長方形 124">
                <a:extLst>
                  <a:ext uri="{FF2B5EF4-FFF2-40B4-BE49-F238E27FC236}">
                    <a16:creationId xmlns:a16="http://schemas.microsoft.com/office/drawing/2014/main" id="{B4C1A625-06A2-0018-9CF9-629F7B02399A}"/>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26" name="正方形/長方形 125">
                <a:extLst>
                  <a:ext uri="{FF2B5EF4-FFF2-40B4-BE49-F238E27FC236}">
                    <a16:creationId xmlns:a16="http://schemas.microsoft.com/office/drawing/2014/main" id="{C73DC3D1-7D19-DC21-D6AD-080D2F47DC76}"/>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grpSp>
        <p:grpSp>
          <p:nvGrpSpPr>
            <p:cNvPr id="127" name="グループ化 126">
              <a:extLst>
                <a:ext uri="{FF2B5EF4-FFF2-40B4-BE49-F238E27FC236}">
                  <a16:creationId xmlns:a16="http://schemas.microsoft.com/office/drawing/2014/main" id="{09222B26-30F1-B31A-4EA0-1B72692748DB}"/>
                </a:ext>
              </a:extLst>
            </p:cNvPr>
            <p:cNvGrpSpPr/>
            <p:nvPr/>
          </p:nvGrpSpPr>
          <p:grpSpPr>
            <a:xfrm>
              <a:off x="8213755" y="3598419"/>
              <a:ext cx="478570" cy="712373"/>
              <a:chOff x="7934040" y="3685310"/>
              <a:chExt cx="526470" cy="1154545"/>
            </a:xfrm>
          </p:grpSpPr>
          <p:sp>
            <p:nvSpPr>
              <p:cNvPr id="128" name="正方形/長方形 127">
                <a:extLst>
                  <a:ext uri="{FF2B5EF4-FFF2-40B4-BE49-F238E27FC236}">
                    <a16:creationId xmlns:a16="http://schemas.microsoft.com/office/drawing/2014/main" id="{DEEE14A6-E11E-E83C-3035-211A94FD3AD6}"/>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29" name="正方形/長方形 128">
                <a:extLst>
                  <a:ext uri="{FF2B5EF4-FFF2-40B4-BE49-F238E27FC236}">
                    <a16:creationId xmlns:a16="http://schemas.microsoft.com/office/drawing/2014/main" id="{56912027-A7EA-DFAD-31AB-41607401669B}"/>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30" name="正方形/長方形 129">
                <a:extLst>
                  <a:ext uri="{FF2B5EF4-FFF2-40B4-BE49-F238E27FC236}">
                    <a16:creationId xmlns:a16="http://schemas.microsoft.com/office/drawing/2014/main" id="{C21CB512-4DD4-C8A1-2607-082CA8EDE032}"/>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31" name="正方形/長方形 130">
                <a:extLst>
                  <a:ext uri="{FF2B5EF4-FFF2-40B4-BE49-F238E27FC236}">
                    <a16:creationId xmlns:a16="http://schemas.microsoft.com/office/drawing/2014/main" id="{15BFD711-0FE6-30A9-F940-F2603F508DA7}"/>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32" name="正方形/長方形 131">
                <a:extLst>
                  <a:ext uri="{FF2B5EF4-FFF2-40B4-BE49-F238E27FC236}">
                    <a16:creationId xmlns:a16="http://schemas.microsoft.com/office/drawing/2014/main" id="{6FFC3D28-826E-E664-DBC3-4258141AF4A5}"/>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33" name="正方形/長方形 132">
                <a:extLst>
                  <a:ext uri="{FF2B5EF4-FFF2-40B4-BE49-F238E27FC236}">
                    <a16:creationId xmlns:a16="http://schemas.microsoft.com/office/drawing/2014/main" id="{111FF558-B24F-8664-1F97-A82F8C967315}"/>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34" name="正方形/長方形 133">
                <a:extLst>
                  <a:ext uri="{FF2B5EF4-FFF2-40B4-BE49-F238E27FC236}">
                    <a16:creationId xmlns:a16="http://schemas.microsoft.com/office/drawing/2014/main" id="{BA8846BD-CAC0-27F3-8CB5-BE707596ECEA}"/>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35" name="正方形/長方形 134">
                <a:extLst>
                  <a:ext uri="{FF2B5EF4-FFF2-40B4-BE49-F238E27FC236}">
                    <a16:creationId xmlns:a16="http://schemas.microsoft.com/office/drawing/2014/main" id="{D39CE985-9110-3E93-C795-C7D77B691ED9}"/>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grpSp>
        <p:grpSp>
          <p:nvGrpSpPr>
            <p:cNvPr id="136" name="グループ化 135">
              <a:extLst>
                <a:ext uri="{FF2B5EF4-FFF2-40B4-BE49-F238E27FC236}">
                  <a16:creationId xmlns:a16="http://schemas.microsoft.com/office/drawing/2014/main" id="{4C4E9138-ABFA-93B9-5F27-02054A199032}"/>
                </a:ext>
              </a:extLst>
            </p:cNvPr>
            <p:cNvGrpSpPr/>
            <p:nvPr/>
          </p:nvGrpSpPr>
          <p:grpSpPr>
            <a:xfrm>
              <a:off x="8803772" y="3587846"/>
              <a:ext cx="478570" cy="712373"/>
              <a:chOff x="7934040" y="3685310"/>
              <a:chExt cx="526470" cy="1154545"/>
            </a:xfrm>
          </p:grpSpPr>
          <p:sp>
            <p:nvSpPr>
              <p:cNvPr id="137" name="正方形/長方形 136">
                <a:extLst>
                  <a:ext uri="{FF2B5EF4-FFF2-40B4-BE49-F238E27FC236}">
                    <a16:creationId xmlns:a16="http://schemas.microsoft.com/office/drawing/2014/main" id="{1B1370E7-836F-EA0F-194A-7A7871D66F57}"/>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38" name="正方形/長方形 137">
                <a:extLst>
                  <a:ext uri="{FF2B5EF4-FFF2-40B4-BE49-F238E27FC236}">
                    <a16:creationId xmlns:a16="http://schemas.microsoft.com/office/drawing/2014/main" id="{B471ACD3-DBC8-3F5B-F4AD-A1AE14CE7A55}"/>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39" name="正方形/長方形 138">
                <a:extLst>
                  <a:ext uri="{FF2B5EF4-FFF2-40B4-BE49-F238E27FC236}">
                    <a16:creationId xmlns:a16="http://schemas.microsoft.com/office/drawing/2014/main" id="{A4F13891-B8E1-ED5B-140C-3F14E0532E36}"/>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40" name="正方形/長方形 139">
                <a:extLst>
                  <a:ext uri="{FF2B5EF4-FFF2-40B4-BE49-F238E27FC236}">
                    <a16:creationId xmlns:a16="http://schemas.microsoft.com/office/drawing/2014/main" id="{8DDEE008-5462-FAAF-0FC1-FE34B5410B17}"/>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65DEEC1A-28AA-E2FA-8F42-E88DC2F9885B}"/>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42" name="正方形/長方形 141">
                <a:extLst>
                  <a:ext uri="{FF2B5EF4-FFF2-40B4-BE49-F238E27FC236}">
                    <a16:creationId xmlns:a16="http://schemas.microsoft.com/office/drawing/2014/main" id="{EF03A06F-71A1-CAF2-D1AD-2D978A89D66C}"/>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43" name="正方形/長方形 142">
                <a:extLst>
                  <a:ext uri="{FF2B5EF4-FFF2-40B4-BE49-F238E27FC236}">
                    <a16:creationId xmlns:a16="http://schemas.microsoft.com/office/drawing/2014/main" id="{E00108FF-64F9-016A-750F-48D4C495B734}"/>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44" name="正方形/長方形 143">
                <a:extLst>
                  <a:ext uri="{FF2B5EF4-FFF2-40B4-BE49-F238E27FC236}">
                    <a16:creationId xmlns:a16="http://schemas.microsoft.com/office/drawing/2014/main" id="{C0892558-367F-50B0-5D4B-E20650493B32}"/>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grpSp>
        <p:grpSp>
          <p:nvGrpSpPr>
            <p:cNvPr id="145" name="グループ化 144">
              <a:extLst>
                <a:ext uri="{FF2B5EF4-FFF2-40B4-BE49-F238E27FC236}">
                  <a16:creationId xmlns:a16="http://schemas.microsoft.com/office/drawing/2014/main" id="{025F0C6D-666F-A29B-2EB7-23F9DA22B5DA}"/>
                </a:ext>
              </a:extLst>
            </p:cNvPr>
            <p:cNvGrpSpPr/>
            <p:nvPr/>
          </p:nvGrpSpPr>
          <p:grpSpPr>
            <a:xfrm>
              <a:off x="9459276" y="3578552"/>
              <a:ext cx="478570" cy="712373"/>
              <a:chOff x="7934040" y="3685310"/>
              <a:chExt cx="526470" cy="1154545"/>
            </a:xfrm>
          </p:grpSpPr>
          <p:sp>
            <p:nvSpPr>
              <p:cNvPr id="146" name="正方形/長方形 145">
                <a:extLst>
                  <a:ext uri="{FF2B5EF4-FFF2-40B4-BE49-F238E27FC236}">
                    <a16:creationId xmlns:a16="http://schemas.microsoft.com/office/drawing/2014/main" id="{1DDC3FCA-0853-CBAB-43DB-5526B1FBD70E}"/>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47" name="正方形/長方形 146">
                <a:extLst>
                  <a:ext uri="{FF2B5EF4-FFF2-40B4-BE49-F238E27FC236}">
                    <a16:creationId xmlns:a16="http://schemas.microsoft.com/office/drawing/2014/main" id="{C7331581-2701-4DA3-1619-65E017A588B1}"/>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48" name="正方形/長方形 147">
                <a:extLst>
                  <a:ext uri="{FF2B5EF4-FFF2-40B4-BE49-F238E27FC236}">
                    <a16:creationId xmlns:a16="http://schemas.microsoft.com/office/drawing/2014/main" id="{B14A6FB9-FC2D-6160-F0D9-07D47C9A1608}"/>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49" name="正方形/長方形 148">
                <a:extLst>
                  <a:ext uri="{FF2B5EF4-FFF2-40B4-BE49-F238E27FC236}">
                    <a16:creationId xmlns:a16="http://schemas.microsoft.com/office/drawing/2014/main" id="{6C3DB654-8CAA-AAA8-1ABE-B0B1AFF2BF0C}"/>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50" name="正方形/長方形 149">
                <a:extLst>
                  <a:ext uri="{FF2B5EF4-FFF2-40B4-BE49-F238E27FC236}">
                    <a16:creationId xmlns:a16="http://schemas.microsoft.com/office/drawing/2014/main" id="{D51C3E72-A190-4096-84AA-9183EC72F6C6}"/>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51" name="正方形/長方形 150">
                <a:extLst>
                  <a:ext uri="{FF2B5EF4-FFF2-40B4-BE49-F238E27FC236}">
                    <a16:creationId xmlns:a16="http://schemas.microsoft.com/office/drawing/2014/main" id="{8C1EC7EA-6D86-4852-F4D6-604695AA3658}"/>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52" name="正方形/長方形 151">
                <a:extLst>
                  <a:ext uri="{FF2B5EF4-FFF2-40B4-BE49-F238E27FC236}">
                    <a16:creationId xmlns:a16="http://schemas.microsoft.com/office/drawing/2014/main" id="{4B6D846F-2D91-94C7-F5FC-CE73830920F0}"/>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153" name="正方形/長方形 152">
                <a:extLst>
                  <a:ext uri="{FF2B5EF4-FFF2-40B4-BE49-F238E27FC236}">
                    <a16:creationId xmlns:a16="http://schemas.microsoft.com/office/drawing/2014/main" id="{1E3D90CA-B110-4479-9A3D-266FD7F70824}"/>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grpSp>
      </p:grpSp>
      <p:pic>
        <p:nvPicPr>
          <p:cNvPr id="187" name="図 186">
            <a:extLst>
              <a:ext uri="{FF2B5EF4-FFF2-40B4-BE49-F238E27FC236}">
                <a16:creationId xmlns:a16="http://schemas.microsoft.com/office/drawing/2014/main" id="{BD3671D1-E1A5-5B23-A5C4-8C235B0192EA}"/>
              </a:ext>
            </a:extLst>
          </p:cNvPr>
          <p:cNvPicPr>
            <a:picLocks noChangeAspect="1"/>
          </p:cNvPicPr>
          <p:nvPr/>
        </p:nvPicPr>
        <p:blipFill>
          <a:blip r:embed="rId13"/>
          <a:stretch>
            <a:fillRect/>
          </a:stretch>
        </p:blipFill>
        <p:spPr>
          <a:xfrm>
            <a:off x="4655716" y="2617929"/>
            <a:ext cx="1248786" cy="1517756"/>
          </a:xfrm>
          <a:prstGeom prst="rect">
            <a:avLst/>
          </a:prstGeom>
        </p:spPr>
      </p:pic>
      <p:sp>
        <p:nvSpPr>
          <p:cNvPr id="4" name="矢印: 右 3">
            <a:extLst>
              <a:ext uri="{FF2B5EF4-FFF2-40B4-BE49-F238E27FC236}">
                <a16:creationId xmlns:a16="http://schemas.microsoft.com/office/drawing/2014/main" id="{C0966ABB-5629-3A92-0087-2C9901D993F4}"/>
              </a:ext>
            </a:extLst>
          </p:cNvPr>
          <p:cNvSpPr/>
          <p:nvPr/>
        </p:nvSpPr>
        <p:spPr>
          <a:xfrm>
            <a:off x="8630353" y="1518573"/>
            <a:ext cx="459796" cy="529650"/>
          </a:xfrm>
          <a:prstGeom prst="rightArrow">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吹き出し: 四角形 7">
            <a:extLst>
              <a:ext uri="{FF2B5EF4-FFF2-40B4-BE49-F238E27FC236}">
                <a16:creationId xmlns:a16="http://schemas.microsoft.com/office/drawing/2014/main" id="{14922570-956A-5A9E-DAD4-ECBE0CB8A7C6}"/>
              </a:ext>
            </a:extLst>
          </p:cNvPr>
          <p:cNvSpPr/>
          <p:nvPr/>
        </p:nvSpPr>
        <p:spPr>
          <a:xfrm>
            <a:off x="1251872" y="2468956"/>
            <a:ext cx="1219897" cy="1963971"/>
          </a:xfrm>
          <a:prstGeom prst="wedgeRectCallout">
            <a:avLst>
              <a:gd name="adj1" fmla="val -66246"/>
              <a:gd name="adj2" fmla="val -3446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8" name="吹き出し: 四角形 17">
            <a:extLst>
              <a:ext uri="{FF2B5EF4-FFF2-40B4-BE49-F238E27FC236}">
                <a16:creationId xmlns:a16="http://schemas.microsoft.com/office/drawing/2014/main" id="{6960B79E-8FF0-5912-6C49-46216FC99ADC}"/>
              </a:ext>
            </a:extLst>
          </p:cNvPr>
          <p:cNvSpPr/>
          <p:nvPr/>
        </p:nvSpPr>
        <p:spPr>
          <a:xfrm>
            <a:off x="4567315" y="2468956"/>
            <a:ext cx="1378379" cy="1963971"/>
          </a:xfrm>
          <a:prstGeom prst="wedgeRectCallout">
            <a:avLst>
              <a:gd name="adj1" fmla="val -66246"/>
              <a:gd name="adj2" fmla="val -34462"/>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 name="スライド番号プレースホルダー 2">
            <a:extLst>
              <a:ext uri="{FF2B5EF4-FFF2-40B4-BE49-F238E27FC236}">
                <a16:creationId xmlns:a16="http://schemas.microsoft.com/office/drawing/2014/main" id="{069D0A6B-0225-002F-EF50-51871016679A}"/>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16/24</a:t>
            </a:r>
          </a:p>
        </p:txBody>
      </p:sp>
      <p:sp>
        <p:nvSpPr>
          <p:cNvPr id="3" name="フッター プレースホルダー 1">
            <a:extLst>
              <a:ext uri="{FF2B5EF4-FFF2-40B4-BE49-F238E27FC236}">
                <a16:creationId xmlns:a16="http://schemas.microsoft.com/office/drawing/2014/main" id="{299ACA67-E120-A60E-3BC8-42BDFFF11EE9}"/>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39186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D170A24-8A08-9CA1-DA50-3316FCABB897}"/>
              </a:ext>
            </a:extLst>
          </p:cNvPr>
          <p:cNvSpPr/>
          <p:nvPr/>
        </p:nvSpPr>
        <p:spPr>
          <a:xfrm>
            <a:off x="0" y="594066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風の動きを現地現物で調査開始</a:t>
            </a:r>
          </a:p>
        </p:txBody>
      </p:sp>
      <p:sp>
        <p:nvSpPr>
          <p:cNvPr id="5" name="Text Box 7">
            <a:extLst>
              <a:ext uri="{FF2B5EF4-FFF2-40B4-BE49-F238E27FC236}">
                <a16:creationId xmlns:a16="http://schemas.microsoft.com/office/drawing/2014/main" id="{BCC3C6DC-4E43-A17B-DD23-303CAC67C561}"/>
              </a:ext>
            </a:extLst>
          </p:cNvPr>
          <p:cNvSpPr txBox="1">
            <a:spLocks noChangeArrowheads="1"/>
          </p:cNvSpPr>
          <p:nvPr/>
        </p:nvSpPr>
        <p:spPr bwMode="auto">
          <a:xfrm>
            <a:off x="103564" y="-45558"/>
            <a:ext cx="3573914"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要因調査　（仮説）</a:t>
            </a:r>
          </a:p>
        </p:txBody>
      </p:sp>
      <p:sp>
        <p:nvSpPr>
          <p:cNvPr id="6" name="AutoShape 10">
            <a:extLst>
              <a:ext uri="{FF2B5EF4-FFF2-40B4-BE49-F238E27FC236}">
                <a16:creationId xmlns:a16="http://schemas.microsoft.com/office/drawing/2014/main" id="{A54194E7-6736-E60D-7601-BE08E553012A}"/>
              </a:ext>
            </a:extLst>
          </p:cNvPr>
          <p:cNvSpPr>
            <a:spLocks noChangeArrowheads="1"/>
          </p:cNvSpPr>
          <p:nvPr/>
        </p:nvSpPr>
        <p:spPr bwMode="auto">
          <a:xfrm>
            <a:off x="109057" y="438541"/>
            <a:ext cx="11954312" cy="5458044"/>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63704DED-E681-C683-6F15-C4305C4FFB55}"/>
              </a:ext>
            </a:extLst>
          </p:cNvPr>
          <p:cNvSpPr txBox="1"/>
          <p:nvPr/>
        </p:nvSpPr>
        <p:spPr>
          <a:xfrm>
            <a:off x="177998" y="480798"/>
            <a:ext cx="4144083" cy="461665"/>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rPr>
              <a:t>■</a:t>
            </a:r>
            <a:r>
              <a:rPr lang="ja-JP" altLang="en-US" sz="2200" b="1" dirty="0">
                <a:latin typeface="Meiryo UI" panose="020B0604030504040204" pitchFamily="50" charset="-128"/>
                <a:ea typeface="Meiryo UI" panose="020B0604030504040204" pitchFamily="50" charset="-128"/>
              </a:rPr>
              <a:t>なぜ</a:t>
            </a:r>
            <a:r>
              <a:rPr lang="en-US" altLang="ja-JP" sz="2200" b="1" dirty="0">
                <a:latin typeface="Meiryo UI" panose="020B0604030504040204" pitchFamily="50" charset="-128"/>
                <a:ea typeface="Meiryo UI" panose="020B0604030504040204" pitchFamily="50" charset="-128"/>
              </a:rPr>
              <a:t>15</a:t>
            </a:r>
            <a:r>
              <a:rPr lang="ja-JP" altLang="en-US" sz="2200" b="1" dirty="0">
                <a:latin typeface="Meiryo UI" panose="020B0604030504040204" pitchFamily="50" charset="-128"/>
                <a:ea typeface="Meiryo UI" panose="020B0604030504040204" pitchFamily="50" charset="-128"/>
              </a:rPr>
              <a:t>秒の間に赤サビなるのか</a:t>
            </a:r>
            <a:endParaRPr lang="ja-JP" altLang="en-US" sz="2000"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9AEB6EBC-7449-FF0B-3394-BC791E980F2A}"/>
              </a:ext>
            </a:extLst>
          </p:cNvPr>
          <p:cNvSpPr txBox="1"/>
          <p:nvPr/>
        </p:nvSpPr>
        <p:spPr>
          <a:xfrm>
            <a:off x="4586345" y="606141"/>
            <a:ext cx="1345653" cy="316256"/>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22/12/14</a:t>
            </a:r>
            <a:endParaRPr lang="ja-JP" altLang="en-US" sz="1400" dirty="0">
              <a:latin typeface="Meiryo UI" panose="020B0604030504040204" pitchFamily="50" charset="-128"/>
              <a:ea typeface="Meiryo UI" panose="020B0604030504040204" pitchFamily="50" charset="-128"/>
            </a:endParaRPr>
          </a:p>
        </p:txBody>
      </p:sp>
      <p:sp>
        <p:nvSpPr>
          <p:cNvPr id="10" name="角丸四角形吹き出し 9">
            <a:extLst>
              <a:ext uri="{FF2B5EF4-FFF2-40B4-BE49-F238E27FC236}">
                <a16:creationId xmlns:a16="http://schemas.microsoft.com/office/drawing/2014/main" id="{E7C474CC-411A-2643-C2FB-1254CE108CFC}"/>
              </a:ext>
            </a:extLst>
          </p:cNvPr>
          <p:cNvSpPr/>
          <p:nvPr/>
        </p:nvSpPr>
        <p:spPr>
          <a:xfrm>
            <a:off x="1701564" y="2210106"/>
            <a:ext cx="2940993" cy="357165"/>
          </a:xfrm>
          <a:prstGeom prst="wedgeRoundRectCallout">
            <a:avLst>
              <a:gd name="adj1" fmla="val 54311"/>
              <a:gd name="adj2" fmla="val -33759"/>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altLang="en-US" sz="1600" b="1" kern="100" dirty="0">
                <a:solidFill>
                  <a:schemeClr val="bg2"/>
                </a:solidFill>
                <a:latin typeface="Meiryo UI" panose="020B0604030504040204" pitchFamily="50" charset="-128"/>
                <a:ea typeface="Meiryo UI" panose="020B0604030504040204" pitchFamily="50" charset="-128"/>
                <a:cs typeface="Times New Roman" panose="02020603050405020304" pitchFamily="18" charset="0"/>
              </a:rPr>
              <a:t>逆に早く乾燥させる方法は？</a:t>
            </a:r>
            <a:endParaRPr lang="en-US" altLang="ja-JP" sz="1600" b="1" kern="100" dirty="0">
              <a:solidFill>
                <a:schemeClr val="bg2"/>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角丸四角形吹き出し 9">
            <a:extLst>
              <a:ext uri="{FF2B5EF4-FFF2-40B4-BE49-F238E27FC236}">
                <a16:creationId xmlns:a16="http://schemas.microsoft.com/office/drawing/2014/main" id="{33E9E7E7-FE7A-B00B-EF76-213913617439}"/>
              </a:ext>
            </a:extLst>
          </p:cNvPr>
          <p:cNvSpPr/>
          <p:nvPr/>
        </p:nvSpPr>
        <p:spPr>
          <a:xfrm>
            <a:off x="705336" y="881005"/>
            <a:ext cx="2972142" cy="374910"/>
          </a:xfrm>
          <a:prstGeom prst="wedgeRoundRectCallout">
            <a:avLst>
              <a:gd name="adj1" fmla="val -55580"/>
              <a:gd name="adj2" fmla="val 49638"/>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altLang="en-US"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何が原因なんだろう</a:t>
            </a:r>
            <a:endParaRPr lang="ja-JP" altLang="ja-JP"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角丸四角形吹き出し 9">
            <a:extLst>
              <a:ext uri="{FF2B5EF4-FFF2-40B4-BE49-F238E27FC236}">
                <a16:creationId xmlns:a16="http://schemas.microsoft.com/office/drawing/2014/main" id="{D97895F4-9610-2A3F-AB1D-F3AAB17A41A3}"/>
              </a:ext>
            </a:extLst>
          </p:cNvPr>
          <p:cNvSpPr/>
          <p:nvPr/>
        </p:nvSpPr>
        <p:spPr>
          <a:xfrm>
            <a:off x="1685990" y="1314713"/>
            <a:ext cx="2972142" cy="374910"/>
          </a:xfrm>
          <a:prstGeom prst="wedgeRoundRectCallout">
            <a:avLst>
              <a:gd name="adj1" fmla="val 61080"/>
              <a:gd name="adj2" fmla="val -30710"/>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altLang="en-US"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蒸発を促進しているのか</a:t>
            </a:r>
            <a:endParaRPr lang="ja-JP" altLang="ja-JP"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角丸四角形吹き出し 9">
            <a:extLst>
              <a:ext uri="{FF2B5EF4-FFF2-40B4-BE49-F238E27FC236}">
                <a16:creationId xmlns:a16="http://schemas.microsoft.com/office/drawing/2014/main" id="{7454A8EF-992B-159F-0453-0A845CAE3A9C}"/>
              </a:ext>
            </a:extLst>
          </p:cNvPr>
          <p:cNvSpPr/>
          <p:nvPr/>
        </p:nvSpPr>
        <p:spPr>
          <a:xfrm>
            <a:off x="705336" y="1743945"/>
            <a:ext cx="2972142" cy="374910"/>
          </a:xfrm>
          <a:prstGeom prst="wedgeRoundRectCallout">
            <a:avLst>
              <a:gd name="adj1" fmla="val -58313"/>
              <a:gd name="adj2" fmla="val 7329"/>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altLang="en-US"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気温は変わらないのに</a:t>
            </a:r>
            <a:endParaRPr lang="ja-JP" altLang="ja-JP"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B54B8876-3507-AF54-543E-92A407534780}"/>
              </a:ext>
            </a:extLst>
          </p:cNvPr>
          <p:cNvSpPr txBox="1"/>
          <p:nvPr/>
        </p:nvSpPr>
        <p:spPr>
          <a:xfrm>
            <a:off x="162588" y="3443966"/>
            <a:ext cx="5108880"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洗濯物を早く乾燥させるには・・・</a:t>
            </a:r>
          </a:p>
        </p:txBody>
      </p:sp>
      <p:sp>
        <p:nvSpPr>
          <p:cNvPr id="15" name="テキスト ボックス 14">
            <a:extLst>
              <a:ext uri="{FF2B5EF4-FFF2-40B4-BE49-F238E27FC236}">
                <a16:creationId xmlns:a16="http://schemas.microsoft.com/office/drawing/2014/main" id="{9D717E39-A729-4D7C-3F4E-35C3FFCE4411}"/>
              </a:ext>
            </a:extLst>
          </p:cNvPr>
          <p:cNvSpPr txBox="1"/>
          <p:nvPr/>
        </p:nvSpPr>
        <p:spPr>
          <a:xfrm>
            <a:off x="301441" y="3855492"/>
            <a:ext cx="3800775" cy="1886286"/>
          </a:xfrm>
          <a:prstGeom prst="rect">
            <a:avLst/>
          </a:prstGeom>
          <a:noFill/>
        </p:spPr>
        <p:txBody>
          <a:bodyPr wrap="square">
            <a:spAutoFit/>
          </a:bodyPr>
          <a:lstStyle/>
          <a:p>
            <a:pPr>
              <a:lnSpc>
                <a:spcPct val="150000"/>
              </a:lnSpc>
            </a:pPr>
            <a:r>
              <a:rPr lang="ja-JP" altLang="en-US" sz="2000" b="1" dirty="0">
                <a:solidFill>
                  <a:srgbClr val="111111"/>
                </a:solidFill>
                <a:latin typeface="Meiryo UI" panose="020B0604030504040204" pitchFamily="50" charset="-128"/>
                <a:ea typeface="Meiryo UI" panose="020B0604030504040204" pitchFamily="50" charset="-128"/>
              </a:rPr>
              <a:t>①干す前に水分を減らしおく</a:t>
            </a:r>
            <a:endParaRPr lang="en-US" altLang="ja-JP" sz="2000" b="1" dirty="0">
              <a:solidFill>
                <a:srgbClr val="111111"/>
              </a:solidFill>
              <a:latin typeface="Meiryo UI" panose="020B0604030504040204" pitchFamily="50" charset="-128"/>
              <a:ea typeface="Meiryo UI" panose="020B0604030504040204" pitchFamily="50" charset="-128"/>
            </a:endParaRPr>
          </a:p>
          <a:p>
            <a:pPr>
              <a:lnSpc>
                <a:spcPct val="150000"/>
              </a:lnSpc>
            </a:pPr>
            <a:r>
              <a:rPr kumimoji="1" lang="ja-JP" altLang="en-US" sz="2000" b="1"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cs typeface="Times New Roman"/>
              </a:rPr>
              <a:t>②湿度を低くする </a:t>
            </a:r>
            <a:endParaRPr lang="en-US" altLang="ja-JP" sz="2000" b="1" dirty="0">
              <a:solidFill>
                <a:srgbClr val="111111"/>
              </a:solidFill>
              <a:latin typeface="Meiryo UI" panose="020B0604030504040204" pitchFamily="50" charset="-128"/>
              <a:ea typeface="Meiryo UI" panose="020B0604030504040204" pitchFamily="50" charset="-128"/>
            </a:endParaRPr>
          </a:p>
          <a:p>
            <a:pPr>
              <a:lnSpc>
                <a:spcPct val="150000"/>
              </a:lnSpc>
            </a:pPr>
            <a:r>
              <a:rPr lang="ja-JP" altLang="en-US" sz="2000" b="1" dirty="0">
                <a:solidFill>
                  <a:srgbClr val="111111"/>
                </a:solidFill>
                <a:latin typeface="Meiryo UI" panose="020B0604030504040204" pitchFamily="50" charset="-128"/>
                <a:ea typeface="Meiryo UI" panose="020B0604030504040204" pitchFamily="50" charset="-128"/>
              </a:rPr>
              <a:t>③</a:t>
            </a:r>
            <a:r>
              <a:rPr kumimoji="1" lang="ja-JP" altLang="en-US" sz="2000" b="1"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cs typeface="Times New Roman"/>
              </a:rPr>
              <a:t>温度を高くする</a:t>
            </a:r>
            <a:endParaRPr lang="en-US" altLang="ja-JP" sz="2000" b="1" dirty="0">
              <a:solidFill>
                <a:srgbClr val="111111"/>
              </a:solidFill>
              <a:latin typeface="Meiryo UI" panose="020B0604030504040204" pitchFamily="50" charset="-128"/>
              <a:ea typeface="Meiryo UI" panose="020B0604030504040204" pitchFamily="50" charset="-128"/>
            </a:endParaRPr>
          </a:p>
          <a:p>
            <a:pPr>
              <a:lnSpc>
                <a:spcPct val="150000"/>
              </a:lnSpc>
            </a:pPr>
            <a:r>
              <a:rPr lang="ja-JP" altLang="en-US" sz="2000" b="1" dirty="0">
                <a:solidFill>
                  <a:srgbClr val="111111"/>
                </a:solidFill>
                <a:latin typeface="Meiryo UI" panose="020B0604030504040204" pitchFamily="50" charset="-128"/>
                <a:ea typeface="Meiryo UI" panose="020B0604030504040204" pitchFamily="50" charset="-128"/>
              </a:rPr>
              <a:t>④風通しを良くする</a:t>
            </a:r>
            <a:endParaRPr lang="ja-JP" altLang="en-US" sz="2000" b="1"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AC46A778-5DEB-EE6F-87CD-C8991325F1E8}"/>
              </a:ext>
            </a:extLst>
          </p:cNvPr>
          <p:cNvSpPr txBox="1"/>
          <p:nvPr/>
        </p:nvSpPr>
        <p:spPr>
          <a:xfrm>
            <a:off x="9676231" y="4109952"/>
            <a:ext cx="2206347" cy="338554"/>
          </a:xfrm>
          <a:prstGeom prst="rect">
            <a:avLst/>
          </a:prstGeom>
          <a:noFill/>
        </p:spPr>
        <p:txBody>
          <a:bodyPr wrap="square" rtlCol="0">
            <a:spAutoFit/>
          </a:bodyPr>
          <a:lstStyle/>
          <a:p>
            <a:pPr algn="ctr"/>
            <a:r>
              <a:rPr lang="ja-JP" altLang="en-US" sz="1600" b="1" dirty="0">
                <a:latin typeface="Meiryo UI" panose="020B0604030504040204" pitchFamily="50" charset="-128"/>
                <a:ea typeface="Meiryo UI" panose="020B0604030504040204" pitchFamily="50" charset="-128"/>
              </a:rPr>
              <a:t>風速計</a:t>
            </a:r>
          </a:p>
        </p:txBody>
      </p:sp>
      <p:pic>
        <p:nvPicPr>
          <p:cNvPr id="18" name="図 17">
            <a:extLst>
              <a:ext uri="{FF2B5EF4-FFF2-40B4-BE49-F238E27FC236}">
                <a16:creationId xmlns:a16="http://schemas.microsoft.com/office/drawing/2014/main" id="{905ABC0C-73D2-8038-4D37-4DC40CE9AEC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3358" t="25469" r="62381" b="33805"/>
          <a:stretch/>
        </p:blipFill>
        <p:spPr>
          <a:xfrm>
            <a:off x="6491136" y="4409250"/>
            <a:ext cx="2693305" cy="1437000"/>
          </a:xfrm>
          <a:prstGeom prst="rect">
            <a:avLst/>
          </a:prstGeom>
        </p:spPr>
      </p:pic>
      <p:sp>
        <p:nvSpPr>
          <p:cNvPr id="19" name="テキスト ボックス 18">
            <a:extLst>
              <a:ext uri="{FF2B5EF4-FFF2-40B4-BE49-F238E27FC236}">
                <a16:creationId xmlns:a16="http://schemas.microsoft.com/office/drawing/2014/main" id="{CD31DBAA-4C01-1EDB-0E4A-025A6FA09FEC}"/>
              </a:ext>
            </a:extLst>
          </p:cNvPr>
          <p:cNvSpPr txBox="1"/>
          <p:nvPr/>
        </p:nvSpPr>
        <p:spPr>
          <a:xfrm>
            <a:off x="6787932" y="4086248"/>
            <a:ext cx="1657682" cy="338554"/>
          </a:xfrm>
          <a:prstGeom prst="rect">
            <a:avLst/>
          </a:prstGeom>
          <a:noFill/>
        </p:spPr>
        <p:txBody>
          <a:bodyPr wrap="square" rtlCol="0">
            <a:spAutoFit/>
          </a:bodyPr>
          <a:lstStyle/>
          <a:p>
            <a:pPr algn="ctr"/>
            <a:r>
              <a:rPr lang="ja-JP" altLang="en-US" sz="1600" b="1" dirty="0">
                <a:latin typeface="Meiryo UI" panose="020B0604030504040204" pitchFamily="50" charset="-128"/>
                <a:ea typeface="Meiryo UI" panose="020B0604030504040204" pitchFamily="50" charset="-128"/>
              </a:rPr>
              <a:t>気流測定器</a:t>
            </a:r>
          </a:p>
        </p:txBody>
      </p:sp>
      <p:pic>
        <p:nvPicPr>
          <p:cNvPr id="20" name="Picture 2">
            <a:extLst>
              <a:ext uri="{FF2B5EF4-FFF2-40B4-BE49-F238E27FC236}">
                <a16:creationId xmlns:a16="http://schemas.microsoft.com/office/drawing/2014/main" id="{7A925720-7D13-CED6-AF6A-CC10F66C94A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6283" b="95768" l="4520" r="97034">
                        <a14:foregroundMark x1="28249" y1="6937" x2="58616" y2="20942"/>
                        <a14:foregroundMark x1="58616" y1="20942" x2="59040" y2="20942"/>
                        <a14:foregroundMark x1="73164" y1="11038" x2="38418" y2="19852"/>
                        <a14:foregroundMark x1="61723" y1="6108" x2="34463" y2="6326"/>
                        <a14:foregroundMark x1="34463" y1="6326" x2="25000" y2="18194"/>
                        <a14:foregroundMark x1="25000" y1="18194" x2="65678" y2="21161"/>
                        <a14:foregroundMark x1="65678" y1="21161" x2="75424" y2="19590"/>
                        <a14:foregroundMark x1="79802" y1="16187" x2="50706" y2="28578"/>
                        <a14:foregroundMark x1="46328" y1="29538" x2="47175" y2="41230"/>
                        <a14:foregroundMark x1="47175" y1="41230" x2="47175" y2="41230"/>
                        <a14:foregroundMark x1="60876" y1="39572" x2="75424" y2="52225"/>
                        <a14:foregroundMark x1="75424" y1="52225" x2="75000" y2="52225"/>
                        <a14:foregroundMark x1="32627" y1="44503" x2="24435" y2="52923"/>
                        <a14:foregroundMark x1="24435" y1="52923" x2="23729" y2="76309"/>
                        <a14:foregroundMark x1="23729" y1="76309" x2="40537" y2="92452"/>
                        <a14:foregroundMark x1="40537" y1="92452" x2="46328" y2="92670"/>
                        <a14:foregroundMark x1="19492" y1="94023" x2="43503" y2="95942"/>
                        <a14:foregroundMark x1="43503" y1="95942" x2="72599" y2="94721"/>
                        <a14:foregroundMark x1="72599" y1="94721" x2="87994" y2="88482"/>
                        <a14:foregroundMark x1="87994" y1="88482" x2="88136" y2="85297"/>
                        <a14:foregroundMark x1="96501" y1="47952" x2="97034" y2="48124"/>
                        <a14:foregroundMark x1="69633" y1="39311" x2="94194" y2="47211"/>
                        <a14:foregroundMark x1="90819" y1="49520" x2="95621" y2="67757"/>
                        <a14:foregroundMark x1="30085" y1="44372" x2="8051" y2="48124"/>
                        <a14:foregroundMark x1="8051" y1="48124" x2="7062" y2="48560"/>
                        <a14:foregroundMark x1="5367" y1="55934" x2="14548" y2="70899"/>
                        <a14:foregroundMark x1="4520" y1="76178" x2="9322" y2="90183"/>
                        <a14:foregroundMark x1="9322" y1="91274" x2="21186" y2="95768"/>
                        <a14:foregroundMark x1="38418" y1="29799" x2="36582" y2="32941"/>
                        <a14:foregroundMark x1="67514" y1="23517" x2="60028" y2="24913"/>
                        <a14:foregroundMark x1="75847" y1="22295" x2="69209" y2="23822"/>
                        <a14:backgroundMark x1="67090" y1="27225" x2="66525" y2="29668"/>
                        <a14:backgroundMark x1="95621" y1="46946" x2="97458" y2="47775"/>
                        <a14:backgroundMark x1="99576" y1="49651" x2="99576" y2="50218"/>
                        <a14:backgroundMark x1="98305" y1="49258" x2="95198" y2="46379"/>
                      </a14:backgroundRemoval>
                    </a14:imgEffect>
                  </a14:imgLayer>
                </a14:imgProps>
              </a:ext>
              <a:ext uri="{28A0092B-C50C-407E-A947-70E740481C1C}">
                <a14:useLocalDpi xmlns:a14="http://schemas.microsoft.com/office/drawing/2010/main" val="0"/>
              </a:ext>
            </a:extLst>
          </a:blip>
          <a:srcRect/>
          <a:stretch>
            <a:fillRect/>
          </a:stretch>
        </p:blipFill>
        <p:spPr bwMode="auto">
          <a:xfrm rot="17987936">
            <a:off x="10188321" y="3733031"/>
            <a:ext cx="787697" cy="2550861"/>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748CC4BD-4A8E-8DB6-DE1B-571F095B2E5C}"/>
              </a:ext>
            </a:extLst>
          </p:cNvPr>
          <p:cNvSpPr txBox="1"/>
          <p:nvPr/>
        </p:nvSpPr>
        <p:spPr>
          <a:xfrm>
            <a:off x="6388644" y="3281536"/>
            <a:ext cx="5786578"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風の状態が分らない　　　　調べる方法はないのか？</a:t>
            </a:r>
            <a:endParaRPr lang="en-US" altLang="ja-JP" sz="2000" b="1" dirty="0">
              <a:latin typeface="Meiryo UI" panose="020B0604030504040204" pitchFamily="50" charset="-128"/>
              <a:ea typeface="Meiryo UI" panose="020B0604030504040204" pitchFamily="50" charset="-128"/>
            </a:endParaRPr>
          </a:p>
        </p:txBody>
      </p:sp>
      <p:sp>
        <p:nvSpPr>
          <p:cNvPr id="22" name="四角形: 角を丸くする 21">
            <a:extLst>
              <a:ext uri="{FF2B5EF4-FFF2-40B4-BE49-F238E27FC236}">
                <a16:creationId xmlns:a16="http://schemas.microsoft.com/office/drawing/2014/main" id="{DFF14F23-96AE-AFB8-9158-5260AAD23B08}"/>
              </a:ext>
            </a:extLst>
          </p:cNvPr>
          <p:cNvSpPr/>
          <p:nvPr/>
        </p:nvSpPr>
        <p:spPr>
          <a:xfrm>
            <a:off x="6469967" y="3381885"/>
            <a:ext cx="4557478" cy="4658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角丸四角形吹き出し 9">
            <a:extLst>
              <a:ext uri="{FF2B5EF4-FFF2-40B4-BE49-F238E27FC236}">
                <a16:creationId xmlns:a16="http://schemas.microsoft.com/office/drawing/2014/main" id="{8B392984-CFAB-E77F-0D1A-F7DB3D917B42}"/>
              </a:ext>
            </a:extLst>
          </p:cNvPr>
          <p:cNvSpPr/>
          <p:nvPr/>
        </p:nvSpPr>
        <p:spPr>
          <a:xfrm>
            <a:off x="1579724" y="2666752"/>
            <a:ext cx="2978316" cy="627753"/>
          </a:xfrm>
          <a:prstGeom prst="wedgeRoundRectCallout">
            <a:avLst>
              <a:gd name="adj1" fmla="val -60196"/>
              <a:gd name="adj2" fmla="val -4412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altLang="en-US" sz="1600" b="1" kern="100" dirty="0">
                <a:solidFill>
                  <a:schemeClr val="bg2"/>
                </a:solidFill>
                <a:latin typeface="Meiryo UI" panose="020B0604030504040204" pitchFamily="50" charset="-128"/>
                <a:ea typeface="Meiryo UI" panose="020B0604030504040204" pitchFamily="50" charset="-128"/>
                <a:cs typeface="Times New Roman" panose="02020603050405020304" pitchFamily="18" charset="0"/>
              </a:rPr>
              <a:t>洗濯物が乾く時　</a:t>
            </a:r>
            <a:endParaRPr lang="en-US" altLang="ja-JP" sz="1600" b="1" kern="100" dirty="0">
              <a:solidFill>
                <a:schemeClr val="bg2"/>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600" b="1" kern="100" dirty="0">
                <a:solidFill>
                  <a:schemeClr val="bg2"/>
                </a:solidFill>
                <a:latin typeface="Meiryo UI" panose="020B0604030504040204" pitchFamily="50" charset="-128"/>
                <a:ea typeface="Meiryo UI" panose="020B0604030504040204" pitchFamily="50" charset="-128"/>
                <a:cs typeface="Times New Roman" panose="02020603050405020304" pitchFamily="18" charset="0"/>
              </a:rPr>
              <a:t>早い時と遅い時があるよね</a:t>
            </a:r>
            <a:endParaRPr lang="en-US" altLang="ja-JP" sz="1600" b="1" kern="100" dirty="0">
              <a:solidFill>
                <a:schemeClr val="bg2"/>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01C0D4FB-913E-B45D-C3B9-18FB8730E76C}"/>
              </a:ext>
            </a:extLst>
          </p:cNvPr>
          <p:cNvSpPr txBox="1"/>
          <p:nvPr/>
        </p:nvSpPr>
        <p:spPr>
          <a:xfrm>
            <a:off x="3562837" y="5025043"/>
            <a:ext cx="2658100" cy="830997"/>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もう一度</a:t>
            </a:r>
            <a:endParaRPr kumimoji="1" lang="en-US" altLang="ja-JP" sz="2400" b="1" dirty="0">
              <a:latin typeface="Meiryo UI" panose="020B0604030504040204" pitchFamily="50" charset="-128"/>
              <a:ea typeface="Meiryo UI" panose="020B0604030504040204" pitchFamily="50" charset="-128"/>
            </a:endParaRPr>
          </a:p>
          <a:p>
            <a:r>
              <a:rPr kumimoji="1" lang="ja-JP" altLang="en-US" sz="2400" b="1" dirty="0">
                <a:latin typeface="Meiryo UI" panose="020B0604030504040204" pitchFamily="50" charset="-128"/>
                <a:ea typeface="Meiryo UI" panose="020B0604030504040204" pitchFamily="50" charset="-128"/>
              </a:rPr>
              <a:t>設備を見てみよう！</a:t>
            </a:r>
          </a:p>
        </p:txBody>
      </p:sp>
      <p:pic>
        <p:nvPicPr>
          <p:cNvPr id="27" name="図 26">
            <a:extLst>
              <a:ext uri="{FF2B5EF4-FFF2-40B4-BE49-F238E27FC236}">
                <a16:creationId xmlns:a16="http://schemas.microsoft.com/office/drawing/2014/main" id="{0E75F41D-738E-002F-5864-CC607B285474}"/>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flipH="1">
            <a:off x="3673701" y="3431338"/>
            <a:ext cx="1573307" cy="1572830"/>
          </a:xfrm>
          <a:prstGeom prst="rect">
            <a:avLst/>
          </a:prstGeom>
        </p:spPr>
      </p:pic>
      <p:sp>
        <p:nvSpPr>
          <p:cNvPr id="28" name="テキスト ボックス 27">
            <a:extLst>
              <a:ext uri="{FF2B5EF4-FFF2-40B4-BE49-F238E27FC236}">
                <a16:creationId xmlns:a16="http://schemas.microsoft.com/office/drawing/2014/main" id="{8541B030-5A95-E143-9250-C8B570A8DE2C}"/>
              </a:ext>
            </a:extLst>
          </p:cNvPr>
          <p:cNvSpPr txBox="1"/>
          <p:nvPr/>
        </p:nvSpPr>
        <p:spPr>
          <a:xfrm>
            <a:off x="10642881" y="602916"/>
            <a:ext cx="1556300"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22/12/14</a:t>
            </a:r>
            <a:endParaRPr lang="ja-JP" altLang="en-US" sz="1600" dirty="0">
              <a:latin typeface="Meiryo UI" panose="020B0604030504040204" pitchFamily="50" charset="-128"/>
              <a:ea typeface="Meiryo UI" panose="020B0604030504040204" pitchFamily="50" charset="-128"/>
            </a:endParaRPr>
          </a:p>
        </p:txBody>
      </p:sp>
      <p:sp>
        <p:nvSpPr>
          <p:cNvPr id="29" name="吹き出し: 角を丸めた四角形 28">
            <a:extLst>
              <a:ext uri="{FF2B5EF4-FFF2-40B4-BE49-F238E27FC236}">
                <a16:creationId xmlns:a16="http://schemas.microsoft.com/office/drawing/2014/main" id="{FD11A7D4-DF95-24C3-AFC4-0F65E890A48C}"/>
              </a:ext>
            </a:extLst>
          </p:cNvPr>
          <p:cNvSpPr/>
          <p:nvPr/>
        </p:nvSpPr>
        <p:spPr>
          <a:xfrm>
            <a:off x="6485311" y="3700049"/>
            <a:ext cx="5345649" cy="375762"/>
          </a:xfrm>
          <a:prstGeom prst="wedgeRoundRectCallout">
            <a:avLst>
              <a:gd name="adj1" fmla="val 48860"/>
              <a:gd name="adj2" fmla="val 18189"/>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”生技からのアドバイス”こんな道具で調べれますよ</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30" name="矢印: 右 29">
            <a:extLst>
              <a:ext uri="{FF2B5EF4-FFF2-40B4-BE49-F238E27FC236}">
                <a16:creationId xmlns:a16="http://schemas.microsoft.com/office/drawing/2014/main" id="{A8BD246B-AFF6-2EE4-BC47-0C1BD018A4F5}"/>
              </a:ext>
            </a:extLst>
          </p:cNvPr>
          <p:cNvSpPr/>
          <p:nvPr/>
        </p:nvSpPr>
        <p:spPr>
          <a:xfrm>
            <a:off x="8769707" y="3389764"/>
            <a:ext cx="287862" cy="19640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aphicFrame>
        <p:nvGraphicFramePr>
          <p:cNvPr id="38" name="表 37">
            <a:extLst>
              <a:ext uri="{FF2B5EF4-FFF2-40B4-BE49-F238E27FC236}">
                <a16:creationId xmlns:a16="http://schemas.microsoft.com/office/drawing/2014/main" id="{C5429A8A-6623-7070-9F99-80D9229B2C2F}"/>
              </a:ext>
            </a:extLst>
          </p:cNvPr>
          <p:cNvGraphicFramePr>
            <a:graphicFrameLocks noGrp="1"/>
          </p:cNvGraphicFramePr>
          <p:nvPr>
            <p:extLst>
              <p:ext uri="{D42A27DB-BD31-4B8C-83A1-F6EECF244321}">
                <p14:modId xmlns:p14="http://schemas.microsoft.com/office/powerpoint/2010/main" val="983270881"/>
              </p:ext>
            </p:extLst>
          </p:nvPr>
        </p:nvGraphicFramePr>
        <p:xfrm>
          <a:off x="6477543" y="1061197"/>
          <a:ext cx="5334000" cy="2225040"/>
        </p:xfrm>
        <a:graphic>
          <a:graphicData uri="http://schemas.openxmlformats.org/drawingml/2006/table">
            <a:tbl>
              <a:tblPr/>
              <a:tblGrid>
                <a:gridCol w="1514475">
                  <a:extLst>
                    <a:ext uri="{9D8B030D-6E8A-4147-A177-3AD203B41FA5}">
                      <a16:colId xmlns:a16="http://schemas.microsoft.com/office/drawing/2014/main" val="684670347"/>
                    </a:ext>
                  </a:extLst>
                </a:gridCol>
                <a:gridCol w="3028950">
                  <a:extLst>
                    <a:ext uri="{9D8B030D-6E8A-4147-A177-3AD203B41FA5}">
                      <a16:colId xmlns:a16="http://schemas.microsoft.com/office/drawing/2014/main" val="929656481"/>
                    </a:ext>
                  </a:extLst>
                </a:gridCol>
                <a:gridCol w="790575">
                  <a:extLst>
                    <a:ext uri="{9D8B030D-6E8A-4147-A177-3AD203B41FA5}">
                      <a16:colId xmlns:a16="http://schemas.microsoft.com/office/drawing/2014/main" val="813483615"/>
                    </a:ext>
                  </a:extLst>
                </a:gridCol>
              </a:tblGrid>
              <a:tr h="371475">
                <a:tc>
                  <a:txBody>
                    <a:bodyPr/>
                    <a:lstStyle/>
                    <a:p>
                      <a:pPr algn="ctr" fontAlgn="base"/>
                      <a:r>
                        <a:rPr lang="ja-JP" altLang="en-US" sz="2000" b="1" i="0" dirty="0">
                          <a:solidFill>
                            <a:srgbClr val="000000"/>
                          </a:solidFill>
                          <a:effectLst/>
                          <a:latin typeface="Meiryo UI" panose="020B0604030504040204" pitchFamily="50" charset="-128"/>
                          <a:ea typeface="Meiryo UI" panose="020B0604030504040204" pitchFamily="50" charset="-128"/>
                        </a:rPr>
                        <a:t>調査項目​</a:t>
                      </a:r>
                      <a:endParaRPr lang="ja-JP" altLang="en-US" sz="2400" b="1" i="0" dirty="0">
                        <a:solidFill>
                          <a:srgbClr val="FFFFFF"/>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algn="ctr" fontAlgn="base"/>
                      <a:r>
                        <a:rPr lang="ja-JP" altLang="en-US" sz="2000" b="1" i="0" dirty="0">
                          <a:solidFill>
                            <a:srgbClr val="000000"/>
                          </a:solidFill>
                          <a:effectLst/>
                          <a:latin typeface="Meiryo UI" panose="020B0604030504040204" pitchFamily="50" charset="-128"/>
                          <a:ea typeface="Meiryo UI" panose="020B0604030504040204" pitchFamily="50" charset="-128"/>
                        </a:rPr>
                        <a:t>設備状態​</a:t>
                      </a:r>
                      <a:endParaRPr lang="ja-JP" altLang="en-US" sz="2400" b="1" i="0" dirty="0">
                        <a:solidFill>
                          <a:srgbClr val="FFFFFF"/>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algn="ctr" fontAlgn="base"/>
                      <a:r>
                        <a:rPr lang="ja-JP" altLang="en-US" sz="2000" b="1" i="0" dirty="0">
                          <a:solidFill>
                            <a:srgbClr val="000000"/>
                          </a:solidFill>
                          <a:effectLst/>
                          <a:latin typeface="Meiryo UI" panose="020B0604030504040204" pitchFamily="50" charset="-128"/>
                          <a:ea typeface="Meiryo UI" panose="020B0604030504040204" pitchFamily="50" charset="-128"/>
                        </a:rPr>
                        <a:t>判定​</a:t>
                      </a:r>
                      <a:endParaRPr lang="ja-JP" altLang="en-US" sz="2400" b="1" i="0" dirty="0">
                        <a:solidFill>
                          <a:srgbClr val="FFFFFF"/>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extLst>
                  <a:ext uri="{0D108BD9-81ED-4DB2-BD59-A6C34878D82A}">
                    <a16:rowId xmlns:a16="http://schemas.microsoft.com/office/drawing/2014/main" val="1627879185"/>
                  </a:ext>
                </a:extLst>
              </a:tr>
              <a:tr h="333375">
                <a:tc>
                  <a:txBody>
                    <a:bodyPr/>
                    <a:lstStyle/>
                    <a:p>
                      <a:pPr algn="ctr" fontAlgn="base"/>
                      <a:r>
                        <a:rPr lang="ja-JP" altLang="en-US" sz="2000" b="1" i="0" u="none" strike="noStrike" dirty="0">
                          <a:solidFill>
                            <a:srgbClr val="000000"/>
                          </a:solidFill>
                          <a:effectLst/>
                          <a:latin typeface="Meiryo UI" panose="020B0604030504040204" pitchFamily="50" charset="-128"/>
                          <a:ea typeface="Meiryo UI" panose="020B0604030504040204" pitchFamily="50" charset="-128"/>
                        </a:rPr>
                        <a:t>水分量</a:t>
                      </a:r>
                      <a:r>
                        <a:rPr lang="ja-JP" altLang="en-US" sz="2000" b="1" i="0" dirty="0">
                          <a:solidFill>
                            <a:srgbClr val="000000"/>
                          </a:solidFill>
                          <a:effectLst/>
                          <a:latin typeface="Meiryo UI" panose="020B0604030504040204" pitchFamily="50" charset="-128"/>
                          <a:ea typeface="Meiryo UI" panose="020B0604030504040204" pitchFamily="50" charset="-128"/>
                        </a:rPr>
                        <a:t>​</a:t>
                      </a:r>
                      <a:endParaRPr lang="ja-JP" altLang="en-US" sz="2400" b="1" i="0" dirty="0">
                        <a:solidFill>
                          <a:srgbClr val="323232"/>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algn="ctr"/>
                      <a:r>
                        <a:rPr kumimoji="1" lang="ja-JP" altLang="en-US" sz="2000" b="1" dirty="0">
                          <a:solidFill>
                            <a:srgbClr val="000000"/>
                          </a:solidFill>
                          <a:latin typeface="Meiryo UI" panose="020B0604030504040204" pitchFamily="50" charset="-128"/>
                          <a:ea typeface="Meiryo UI" panose="020B0604030504040204" pitchFamily="50" charset="-128"/>
                        </a:rPr>
                        <a:t>全製品同じ</a:t>
                      </a:r>
                      <a:endParaRPr kumimoji="1" lang="en-US" altLang="ja-JP" sz="2000" b="1" dirty="0">
                        <a:solidFill>
                          <a:srgbClr val="000000"/>
                        </a:solidFill>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algn="ctr" fontAlgn="base"/>
                      <a:r>
                        <a:rPr lang="ja-JP" altLang="en-US" sz="2000" b="1" i="0" dirty="0">
                          <a:solidFill>
                            <a:srgbClr val="000000"/>
                          </a:solidFill>
                          <a:effectLst/>
                          <a:latin typeface="Meiryo UI" panose="020B0604030504040204" pitchFamily="50" charset="-128"/>
                          <a:ea typeface="Meiryo UI" panose="020B0604030504040204" pitchFamily="50" charset="-128"/>
                        </a:rPr>
                        <a:t>〇​</a:t>
                      </a:r>
                      <a:endParaRPr lang="ja-JP" altLang="en-US" sz="2400" b="1" i="0" dirty="0">
                        <a:solidFill>
                          <a:srgbClr val="323232"/>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extLst>
                  <a:ext uri="{0D108BD9-81ED-4DB2-BD59-A6C34878D82A}">
                    <a16:rowId xmlns:a16="http://schemas.microsoft.com/office/drawing/2014/main" val="1197255195"/>
                  </a:ext>
                </a:extLst>
              </a:tr>
              <a:tr h="371475">
                <a:tc>
                  <a:txBody>
                    <a:bodyPr/>
                    <a:lstStyle/>
                    <a:p>
                      <a:pPr algn="ctr" fontAlgn="base"/>
                      <a:r>
                        <a:rPr lang="ja-JP" altLang="en-US" sz="2000" b="1" i="0" u="none" strike="noStrike" dirty="0">
                          <a:solidFill>
                            <a:srgbClr val="000000"/>
                          </a:solidFill>
                          <a:effectLst/>
                          <a:latin typeface="Meiryo UI" panose="020B0604030504040204" pitchFamily="50" charset="-128"/>
                          <a:ea typeface="Meiryo UI" panose="020B0604030504040204" pitchFamily="50" charset="-128"/>
                        </a:rPr>
                        <a:t>湿　度</a:t>
                      </a:r>
                      <a:r>
                        <a:rPr lang="ja-JP" altLang="en-US" sz="2000" b="1" i="0" dirty="0">
                          <a:solidFill>
                            <a:srgbClr val="000000"/>
                          </a:solidFill>
                          <a:effectLst/>
                          <a:latin typeface="Meiryo UI" panose="020B0604030504040204" pitchFamily="50" charset="-128"/>
                          <a:ea typeface="Meiryo UI" panose="020B0604030504040204" pitchFamily="50" charset="-128"/>
                        </a:rPr>
                        <a:t>​</a:t>
                      </a:r>
                      <a:endParaRPr lang="ja-JP" altLang="en-US" sz="2400" b="1" i="0" dirty="0">
                        <a:solidFill>
                          <a:srgbClr val="323232"/>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000000"/>
                          </a:solidFill>
                          <a:latin typeface="Meiryo UI" panose="020B0604030504040204" pitchFamily="50" charset="-128"/>
                          <a:ea typeface="Meiryo UI" panose="020B0604030504040204" pitchFamily="50" charset="-128"/>
                        </a:rPr>
                        <a:t>湿度変化なし</a:t>
                      </a: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algn="ctr" fontAlgn="base"/>
                      <a:r>
                        <a:rPr lang="ja-JP" altLang="en-US" sz="2000" b="1" i="0" dirty="0">
                          <a:solidFill>
                            <a:srgbClr val="000000"/>
                          </a:solidFill>
                          <a:effectLst/>
                          <a:latin typeface="Meiryo UI" panose="020B0604030504040204" pitchFamily="50" charset="-128"/>
                          <a:ea typeface="Meiryo UI" panose="020B0604030504040204" pitchFamily="50" charset="-128"/>
                        </a:rPr>
                        <a:t>〇​</a:t>
                      </a:r>
                      <a:endParaRPr lang="ja-JP" altLang="en-US" sz="2400" b="1" i="0" dirty="0">
                        <a:solidFill>
                          <a:srgbClr val="323232"/>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extLst>
                  <a:ext uri="{0D108BD9-81ED-4DB2-BD59-A6C34878D82A}">
                    <a16:rowId xmlns:a16="http://schemas.microsoft.com/office/drawing/2014/main" val="2617615348"/>
                  </a:ext>
                </a:extLst>
              </a:tr>
              <a:tr h="371475">
                <a:tc>
                  <a:txBody>
                    <a:bodyPr/>
                    <a:lstStyle/>
                    <a:p>
                      <a:pPr algn="ctr" fontAlgn="base"/>
                      <a:r>
                        <a:rPr lang="ja-JP" altLang="en-US" sz="2000" b="1" i="0" u="none" strike="noStrike" dirty="0">
                          <a:solidFill>
                            <a:srgbClr val="000000"/>
                          </a:solidFill>
                          <a:effectLst/>
                          <a:latin typeface="Meiryo UI" panose="020B0604030504040204" pitchFamily="50" charset="-128"/>
                          <a:ea typeface="Meiryo UI" panose="020B0604030504040204" pitchFamily="50" charset="-128"/>
                        </a:rPr>
                        <a:t>温　度</a:t>
                      </a:r>
                      <a:r>
                        <a:rPr lang="ja-JP" altLang="en-US" sz="2000" b="1" i="0" dirty="0">
                          <a:solidFill>
                            <a:srgbClr val="000000"/>
                          </a:solidFill>
                          <a:effectLst/>
                          <a:latin typeface="Meiryo UI" panose="020B0604030504040204" pitchFamily="50" charset="-128"/>
                          <a:ea typeface="Meiryo UI" panose="020B0604030504040204" pitchFamily="50" charset="-128"/>
                        </a:rPr>
                        <a:t>​</a:t>
                      </a:r>
                      <a:endParaRPr lang="ja-JP" altLang="en-US" sz="2400" b="1" i="0" dirty="0">
                        <a:solidFill>
                          <a:srgbClr val="323232"/>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000000"/>
                          </a:solidFill>
                          <a:latin typeface="Meiryo UI" panose="020B0604030504040204" pitchFamily="50" charset="-128"/>
                          <a:ea typeface="Meiryo UI" panose="020B0604030504040204" pitchFamily="50" charset="-128"/>
                        </a:rPr>
                        <a:t>温度一定</a:t>
                      </a: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algn="ctr" fontAlgn="base"/>
                      <a:r>
                        <a:rPr lang="ja-JP" altLang="en-US" sz="2000" b="1" i="0" dirty="0">
                          <a:solidFill>
                            <a:srgbClr val="000000"/>
                          </a:solidFill>
                          <a:effectLst/>
                          <a:latin typeface="Meiryo UI" panose="020B0604030504040204" pitchFamily="50" charset="-128"/>
                          <a:ea typeface="Meiryo UI" panose="020B0604030504040204" pitchFamily="50" charset="-128"/>
                        </a:rPr>
                        <a:t>〇​</a:t>
                      </a:r>
                      <a:endParaRPr lang="ja-JP" altLang="en-US" sz="2400" b="1" i="0" dirty="0">
                        <a:solidFill>
                          <a:srgbClr val="323232"/>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extLst>
                  <a:ext uri="{0D108BD9-81ED-4DB2-BD59-A6C34878D82A}">
                    <a16:rowId xmlns:a16="http://schemas.microsoft.com/office/drawing/2014/main" val="1368789467"/>
                  </a:ext>
                </a:extLst>
              </a:tr>
              <a:tr h="371475">
                <a:tc>
                  <a:txBody>
                    <a:bodyPr/>
                    <a:lstStyle/>
                    <a:p>
                      <a:pPr algn="ctr" fontAlgn="base"/>
                      <a:r>
                        <a:rPr lang="ja-JP" altLang="en-US" sz="2800" b="1" i="0" u="none" strike="noStrike" dirty="0">
                          <a:solidFill>
                            <a:srgbClr val="000000"/>
                          </a:solidFill>
                          <a:effectLst/>
                          <a:latin typeface="Meiryo UI" panose="020B0604030504040204" pitchFamily="50" charset="-128"/>
                          <a:ea typeface="Meiryo UI" panose="020B0604030504040204" pitchFamily="50" charset="-128"/>
                        </a:rPr>
                        <a:t>風通し</a:t>
                      </a:r>
                      <a:r>
                        <a:rPr lang="ja-JP" altLang="en-US" sz="2800" b="1" i="0" dirty="0">
                          <a:solidFill>
                            <a:srgbClr val="000000"/>
                          </a:solidFill>
                          <a:effectLst/>
                          <a:latin typeface="Meiryo UI" panose="020B0604030504040204" pitchFamily="50" charset="-128"/>
                          <a:ea typeface="Meiryo UI" panose="020B0604030504040204" pitchFamily="50" charset="-128"/>
                        </a:rPr>
                        <a:t>​</a:t>
                      </a:r>
                      <a:endParaRPr lang="ja-JP" altLang="en-US" sz="3200" b="1" i="0" dirty="0">
                        <a:solidFill>
                          <a:srgbClr val="323232"/>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dirty="0">
                          <a:solidFill>
                            <a:srgbClr val="000000"/>
                          </a:solidFill>
                          <a:latin typeface="Meiryo UI" panose="020B0604030504040204" pitchFamily="50" charset="-128"/>
                          <a:ea typeface="Meiryo UI" panose="020B0604030504040204" pitchFamily="50" charset="-128"/>
                        </a:rPr>
                        <a:t>不明</a:t>
                      </a: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tc>
                  <a:txBody>
                    <a:bodyPr/>
                    <a:lstStyle/>
                    <a:p>
                      <a:pPr algn="ctr" fontAlgn="base"/>
                      <a:endParaRPr lang="ja-JP" altLang="en-US" sz="3600" b="1" i="0" dirty="0">
                        <a:solidFill>
                          <a:srgbClr val="323232"/>
                        </a:solidFill>
                        <a:effectLst/>
                        <a:latin typeface="Meiryo UI" panose="020B0604030504040204" pitchFamily="50" charset="-128"/>
                        <a:ea typeface="Meiryo UI" panose="020B0604030504040204" pitchFamily="50" charset="-128"/>
                      </a:endParaRPr>
                    </a:p>
                  </a:txBody>
                  <a:tcPr anchor="ctr">
                    <a:lnL w="12040" cap="flat" cmpd="sng" algn="ctr">
                      <a:solidFill>
                        <a:srgbClr val="323232"/>
                      </a:solidFill>
                      <a:prstDash val="solid"/>
                      <a:round/>
                      <a:headEnd type="none" w="med" len="med"/>
                      <a:tailEnd type="none" w="med" len="med"/>
                    </a:lnL>
                    <a:lnR w="12040" cap="flat" cmpd="sng" algn="ctr">
                      <a:solidFill>
                        <a:srgbClr val="323232"/>
                      </a:solidFill>
                      <a:prstDash val="solid"/>
                      <a:round/>
                      <a:headEnd type="none" w="med" len="med"/>
                      <a:tailEnd type="none" w="med" len="med"/>
                    </a:lnR>
                    <a:lnT w="12040" cap="flat" cmpd="sng" algn="ctr">
                      <a:solidFill>
                        <a:srgbClr val="323232"/>
                      </a:solidFill>
                      <a:prstDash val="solid"/>
                      <a:round/>
                      <a:headEnd type="none" w="med" len="med"/>
                      <a:tailEnd type="none" w="med" len="med"/>
                    </a:lnT>
                    <a:lnB w="12040" cap="flat" cmpd="sng" algn="ctr">
                      <a:solidFill>
                        <a:srgbClr val="323232"/>
                      </a:solidFill>
                      <a:prstDash val="solid"/>
                      <a:round/>
                      <a:headEnd type="none" w="med" len="med"/>
                      <a:tailEnd type="none" w="med" len="med"/>
                    </a:lnB>
                    <a:solidFill>
                      <a:schemeClr val="bg1"/>
                    </a:solidFill>
                  </a:tcPr>
                </a:tc>
                <a:extLst>
                  <a:ext uri="{0D108BD9-81ED-4DB2-BD59-A6C34878D82A}">
                    <a16:rowId xmlns:a16="http://schemas.microsoft.com/office/drawing/2014/main" val="4187937803"/>
                  </a:ext>
                </a:extLst>
              </a:tr>
            </a:tbl>
          </a:graphicData>
        </a:graphic>
      </p:graphicFrame>
      <p:sp>
        <p:nvSpPr>
          <p:cNvPr id="25" name="テキスト ボックス 24">
            <a:extLst>
              <a:ext uri="{FF2B5EF4-FFF2-40B4-BE49-F238E27FC236}">
                <a16:creationId xmlns:a16="http://schemas.microsoft.com/office/drawing/2014/main" id="{89DA05EA-43B1-E0D3-AC1C-DEE002C07591}"/>
              </a:ext>
            </a:extLst>
          </p:cNvPr>
          <p:cNvSpPr txBox="1"/>
          <p:nvPr/>
        </p:nvSpPr>
        <p:spPr>
          <a:xfrm>
            <a:off x="6531920" y="480798"/>
            <a:ext cx="4416594" cy="430887"/>
          </a:xfrm>
          <a:prstGeom prst="rect">
            <a:avLst/>
          </a:prstGeom>
          <a:noFill/>
        </p:spPr>
        <p:txBody>
          <a:bodyPr wrap="none" rtlCol="0">
            <a:spAutoFit/>
          </a:bodyPr>
          <a:lstStyle/>
          <a:p>
            <a:r>
              <a:rPr kumimoji="1" lang="ja-JP" altLang="en-US" sz="2200" b="1" dirty="0">
                <a:latin typeface="Meiryo UI" panose="020B0604030504040204" pitchFamily="50" charset="-128"/>
                <a:ea typeface="Meiryo UI" panose="020B0604030504040204" pitchFamily="50" charset="-128"/>
              </a:rPr>
              <a:t>■</a:t>
            </a:r>
            <a:r>
              <a:rPr lang="ja-JP" altLang="en-US" sz="2200" b="1" dirty="0">
                <a:latin typeface="Meiryo UI" panose="020B0604030504040204" pitchFamily="50" charset="-128"/>
                <a:ea typeface="Meiryo UI" panose="020B0604030504040204" pitchFamily="50" charset="-128"/>
              </a:rPr>
              <a:t>現状</a:t>
            </a:r>
            <a:r>
              <a:rPr kumimoji="1" lang="ja-JP" altLang="en-US" sz="2200" b="1" dirty="0">
                <a:latin typeface="Meiryo UI" panose="020B0604030504040204" pitchFamily="50" charset="-128"/>
                <a:ea typeface="Meiryo UI" panose="020B0604030504040204" pitchFamily="50" charset="-128"/>
              </a:rPr>
              <a:t>調査</a:t>
            </a:r>
            <a:r>
              <a:rPr kumimoji="1" lang="ja-JP" altLang="en-US" sz="2200" b="1" dirty="0">
                <a:solidFill>
                  <a:schemeClr val="bg2"/>
                </a:solidFill>
                <a:latin typeface="Meiryo UI" panose="020B0604030504040204" pitchFamily="50" charset="-128"/>
                <a:ea typeface="Meiryo UI" panose="020B0604030504040204" pitchFamily="50" charset="-128"/>
              </a:rPr>
              <a:t>（設備条件との比較）</a:t>
            </a:r>
          </a:p>
        </p:txBody>
      </p:sp>
      <p:sp>
        <p:nvSpPr>
          <p:cNvPr id="2" name="テキスト ボックス 1">
            <a:extLst>
              <a:ext uri="{FF2B5EF4-FFF2-40B4-BE49-F238E27FC236}">
                <a16:creationId xmlns:a16="http://schemas.microsoft.com/office/drawing/2014/main" id="{7F2205FF-400C-E011-ADEF-21945A80D0BB}"/>
              </a:ext>
            </a:extLst>
          </p:cNvPr>
          <p:cNvSpPr txBox="1"/>
          <p:nvPr/>
        </p:nvSpPr>
        <p:spPr>
          <a:xfrm>
            <a:off x="3936452" y="857085"/>
            <a:ext cx="187904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～サークル会合～</a:t>
            </a:r>
          </a:p>
        </p:txBody>
      </p:sp>
      <p:sp>
        <p:nvSpPr>
          <p:cNvPr id="16" name="二等辺三角形 15">
            <a:extLst>
              <a:ext uri="{FF2B5EF4-FFF2-40B4-BE49-F238E27FC236}">
                <a16:creationId xmlns:a16="http://schemas.microsoft.com/office/drawing/2014/main" id="{6862619C-9C15-A91B-3110-0783B0A766CB}"/>
              </a:ext>
            </a:extLst>
          </p:cNvPr>
          <p:cNvSpPr/>
          <p:nvPr/>
        </p:nvSpPr>
        <p:spPr>
          <a:xfrm>
            <a:off x="11201246" y="2787571"/>
            <a:ext cx="408658" cy="374893"/>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 name="スライド番号プレースホルダー 2">
            <a:extLst>
              <a:ext uri="{FF2B5EF4-FFF2-40B4-BE49-F238E27FC236}">
                <a16:creationId xmlns:a16="http://schemas.microsoft.com/office/drawing/2014/main" id="{9F9766AB-1DE5-A4CB-18C9-6946EC8FDC9A}"/>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17/24</a:t>
            </a:r>
          </a:p>
        </p:txBody>
      </p:sp>
      <p:sp>
        <p:nvSpPr>
          <p:cNvPr id="3" name="フッター プレースホルダー 1">
            <a:extLst>
              <a:ext uri="{FF2B5EF4-FFF2-40B4-BE49-F238E27FC236}">
                <a16:creationId xmlns:a16="http://schemas.microsoft.com/office/drawing/2014/main" id="{ACF134EB-3F4A-9323-D417-F8595880D97C}"/>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68670716-B72F-DB3A-B9B5-02BFC2866762}"/>
              </a:ext>
            </a:extLst>
          </p:cNvPr>
          <p:cNvSpPr/>
          <p:nvPr/>
        </p:nvSpPr>
        <p:spPr>
          <a:xfrm rot="1796935">
            <a:off x="10478655" y="4776534"/>
            <a:ext cx="159762" cy="469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554956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27D72E1F-2BB5-D90D-E54E-3056B9E736FF}"/>
              </a:ext>
            </a:extLst>
          </p:cNvPr>
          <p:cNvSpPr txBox="1"/>
          <p:nvPr/>
        </p:nvSpPr>
        <p:spPr>
          <a:xfrm>
            <a:off x="9588825" y="5514227"/>
            <a:ext cx="787395" cy="400110"/>
          </a:xfrm>
          <a:prstGeom prst="rect">
            <a:avLst/>
          </a:prstGeom>
          <a:solidFill>
            <a:schemeClr val="bg1"/>
          </a:solidFill>
          <a:ln>
            <a:noFill/>
          </a:ln>
        </p:spPr>
        <p:txBody>
          <a:bodyPr wrap="none" rtlCol="0">
            <a:spAutoFit/>
          </a:bodyPr>
          <a:lstStyle/>
          <a:p>
            <a:r>
              <a:rPr lang="en-US" altLang="ja-JP" sz="2000" b="1" dirty="0">
                <a:latin typeface="Meiryo UI" panose="020B0604030504040204" pitchFamily="50" charset="-128"/>
                <a:ea typeface="Meiryo UI" panose="020B0604030504040204" pitchFamily="50" charset="-128"/>
              </a:rPr>
              <a:t>20</a:t>
            </a:r>
            <a:r>
              <a:rPr lang="ja-JP" altLang="en-US" sz="2000" b="1" dirty="0">
                <a:latin typeface="Meiryo UI" panose="020B0604030504040204" pitchFamily="50" charset="-128"/>
                <a:ea typeface="Meiryo UI" panose="020B0604030504040204" pitchFamily="50" charset="-128"/>
              </a:rPr>
              <a:t>秒</a:t>
            </a:r>
          </a:p>
        </p:txBody>
      </p:sp>
      <p:sp>
        <p:nvSpPr>
          <p:cNvPr id="42" name="テキスト ボックス 41">
            <a:extLst>
              <a:ext uri="{FF2B5EF4-FFF2-40B4-BE49-F238E27FC236}">
                <a16:creationId xmlns:a16="http://schemas.microsoft.com/office/drawing/2014/main" id="{3572D558-8F40-A6BE-346B-9F75E8A3F488}"/>
              </a:ext>
            </a:extLst>
          </p:cNvPr>
          <p:cNvSpPr txBox="1"/>
          <p:nvPr/>
        </p:nvSpPr>
        <p:spPr>
          <a:xfrm>
            <a:off x="8465650" y="5531970"/>
            <a:ext cx="787395" cy="400110"/>
          </a:xfrm>
          <a:prstGeom prst="rect">
            <a:avLst/>
          </a:prstGeom>
          <a:solidFill>
            <a:schemeClr val="bg1"/>
          </a:solidFill>
          <a:ln>
            <a:noFill/>
          </a:ln>
        </p:spPr>
        <p:txBody>
          <a:bodyPr wrap="none" rtlCol="0">
            <a:spAutoFit/>
          </a:bodyPr>
          <a:lstStyle/>
          <a:p>
            <a:r>
              <a:rPr lang="en-US" altLang="ja-JP" sz="2000" b="1" dirty="0">
                <a:latin typeface="Meiryo UI" panose="020B0604030504040204" pitchFamily="50" charset="-128"/>
                <a:ea typeface="Meiryo UI" panose="020B0604030504040204" pitchFamily="50" charset="-128"/>
              </a:rPr>
              <a:t>12</a:t>
            </a:r>
            <a:r>
              <a:rPr lang="ja-JP" altLang="en-US" sz="2000" b="1" dirty="0">
                <a:latin typeface="Meiryo UI" panose="020B0604030504040204" pitchFamily="50" charset="-128"/>
                <a:ea typeface="Meiryo UI" panose="020B0604030504040204" pitchFamily="50" charset="-128"/>
              </a:rPr>
              <a:t>秒</a:t>
            </a:r>
            <a:endParaRPr lang="ja-JP" altLang="en-US" sz="2400" b="1"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3590E18C-1406-3ACE-0A62-4CE86169D5C3}"/>
              </a:ext>
            </a:extLst>
          </p:cNvPr>
          <p:cNvSpPr txBox="1"/>
          <p:nvPr/>
        </p:nvSpPr>
        <p:spPr>
          <a:xfrm>
            <a:off x="2077031" y="3418374"/>
            <a:ext cx="3965894" cy="384721"/>
          </a:xfrm>
          <a:prstGeom prst="rect">
            <a:avLst/>
          </a:prstGeom>
          <a:noFill/>
        </p:spPr>
        <p:txBody>
          <a:bodyPr wrap="none" rtlCol="0">
            <a:spAutoFit/>
          </a:bodyPr>
          <a:lstStyle/>
          <a:p>
            <a:r>
              <a:rPr lang="ja-JP" altLang="en-US" sz="1900" b="1" dirty="0">
                <a:latin typeface="Meiryo UI" panose="020B0604030504040204" pitchFamily="50" charset="-128"/>
                <a:ea typeface="Meiryo UI" panose="020B0604030504040204" pitchFamily="50" charset="-128"/>
              </a:rPr>
              <a:t>ダクトの風速</a:t>
            </a:r>
            <a:r>
              <a:rPr lang="en-US" altLang="ja-JP" sz="1900" b="1" dirty="0">
                <a:latin typeface="Meiryo UI" panose="020B0604030504040204" pitchFamily="50" charset="-128"/>
                <a:ea typeface="Meiryo UI" panose="020B0604030504040204" pitchFamily="50" charset="-128"/>
              </a:rPr>
              <a:t>3.7m/s</a:t>
            </a:r>
            <a:r>
              <a:rPr lang="ja-JP" altLang="en-US" sz="1900" b="1" dirty="0">
                <a:latin typeface="Meiryo UI" panose="020B0604030504040204" pitchFamily="50" charset="-128"/>
                <a:ea typeface="Meiryo UI" panose="020B0604030504040204" pitchFamily="50" charset="-128"/>
              </a:rPr>
              <a:t>ってどのくらい？</a:t>
            </a:r>
          </a:p>
        </p:txBody>
      </p:sp>
      <p:sp>
        <p:nvSpPr>
          <p:cNvPr id="5" name="テキスト ボックス 4">
            <a:extLst>
              <a:ext uri="{FF2B5EF4-FFF2-40B4-BE49-F238E27FC236}">
                <a16:creationId xmlns:a16="http://schemas.microsoft.com/office/drawing/2014/main" id="{2CCFECC3-D94B-EB0A-70B9-12A94D445AB3}"/>
              </a:ext>
            </a:extLst>
          </p:cNvPr>
          <p:cNvSpPr txBox="1"/>
          <p:nvPr/>
        </p:nvSpPr>
        <p:spPr>
          <a:xfrm>
            <a:off x="3745829" y="3713122"/>
            <a:ext cx="3113511" cy="1631216"/>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小型サーキュレーターの風速　</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①：</a:t>
            </a:r>
            <a:r>
              <a:rPr lang="en-US" altLang="ja-JP" sz="1600" b="1" dirty="0">
                <a:latin typeface="Meiryo UI" panose="020B0604030504040204" pitchFamily="50" charset="-128"/>
                <a:ea typeface="Meiryo UI" panose="020B0604030504040204" pitchFamily="50" charset="-128"/>
              </a:rPr>
              <a:t>1.3</a:t>
            </a:r>
            <a:r>
              <a:rPr lang="ja-JP" altLang="en-US" sz="1600" b="1" dirty="0">
                <a:latin typeface="Meiryo UI" panose="020B0604030504040204" pitchFamily="50" charset="-128"/>
                <a:ea typeface="Meiryo UI" panose="020B0604030504040204" pitchFamily="50" charset="-128"/>
              </a:rPr>
              <a:t>ｍ</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ｓ</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②：</a:t>
            </a:r>
            <a:r>
              <a:rPr lang="en-US" altLang="ja-JP" sz="1600" b="1" dirty="0">
                <a:latin typeface="Meiryo UI" panose="020B0604030504040204" pitchFamily="50" charset="-128"/>
                <a:ea typeface="Meiryo UI" panose="020B0604030504040204" pitchFamily="50" charset="-128"/>
              </a:rPr>
              <a:t>2.0</a:t>
            </a:r>
            <a:r>
              <a:rPr lang="ja-JP" altLang="en-US" sz="1600" b="1" dirty="0">
                <a:latin typeface="Meiryo UI" panose="020B0604030504040204" pitchFamily="50" charset="-128"/>
                <a:ea typeface="Meiryo UI" panose="020B0604030504040204" pitchFamily="50" charset="-128"/>
              </a:rPr>
              <a:t>ｍ</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ｓ</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rPr>
              <a:t>③：</a:t>
            </a:r>
            <a:r>
              <a:rPr lang="en-US" altLang="ja-JP" sz="2000" b="1" dirty="0">
                <a:latin typeface="Meiryo UI" panose="020B0604030504040204" pitchFamily="50" charset="-128"/>
                <a:ea typeface="Meiryo UI" panose="020B0604030504040204" pitchFamily="50" charset="-128"/>
              </a:rPr>
              <a:t>3.8</a:t>
            </a:r>
            <a:r>
              <a:rPr lang="ja-JP" altLang="en-US" sz="2000" b="1" dirty="0">
                <a:latin typeface="Meiryo UI" panose="020B0604030504040204" pitchFamily="50" charset="-128"/>
                <a:ea typeface="Meiryo UI" panose="020B0604030504040204" pitchFamily="50" charset="-128"/>
              </a:rPr>
              <a:t>ｍ</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ｓ</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④：</a:t>
            </a:r>
            <a:r>
              <a:rPr lang="en-US" altLang="ja-JP" sz="1600" b="1" dirty="0">
                <a:latin typeface="Meiryo UI" panose="020B0604030504040204" pitchFamily="50" charset="-128"/>
                <a:ea typeface="Meiryo UI" panose="020B0604030504040204" pitchFamily="50" charset="-128"/>
              </a:rPr>
              <a:t>5.1</a:t>
            </a:r>
            <a:r>
              <a:rPr lang="ja-JP" altLang="en-US" sz="1600" b="1" dirty="0">
                <a:latin typeface="Meiryo UI" panose="020B0604030504040204" pitchFamily="50" charset="-128"/>
                <a:ea typeface="Meiryo UI" panose="020B0604030504040204" pitchFamily="50" charset="-128"/>
              </a:rPr>
              <a:t>ｍ</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ｓ</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　　　　　⑤：</a:t>
            </a:r>
            <a:r>
              <a:rPr lang="en-US" altLang="ja-JP" sz="1600" b="1" dirty="0">
                <a:latin typeface="Meiryo UI" panose="020B0604030504040204" pitchFamily="50" charset="-128"/>
                <a:ea typeface="Meiryo UI" panose="020B0604030504040204" pitchFamily="50" charset="-128"/>
              </a:rPr>
              <a:t>6.5</a:t>
            </a:r>
            <a:r>
              <a:rPr lang="ja-JP" altLang="en-US" sz="1600" b="1" dirty="0">
                <a:latin typeface="Meiryo UI" panose="020B0604030504040204" pitchFamily="50" charset="-128"/>
                <a:ea typeface="Meiryo UI" panose="020B0604030504040204" pitchFamily="50" charset="-128"/>
              </a:rPr>
              <a:t>ｍ</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ｓ</a:t>
            </a:r>
            <a:endParaRPr lang="en-US" altLang="ja-JP" sz="1600"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1EEC29E9-2EE1-379C-8496-A9C8EB57732F}"/>
              </a:ext>
            </a:extLst>
          </p:cNvPr>
          <p:cNvSpPr txBox="1"/>
          <p:nvPr/>
        </p:nvSpPr>
        <p:spPr>
          <a:xfrm>
            <a:off x="2103963" y="5476712"/>
            <a:ext cx="4493103" cy="400110"/>
          </a:xfrm>
          <a:prstGeom prst="rect">
            <a:avLst/>
          </a:prstGeom>
          <a:noFill/>
        </p:spPr>
        <p:txBody>
          <a:bodyPr wrap="square">
            <a:spAutoFit/>
          </a:bodyPr>
          <a:lstStyle/>
          <a:p>
            <a:r>
              <a:rPr lang="ja-JP" altLang="en-US" sz="2000" b="1" dirty="0">
                <a:solidFill>
                  <a:schemeClr val="bg2"/>
                </a:solidFill>
                <a:latin typeface="Meiryo UI" panose="020B0604030504040204" pitchFamily="50" charset="-128"/>
                <a:ea typeface="Meiryo UI" panose="020B0604030504040204" pitchFamily="50" charset="-128"/>
              </a:rPr>
              <a:t>サーキュレーターの③と同等だね！</a:t>
            </a:r>
            <a:endParaRPr lang="en-US" altLang="ja-JP" sz="2000" b="1" dirty="0">
              <a:solidFill>
                <a:schemeClr val="bg2"/>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846AE637-B943-9546-A980-3A3D3B5EBA0B}"/>
              </a:ext>
            </a:extLst>
          </p:cNvPr>
          <p:cNvSpPr txBox="1"/>
          <p:nvPr/>
        </p:nvSpPr>
        <p:spPr>
          <a:xfrm>
            <a:off x="6543939" y="430432"/>
            <a:ext cx="2258952"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■放置テスト結果</a:t>
            </a:r>
          </a:p>
        </p:txBody>
      </p:sp>
      <p:graphicFrame>
        <p:nvGraphicFramePr>
          <p:cNvPr id="9" name="表 8">
            <a:extLst>
              <a:ext uri="{FF2B5EF4-FFF2-40B4-BE49-F238E27FC236}">
                <a16:creationId xmlns:a16="http://schemas.microsoft.com/office/drawing/2014/main" id="{DF8233AB-A986-42A2-85CD-5A7622CCA632}"/>
              </a:ext>
            </a:extLst>
          </p:cNvPr>
          <p:cNvGraphicFramePr>
            <a:graphicFrameLocks noGrp="1"/>
          </p:cNvGraphicFramePr>
          <p:nvPr>
            <p:extLst>
              <p:ext uri="{D42A27DB-BD31-4B8C-83A1-F6EECF244321}">
                <p14:modId xmlns:p14="http://schemas.microsoft.com/office/powerpoint/2010/main" val="3323825009"/>
              </p:ext>
            </p:extLst>
          </p:nvPr>
        </p:nvGraphicFramePr>
        <p:xfrm>
          <a:off x="6530867" y="808334"/>
          <a:ext cx="5400000" cy="2872609"/>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1194955407"/>
                    </a:ext>
                  </a:extLst>
                </a:gridCol>
                <a:gridCol w="720000">
                  <a:extLst>
                    <a:ext uri="{9D8B030D-6E8A-4147-A177-3AD203B41FA5}">
                      <a16:colId xmlns:a16="http://schemas.microsoft.com/office/drawing/2014/main" val="3756057809"/>
                    </a:ext>
                  </a:extLst>
                </a:gridCol>
                <a:gridCol w="720000">
                  <a:extLst>
                    <a:ext uri="{9D8B030D-6E8A-4147-A177-3AD203B41FA5}">
                      <a16:colId xmlns:a16="http://schemas.microsoft.com/office/drawing/2014/main" val="3651910350"/>
                    </a:ext>
                  </a:extLst>
                </a:gridCol>
                <a:gridCol w="720000">
                  <a:extLst>
                    <a:ext uri="{9D8B030D-6E8A-4147-A177-3AD203B41FA5}">
                      <a16:colId xmlns:a16="http://schemas.microsoft.com/office/drawing/2014/main" val="3191380053"/>
                    </a:ext>
                  </a:extLst>
                </a:gridCol>
                <a:gridCol w="720000">
                  <a:extLst>
                    <a:ext uri="{9D8B030D-6E8A-4147-A177-3AD203B41FA5}">
                      <a16:colId xmlns:a16="http://schemas.microsoft.com/office/drawing/2014/main" val="1752618253"/>
                    </a:ext>
                  </a:extLst>
                </a:gridCol>
                <a:gridCol w="720000">
                  <a:extLst>
                    <a:ext uri="{9D8B030D-6E8A-4147-A177-3AD203B41FA5}">
                      <a16:colId xmlns:a16="http://schemas.microsoft.com/office/drawing/2014/main" val="1538965222"/>
                    </a:ext>
                  </a:extLst>
                </a:gridCol>
                <a:gridCol w="720000">
                  <a:extLst>
                    <a:ext uri="{9D8B030D-6E8A-4147-A177-3AD203B41FA5}">
                      <a16:colId xmlns:a16="http://schemas.microsoft.com/office/drawing/2014/main" val="1549983785"/>
                    </a:ext>
                  </a:extLst>
                </a:gridCol>
              </a:tblGrid>
              <a:tr h="353765">
                <a:tc rowSpan="2">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風速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gn="ctr"/>
                      <a:r>
                        <a:rPr kumimoji="1" lang="ja-JP" altLang="en-US" sz="1800" b="1" dirty="0">
                          <a:solidFill>
                            <a:schemeClr val="tx1"/>
                          </a:solidFill>
                          <a:latin typeface="Meiryo UI" panose="020B0604030504040204" pitchFamily="50" charset="-128"/>
                          <a:ea typeface="Meiryo UI" panose="020B0604030504040204" pitchFamily="50" charset="-128"/>
                        </a:rPr>
                        <a:t>赤サビ評価テスト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b="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200" b="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200" b="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600" b="0" dirty="0">
                        <a:latin typeface="Meiryo UI" panose="020B0604030504040204" pitchFamily="50" charset="-128"/>
                        <a:ea typeface="Meiryo UI" panose="020B0604030504040204" pitchFamily="50" charset="-128"/>
                      </a:endParaRPr>
                    </a:p>
                  </a:txBody>
                  <a:tcPr anchor="ctr">
                    <a:solidFill>
                      <a:schemeClr val="bg1">
                        <a:lumMod val="85000"/>
                      </a:schemeClr>
                    </a:solidFill>
                  </a:tcPr>
                </a:tc>
                <a:tc hMerge="1">
                  <a:txBody>
                    <a:bodyPr/>
                    <a:lstStyle/>
                    <a:p>
                      <a:pPr algn="ctr"/>
                      <a:endParaRPr kumimoji="1" lang="ja-JP" altLang="en-US" sz="1600" b="0" dirty="0">
                        <a:latin typeface="Meiryo UI" panose="020B0604030504040204" pitchFamily="50" charset="-128"/>
                        <a:ea typeface="Meiryo UI" panose="020B0604030504040204" pitchFamily="50" charset="-128"/>
                      </a:endParaRPr>
                    </a:p>
                  </a:txBody>
                  <a:tcPr anchor="ctr">
                    <a:solidFill>
                      <a:schemeClr val="bg1">
                        <a:lumMod val="85000"/>
                      </a:schemeClr>
                    </a:solidFill>
                  </a:tcPr>
                </a:tc>
                <a:extLst>
                  <a:ext uri="{0D108BD9-81ED-4DB2-BD59-A6C34878D82A}">
                    <a16:rowId xmlns:a16="http://schemas.microsoft.com/office/drawing/2014/main" val="1538665037"/>
                  </a:ext>
                </a:extLst>
              </a:tr>
              <a:tr h="353765">
                <a:tc vMerge="1">
                  <a:txBody>
                    <a:bodyPr/>
                    <a:lstStyle/>
                    <a:p>
                      <a:pPr algn="ctr"/>
                      <a:r>
                        <a:rPr kumimoji="1" lang="ja-JP" altLang="en-US" sz="1200" b="0" dirty="0">
                          <a:latin typeface="Meiryo UI" panose="020B0604030504040204" pitchFamily="50" charset="-128"/>
                          <a:ea typeface="Meiryo UI" panose="020B0604030504040204" pitchFamily="50" charset="-128"/>
                        </a:rPr>
                        <a:t>風量</a:t>
                      </a:r>
                    </a:p>
                  </a:txBody>
                  <a:tcPr anchor="ctr"/>
                </a:tc>
                <a:tc>
                  <a:txBody>
                    <a:bodyPr/>
                    <a:lstStyle/>
                    <a:p>
                      <a:pPr algn="ctr"/>
                      <a:r>
                        <a:rPr kumimoji="1" lang="en-US" altLang="ja-JP" sz="1800" b="1" dirty="0">
                          <a:latin typeface="Meiryo UI" panose="020B0604030504040204" pitchFamily="50" charset="-128"/>
                          <a:ea typeface="Meiryo UI" panose="020B0604030504040204" pitchFamily="50" charset="-128"/>
                        </a:rPr>
                        <a:t>10</a:t>
                      </a:r>
                      <a:r>
                        <a:rPr kumimoji="1" lang="ja-JP" altLang="en-US" sz="1800" b="1" dirty="0">
                          <a:latin typeface="Meiryo UI" panose="020B0604030504040204" pitchFamily="50" charset="-128"/>
                          <a:ea typeface="Meiryo UI" panose="020B0604030504040204" pitchFamily="50" charset="-128"/>
                        </a:rPr>
                        <a:t>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Meiryo UI" panose="020B0604030504040204" pitchFamily="50" charset="-128"/>
                          <a:ea typeface="Meiryo UI" panose="020B0604030504040204" pitchFamily="50" charset="-128"/>
                        </a:rPr>
                        <a:t>15</a:t>
                      </a:r>
                      <a:r>
                        <a:rPr kumimoji="1" lang="ja-JP" altLang="en-US" sz="1800" b="1" dirty="0">
                          <a:latin typeface="Meiryo UI" panose="020B0604030504040204" pitchFamily="50" charset="-128"/>
                          <a:ea typeface="Meiryo UI" panose="020B0604030504040204" pitchFamily="50" charset="-128"/>
                        </a:rPr>
                        <a:t>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Meiryo UI" panose="020B0604030504040204" pitchFamily="50" charset="-128"/>
                          <a:ea typeface="Meiryo UI" panose="020B0604030504040204" pitchFamily="50" charset="-128"/>
                        </a:rPr>
                        <a:t>20</a:t>
                      </a:r>
                      <a:r>
                        <a:rPr kumimoji="1" lang="ja-JP" altLang="en-US" sz="1800" b="1" dirty="0">
                          <a:latin typeface="Meiryo UI" panose="020B0604030504040204" pitchFamily="50" charset="-128"/>
                          <a:ea typeface="Meiryo UI" panose="020B0604030504040204" pitchFamily="50" charset="-128"/>
                        </a:rPr>
                        <a:t>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Meiryo UI" panose="020B0604030504040204" pitchFamily="50" charset="-128"/>
                          <a:ea typeface="Meiryo UI" panose="020B0604030504040204" pitchFamily="50" charset="-128"/>
                        </a:rPr>
                        <a:t>25</a:t>
                      </a:r>
                      <a:r>
                        <a:rPr kumimoji="1" lang="ja-JP" altLang="en-US" sz="1800" b="1" dirty="0">
                          <a:latin typeface="Meiryo UI" panose="020B0604030504040204" pitchFamily="50" charset="-128"/>
                          <a:ea typeface="Meiryo UI" panose="020B0604030504040204" pitchFamily="50" charset="-128"/>
                        </a:rPr>
                        <a:t>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Meiryo UI" panose="020B0604030504040204" pitchFamily="50" charset="-128"/>
                          <a:ea typeface="Meiryo UI" panose="020B0604030504040204" pitchFamily="50" charset="-128"/>
                        </a:rPr>
                        <a:t>30</a:t>
                      </a:r>
                      <a:r>
                        <a:rPr kumimoji="1" lang="ja-JP" altLang="en-US" sz="1800" b="1" dirty="0">
                          <a:latin typeface="Meiryo UI" panose="020B0604030504040204" pitchFamily="50" charset="-128"/>
                          <a:ea typeface="Meiryo UI" panose="020B0604030504040204" pitchFamily="50" charset="-128"/>
                        </a:rPr>
                        <a:t>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latin typeface="Meiryo UI" panose="020B0604030504040204" pitchFamily="50" charset="-128"/>
                          <a:ea typeface="Meiryo UI" panose="020B0604030504040204" pitchFamily="50" charset="-128"/>
                        </a:rPr>
                        <a:t>35</a:t>
                      </a:r>
                      <a:r>
                        <a:rPr kumimoji="1" lang="ja-JP" altLang="en-US" sz="1800" b="1" dirty="0">
                          <a:latin typeface="Meiryo UI" panose="020B0604030504040204" pitchFamily="50" charset="-128"/>
                          <a:ea typeface="Meiryo UI" panose="020B0604030504040204" pitchFamily="50" charset="-128"/>
                        </a:rPr>
                        <a:t>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7691074"/>
                  </a:ext>
                </a:extLst>
              </a:tr>
              <a:tr h="3537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1.3</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latin typeface="Meiryo UI" panose="020B0604030504040204" pitchFamily="50" charset="-128"/>
                          <a:ea typeface="Meiryo UI" panose="020B0604030504040204" pitchFamily="50" charset="-128"/>
                        </a:rPr>
                        <a:t>なし</a:t>
                      </a:r>
                      <a:endParaRPr kumimoji="1" lang="en-US" altLang="ja-JP" sz="18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latin typeface="Meiryo UI" panose="020B0604030504040204" pitchFamily="50" charset="-128"/>
                          <a:ea typeface="Meiryo UI" panose="020B0604030504040204" pitchFamily="50" charset="-128"/>
                        </a:rPr>
                        <a:t>なし</a:t>
                      </a:r>
                      <a:endParaRPr kumimoji="1" lang="en-US" altLang="ja-JP" sz="18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latin typeface="Meiryo UI" panose="020B0604030504040204" pitchFamily="50" charset="-128"/>
                          <a:ea typeface="Meiryo UI" panose="020B0604030504040204" pitchFamily="50" charset="-128"/>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latin typeface="Meiryo UI" panose="020B0604030504040204" pitchFamily="50" charset="-128"/>
                          <a:ea typeface="Meiryo UI" panose="020B0604030504040204" pitchFamily="50" charset="-128"/>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499680"/>
                  </a:ext>
                </a:extLst>
              </a:tr>
              <a:tr h="3537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a:t>
                      </a:r>
                      <a:endParaRPr kumimoji="1" lang="ja-JP" altLang="en-US" sz="1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Meiryo UI" panose="020B0604030504040204" pitchFamily="50" charset="-128"/>
                          <a:ea typeface="Meiryo UI" panose="020B0604030504040204" pitchFamily="50" charset="-128"/>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Meiryo UI" panose="020B0604030504040204" pitchFamily="50" charset="-128"/>
                          <a:ea typeface="Meiryo UI" panose="020B0604030504040204" pitchFamily="50" charset="-128"/>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Meiryo UI" panose="020B0604030504040204" pitchFamily="50" charset="-128"/>
                          <a:ea typeface="Meiryo UI" panose="020B0604030504040204" pitchFamily="50" charset="-128"/>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849737"/>
                  </a:ext>
                </a:extLst>
              </a:tr>
              <a:tr h="678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2"/>
                          </a:solidFill>
                          <a:effectLst/>
                          <a:uLnTx/>
                          <a:uFillTx/>
                          <a:latin typeface="Meiryo UI" panose="020B0604030504040204" pitchFamily="50" charset="-128"/>
                          <a:ea typeface="Meiryo UI" panose="020B0604030504040204" pitchFamily="50" charset="-128"/>
                          <a:cs typeface="+mn-cs"/>
                        </a:rPr>
                        <a:t>3.8</a:t>
                      </a:r>
                      <a:r>
                        <a:rPr kumimoji="1" lang="ja-JP" altLang="en-US" sz="2400" b="1" i="0" u="none" strike="noStrike" kern="1200" cap="none" spc="0" normalizeH="0" baseline="0" noProof="0" dirty="0">
                          <a:ln>
                            <a:noFill/>
                          </a:ln>
                          <a:solidFill>
                            <a:schemeClr val="bg2"/>
                          </a:solidFill>
                          <a:effectLst/>
                          <a:uLnTx/>
                          <a:uFillTx/>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tx1"/>
                          </a:solidFill>
                          <a:latin typeface="Meiryo UI" panose="020B0604030504040204" pitchFamily="50" charset="-128"/>
                          <a:ea typeface="Meiryo UI" panose="020B0604030504040204" pitchFamily="50" charset="-128"/>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bg2"/>
                          </a:solidFill>
                          <a:latin typeface="Meiryo UI" panose="020B0604030504040204" pitchFamily="50" charset="-128"/>
                          <a:ea typeface="Meiryo UI" panose="020B0604030504040204" pitchFamily="50" charset="-128"/>
                        </a:rPr>
                        <a:t>有り</a:t>
                      </a:r>
                      <a:endParaRPr kumimoji="1" lang="en-US" altLang="ja-JP" sz="2000" b="1" dirty="0">
                        <a:solidFill>
                          <a:schemeClr val="bg2"/>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bg2"/>
                          </a:solidFill>
                          <a:latin typeface="Meiryo UI" panose="020B0604030504040204" pitchFamily="50" charset="-128"/>
                          <a:ea typeface="Meiryo UI" panose="020B0604030504040204" pitchFamily="50" charset="-128"/>
                        </a:rPr>
                        <a:t>有り</a:t>
                      </a:r>
                      <a:endParaRPr kumimoji="1" lang="en-US" altLang="ja-JP" sz="2000" b="1" dirty="0">
                        <a:solidFill>
                          <a:schemeClr val="bg2"/>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6342377"/>
                  </a:ext>
                </a:extLst>
              </a:tr>
              <a:tr h="3537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5.1</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Meiryo UI" panose="020B0604030504040204" pitchFamily="50" charset="-128"/>
                          <a:ea typeface="Meiryo UI" panose="020B0604030504040204" pitchFamily="50" charset="-128"/>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511001"/>
                  </a:ext>
                </a:extLst>
              </a:tr>
              <a:tr h="3537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6.5</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Meiryo UI" panose="020B0604030504040204" pitchFamily="50" charset="-128"/>
                          <a:ea typeface="Meiryo UI" panose="020B0604030504040204" pitchFamily="50" charset="-128"/>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bg2"/>
                          </a:solidFill>
                          <a:latin typeface="Meiryo UI" panose="020B0604030504040204" pitchFamily="50" charset="-128"/>
                          <a:ea typeface="Meiryo UI" panose="020B0604030504040204" pitchFamily="50" charset="-128"/>
                        </a:rPr>
                        <a:t>有り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184662"/>
                  </a:ext>
                </a:extLst>
              </a:tr>
            </a:tbl>
          </a:graphicData>
        </a:graphic>
      </p:graphicFrame>
      <p:sp>
        <p:nvSpPr>
          <p:cNvPr id="10" name="テキスト ボックス 9">
            <a:extLst>
              <a:ext uri="{FF2B5EF4-FFF2-40B4-BE49-F238E27FC236}">
                <a16:creationId xmlns:a16="http://schemas.microsoft.com/office/drawing/2014/main" id="{4F74070F-C178-6998-1405-C7EE3673FB66}"/>
              </a:ext>
            </a:extLst>
          </p:cNvPr>
          <p:cNvSpPr txBox="1"/>
          <p:nvPr/>
        </p:nvSpPr>
        <p:spPr>
          <a:xfrm>
            <a:off x="161432" y="3410237"/>
            <a:ext cx="1694695"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■風速テスト</a:t>
            </a:r>
          </a:p>
        </p:txBody>
      </p:sp>
      <p:sp>
        <p:nvSpPr>
          <p:cNvPr id="11" name="正方形/長方形 10">
            <a:extLst>
              <a:ext uri="{FF2B5EF4-FFF2-40B4-BE49-F238E27FC236}">
                <a16:creationId xmlns:a16="http://schemas.microsoft.com/office/drawing/2014/main" id="{DEF94095-B808-37AC-D4A8-821F904A8638}"/>
              </a:ext>
            </a:extLst>
          </p:cNvPr>
          <p:cNvSpPr/>
          <p:nvPr/>
        </p:nvSpPr>
        <p:spPr bwMode="auto">
          <a:xfrm>
            <a:off x="6520633" y="2266867"/>
            <a:ext cx="5410234" cy="677362"/>
          </a:xfrm>
          <a:prstGeom prst="rect">
            <a:avLst/>
          </a:prstGeom>
          <a:no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pic>
        <p:nvPicPr>
          <p:cNvPr id="14" name="図 13" descr="黒い背景に白い文字がある&#10;&#10;中程度の精度で自動的に生成された説明">
            <a:extLst>
              <a:ext uri="{FF2B5EF4-FFF2-40B4-BE49-F238E27FC236}">
                <a16:creationId xmlns:a16="http://schemas.microsoft.com/office/drawing/2014/main" id="{C42D6319-9084-09EB-AF21-82C359AF0BC9}"/>
              </a:ext>
            </a:extLst>
          </p:cNvPr>
          <p:cNvPicPr>
            <a:picLocks noChangeAspect="1"/>
          </p:cNvPicPr>
          <p:nvPr/>
        </p:nvPicPr>
        <p:blipFill rotWithShape="1">
          <a:blip r:embed="rId2">
            <a:extLst>
              <a:ext uri="{28A0092B-C50C-407E-A947-70E740481C1C}">
                <a14:useLocalDpi xmlns:a14="http://schemas.microsoft.com/office/drawing/2010/main" val="0"/>
              </a:ext>
            </a:extLst>
          </a:blip>
          <a:srcRect t="10905" r="63735" b="50000"/>
          <a:stretch/>
        </p:blipFill>
        <p:spPr>
          <a:xfrm>
            <a:off x="2799451" y="4263060"/>
            <a:ext cx="742094" cy="785777"/>
          </a:xfrm>
          <a:prstGeom prst="rect">
            <a:avLst/>
          </a:prstGeom>
        </p:spPr>
      </p:pic>
      <p:sp>
        <p:nvSpPr>
          <p:cNvPr id="15" name="正方形/長方形 14">
            <a:extLst>
              <a:ext uri="{FF2B5EF4-FFF2-40B4-BE49-F238E27FC236}">
                <a16:creationId xmlns:a16="http://schemas.microsoft.com/office/drawing/2014/main" id="{6E903810-B6D1-C607-012C-79A85BC32B96}"/>
              </a:ext>
            </a:extLst>
          </p:cNvPr>
          <p:cNvSpPr/>
          <p:nvPr/>
        </p:nvSpPr>
        <p:spPr>
          <a:xfrm>
            <a:off x="0" y="594066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　　風によって乾燥が促進されることで</a:t>
            </a:r>
            <a:r>
              <a:rPr lang="en-US" altLang="ja-JP" sz="2800" b="1" dirty="0">
                <a:solidFill>
                  <a:schemeClr val="bg2"/>
                </a:solidFill>
                <a:latin typeface="Meiryo UI" panose="020B0604030504040204" pitchFamily="50" charset="-128"/>
                <a:ea typeface="Meiryo UI" panose="020B0604030504040204" pitchFamily="50" charset="-128"/>
              </a:rPr>
              <a:t>12</a:t>
            </a:r>
            <a:r>
              <a:rPr lang="ja-JP" altLang="en-US" sz="2800" b="1" dirty="0">
                <a:solidFill>
                  <a:schemeClr val="bg2"/>
                </a:solidFill>
                <a:latin typeface="Meiryo UI" panose="020B0604030504040204" pitchFamily="50" charset="-128"/>
                <a:ea typeface="Meiryo UI" panose="020B0604030504040204" pitchFamily="50" charset="-128"/>
              </a:rPr>
              <a:t>秒で先端が赤サビになっている！</a:t>
            </a:r>
          </a:p>
        </p:txBody>
      </p:sp>
      <p:sp>
        <p:nvSpPr>
          <p:cNvPr id="16" name="AutoShape 10">
            <a:extLst>
              <a:ext uri="{FF2B5EF4-FFF2-40B4-BE49-F238E27FC236}">
                <a16:creationId xmlns:a16="http://schemas.microsoft.com/office/drawing/2014/main" id="{6BE14638-5E89-E68E-FB59-34A04272E342}"/>
              </a:ext>
            </a:extLst>
          </p:cNvPr>
          <p:cNvSpPr>
            <a:spLocks noChangeArrowheads="1"/>
          </p:cNvSpPr>
          <p:nvPr/>
        </p:nvSpPr>
        <p:spPr bwMode="auto">
          <a:xfrm>
            <a:off x="109057" y="438541"/>
            <a:ext cx="11954312" cy="5438282"/>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17" name="Text Box 7">
            <a:extLst>
              <a:ext uri="{FF2B5EF4-FFF2-40B4-BE49-F238E27FC236}">
                <a16:creationId xmlns:a16="http://schemas.microsoft.com/office/drawing/2014/main" id="{31E7616B-F2F0-C473-0518-A871083069EE}"/>
              </a:ext>
            </a:extLst>
          </p:cNvPr>
          <p:cNvSpPr txBox="1">
            <a:spLocks noChangeArrowheads="1"/>
          </p:cNvSpPr>
          <p:nvPr/>
        </p:nvSpPr>
        <p:spPr bwMode="auto">
          <a:xfrm>
            <a:off x="103564" y="-45558"/>
            <a:ext cx="5150241"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風の調査　（物的証拠）</a:t>
            </a:r>
          </a:p>
        </p:txBody>
      </p:sp>
      <p:sp>
        <p:nvSpPr>
          <p:cNvPr id="22" name="テキスト ボックス 21">
            <a:extLst>
              <a:ext uri="{FF2B5EF4-FFF2-40B4-BE49-F238E27FC236}">
                <a16:creationId xmlns:a16="http://schemas.microsoft.com/office/drawing/2014/main" id="{870F0AE7-6087-5C23-945E-DFA44449F577}"/>
              </a:ext>
            </a:extLst>
          </p:cNvPr>
          <p:cNvSpPr txBox="1"/>
          <p:nvPr/>
        </p:nvSpPr>
        <p:spPr>
          <a:xfrm>
            <a:off x="161432" y="430432"/>
            <a:ext cx="1595309"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■調査結果</a:t>
            </a:r>
          </a:p>
        </p:txBody>
      </p:sp>
      <p:sp>
        <p:nvSpPr>
          <p:cNvPr id="24" name="テキスト ボックス 23">
            <a:extLst>
              <a:ext uri="{FF2B5EF4-FFF2-40B4-BE49-F238E27FC236}">
                <a16:creationId xmlns:a16="http://schemas.microsoft.com/office/drawing/2014/main" id="{AFB22B40-D821-5A27-CD44-4C87F52A4746}"/>
              </a:ext>
            </a:extLst>
          </p:cNvPr>
          <p:cNvSpPr txBox="1"/>
          <p:nvPr/>
        </p:nvSpPr>
        <p:spPr>
          <a:xfrm>
            <a:off x="166919" y="748832"/>
            <a:ext cx="5663730"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排気ダクトに向かって両方向から気流が発生している</a:t>
            </a:r>
          </a:p>
        </p:txBody>
      </p:sp>
      <p:sp>
        <p:nvSpPr>
          <p:cNvPr id="31" name="四角形: 角を丸くする 30">
            <a:extLst>
              <a:ext uri="{FF2B5EF4-FFF2-40B4-BE49-F238E27FC236}">
                <a16:creationId xmlns:a16="http://schemas.microsoft.com/office/drawing/2014/main" id="{1F820636-8C63-15EB-BC99-DC652D55597B}"/>
              </a:ext>
            </a:extLst>
          </p:cNvPr>
          <p:cNvSpPr/>
          <p:nvPr/>
        </p:nvSpPr>
        <p:spPr>
          <a:xfrm>
            <a:off x="4497722" y="4469421"/>
            <a:ext cx="1629949" cy="338553"/>
          </a:xfrm>
          <a:prstGeom prst="roundRect">
            <a:avLst/>
          </a:prstGeom>
          <a:no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32" name="直線コネクタ 31">
            <a:extLst>
              <a:ext uri="{FF2B5EF4-FFF2-40B4-BE49-F238E27FC236}">
                <a16:creationId xmlns:a16="http://schemas.microsoft.com/office/drawing/2014/main" id="{24C75D12-3287-FD9E-A2BE-AFA28144EF27}"/>
              </a:ext>
            </a:extLst>
          </p:cNvPr>
          <p:cNvCxnSpPr>
            <a:cxnSpLocks/>
          </p:cNvCxnSpPr>
          <p:nvPr/>
        </p:nvCxnSpPr>
        <p:spPr>
          <a:xfrm flipH="1">
            <a:off x="6166673" y="4560499"/>
            <a:ext cx="336605" cy="164327"/>
          </a:xfrm>
          <a:prstGeom prst="line">
            <a:avLst/>
          </a:prstGeom>
          <a:ln>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BFEF9FCB-11EC-0AAE-CFB8-5839EBFE8D00}"/>
              </a:ext>
            </a:extLst>
          </p:cNvPr>
          <p:cNvSpPr txBox="1"/>
          <p:nvPr/>
        </p:nvSpPr>
        <p:spPr>
          <a:xfrm>
            <a:off x="10588662" y="486525"/>
            <a:ext cx="1556300"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22/12/21</a:t>
            </a:r>
            <a:endParaRPr lang="ja-JP" altLang="en-US" sz="1600" dirty="0">
              <a:latin typeface="Meiryo UI" panose="020B0604030504040204" pitchFamily="50" charset="-128"/>
              <a:ea typeface="Meiryo UI" panose="020B0604030504040204" pitchFamily="50" charset="-128"/>
            </a:endParaRPr>
          </a:p>
        </p:txBody>
      </p:sp>
      <p:pic>
        <p:nvPicPr>
          <p:cNvPr id="40" name="コンテンツ プレースホルダー 8">
            <a:extLst>
              <a:ext uri="{FF2B5EF4-FFF2-40B4-BE49-F238E27FC236}">
                <a16:creationId xmlns:a16="http://schemas.microsoft.com/office/drawing/2014/main" id="{8D8309FF-9D6D-DF11-5D71-FDB0DA01A209}"/>
              </a:ext>
            </a:extLst>
          </p:cNvPr>
          <p:cNvPicPr>
            <a:picLocks noGrp="1" noChangeAspect="1"/>
          </p:cNvPicPr>
          <p:nvPr>
            <p:ph sz="quarter" idx="17"/>
          </p:nvPr>
        </p:nvPicPr>
        <p:blipFill>
          <a:blip r:embed="rId3"/>
          <a:stretch>
            <a:fillRect/>
          </a:stretch>
        </p:blipFill>
        <p:spPr>
          <a:xfrm>
            <a:off x="3249463" y="4017919"/>
            <a:ext cx="1209257" cy="1517499"/>
          </a:xfrm>
          <a:prstGeom prst="rect">
            <a:avLst/>
          </a:prstGeom>
        </p:spPr>
      </p:pic>
      <p:cxnSp>
        <p:nvCxnSpPr>
          <p:cNvPr id="44" name="直線矢印コネクタ 43">
            <a:extLst>
              <a:ext uri="{FF2B5EF4-FFF2-40B4-BE49-F238E27FC236}">
                <a16:creationId xmlns:a16="http://schemas.microsoft.com/office/drawing/2014/main" id="{2CA38A61-8A1D-48B1-ABD1-6C870FBDD8A1}"/>
              </a:ext>
            </a:extLst>
          </p:cNvPr>
          <p:cNvCxnSpPr/>
          <p:nvPr/>
        </p:nvCxnSpPr>
        <p:spPr bwMode="auto">
          <a:xfrm>
            <a:off x="8897516" y="5544668"/>
            <a:ext cx="2088150" cy="0"/>
          </a:xfrm>
          <a:prstGeom prst="straightConnector1">
            <a:avLst/>
          </a:prstGeom>
          <a:solidFill>
            <a:schemeClr val="bg1"/>
          </a:solidFill>
          <a:ln w="9525" cap="flat" cmpd="sng" algn="ctr">
            <a:no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7" name="図 46">
            <a:extLst>
              <a:ext uri="{FF2B5EF4-FFF2-40B4-BE49-F238E27FC236}">
                <a16:creationId xmlns:a16="http://schemas.microsoft.com/office/drawing/2014/main" id="{E45E33CF-2FD1-84FB-FE95-D49B31C928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8333" l="9603" r="89770">
                        <a14:foregroundMark x1="19624" y1="90606" x2="43633" y2="97576"/>
                        <a14:foregroundMark x1="43633" y1="97576" x2="69729" y2="98788"/>
                        <a14:foregroundMark x1="69729" y1="98788" x2="82881" y2="92121"/>
                        <a14:foregroundMark x1="82881" y1="92121" x2="83299" y2="89697"/>
                        <a14:foregroundMark x1="22756" y1="97424" x2="86013" y2="98333"/>
                      </a14:backgroundRemoval>
                    </a14:imgEffect>
                    <a14:imgEffect>
                      <a14:colorTemperature colorTemp="11200"/>
                    </a14:imgEffect>
                  </a14:imgLayer>
                </a14:imgProps>
              </a:ext>
            </a:extLst>
          </a:blip>
          <a:srcRect b="5783"/>
          <a:stretch/>
        </p:blipFill>
        <p:spPr>
          <a:xfrm>
            <a:off x="9408278" y="4306247"/>
            <a:ext cx="854497" cy="1109294"/>
          </a:xfrm>
          <a:prstGeom prst="rect">
            <a:avLst/>
          </a:prstGeom>
        </p:spPr>
      </p:pic>
      <p:sp>
        <p:nvSpPr>
          <p:cNvPr id="48" name="テキスト ボックス 47">
            <a:extLst>
              <a:ext uri="{FF2B5EF4-FFF2-40B4-BE49-F238E27FC236}">
                <a16:creationId xmlns:a16="http://schemas.microsoft.com/office/drawing/2014/main" id="{897FA4B3-0223-68A4-91C2-A13C1BE11932}"/>
              </a:ext>
            </a:extLst>
          </p:cNvPr>
          <p:cNvSpPr txBox="1"/>
          <p:nvPr/>
        </p:nvSpPr>
        <p:spPr>
          <a:xfrm>
            <a:off x="7397685" y="5552830"/>
            <a:ext cx="787395" cy="400110"/>
          </a:xfrm>
          <a:prstGeom prst="rect">
            <a:avLst/>
          </a:prstGeom>
          <a:noFill/>
          <a:ln>
            <a:noFill/>
          </a:ln>
        </p:spPr>
        <p:txBody>
          <a:bodyPr wrap="none" rtlCol="0">
            <a:spAutoFit/>
          </a:bodyPr>
          <a:lstStyle/>
          <a:p>
            <a:r>
              <a:rPr lang="en-US" altLang="ja-JP" sz="2000" b="1" dirty="0">
                <a:latin typeface="Meiryo UI" panose="020B0604030504040204" pitchFamily="50" charset="-128"/>
                <a:ea typeface="Meiryo UI" panose="020B0604030504040204" pitchFamily="50" charset="-128"/>
              </a:rPr>
              <a:t>10</a:t>
            </a:r>
            <a:r>
              <a:rPr lang="ja-JP" altLang="en-US" sz="2000" b="1" dirty="0">
                <a:latin typeface="Meiryo UI" panose="020B0604030504040204" pitchFamily="50" charset="-128"/>
                <a:ea typeface="Meiryo UI" panose="020B0604030504040204" pitchFamily="50" charset="-128"/>
              </a:rPr>
              <a:t>秒</a:t>
            </a:r>
          </a:p>
        </p:txBody>
      </p:sp>
      <p:pic>
        <p:nvPicPr>
          <p:cNvPr id="13" name="図 12">
            <a:extLst>
              <a:ext uri="{FF2B5EF4-FFF2-40B4-BE49-F238E27FC236}">
                <a16:creationId xmlns:a16="http://schemas.microsoft.com/office/drawing/2014/main" id="{9B113AC1-A748-BD4A-110B-CF7BB883EE2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70" b="80349" l="9463" r="91816">
                        <a14:foregroundMark x1="26854" y1="15848" x2="34783" y2="8082"/>
                        <a14:foregroundMark x1="34783" y1="8082" x2="48338" y2="6339"/>
                        <a14:foregroundMark x1="48338" y1="6339" x2="60102" y2="7924"/>
                        <a14:foregroundMark x1="60102" y1="7924" x2="65985" y2="13788"/>
                        <a14:foregroundMark x1="65985" y1="13788" x2="44757" y2="13946"/>
                        <a14:foregroundMark x1="63939" y1="6656" x2="52300" y2="5454"/>
                        <a14:foregroundMark x1="24297" y1="11252" x2="31506" y2="8099"/>
                        <a14:foregroundMark x1="39765" y1="5220" x2="40567" y2="5112"/>
                        <a14:foregroundMark x1="24041" y1="11094" x2="27366" y2="8875"/>
                        <a14:foregroundMark x1="28110" y1="8759" x2="24552" y2="12203"/>
                        <a14:foregroundMark x1="25831" y1="10777" x2="21995" y2="14105"/>
                        <a14:foregroundMark x1="20972" y1="13154" x2="32181" y2="7968"/>
                        <a14:foregroundMark x1="18499" y1="15741" x2="18670" y2="16482"/>
                        <a14:foregroundMark x1="25575" y1="9509" x2="25575" y2="9509"/>
                        <a14:foregroundMark x1="26087" y1="9192" x2="26087" y2="9192"/>
                        <a14:foregroundMark x1="26087" y1="9192" x2="26598" y2="9033"/>
                        <a14:foregroundMark x1="26854" y1="8558" x2="27110" y2="8241"/>
                        <a14:foregroundMark x1="9463" y1="50713" x2="10742" y2="45008"/>
                        <a14:foregroundMark x1="86701" y1="41046" x2="91049" y2="51981"/>
                        <a14:foregroundMark x1="91816" y1="42948" x2="91816" y2="44216"/>
                        <a14:foregroundMark x1="50639" y1="65610" x2="68031" y2="63074"/>
                        <a14:foregroundMark x1="68031" y1="63074" x2="74936" y2="57686"/>
                        <a14:foregroundMark x1="74936" y1="57686" x2="74936" y2="57369"/>
                        <a14:foregroundMark x1="82609" y1="52139" x2="81841" y2="63867"/>
                        <a14:foregroundMark x1="81841" y1="63867" x2="49361" y2="75436"/>
                        <a14:foregroundMark x1="49361" y1="75436" x2="18926" y2="75277"/>
                        <a14:foregroundMark x1="10997" y1="75911" x2="69565" y2="80349"/>
                        <a14:foregroundMark x1="69565" y1="80349" x2="89770" y2="78605"/>
                        <a14:backgroundMark x1="18414" y1="12044" x2="18414" y2="12044"/>
                        <a14:backgroundMark x1="18670" y1="14263" x2="19693" y2="10618"/>
                        <a14:backgroundMark x1="21905" y1="9192" x2="22506" y2="8399"/>
                        <a14:backgroundMark x1="21665" y1="9509" x2="21905" y2="9192"/>
                        <a14:backgroundMark x1="16624" y1="16165" x2="21665" y2="9509"/>
                        <a14:backgroundMark x1="22506" y1="8399" x2="22506" y2="8399"/>
                        <a14:backgroundMark x1="16880" y1="16165" x2="17647" y2="12044"/>
                        <a14:backgroundMark x1="18670" y1="13471" x2="16624" y2="14897"/>
                        <a14:backgroundMark x1="22697" y1="9192" x2="23018" y2="8716"/>
                        <a14:backgroundMark x1="22483" y1="9509" x2="22697" y2="9192"/>
                        <a14:backgroundMark x1="17136" y1="17433" x2="22483" y2="9509"/>
                        <a14:backgroundMark x1="17136" y1="11727" x2="20716" y2="9350"/>
                        <a14:backgroundMark x1="22807" y1="9192" x2="23529" y2="8241"/>
                        <a14:backgroundMark x1="22566" y1="9509" x2="22807" y2="9192"/>
                        <a14:backgroundMark x1="21483" y1="10935" x2="22566" y2="9509"/>
                        <a14:backgroundMark x1="23971" y1="9192" x2="28216" y2="6299"/>
                        <a14:backgroundMark x1="23506" y1="9509" x2="23971" y2="9192"/>
                        <a14:backgroundMark x1="20716" y1="11410" x2="23506" y2="9509"/>
                        <a14:backgroundMark x1="28437" y1="6715" x2="40153" y2="4437"/>
                        <a14:backgroundMark x1="27110" y1="6973" x2="27982" y2="6803"/>
                        <a14:backgroundMark x1="40153" y1="4437" x2="40409" y2="4279"/>
                        <a14:backgroundMark x1="53197" y1="3011" x2="40921" y2="3803"/>
                        <a14:backgroundMark x1="42711" y1="3962" x2="39386" y2="3962"/>
                      </a14:backgroundRemoval>
                    </a14:imgEffect>
                  </a14:imgLayer>
                </a14:imgProps>
              </a:ext>
            </a:extLst>
          </a:blip>
          <a:srcRect b="18694"/>
          <a:stretch/>
        </p:blipFill>
        <p:spPr>
          <a:xfrm>
            <a:off x="7414740" y="4438412"/>
            <a:ext cx="762107" cy="1025481"/>
          </a:xfrm>
          <a:prstGeom prst="rect">
            <a:avLst/>
          </a:prstGeom>
        </p:spPr>
      </p:pic>
      <p:pic>
        <p:nvPicPr>
          <p:cNvPr id="25" name="図 24">
            <a:extLst>
              <a:ext uri="{FF2B5EF4-FFF2-40B4-BE49-F238E27FC236}">
                <a16:creationId xmlns:a16="http://schemas.microsoft.com/office/drawing/2014/main" id="{C56ADF36-A671-ABC0-4E02-D32AC3C6D4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396" b="98459" l="8645" r="94159">
                        <a14:foregroundMark x1="32477" y1="10478" x2="44860" y2="7396"/>
                        <a14:foregroundMark x1="44860" y1="7396" x2="62850" y2="7858"/>
                        <a14:foregroundMark x1="62850" y1="7858" x2="71028" y2="11556"/>
                        <a14:foregroundMark x1="17056" y1="46687" x2="27103" y2="57627"/>
                        <a14:foregroundMark x1="27103" y1="57627" x2="30841" y2="57011"/>
                        <a14:foregroundMark x1="64019" y1="54237" x2="83178" y2="49153"/>
                        <a14:foregroundMark x1="83178" y1="49153" x2="84346" y2="41911"/>
                        <a14:foregroundMark x1="88318" y1="46533" x2="90187" y2="56086"/>
                        <a14:foregroundMark x1="90187" y1="56086" x2="86916" y2="57473"/>
                        <a14:foregroundMark x1="69159" y1="57011" x2="87150" y2="57165"/>
                        <a14:foregroundMark x1="87150" y1="57165" x2="89720" y2="55316"/>
                        <a14:foregroundMark x1="65654" y1="59014" x2="84112" y2="60555"/>
                        <a14:foregroundMark x1="84112" y1="60555" x2="85981" y2="58552"/>
                        <a14:foregroundMark x1="57243" y1="63328" x2="81308" y2="62558"/>
                        <a14:foregroundMark x1="81308" y1="62558" x2="81308" y2="62558"/>
                        <a14:foregroundMark x1="92991" y1="52696" x2="94159" y2="59322"/>
                        <a14:foregroundMark x1="12850" y1="44530" x2="8645" y2="53313"/>
                        <a14:foregroundMark x1="17290" y1="61941" x2="16121" y2="81510"/>
                        <a14:foregroundMark x1="14953" y1="79199" x2="44626" y2="94145"/>
                        <a14:foregroundMark x1="44626" y1="94145" x2="88318" y2="92604"/>
                        <a14:foregroundMark x1="88318" y1="92604" x2="88084" y2="92604"/>
                        <a14:foregroundMark x1="13785" y1="82280" x2="26869" y2="92142"/>
                        <a14:foregroundMark x1="26869" y1="92142" x2="61682" y2="94145"/>
                        <a14:foregroundMark x1="61682" y1="94145" x2="72897" y2="94145"/>
                        <a14:foregroundMark x1="15888" y1="81818" x2="12850" y2="94761"/>
                        <a14:foregroundMark x1="14019" y1="94453" x2="78505" y2="95378"/>
                        <a14:foregroundMark x1="78505" y1="95378" x2="83645" y2="95069"/>
                        <a14:foregroundMark x1="14252" y1="98459" x2="69626" y2="97997"/>
                        <a14:foregroundMark x1="69626" y1="97997" x2="85047" y2="98459"/>
                      </a14:backgroundRemoval>
                    </a14:imgEffect>
                    <a14:imgEffect>
                      <a14:sharpenSoften amount="50000"/>
                    </a14:imgEffect>
                    <a14:imgEffect>
                      <a14:saturation sat="200000"/>
                    </a14:imgEffect>
                  </a14:imgLayer>
                </a14:imgProps>
              </a:ext>
            </a:extLst>
          </a:blip>
          <a:stretch>
            <a:fillRect/>
          </a:stretch>
        </p:blipFill>
        <p:spPr>
          <a:xfrm>
            <a:off x="8502455" y="4410459"/>
            <a:ext cx="726563" cy="1024292"/>
          </a:xfrm>
          <a:prstGeom prst="rect">
            <a:avLst/>
          </a:prstGeom>
        </p:spPr>
      </p:pic>
      <p:sp>
        <p:nvSpPr>
          <p:cNvPr id="26" name="テキスト ボックス 25">
            <a:extLst>
              <a:ext uri="{FF2B5EF4-FFF2-40B4-BE49-F238E27FC236}">
                <a16:creationId xmlns:a16="http://schemas.microsoft.com/office/drawing/2014/main" id="{5CBB1832-6E32-DA4C-0F8D-ACE22122BE8B}"/>
              </a:ext>
            </a:extLst>
          </p:cNvPr>
          <p:cNvSpPr txBox="1"/>
          <p:nvPr/>
        </p:nvSpPr>
        <p:spPr>
          <a:xfrm>
            <a:off x="10264242" y="4207478"/>
            <a:ext cx="1988546" cy="1015663"/>
          </a:xfrm>
          <a:prstGeom prst="rect">
            <a:avLst/>
          </a:prstGeom>
          <a:noFill/>
        </p:spPr>
        <p:txBody>
          <a:bodyPr wrap="square">
            <a:spAutoFit/>
          </a:bodyPr>
          <a:lstStyle/>
          <a:p>
            <a:r>
              <a:rPr lang="en-US" altLang="ja-JP" sz="2000" b="1" dirty="0">
                <a:solidFill>
                  <a:schemeClr val="bg2"/>
                </a:solidFill>
                <a:latin typeface="Meiryo UI" panose="020B0604030504040204" pitchFamily="50" charset="-128"/>
                <a:ea typeface="Meiryo UI" panose="020B0604030504040204" pitchFamily="50" charset="-128"/>
              </a:rPr>
              <a:t>12</a:t>
            </a:r>
            <a:r>
              <a:rPr lang="ja-JP" altLang="en-US" sz="2000" b="1" dirty="0">
                <a:solidFill>
                  <a:schemeClr val="bg2"/>
                </a:solidFill>
                <a:latin typeface="Meiryo UI" panose="020B0604030504040204" pitchFamily="50" charset="-128"/>
                <a:ea typeface="Meiryo UI" panose="020B0604030504040204" pitchFamily="50" charset="-128"/>
              </a:rPr>
              <a:t>秒で上部が</a:t>
            </a:r>
            <a:endParaRPr lang="en-US" altLang="ja-JP" sz="2000" b="1" dirty="0">
              <a:solidFill>
                <a:schemeClr val="bg2"/>
              </a:solidFill>
              <a:latin typeface="Meiryo UI" panose="020B0604030504040204" pitchFamily="50" charset="-128"/>
              <a:ea typeface="Meiryo UI" panose="020B0604030504040204" pitchFamily="50" charset="-128"/>
            </a:endParaRPr>
          </a:p>
          <a:p>
            <a:r>
              <a:rPr lang="ja-JP" altLang="en-US" sz="2000" b="1" dirty="0">
                <a:solidFill>
                  <a:schemeClr val="bg2"/>
                </a:solidFill>
                <a:latin typeface="Meiryo UI" panose="020B0604030504040204" pitchFamily="50" charset="-128"/>
                <a:ea typeface="Meiryo UI" panose="020B0604030504040204" pitchFamily="50" charset="-128"/>
              </a:rPr>
              <a:t>サビ始める</a:t>
            </a:r>
            <a:endParaRPr lang="en-US" altLang="ja-JP" sz="2000" b="1" dirty="0">
              <a:solidFill>
                <a:schemeClr val="bg2"/>
              </a:solidFill>
              <a:latin typeface="Meiryo UI" panose="020B0604030504040204" pitchFamily="50" charset="-128"/>
              <a:ea typeface="Meiryo UI" panose="020B0604030504040204" pitchFamily="50" charset="-128"/>
            </a:endParaRPr>
          </a:p>
          <a:p>
            <a:r>
              <a:rPr lang="ja-JP" altLang="en-US" sz="2000" b="1" dirty="0">
                <a:solidFill>
                  <a:schemeClr val="bg2"/>
                </a:solidFill>
                <a:latin typeface="Meiryo UI" panose="020B0604030504040204" pitchFamily="50" charset="-128"/>
                <a:ea typeface="Meiryo UI" panose="020B0604030504040204" pitchFamily="50" charset="-128"/>
              </a:rPr>
              <a:t>境界線がある</a:t>
            </a:r>
            <a:endParaRPr lang="en-US" altLang="ja-JP" sz="2000" b="1" dirty="0">
              <a:solidFill>
                <a:schemeClr val="bg2"/>
              </a:solidFill>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D49030B5-6925-AF54-C756-C29822C4912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60" b="92605" l="2924" r="95322">
                        <a14:foregroundMark x1="5702" y1="31511" x2="91228" y2="35691"/>
                        <a14:foregroundMark x1="91228" y1="35691" x2="92251" y2="80064"/>
                        <a14:foregroundMark x1="92251" y1="80064" x2="79825" y2="93891"/>
                        <a14:foregroundMark x1="79825" y1="93891" x2="8041" y2="92926"/>
                        <a14:foregroundMark x1="8041" y1="92926" x2="6725" y2="29260"/>
                        <a14:foregroundMark x1="3070" y1="23794" x2="10088" y2="31511"/>
                        <a14:foregroundMark x1="10088" y1="31511" x2="10088" y2="31511"/>
                        <a14:foregroundMark x1="6287" y1="37942" x2="5409" y2="54984"/>
                        <a14:foregroundMark x1="5409" y1="54984" x2="5409" y2="54984"/>
                        <a14:foregroundMark x1="7456" y1="38264" x2="14474" y2="49518"/>
                        <a14:foregroundMark x1="14474" y1="49518" x2="14474" y2="49518"/>
                        <a14:foregroundMark x1="8918" y1="61736" x2="13304" y2="66559"/>
                        <a14:foregroundMark x1="13304" y1="36656" x2="38158" y2="40514"/>
                        <a14:foregroundMark x1="38158" y1="40514" x2="46637" y2="38585"/>
                        <a14:foregroundMark x1="46637" y1="38585" x2="46637" y2="38585"/>
                        <a14:foregroundMark x1="11257" y1="36013" x2="16959" y2="39228"/>
                        <a14:foregroundMark x1="45760" y1="36977" x2="51316" y2="38585"/>
                        <a14:foregroundMark x1="54240" y1="37942" x2="61842" y2="37942"/>
                        <a14:foregroundMark x1="61842" y1="37942" x2="79094" y2="37621"/>
                        <a14:foregroundMark x1="87573" y1="42444" x2="87281" y2="49518"/>
                        <a14:foregroundMark x1="85088" y1="64309" x2="88158" y2="69132"/>
                        <a14:foregroundMark x1="91082" y1="28939" x2="90205" y2="32154"/>
                        <a14:foregroundMark x1="95322" y1="24116" x2="95322" y2="32476"/>
                        <a14:foregroundMark x1="36404" y1="14148" x2="36257" y2="30868"/>
                        <a14:foregroundMark x1="36257" y1="30868" x2="36257" y2="30868"/>
                        <a14:foregroundMark x1="37281" y1="11897" x2="35673" y2="20257"/>
                        <a14:foregroundMark x1="36696" y1="10611" x2="47807" y2="9646"/>
                        <a14:foregroundMark x1="47807" y1="9646" x2="64766" y2="10932"/>
                        <a14:foregroundMark x1="35234" y1="15434" x2="40205" y2="9646"/>
                        <a14:foregroundMark x1="35526" y1="22508" x2="35819" y2="15434"/>
                        <a14:foregroundMark x1="35965" y1="12219" x2="44298" y2="9325"/>
                        <a14:foregroundMark x1="44298" y1="9325" x2="66520" y2="11254"/>
                        <a14:foregroundMark x1="67690" y1="12540" x2="67690" y2="30868"/>
                        <a14:foregroundMark x1="67690" y1="30868" x2="67690" y2="31190"/>
                        <a14:foregroundMark x1="35673" y1="12219" x2="37719" y2="9003"/>
                        <a14:foregroundMark x1="37427" y1="8682" x2="37427" y2="8682"/>
                        <a14:foregroundMark x1="38012" y1="8682" x2="36550" y2="10289"/>
                        <a14:foregroundMark x1="39327" y1="9003" x2="57018" y2="8682"/>
                        <a14:foregroundMark x1="57018" y1="8682" x2="65789" y2="9003"/>
                        <a14:foregroundMark x1="59064" y1="8360" x2="39766" y2="8360"/>
                        <a14:foregroundMark x1="67398" y1="10289" x2="65936" y2="8682"/>
                      </a14:backgroundRemoval>
                    </a14:imgEffect>
                  </a14:imgLayer>
                </a14:imgProps>
              </a:ext>
            </a:extLst>
          </a:blip>
          <a:stretch>
            <a:fillRect/>
          </a:stretch>
        </p:blipFill>
        <p:spPr>
          <a:xfrm>
            <a:off x="167673" y="4021022"/>
            <a:ext cx="2945005" cy="1375934"/>
          </a:xfrm>
          <a:prstGeom prst="rect">
            <a:avLst/>
          </a:prstGeom>
        </p:spPr>
      </p:pic>
      <p:cxnSp>
        <p:nvCxnSpPr>
          <p:cNvPr id="12" name="直線コネクタ 11">
            <a:extLst>
              <a:ext uri="{FF2B5EF4-FFF2-40B4-BE49-F238E27FC236}">
                <a16:creationId xmlns:a16="http://schemas.microsoft.com/office/drawing/2014/main" id="{9A411423-2AB8-79BD-61D3-6917BF66E8D3}"/>
              </a:ext>
            </a:extLst>
          </p:cNvPr>
          <p:cNvCxnSpPr>
            <a:cxnSpLocks/>
          </p:cNvCxnSpPr>
          <p:nvPr/>
        </p:nvCxnSpPr>
        <p:spPr>
          <a:xfrm flipH="1">
            <a:off x="7530613" y="5527029"/>
            <a:ext cx="4197196" cy="0"/>
          </a:xfrm>
          <a:prstGeom prst="line">
            <a:avLst/>
          </a:prstGeom>
          <a:ln w="38100">
            <a:solidFill>
              <a:schemeClr val="bg2"/>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7B41E03-B2F7-40C4-62E3-96BE6BDF9882}"/>
              </a:ext>
            </a:extLst>
          </p:cNvPr>
          <p:cNvCxnSpPr>
            <a:cxnSpLocks/>
          </p:cNvCxnSpPr>
          <p:nvPr/>
        </p:nvCxnSpPr>
        <p:spPr>
          <a:xfrm>
            <a:off x="8372200" y="3975355"/>
            <a:ext cx="0" cy="1569313"/>
          </a:xfrm>
          <a:prstGeom prst="line">
            <a:avLst/>
          </a:prstGeom>
          <a:ln w="57150">
            <a:solidFill>
              <a:schemeClr val="bg2"/>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9" name="楕円 48">
            <a:extLst>
              <a:ext uri="{FF2B5EF4-FFF2-40B4-BE49-F238E27FC236}">
                <a16:creationId xmlns:a16="http://schemas.microsoft.com/office/drawing/2014/main" id="{B53AC1FE-3FFF-971F-A4A6-94DF712316BB}"/>
              </a:ext>
            </a:extLst>
          </p:cNvPr>
          <p:cNvSpPr/>
          <p:nvPr/>
        </p:nvSpPr>
        <p:spPr>
          <a:xfrm>
            <a:off x="7530613" y="3975355"/>
            <a:ext cx="448407" cy="404446"/>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latin typeface="Meiryo UI" panose="020B0604030504040204" pitchFamily="50" charset="-128"/>
              <a:ea typeface="Meiryo UI" panose="020B0604030504040204" pitchFamily="50" charset="-128"/>
            </a:endParaRPr>
          </a:p>
        </p:txBody>
      </p:sp>
      <p:sp>
        <p:nvSpPr>
          <p:cNvPr id="50" name="乗算記号 49">
            <a:extLst>
              <a:ext uri="{FF2B5EF4-FFF2-40B4-BE49-F238E27FC236}">
                <a16:creationId xmlns:a16="http://schemas.microsoft.com/office/drawing/2014/main" id="{9A34615F-F4A2-B095-E994-D023C75CFCEE}"/>
              </a:ext>
            </a:extLst>
          </p:cNvPr>
          <p:cNvSpPr/>
          <p:nvPr/>
        </p:nvSpPr>
        <p:spPr>
          <a:xfrm>
            <a:off x="8519329" y="3833653"/>
            <a:ext cx="624254" cy="615461"/>
          </a:xfrm>
          <a:prstGeom prst="mathMultipl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乗算記号 50">
            <a:extLst>
              <a:ext uri="{FF2B5EF4-FFF2-40B4-BE49-F238E27FC236}">
                <a16:creationId xmlns:a16="http://schemas.microsoft.com/office/drawing/2014/main" id="{B2F1C987-2346-97E1-2240-45915BC2774A}"/>
              </a:ext>
            </a:extLst>
          </p:cNvPr>
          <p:cNvSpPr/>
          <p:nvPr/>
        </p:nvSpPr>
        <p:spPr>
          <a:xfrm>
            <a:off x="9482709" y="3833653"/>
            <a:ext cx="624254" cy="615461"/>
          </a:xfrm>
          <a:prstGeom prst="mathMultipl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18856684-3C2D-A1AB-FD36-2C33743865EC}"/>
              </a:ext>
            </a:extLst>
          </p:cNvPr>
          <p:cNvSpPr txBox="1"/>
          <p:nvPr/>
        </p:nvSpPr>
        <p:spPr>
          <a:xfrm>
            <a:off x="7892760" y="3665342"/>
            <a:ext cx="877163"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境界線</a:t>
            </a:r>
          </a:p>
        </p:txBody>
      </p:sp>
      <p:pic>
        <p:nvPicPr>
          <p:cNvPr id="1026" name="Picture 2" descr="ストップウォッチのイラスト">
            <a:extLst>
              <a:ext uri="{FF2B5EF4-FFF2-40B4-BE49-F238E27FC236}">
                <a16:creationId xmlns:a16="http://schemas.microsoft.com/office/drawing/2014/main" id="{BC34269C-D623-9144-7C73-C05630434496}"/>
              </a:ext>
            </a:extLst>
          </p:cNvPr>
          <p:cNvPicPr>
            <a:picLocks noChangeAspect="1" noChangeArrowheads="1"/>
          </p:cNvPicPr>
          <p:nvPr/>
        </p:nvPicPr>
        <p:blipFill>
          <a:blip r:embed="rId12" cstate="hqprint">
            <a:grayscl/>
            <a:extLst>
              <a:ext uri="{28A0092B-C50C-407E-A947-70E740481C1C}">
                <a14:useLocalDpi xmlns:a14="http://schemas.microsoft.com/office/drawing/2010/main" val="0"/>
              </a:ext>
            </a:extLst>
          </a:blip>
          <a:srcRect/>
          <a:stretch>
            <a:fillRect/>
          </a:stretch>
        </p:blipFill>
        <p:spPr bwMode="auto">
          <a:xfrm>
            <a:off x="6490988" y="3928892"/>
            <a:ext cx="819461" cy="975549"/>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3D87D8EC-2E47-6149-F4C6-046775550DF4}"/>
              </a:ext>
            </a:extLst>
          </p:cNvPr>
          <p:cNvSpPr txBox="1"/>
          <p:nvPr/>
        </p:nvSpPr>
        <p:spPr>
          <a:xfrm>
            <a:off x="6400715" y="5286883"/>
            <a:ext cx="1107996"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測定開始</a:t>
            </a:r>
          </a:p>
        </p:txBody>
      </p:sp>
      <p:grpSp>
        <p:nvGrpSpPr>
          <p:cNvPr id="1070" name="グループ化 1069">
            <a:extLst>
              <a:ext uri="{FF2B5EF4-FFF2-40B4-BE49-F238E27FC236}">
                <a16:creationId xmlns:a16="http://schemas.microsoft.com/office/drawing/2014/main" id="{C9A37992-F861-2831-288B-9192E345BA0C}"/>
              </a:ext>
            </a:extLst>
          </p:cNvPr>
          <p:cNvGrpSpPr/>
          <p:nvPr/>
        </p:nvGrpSpPr>
        <p:grpSpPr>
          <a:xfrm>
            <a:off x="220400" y="1160670"/>
            <a:ext cx="6220960" cy="2219675"/>
            <a:chOff x="220400" y="1160670"/>
            <a:chExt cx="6220960" cy="2219675"/>
          </a:xfrm>
        </p:grpSpPr>
        <p:sp>
          <p:nvSpPr>
            <p:cNvPr id="38" name="正方形/長方形 37">
              <a:extLst>
                <a:ext uri="{FF2B5EF4-FFF2-40B4-BE49-F238E27FC236}">
                  <a16:creationId xmlns:a16="http://schemas.microsoft.com/office/drawing/2014/main" id="{C4C271AF-9721-74EE-6557-49D1988987C5}"/>
                </a:ext>
              </a:extLst>
            </p:cNvPr>
            <p:cNvSpPr/>
            <p:nvPr/>
          </p:nvSpPr>
          <p:spPr bwMode="auto">
            <a:xfrm>
              <a:off x="504972" y="1870484"/>
              <a:ext cx="5575941" cy="150986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nvGrpSpPr>
            <p:cNvPr id="41" name="グループ化 40">
              <a:extLst>
                <a:ext uri="{FF2B5EF4-FFF2-40B4-BE49-F238E27FC236}">
                  <a16:creationId xmlns:a16="http://schemas.microsoft.com/office/drawing/2014/main" id="{3AEE7ECD-A3F4-C7F4-868B-5D11D3F1A3C1}"/>
                </a:ext>
              </a:extLst>
            </p:cNvPr>
            <p:cNvGrpSpPr/>
            <p:nvPr/>
          </p:nvGrpSpPr>
          <p:grpSpPr>
            <a:xfrm>
              <a:off x="1549026" y="2550222"/>
              <a:ext cx="3556672" cy="788015"/>
              <a:chOff x="1657350" y="3629024"/>
              <a:chExt cx="2933700" cy="1247776"/>
            </a:xfrm>
          </p:grpSpPr>
          <p:sp>
            <p:nvSpPr>
              <p:cNvPr id="1058" name="正方形/長方形 1057">
                <a:extLst>
                  <a:ext uri="{FF2B5EF4-FFF2-40B4-BE49-F238E27FC236}">
                    <a16:creationId xmlns:a16="http://schemas.microsoft.com/office/drawing/2014/main" id="{B067FCB9-915B-4231-7A65-DFE0B3414C40}"/>
                  </a:ext>
                </a:extLst>
              </p:cNvPr>
              <p:cNvSpPr/>
              <p:nvPr/>
            </p:nvSpPr>
            <p:spPr bwMode="auto">
              <a:xfrm>
                <a:off x="1657350" y="3629024"/>
                <a:ext cx="2933700" cy="124777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59" name="正方形/長方形 1058">
                <a:extLst>
                  <a:ext uri="{FF2B5EF4-FFF2-40B4-BE49-F238E27FC236}">
                    <a16:creationId xmlns:a16="http://schemas.microsoft.com/office/drawing/2014/main" id="{F042D7C5-8D6E-D2F4-D7F4-C510A3A6EABC}"/>
                  </a:ext>
                </a:extLst>
              </p:cNvPr>
              <p:cNvSpPr/>
              <p:nvPr/>
            </p:nvSpPr>
            <p:spPr bwMode="auto">
              <a:xfrm>
                <a:off x="1657350" y="3876675"/>
                <a:ext cx="2933699" cy="100012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grpSp>
          <p:nvGrpSpPr>
            <p:cNvPr id="55" name="グループ化 54">
              <a:extLst>
                <a:ext uri="{FF2B5EF4-FFF2-40B4-BE49-F238E27FC236}">
                  <a16:creationId xmlns:a16="http://schemas.microsoft.com/office/drawing/2014/main" id="{CDB545D6-D65A-8BDA-EBF3-B76C70C2E771}"/>
                </a:ext>
              </a:extLst>
            </p:cNvPr>
            <p:cNvGrpSpPr/>
            <p:nvPr/>
          </p:nvGrpSpPr>
          <p:grpSpPr>
            <a:xfrm>
              <a:off x="5186007" y="2556237"/>
              <a:ext cx="826066" cy="788015"/>
              <a:chOff x="1657350" y="3629024"/>
              <a:chExt cx="2933700" cy="1247776"/>
            </a:xfrm>
          </p:grpSpPr>
          <p:sp>
            <p:nvSpPr>
              <p:cNvPr id="1041" name="正方形/長方形 1040">
                <a:extLst>
                  <a:ext uri="{FF2B5EF4-FFF2-40B4-BE49-F238E27FC236}">
                    <a16:creationId xmlns:a16="http://schemas.microsoft.com/office/drawing/2014/main" id="{0941B968-2D79-FB8D-DABA-768154FA29F5}"/>
                  </a:ext>
                </a:extLst>
              </p:cNvPr>
              <p:cNvSpPr/>
              <p:nvPr/>
            </p:nvSpPr>
            <p:spPr bwMode="auto">
              <a:xfrm>
                <a:off x="1657350" y="3629024"/>
                <a:ext cx="2933700" cy="124777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42" name="正方形/長方形 1041">
                <a:extLst>
                  <a:ext uri="{FF2B5EF4-FFF2-40B4-BE49-F238E27FC236}">
                    <a16:creationId xmlns:a16="http://schemas.microsoft.com/office/drawing/2014/main" id="{B3ED076D-81D8-7176-9A85-2A198C061ED0}"/>
                  </a:ext>
                </a:extLst>
              </p:cNvPr>
              <p:cNvSpPr/>
              <p:nvPr/>
            </p:nvSpPr>
            <p:spPr bwMode="auto">
              <a:xfrm>
                <a:off x="1657350" y="3876675"/>
                <a:ext cx="2933699" cy="100012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grpSp>
          <p:nvGrpSpPr>
            <p:cNvPr id="56" name="グループ化 55">
              <a:extLst>
                <a:ext uri="{FF2B5EF4-FFF2-40B4-BE49-F238E27FC236}">
                  <a16:creationId xmlns:a16="http://schemas.microsoft.com/office/drawing/2014/main" id="{DE04D366-B881-2A4C-08C7-C4B871834407}"/>
                </a:ext>
              </a:extLst>
            </p:cNvPr>
            <p:cNvGrpSpPr/>
            <p:nvPr/>
          </p:nvGrpSpPr>
          <p:grpSpPr>
            <a:xfrm>
              <a:off x="619703" y="2538191"/>
              <a:ext cx="826066" cy="788015"/>
              <a:chOff x="1657350" y="3629024"/>
              <a:chExt cx="2933700" cy="1247776"/>
            </a:xfrm>
          </p:grpSpPr>
          <p:sp>
            <p:nvSpPr>
              <p:cNvPr id="1039" name="正方形/長方形 1038">
                <a:extLst>
                  <a:ext uri="{FF2B5EF4-FFF2-40B4-BE49-F238E27FC236}">
                    <a16:creationId xmlns:a16="http://schemas.microsoft.com/office/drawing/2014/main" id="{BFD5FC7F-4DC7-ABBC-CFCD-FE637F206336}"/>
                  </a:ext>
                </a:extLst>
              </p:cNvPr>
              <p:cNvSpPr/>
              <p:nvPr/>
            </p:nvSpPr>
            <p:spPr bwMode="auto">
              <a:xfrm>
                <a:off x="1657350" y="3629024"/>
                <a:ext cx="2933700" cy="124777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40" name="正方形/長方形 1039">
                <a:extLst>
                  <a:ext uri="{FF2B5EF4-FFF2-40B4-BE49-F238E27FC236}">
                    <a16:creationId xmlns:a16="http://schemas.microsoft.com/office/drawing/2014/main" id="{043868A9-0ECF-27BB-DB8F-A84FF35334B0}"/>
                  </a:ext>
                </a:extLst>
              </p:cNvPr>
              <p:cNvSpPr/>
              <p:nvPr/>
            </p:nvSpPr>
            <p:spPr bwMode="auto">
              <a:xfrm>
                <a:off x="1657350" y="3876675"/>
                <a:ext cx="2933699" cy="100012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sp>
          <p:nvSpPr>
            <p:cNvPr id="57" name="台形 56">
              <a:extLst>
                <a:ext uri="{FF2B5EF4-FFF2-40B4-BE49-F238E27FC236}">
                  <a16:creationId xmlns:a16="http://schemas.microsoft.com/office/drawing/2014/main" id="{9E45A90E-1185-4298-EE85-5881A863BE3B}"/>
                </a:ext>
              </a:extLst>
            </p:cNvPr>
            <p:cNvSpPr/>
            <p:nvPr/>
          </p:nvSpPr>
          <p:spPr bwMode="auto">
            <a:xfrm>
              <a:off x="2122684" y="1720100"/>
              <a:ext cx="2202841" cy="150385"/>
            </a:xfrm>
            <a:prstGeom prst="trapezoid">
              <a:avLst>
                <a:gd name="adj" fmla="val 301848"/>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nvGrpSpPr>
            <p:cNvPr id="58" name="グループ化 57">
              <a:extLst>
                <a:ext uri="{FF2B5EF4-FFF2-40B4-BE49-F238E27FC236}">
                  <a16:creationId xmlns:a16="http://schemas.microsoft.com/office/drawing/2014/main" id="{7BB8674D-2273-528F-A9C4-2010675C7093}"/>
                </a:ext>
              </a:extLst>
            </p:cNvPr>
            <p:cNvGrpSpPr/>
            <p:nvPr/>
          </p:nvGrpSpPr>
          <p:grpSpPr>
            <a:xfrm>
              <a:off x="2340674" y="1160670"/>
              <a:ext cx="1445614" cy="577476"/>
              <a:chOff x="4124325" y="819150"/>
              <a:chExt cx="1200150" cy="914400"/>
            </a:xfrm>
            <a:solidFill>
              <a:schemeClr val="bg1">
                <a:lumMod val="85000"/>
              </a:schemeClr>
            </a:solidFill>
          </p:grpSpPr>
          <p:sp>
            <p:nvSpPr>
              <p:cNvPr id="1036" name="正方形/長方形 1035">
                <a:extLst>
                  <a:ext uri="{FF2B5EF4-FFF2-40B4-BE49-F238E27FC236}">
                    <a16:creationId xmlns:a16="http://schemas.microsoft.com/office/drawing/2014/main" id="{F17F90AF-8CA7-2A53-E997-94629D0C6BDD}"/>
                  </a:ext>
                </a:extLst>
              </p:cNvPr>
              <p:cNvSpPr/>
              <p:nvPr/>
            </p:nvSpPr>
            <p:spPr bwMode="auto">
              <a:xfrm>
                <a:off x="4124325" y="857250"/>
                <a:ext cx="590549" cy="304800"/>
              </a:xfrm>
              <a:prstGeom prst="rect">
                <a:avLst/>
              </a:prstGeom>
              <a:grp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37" name="楕円 1036">
                <a:extLst>
                  <a:ext uri="{FF2B5EF4-FFF2-40B4-BE49-F238E27FC236}">
                    <a16:creationId xmlns:a16="http://schemas.microsoft.com/office/drawing/2014/main" id="{DC31AB0B-9F10-761B-F8E8-C2FB41B6EC08}"/>
                  </a:ext>
                </a:extLst>
              </p:cNvPr>
              <p:cNvSpPr/>
              <p:nvPr/>
            </p:nvSpPr>
            <p:spPr bwMode="auto">
              <a:xfrm>
                <a:off x="4410075" y="819150"/>
                <a:ext cx="914400" cy="914400"/>
              </a:xfrm>
              <a:prstGeom prst="ellipse">
                <a:avLst/>
              </a:prstGeom>
              <a:grp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38" name="楕円 1037">
                <a:extLst>
                  <a:ext uri="{FF2B5EF4-FFF2-40B4-BE49-F238E27FC236}">
                    <a16:creationId xmlns:a16="http://schemas.microsoft.com/office/drawing/2014/main" id="{1C3F267E-184A-3AE9-427A-33218E09DB18}"/>
                  </a:ext>
                </a:extLst>
              </p:cNvPr>
              <p:cNvSpPr/>
              <p:nvPr/>
            </p:nvSpPr>
            <p:spPr bwMode="auto">
              <a:xfrm>
                <a:off x="4648200" y="1076325"/>
                <a:ext cx="447675" cy="428625"/>
              </a:xfrm>
              <a:prstGeom prst="ellipse">
                <a:avLst/>
              </a:prstGeom>
              <a:grp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sp>
          <p:nvSpPr>
            <p:cNvPr id="59" name="正方形/長方形 58">
              <a:extLst>
                <a:ext uri="{FF2B5EF4-FFF2-40B4-BE49-F238E27FC236}">
                  <a16:creationId xmlns:a16="http://schemas.microsoft.com/office/drawing/2014/main" id="{5FF655C1-A274-7113-2A3A-B747D98A28B2}"/>
                </a:ext>
              </a:extLst>
            </p:cNvPr>
            <p:cNvSpPr/>
            <p:nvPr/>
          </p:nvSpPr>
          <p:spPr bwMode="auto">
            <a:xfrm>
              <a:off x="757381" y="1172701"/>
              <a:ext cx="1594765" cy="216553"/>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60" name="矢印: 右 59">
              <a:extLst>
                <a:ext uri="{FF2B5EF4-FFF2-40B4-BE49-F238E27FC236}">
                  <a16:creationId xmlns:a16="http://schemas.microsoft.com/office/drawing/2014/main" id="{60436E65-F0FA-9450-D75D-52A818442B86}"/>
                </a:ext>
              </a:extLst>
            </p:cNvPr>
            <p:cNvSpPr/>
            <p:nvPr/>
          </p:nvSpPr>
          <p:spPr bwMode="auto">
            <a:xfrm rot="10800000">
              <a:off x="4949918" y="2172918"/>
              <a:ext cx="1338835" cy="291653"/>
            </a:xfrm>
            <a:prstGeom prst="rightArrow">
              <a:avLst>
                <a:gd name="adj1" fmla="val 38207"/>
                <a:gd name="adj2" fmla="val 83824"/>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25" name="テキスト ボックス 1024">
              <a:extLst>
                <a:ext uri="{FF2B5EF4-FFF2-40B4-BE49-F238E27FC236}">
                  <a16:creationId xmlns:a16="http://schemas.microsoft.com/office/drawing/2014/main" id="{DC66113A-C6B3-1735-9FA8-F3CBFC5A0F66}"/>
                </a:ext>
              </a:extLst>
            </p:cNvPr>
            <p:cNvSpPr txBox="1"/>
            <p:nvPr/>
          </p:nvSpPr>
          <p:spPr>
            <a:xfrm>
              <a:off x="4197460" y="1287209"/>
              <a:ext cx="1620802"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排気ダクト</a:t>
              </a:r>
            </a:p>
          </p:txBody>
        </p:sp>
        <p:sp>
          <p:nvSpPr>
            <p:cNvPr id="1029" name="テキスト ボックス 1028">
              <a:extLst>
                <a:ext uri="{FF2B5EF4-FFF2-40B4-BE49-F238E27FC236}">
                  <a16:creationId xmlns:a16="http://schemas.microsoft.com/office/drawing/2014/main" id="{A641FEAD-46A9-17FE-4C1B-4D6FB95BA17C}"/>
                </a:ext>
              </a:extLst>
            </p:cNvPr>
            <p:cNvSpPr txBox="1"/>
            <p:nvPr/>
          </p:nvSpPr>
          <p:spPr>
            <a:xfrm>
              <a:off x="5184497" y="1763969"/>
              <a:ext cx="1256863" cy="523220"/>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気流</a:t>
              </a:r>
            </a:p>
          </p:txBody>
        </p:sp>
        <p:sp>
          <p:nvSpPr>
            <p:cNvPr id="1030" name="テキスト ボックス 1029">
              <a:extLst>
                <a:ext uri="{FF2B5EF4-FFF2-40B4-BE49-F238E27FC236}">
                  <a16:creationId xmlns:a16="http://schemas.microsoft.com/office/drawing/2014/main" id="{2FB4AB33-6F00-2E1A-5DE4-39EA750AC286}"/>
                </a:ext>
              </a:extLst>
            </p:cNvPr>
            <p:cNvSpPr txBox="1"/>
            <p:nvPr/>
          </p:nvSpPr>
          <p:spPr>
            <a:xfrm>
              <a:off x="1946855" y="2034725"/>
              <a:ext cx="2384284" cy="523220"/>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風速</a:t>
              </a:r>
              <a:r>
                <a:rPr kumimoji="1" lang="en-US" altLang="ja-JP" sz="2800" b="1" dirty="0">
                  <a:latin typeface="Meiryo UI" panose="020B0604030504040204" pitchFamily="50" charset="-128"/>
                  <a:ea typeface="Meiryo UI" panose="020B0604030504040204" pitchFamily="50" charset="-128"/>
                </a:rPr>
                <a:t>3.7m</a:t>
              </a:r>
              <a:r>
                <a:rPr kumimoji="1" lang="en-US" altLang="ja-JP" sz="2400" b="1" dirty="0">
                  <a:latin typeface="Meiryo UI" panose="020B0604030504040204" pitchFamily="50" charset="-128"/>
                  <a:ea typeface="Meiryo UI" panose="020B0604030504040204" pitchFamily="50" charset="-128"/>
                </a:rPr>
                <a:t>/s</a:t>
              </a:r>
              <a:endParaRPr kumimoji="1" lang="ja-JP" altLang="en-US" sz="2400" b="1" dirty="0">
                <a:latin typeface="Meiryo UI" panose="020B0604030504040204" pitchFamily="50" charset="-128"/>
                <a:ea typeface="Meiryo UI" panose="020B0604030504040204" pitchFamily="50" charset="-128"/>
              </a:endParaRPr>
            </a:p>
          </p:txBody>
        </p:sp>
        <p:sp>
          <p:nvSpPr>
            <p:cNvPr id="1032" name="矢印: 右 1031">
              <a:extLst>
                <a:ext uri="{FF2B5EF4-FFF2-40B4-BE49-F238E27FC236}">
                  <a16:creationId xmlns:a16="http://schemas.microsoft.com/office/drawing/2014/main" id="{55830EA8-900A-9176-989E-E83914566CEE}"/>
                </a:ext>
              </a:extLst>
            </p:cNvPr>
            <p:cNvSpPr/>
            <p:nvPr/>
          </p:nvSpPr>
          <p:spPr bwMode="auto">
            <a:xfrm rot="11984206">
              <a:off x="3361778" y="1922732"/>
              <a:ext cx="1549859" cy="269531"/>
            </a:xfrm>
            <a:prstGeom prst="rightArrow">
              <a:avLst>
                <a:gd name="adj1" fmla="val 38207"/>
                <a:gd name="adj2" fmla="val 83824"/>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60" name="矢印: 右 1059">
              <a:extLst>
                <a:ext uri="{FF2B5EF4-FFF2-40B4-BE49-F238E27FC236}">
                  <a16:creationId xmlns:a16="http://schemas.microsoft.com/office/drawing/2014/main" id="{13E14B92-1A19-80BA-6FB1-7A3ADA026EE8}"/>
                </a:ext>
              </a:extLst>
            </p:cNvPr>
            <p:cNvSpPr/>
            <p:nvPr/>
          </p:nvSpPr>
          <p:spPr bwMode="auto">
            <a:xfrm rot="20437805">
              <a:off x="1465008" y="1922358"/>
              <a:ext cx="1549859" cy="269531"/>
            </a:xfrm>
            <a:prstGeom prst="rightArrow">
              <a:avLst>
                <a:gd name="adj1" fmla="val 38207"/>
                <a:gd name="adj2" fmla="val 83824"/>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63" name="矢印: 右 1062">
              <a:extLst>
                <a:ext uri="{FF2B5EF4-FFF2-40B4-BE49-F238E27FC236}">
                  <a16:creationId xmlns:a16="http://schemas.microsoft.com/office/drawing/2014/main" id="{2B6EBFAD-BD5A-A6F2-49B6-45E4839DC39E}"/>
                </a:ext>
              </a:extLst>
            </p:cNvPr>
            <p:cNvSpPr/>
            <p:nvPr/>
          </p:nvSpPr>
          <p:spPr bwMode="auto">
            <a:xfrm>
              <a:off x="220400" y="2143388"/>
              <a:ext cx="1216753" cy="291653"/>
            </a:xfrm>
            <a:prstGeom prst="rightArrow">
              <a:avLst>
                <a:gd name="adj1" fmla="val 38207"/>
                <a:gd name="adj2" fmla="val 83824"/>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64" name="テキスト ボックス 1063">
              <a:extLst>
                <a:ext uri="{FF2B5EF4-FFF2-40B4-BE49-F238E27FC236}">
                  <a16:creationId xmlns:a16="http://schemas.microsoft.com/office/drawing/2014/main" id="{09D04929-27F9-FC39-ED3D-1F264D2325D6}"/>
                </a:ext>
              </a:extLst>
            </p:cNvPr>
            <p:cNvSpPr txBox="1"/>
            <p:nvPr/>
          </p:nvSpPr>
          <p:spPr>
            <a:xfrm>
              <a:off x="482151" y="1763969"/>
              <a:ext cx="1256863" cy="523220"/>
            </a:xfrm>
            <a:prstGeom prst="rect">
              <a:avLst/>
            </a:prstGeom>
            <a:noFill/>
          </p:spPr>
          <p:txBody>
            <a:bodyPr wrap="square" rtlCol="0">
              <a:spAutoFit/>
            </a:bodyPr>
            <a:lstStyle/>
            <a:p>
              <a:r>
                <a:rPr lang="ja-JP" altLang="en-US" sz="2800" b="1" dirty="0">
                  <a:latin typeface="Meiryo UI" panose="020B0604030504040204" pitchFamily="50" charset="-128"/>
                  <a:ea typeface="Meiryo UI" panose="020B0604030504040204" pitchFamily="50" charset="-128"/>
                </a:rPr>
                <a:t>気流</a:t>
              </a:r>
            </a:p>
          </p:txBody>
        </p:sp>
      </p:grpSp>
      <p:grpSp>
        <p:nvGrpSpPr>
          <p:cNvPr id="1066" name="グループ化 1065">
            <a:extLst>
              <a:ext uri="{FF2B5EF4-FFF2-40B4-BE49-F238E27FC236}">
                <a16:creationId xmlns:a16="http://schemas.microsoft.com/office/drawing/2014/main" id="{026FD026-146C-EF10-66BF-01846A09A35B}"/>
              </a:ext>
            </a:extLst>
          </p:cNvPr>
          <p:cNvGrpSpPr/>
          <p:nvPr/>
        </p:nvGrpSpPr>
        <p:grpSpPr>
          <a:xfrm>
            <a:off x="1663390" y="2608864"/>
            <a:ext cx="437703" cy="505249"/>
            <a:chOff x="819150" y="1371600"/>
            <a:chExt cx="590550" cy="1295399"/>
          </a:xfrm>
        </p:grpSpPr>
        <p:sp>
          <p:nvSpPr>
            <p:cNvPr id="1067" name="正方形/長方形 1066">
              <a:extLst>
                <a:ext uri="{FF2B5EF4-FFF2-40B4-BE49-F238E27FC236}">
                  <a16:creationId xmlns:a16="http://schemas.microsoft.com/office/drawing/2014/main" id="{6798627B-8F67-CF56-1FB2-7AA15547A0ED}"/>
                </a:ext>
              </a:extLst>
            </p:cNvPr>
            <p:cNvSpPr/>
            <p:nvPr/>
          </p:nvSpPr>
          <p:spPr bwMode="auto">
            <a:xfrm>
              <a:off x="838200" y="1752600"/>
              <a:ext cx="561976" cy="914399"/>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68" name="正方形/長方形 1067">
              <a:extLst>
                <a:ext uri="{FF2B5EF4-FFF2-40B4-BE49-F238E27FC236}">
                  <a16:creationId xmlns:a16="http://schemas.microsoft.com/office/drawing/2014/main" id="{B4A9660C-26AB-5FD1-7FA4-82BD8CFE5258}"/>
                </a:ext>
              </a:extLst>
            </p:cNvPr>
            <p:cNvSpPr/>
            <p:nvPr/>
          </p:nvSpPr>
          <p:spPr bwMode="auto">
            <a:xfrm>
              <a:off x="1019175" y="1476375"/>
              <a:ext cx="171450" cy="27622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69" name="正方形/長方形 1068">
              <a:extLst>
                <a:ext uri="{FF2B5EF4-FFF2-40B4-BE49-F238E27FC236}">
                  <a16:creationId xmlns:a16="http://schemas.microsoft.com/office/drawing/2014/main" id="{0503F271-FF3D-586F-6743-E8CB8656DBED}"/>
                </a:ext>
              </a:extLst>
            </p:cNvPr>
            <p:cNvSpPr/>
            <p:nvPr/>
          </p:nvSpPr>
          <p:spPr bwMode="auto">
            <a:xfrm>
              <a:off x="819150" y="1371600"/>
              <a:ext cx="590550" cy="10477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grpSp>
        <p:nvGrpSpPr>
          <p:cNvPr id="1071" name="グループ化 1070">
            <a:extLst>
              <a:ext uri="{FF2B5EF4-FFF2-40B4-BE49-F238E27FC236}">
                <a16:creationId xmlns:a16="http://schemas.microsoft.com/office/drawing/2014/main" id="{AFA551A9-9190-482B-075C-1B8403581E81}"/>
              </a:ext>
            </a:extLst>
          </p:cNvPr>
          <p:cNvGrpSpPr/>
          <p:nvPr/>
        </p:nvGrpSpPr>
        <p:grpSpPr>
          <a:xfrm>
            <a:off x="2363654" y="2608864"/>
            <a:ext cx="437703" cy="505249"/>
            <a:chOff x="819150" y="1371600"/>
            <a:chExt cx="590550" cy="1295399"/>
          </a:xfrm>
        </p:grpSpPr>
        <p:sp>
          <p:nvSpPr>
            <p:cNvPr id="1072" name="正方形/長方形 1071">
              <a:extLst>
                <a:ext uri="{FF2B5EF4-FFF2-40B4-BE49-F238E27FC236}">
                  <a16:creationId xmlns:a16="http://schemas.microsoft.com/office/drawing/2014/main" id="{746EAD27-DE7A-83B7-87F3-D72F894C3288}"/>
                </a:ext>
              </a:extLst>
            </p:cNvPr>
            <p:cNvSpPr/>
            <p:nvPr/>
          </p:nvSpPr>
          <p:spPr bwMode="auto">
            <a:xfrm>
              <a:off x="838200" y="1752600"/>
              <a:ext cx="561976" cy="914399"/>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73" name="正方形/長方形 1072">
              <a:extLst>
                <a:ext uri="{FF2B5EF4-FFF2-40B4-BE49-F238E27FC236}">
                  <a16:creationId xmlns:a16="http://schemas.microsoft.com/office/drawing/2014/main" id="{70130355-7F5D-0DEC-70B6-FC7DC7812DE7}"/>
                </a:ext>
              </a:extLst>
            </p:cNvPr>
            <p:cNvSpPr/>
            <p:nvPr/>
          </p:nvSpPr>
          <p:spPr bwMode="auto">
            <a:xfrm>
              <a:off x="1019175" y="1476375"/>
              <a:ext cx="171450" cy="27622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74" name="正方形/長方形 1073">
              <a:extLst>
                <a:ext uri="{FF2B5EF4-FFF2-40B4-BE49-F238E27FC236}">
                  <a16:creationId xmlns:a16="http://schemas.microsoft.com/office/drawing/2014/main" id="{EDBE94C6-27E0-CA6D-1F0C-33240ECD4BB1}"/>
                </a:ext>
              </a:extLst>
            </p:cNvPr>
            <p:cNvSpPr/>
            <p:nvPr/>
          </p:nvSpPr>
          <p:spPr bwMode="auto">
            <a:xfrm>
              <a:off x="819150" y="1371600"/>
              <a:ext cx="590550" cy="10477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grpSp>
        <p:nvGrpSpPr>
          <p:cNvPr id="1075" name="グループ化 1074">
            <a:extLst>
              <a:ext uri="{FF2B5EF4-FFF2-40B4-BE49-F238E27FC236}">
                <a16:creationId xmlns:a16="http://schemas.microsoft.com/office/drawing/2014/main" id="{49B22784-6C1A-4455-5F07-3F3A4E27D48A}"/>
              </a:ext>
            </a:extLst>
          </p:cNvPr>
          <p:cNvGrpSpPr/>
          <p:nvPr/>
        </p:nvGrpSpPr>
        <p:grpSpPr>
          <a:xfrm>
            <a:off x="3063918" y="2608864"/>
            <a:ext cx="437703" cy="505249"/>
            <a:chOff x="819150" y="1371600"/>
            <a:chExt cx="590550" cy="1295399"/>
          </a:xfrm>
        </p:grpSpPr>
        <p:sp>
          <p:nvSpPr>
            <p:cNvPr id="1076" name="正方形/長方形 1075">
              <a:extLst>
                <a:ext uri="{FF2B5EF4-FFF2-40B4-BE49-F238E27FC236}">
                  <a16:creationId xmlns:a16="http://schemas.microsoft.com/office/drawing/2014/main" id="{A46A2C93-1466-0B9B-A538-DCE20A30D38D}"/>
                </a:ext>
              </a:extLst>
            </p:cNvPr>
            <p:cNvSpPr/>
            <p:nvPr/>
          </p:nvSpPr>
          <p:spPr bwMode="auto">
            <a:xfrm>
              <a:off x="838200" y="1752600"/>
              <a:ext cx="561976" cy="914399"/>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77" name="正方形/長方形 1076">
              <a:extLst>
                <a:ext uri="{FF2B5EF4-FFF2-40B4-BE49-F238E27FC236}">
                  <a16:creationId xmlns:a16="http://schemas.microsoft.com/office/drawing/2014/main" id="{A15F80A8-D346-1A66-1B97-A1E3F2880C70}"/>
                </a:ext>
              </a:extLst>
            </p:cNvPr>
            <p:cNvSpPr/>
            <p:nvPr/>
          </p:nvSpPr>
          <p:spPr bwMode="auto">
            <a:xfrm>
              <a:off x="1019175" y="1476375"/>
              <a:ext cx="171450" cy="27622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78" name="正方形/長方形 1077">
              <a:extLst>
                <a:ext uri="{FF2B5EF4-FFF2-40B4-BE49-F238E27FC236}">
                  <a16:creationId xmlns:a16="http://schemas.microsoft.com/office/drawing/2014/main" id="{92157994-C4FE-ED76-5F60-35B9BC61021A}"/>
                </a:ext>
              </a:extLst>
            </p:cNvPr>
            <p:cNvSpPr/>
            <p:nvPr/>
          </p:nvSpPr>
          <p:spPr bwMode="auto">
            <a:xfrm>
              <a:off x="819150" y="1371600"/>
              <a:ext cx="590550" cy="10477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grpSp>
        <p:nvGrpSpPr>
          <p:cNvPr id="1079" name="グループ化 1078">
            <a:extLst>
              <a:ext uri="{FF2B5EF4-FFF2-40B4-BE49-F238E27FC236}">
                <a16:creationId xmlns:a16="http://schemas.microsoft.com/office/drawing/2014/main" id="{76A13015-84AD-1EBB-B37B-198398752595}"/>
              </a:ext>
            </a:extLst>
          </p:cNvPr>
          <p:cNvGrpSpPr/>
          <p:nvPr/>
        </p:nvGrpSpPr>
        <p:grpSpPr>
          <a:xfrm>
            <a:off x="4464446" y="2608864"/>
            <a:ext cx="437703" cy="505249"/>
            <a:chOff x="819150" y="1371600"/>
            <a:chExt cx="590550" cy="1295399"/>
          </a:xfrm>
        </p:grpSpPr>
        <p:sp>
          <p:nvSpPr>
            <p:cNvPr id="1080" name="正方形/長方形 1079">
              <a:extLst>
                <a:ext uri="{FF2B5EF4-FFF2-40B4-BE49-F238E27FC236}">
                  <a16:creationId xmlns:a16="http://schemas.microsoft.com/office/drawing/2014/main" id="{33E324AA-1B67-7410-C68C-EED8CCD7E363}"/>
                </a:ext>
              </a:extLst>
            </p:cNvPr>
            <p:cNvSpPr/>
            <p:nvPr/>
          </p:nvSpPr>
          <p:spPr bwMode="auto">
            <a:xfrm>
              <a:off x="838200" y="1752600"/>
              <a:ext cx="561976" cy="914399"/>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81" name="正方形/長方形 1080">
              <a:extLst>
                <a:ext uri="{FF2B5EF4-FFF2-40B4-BE49-F238E27FC236}">
                  <a16:creationId xmlns:a16="http://schemas.microsoft.com/office/drawing/2014/main" id="{9BC39F7F-8DF2-CD48-1F96-630424E7CB52}"/>
                </a:ext>
              </a:extLst>
            </p:cNvPr>
            <p:cNvSpPr/>
            <p:nvPr/>
          </p:nvSpPr>
          <p:spPr bwMode="auto">
            <a:xfrm>
              <a:off x="1019175" y="1476375"/>
              <a:ext cx="171450" cy="27622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82" name="正方形/長方形 1081">
              <a:extLst>
                <a:ext uri="{FF2B5EF4-FFF2-40B4-BE49-F238E27FC236}">
                  <a16:creationId xmlns:a16="http://schemas.microsoft.com/office/drawing/2014/main" id="{AFE04AA4-1FA3-EC78-83E1-13745A41B439}"/>
                </a:ext>
              </a:extLst>
            </p:cNvPr>
            <p:cNvSpPr/>
            <p:nvPr/>
          </p:nvSpPr>
          <p:spPr bwMode="auto">
            <a:xfrm>
              <a:off x="819150" y="1371600"/>
              <a:ext cx="590550" cy="10477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grpSp>
        <p:nvGrpSpPr>
          <p:cNvPr id="1083" name="グループ化 1082">
            <a:extLst>
              <a:ext uri="{FF2B5EF4-FFF2-40B4-BE49-F238E27FC236}">
                <a16:creationId xmlns:a16="http://schemas.microsoft.com/office/drawing/2014/main" id="{180D62F8-F3FF-F47B-D94A-D8918DE0EE52}"/>
              </a:ext>
            </a:extLst>
          </p:cNvPr>
          <p:cNvGrpSpPr/>
          <p:nvPr/>
        </p:nvGrpSpPr>
        <p:grpSpPr>
          <a:xfrm>
            <a:off x="3764182" y="2608864"/>
            <a:ext cx="437703" cy="505249"/>
            <a:chOff x="819150" y="1371600"/>
            <a:chExt cx="590550" cy="1295399"/>
          </a:xfrm>
        </p:grpSpPr>
        <p:sp>
          <p:nvSpPr>
            <p:cNvPr id="1084" name="正方形/長方形 1083">
              <a:extLst>
                <a:ext uri="{FF2B5EF4-FFF2-40B4-BE49-F238E27FC236}">
                  <a16:creationId xmlns:a16="http://schemas.microsoft.com/office/drawing/2014/main" id="{77DF0FF5-FA86-0D40-AE84-283E9B46BF01}"/>
                </a:ext>
              </a:extLst>
            </p:cNvPr>
            <p:cNvSpPr/>
            <p:nvPr/>
          </p:nvSpPr>
          <p:spPr bwMode="auto">
            <a:xfrm>
              <a:off x="838200" y="1752600"/>
              <a:ext cx="561976" cy="914399"/>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85" name="正方形/長方形 1084">
              <a:extLst>
                <a:ext uri="{FF2B5EF4-FFF2-40B4-BE49-F238E27FC236}">
                  <a16:creationId xmlns:a16="http://schemas.microsoft.com/office/drawing/2014/main" id="{54E96F2C-80C1-4199-1E2F-1A1CF0965354}"/>
                </a:ext>
              </a:extLst>
            </p:cNvPr>
            <p:cNvSpPr/>
            <p:nvPr/>
          </p:nvSpPr>
          <p:spPr bwMode="auto">
            <a:xfrm>
              <a:off x="1019175" y="1476375"/>
              <a:ext cx="171450" cy="27622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sp>
          <p:nvSpPr>
            <p:cNvPr id="1086" name="正方形/長方形 1085">
              <a:extLst>
                <a:ext uri="{FF2B5EF4-FFF2-40B4-BE49-F238E27FC236}">
                  <a16:creationId xmlns:a16="http://schemas.microsoft.com/office/drawing/2014/main" id="{74AF7FBB-FC83-B622-7E11-FFC58406F8C0}"/>
                </a:ext>
              </a:extLst>
            </p:cNvPr>
            <p:cNvSpPr/>
            <p:nvPr/>
          </p:nvSpPr>
          <p:spPr bwMode="auto">
            <a:xfrm>
              <a:off x="819150" y="1371600"/>
              <a:ext cx="590550" cy="104775"/>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algn="ctr" defTabSz="717301" fontAlgn="base">
                <a:spcBef>
                  <a:spcPct val="0"/>
                </a:spcBef>
                <a:spcAft>
                  <a:spcPct val="0"/>
                </a:spcAft>
              </a:pPr>
              <a:endParaRPr lang="ja-JP" altLang="en-US" sz="1874" dirty="0">
                <a:latin typeface="Meiryo UI" panose="020B0604030504040204" pitchFamily="50" charset="-128"/>
                <a:ea typeface="Meiryo UI" panose="020B0604030504040204" pitchFamily="50" charset="-128"/>
              </a:endParaRPr>
            </a:p>
          </p:txBody>
        </p:sp>
      </p:grpSp>
      <p:sp>
        <p:nvSpPr>
          <p:cNvPr id="2" name="スライド番号プレースホルダー 2">
            <a:extLst>
              <a:ext uri="{FF2B5EF4-FFF2-40B4-BE49-F238E27FC236}">
                <a16:creationId xmlns:a16="http://schemas.microsoft.com/office/drawing/2014/main" id="{4C0D57D3-2AF9-328E-10D5-850FFF49A473}"/>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18/24</a:t>
            </a:r>
          </a:p>
        </p:txBody>
      </p:sp>
      <p:sp>
        <p:nvSpPr>
          <p:cNvPr id="3" name="フッター プレースホルダー 1">
            <a:extLst>
              <a:ext uri="{FF2B5EF4-FFF2-40B4-BE49-F238E27FC236}">
                <a16:creationId xmlns:a16="http://schemas.microsoft.com/office/drawing/2014/main" id="{D0DD0302-A6E2-4A1A-AB00-20D30FEE29CA}"/>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68868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1BE196E-EC52-12B8-0FD8-C6A5668F34C6}"/>
              </a:ext>
            </a:extLst>
          </p:cNvPr>
          <p:cNvSpPr txBox="1"/>
          <p:nvPr/>
        </p:nvSpPr>
        <p:spPr>
          <a:xfrm>
            <a:off x="6496810" y="482916"/>
            <a:ext cx="4980469" cy="430887"/>
          </a:xfrm>
          <a:prstGeom prst="rect">
            <a:avLst/>
          </a:prstGeom>
          <a:noFill/>
          <a:ln w="28575">
            <a:noFill/>
          </a:ln>
        </p:spPr>
        <p:txBody>
          <a:bodyPr wrap="square" rtlCol="0">
            <a:spAutoFit/>
          </a:bodyPr>
          <a:lstStyle/>
          <a:p>
            <a:r>
              <a:rPr lang="ja-JP" altLang="en-US" sz="2200" b="1" dirty="0">
                <a:latin typeface="Meiryo UI" panose="020B0604030504040204" pitchFamily="50" charset="-128"/>
                <a:ea typeface="Meiryo UI" panose="020B0604030504040204" pitchFamily="50" charset="-128"/>
              </a:rPr>
              <a:t>■網カゴ前面に</a:t>
            </a:r>
            <a:r>
              <a:rPr lang="ja-JP" altLang="en-US" sz="2200" b="1" dirty="0">
                <a:solidFill>
                  <a:schemeClr val="bg2"/>
                </a:solidFill>
                <a:latin typeface="Meiryo UI" panose="020B0604030504040204" pitchFamily="50" charset="-128"/>
                <a:ea typeface="Meiryo UI" panose="020B0604030504040204" pitchFamily="50" charset="-128"/>
              </a:rPr>
              <a:t>鉄板</a:t>
            </a:r>
            <a:r>
              <a:rPr lang="ja-JP" altLang="en-US" sz="2200" b="1" dirty="0">
                <a:latin typeface="Meiryo UI" panose="020B0604030504040204" pitchFamily="50" charset="-128"/>
                <a:ea typeface="Meiryo UI" panose="020B0604030504040204" pitchFamily="50" charset="-128"/>
              </a:rPr>
              <a:t>を設置し検証する</a:t>
            </a:r>
          </a:p>
        </p:txBody>
      </p:sp>
      <p:sp>
        <p:nvSpPr>
          <p:cNvPr id="5" name="テキスト ボックス 4">
            <a:extLst>
              <a:ext uri="{FF2B5EF4-FFF2-40B4-BE49-F238E27FC236}">
                <a16:creationId xmlns:a16="http://schemas.microsoft.com/office/drawing/2014/main" id="{4163A7E5-63A1-806A-498B-04EB60D3122A}"/>
              </a:ext>
            </a:extLst>
          </p:cNvPr>
          <p:cNvSpPr txBox="1"/>
          <p:nvPr/>
        </p:nvSpPr>
        <p:spPr>
          <a:xfrm>
            <a:off x="5812468" y="5321570"/>
            <a:ext cx="6075532" cy="461665"/>
          </a:xfrm>
          <a:prstGeom prst="rect">
            <a:avLst/>
          </a:prstGeom>
          <a:noFill/>
        </p:spPr>
        <p:txBody>
          <a:bodyPr wrap="square" rtlCol="0">
            <a:spAutoFit/>
          </a:bodyPr>
          <a:lstStyle/>
          <a:p>
            <a:r>
              <a:rPr lang="ja-JP" altLang="en-US" sz="2400" b="1" dirty="0">
                <a:solidFill>
                  <a:schemeClr val="bg2"/>
                </a:solidFill>
                <a:latin typeface="Meiryo UI" panose="020B0604030504040204" pitchFamily="50" charset="-128"/>
                <a:ea typeface="Meiryo UI" panose="020B0604030504040204" pitchFamily="50" charset="-128"/>
              </a:rPr>
              <a:t>前面に鉄の板を設置して空気の流れを遮断</a:t>
            </a:r>
          </a:p>
        </p:txBody>
      </p:sp>
      <p:grpSp>
        <p:nvGrpSpPr>
          <p:cNvPr id="6" name="グループ化 5">
            <a:extLst>
              <a:ext uri="{FF2B5EF4-FFF2-40B4-BE49-F238E27FC236}">
                <a16:creationId xmlns:a16="http://schemas.microsoft.com/office/drawing/2014/main" id="{ABA52D50-843D-E578-61B7-59EB3ECA19F7}"/>
              </a:ext>
            </a:extLst>
          </p:cNvPr>
          <p:cNvGrpSpPr/>
          <p:nvPr/>
        </p:nvGrpSpPr>
        <p:grpSpPr>
          <a:xfrm>
            <a:off x="8941271" y="1364694"/>
            <a:ext cx="540965" cy="3864413"/>
            <a:chOff x="8941271" y="1484961"/>
            <a:chExt cx="540965" cy="3864413"/>
          </a:xfrm>
          <a:solidFill>
            <a:schemeClr val="bg1">
              <a:lumMod val="85000"/>
            </a:schemeClr>
          </a:solidFill>
        </p:grpSpPr>
        <p:sp>
          <p:nvSpPr>
            <p:cNvPr id="7" name="正方形/長方形 6">
              <a:extLst>
                <a:ext uri="{FF2B5EF4-FFF2-40B4-BE49-F238E27FC236}">
                  <a16:creationId xmlns:a16="http://schemas.microsoft.com/office/drawing/2014/main" id="{90BA8481-1170-A572-290F-D6A0E39ABF5B}"/>
                </a:ext>
              </a:extLst>
            </p:cNvPr>
            <p:cNvSpPr/>
            <p:nvPr/>
          </p:nvSpPr>
          <p:spPr bwMode="auto">
            <a:xfrm>
              <a:off x="9290555" y="1489251"/>
              <a:ext cx="191681" cy="3860123"/>
            </a:xfrm>
            <a:prstGeom prst="rect">
              <a:avLst/>
            </a:prstGeom>
            <a:grp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6A3F863A-073F-90A1-CFD9-ED70FE148145}"/>
                </a:ext>
              </a:extLst>
            </p:cNvPr>
            <p:cNvSpPr/>
            <p:nvPr/>
          </p:nvSpPr>
          <p:spPr bwMode="auto">
            <a:xfrm>
              <a:off x="9009965" y="1484961"/>
              <a:ext cx="298176" cy="123521"/>
            </a:xfrm>
            <a:prstGeom prst="rect">
              <a:avLst/>
            </a:prstGeom>
            <a:grp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0349AA59-F20B-B410-657F-BAF5F4254D54}"/>
                </a:ext>
              </a:extLst>
            </p:cNvPr>
            <p:cNvSpPr/>
            <p:nvPr/>
          </p:nvSpPr>
          <p:spPr bwMode="auto">
            <a:xfrm rot="16200000">
              <a:off x="8762021" y="1665067"/>
              <a:ext cx="473512" cy="115012"/>
            </a:xfrm>
            <a:prstGeom prst="rect">
              <a:avLst/>
            </a:prstGeom>
            <a:grp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grpSp>
      <p:sp>
        <p:nvSpPr>
          <p:cNvPr id="11" name="フリーフォーム: 図形 10">
            <a:extLst>
              <a:ext uri="{FF2B5EF4-FFF2-40B4-BE49-F238E27FC236}">
                <a16:creationId xmlns:a16="http://schemas.microsoft.com/office/drawing/2014/main" id="{4CA0B9BA-CF6F-20F0-B4B6-BEBEA3AD6E22}"/>
              </a:ext>
            </a:extLst>
          </p:cNvPr>
          <p:cNvSpPr/>
          <p:nvPr/>
        </p:nvSpPr>
        <p:spPr bwMode="auto">
          <a:xfrm>
            <a:off x="6689229" y="1232615"/>
            <a:ext cx="1949858" cy="747620"/>
          </a:xfrm>
          <a:custGeom>
            <a:avLst/>
            <a:gdLst>
              <a:gd name="connsiteX0" fmla="*/ 1308538 w 1308538"/>
              <a:gd name="connsiteY0" fmla="*/ 0 h 346841"/>
              <a:gd name="connsiteX1" fmla="*/ 0 w 1308538"/>
              <a:gd name="connsiteY1" fmla="*/ 0 h 346841"/>
              <a:gd name="connsiteX2" fmla="*/ 299545 w 1308538"/>
              <a:gd name="connsiteY2" fmla="*/ 346841 h 346841"/>
            </a:gdLst>
            <a:ahLst/>
            <a:cxnLst>
              <a:cxn ang="0">
                <a:pos x="connsiteX0" y="connsiteY0"/>
              </a:cxn>
              <a:cxn ang="0">
                <a:pos x="connsiteX1" y="connsiteY1"/>
              </a:cxn>
              <a:cxn ang="0">
                <a:pos x="connsiteX2" y="connsiteY2"/>
              </a:cxn>
            </a:cxnLst>
            <a:rect l="l" t="t" r="r" b="b"/>
            <a:pathLst>
              <a:path w="1308538" h="346841">
                <a:moveTo>
                  <a:pt x="1308538" y="0"/>
                </a:moveTo>
                <a:lnTo>
                  <a:pt x="0" y="0"/>
                </a:lnTo>
                <a:lnTo>
                  <a:pt x="299545" y="346841"/>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57263" fontAlgn="base">
              <a:spcBef>
                <a:spcPct val="0"/>
              </a:spcBef>
              <a:spcAft>
                <a:spcPct val="0"/>
              </a:spcAft>
            </a:pPr>
            <a:endParaRPr lang="ja-JP" altLang="en-US" sz="250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91266841-DDB8-E7B3-9407-01707D3CBE30}"/>
              </a:ext>
            </a:extLst>
          </p:cNvPr>
          <p:cNvPicPr>
            <a:picLocks noChangeAspect="1"/>
          </p:cNvPicPr>
          <p:nvPr/>
        </p:nvPicPr>
        <p:blipFill rotWithShape="1">
          <a:blip r:embed="rId2"/>
          <a:srcRect l="34483" t="41156"/>
          <a:stretch/>
        </p:blipFill>
        <p:spPr>
          <a:xfrm flipH="1" flipV="1">
            <a:off x="9548481" y="3647357"/>
            <a:ext cx="792503" cy="304039"/>
          </a:xfrm>
          <a:prstGeom prst="rect">
            <a:avLst/>
          </a:prstGeom>
        </p:spPr>
      </p:pic>
      <p:cxnSp>
        <p:nvCxnSpPr>
          <p:cNvPr id="13" name="直線矢印コネクタ 12">
            <a:extLst>
              <a:ext uri="{FF2B5EF4-FFF2-40B4-BE49-F238E27FC236}">
                <a16:creationId xmlns:a16="http://schemas.microsoft.com/office/drawing/2014/main" id="{42B31879-2AF4-580B-71C3-FA07882DDDE7}"/>
              </a:ext>
            </a:extLst>
          </p:cNvPr>
          <p:cNvCxnSpPr/>
          <p:nvPr/>
        </p:nvCxnSpPr>
        <p:spPr bwMode="auto">
          <a:xfrm flipH="1">
            <a:off x="9609993" y="1758537"/>
            <a:ext cx="417791" cy="221698"/>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図 13">
            <a:extLst>
              <a:ext uri="{FF2B5EF4-FFF2-40B4-BE49-F238E27FC236}">
                <a16:creationId xmlns:a16="http://schemas.microsoft.com/office/drawing/2014/main" id="{C39753AD-0D20-E0C7-F7B9-56FFDCEEBE69}"/>
              </a:ext>
            </a:extLst>
          </p:cNvPr>
          <p:cNvPicPr>
            <a:picLocks noChangeAspect="1"/>
          </p:cNvPicPr>
          <p:nvPr/>
        </p:nvPicPr>
        <p:blipFill rotWithShape="1">
          <a:blip r:embed="rId2"/>
          <a:srcRect l="34483" t="41156"/>
          <a:stretch/>
        </p:blipFill>
        <p:spPr>
          <a:xfrm flipH="1">
            <a:off x="9859053" y="3135214"/>
            <a:ext cx="792503" cy="434698"/>
          </a:xfrm>
          <a:prstGeom prst="rect">
            <a:avLst/>
          </a:prstGeom>
        </p:spPr>
      </p:pic>
      <p:pic>
        <p:nvPicPr>
          <p:cNvPr id="15" name="図 14">
            <a:extLst>
              <a:ext uri="{FF2B5EF4-FFF2-40B4-BE49-F238E27FC236}">
                <a16:creationId xmlns:a16="http://schemas.microsoft.com/office/drawing/2014/main" id="{F1C46FBD-D197-F157-321A-1A69171E917F}"/>
              </a:ext>
            </a:extLst>
          </p:cNvPr>
          <p:cNvPicPr>
            <a:picLocks noChangeAspect="1"/>
          </p:cNvPicPr>
          <p:nvPr/>
        </p:nvPicPr>
        <p:blipFill rotWithShape="1">
          <a:blip r:embed="rId2"/>
          <a:srcRect l="34483" t="41156"/>
          <a:stretch/>
        </p:blipFill>
        <p:spPr>
          <a:xfrm flipH="1" flipV="1">
            <a:off x="9566657" y="4211506"/>
            <a:ext cx="792503" cy="304039"/>
          </a:xfrm>
          <a:prstGeom prst="rect">
            <a:avLst/>
          </a:prstGeom>
        </p:spPr>
      </p:pic>
      <p:pic>
        <p:nvPicPr>
          <p:cNvPr id="16" name="図 15">
            <a:extLst>
              <a:ext uri="{FF2B5EF4-FFF2-40B4-BE49-F238E27FC236}">
                <a16:creationId xmlns:a16="http://schemas.microsoft.com/office/drawing/2014/main" id="{383560ED-A14D-E009-B4AD-4B73BF86EB72}"/>
              </a:ext>
            </a:extLst>
          </p:cNvPr>
          <p:cNvPicPr>
            <a:picLocks noChangeAspect="1"/>
          </p:cNvPicPr>
          <p:nvPr/>
        </p:nvPicPr>
        <p:blipFill rotWithShape="1">
          <a:blip r:embed="rId2"/>
          <a:srcRect l="34483" t="41156"/>
          <a:stretch/>
        </p:blipFill>
        <p:spPr>
          <a:xfrm flipH="1">
            <a:off x="9877229" y="3699363"/>
            <a:ext cx="792503" cy="434698"/>
          </a:xfrm>
          <a:prstGeom prst="rect">
            <a:avLst/>
          </a:prstGeom>
        </p:spPr>
      </p:pic>
      <p:sp>
        <p:nvSpPr>
          <p:cNvPr id="17" name="テキスト ボックス 16">
            <a:extLst>
              <a:ext uri="{FF2B5EF4-FFF2-40B4-BE49-F238E27FC236}">
                <a16:creationId xmlns:a16="http://schemas.microsoft.com/office/drawing/2014/main" id="{E7619C5A-D87D-C536-BC98-3E47E07F89F7}"/>
              </a:ext>
            </a:extLst>
          </p:cNvPr>
          <p:cNvSpPr txBox="1"/>
          <p:nvPr/>
        </p:nvSpPr>
        <p:spPr>
          <a:xfrm>
            <a:off x="10033964" y="1443007"/>
            <a:ext cx="1852355" cy="707886"/>
          </a:xfrm>
          <a:prstGeom prst="rect">
            <a:avLst/>
          </a:prstGeom>
          <a:noFill/>
        </p:spPr>
        <p:txBody>
          <a:bodyPr wrap="squar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網カゴ前面</a:t>
            </a:r>
            <a:endParaRPr lang="en-US" altLang="ja-JP" sz="2000" b="1" dirty="0">
              <a:solidFill>
                <a:schemeClr val="bg2"/>
              </a:solidFill>
              <a:latin typeface="Meiryo UI" panose="020B0604030504040204" pitchFamily="50" charset="-128"/>
              <a:ea typeface="Meiryo UI" panose="020B0604030504040204" pitchFamily="50" charset="-128"/>
            </a:endParaRPr>
          </a:p>
          <a:p>
            <a:r>
              <a:rPr lang="ja-JP" altLang="en-US" sz="2000" b="1" dirty="0">
                <a:solidFill>
                  <a:schemeClr val="bg2"/>
                </a:solidFill>
                <a:latin typeface="Meiryo UI" panose="020B0604030504040204" pitchFamily="50" charset="-128"/>
                <a:ea typeface="Meiryo UI" panose="020B0604030504040204" pitchFamily="50" charset="-128"/>
              </a:rPr>
              <a:t>（鉄の板）</a:t>
            </a:r>
          </a:p>
        </p:txBody>
      </p:sp>
      <p:sp>
        <p:nvSpPr>
          <p:cNvPr id="18" name="正方形/長方形 17">
            <a:extLst>
              <a:ext uri="{FF2B5EF4-FFF2-40B4-BE49-F238E27FC236}">
                <a16:creationId xmlns:a16="http://schemas.microsoft.com/office/drawing/2014/main" id="{D0FCAC12-9ADD-562C-7ACF-E768F5AFB63A}"/>
              </a:ext>
            </a:extLst>
          </p:cNvPr>
          <p:cNvSpPr/>
          <p:nvPr/>
        </p:nvSpPr>
        <p:spPr>
          <a:xfrm>
            <a:off x="0" y="594066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風よけの鉄板を作成しテスト実施</a:t>
            </a:r>
          </a:p>
        </p:txBody>
      </p:sp>
      <p:sp>
        <p:nvSpPr>
          <p:cNvPr id="19" name="AutoShape 10">
            <a:extLst>
              <a:ext uri="{FF2B5EF4-FFF2-40B4-BE49-F238E27FC236}">
                <a16:creationId xmlns:a16="http://schemas.microsoft.com/office/drawing/2014/main" id="{D03CF0F4-BC99-EAA0-A040-DCBD852517D0}"/>
              </a:ext>
            </a:extLst>
          </p:cNvPr>
          <p:cNvSpPr>
            <a:spLocks noChangeArrowheads="1"/>
          </p:cNvSpPr>
          <p:nvPr/>
        </p:nvSpPr>
        <p:spPr bwMode="auto">
          <a:xfrm>
            <a:off x="109057" y="438541"/>
            <a:ext cx="11954312" cy="5433622"/>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20" name="Text Box 7">
            <a:extLst>
              <a:ext uri="{FF2B5EF4-FFF2-40B4-BE49-F238E27FC236}">
                <a16:creationId xmlns:a16="http://schemas.microsoft.com/office/drawing/2014/main" id="{BBF2B5B6-76E7-F0F0-CFA0-DCEDCB692DA5}"/>
              </a:ext>
            </a:extLst>
          </p:cNvPr>
          <p:cNvSpPr txBox="1">
            <a:spLocks noChangeArrowheads="1"/>
          </p:cNvSpPr>
          <p:nvPr/>
        </p:nvSpPr>
        <p:spPr bwMode="auto">
          <a:xfrm>
            <a:off x="103564" y="-45558"/>
            <a:ext cx="4567816"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対策案の検討　（仮説）</a:t>
            </a:r>
          </a:p>
        </p:txBody>
      </p:sp>
      <p:sp>
        <p:nvSpPr>
          <p:cNvPr id="21" name="テキスト ボックス 20">
            <a:extLst>
              <a:ext uri="{FF2B5EF4-FFF2-40B4-BE49-F238E27FC236}">
                <a16:creationId xmlns:a16="http://schemas.microsoft.com/office/drawing/2014/main" id="{72AFD5EE-4841-D377-4C1D-9F022052ABF3}"/>
              </a:ext>
            </a:extLst>
          </p:cNvPr>
          <p:cNvSpPr txBox="1"/>
          <p:nvPr/>
        </p:nvSpPr>
        <p:spPr>
          <a:xfrm>
            <a:off x="134188" y="482916"/>
            <a:ext cx="3894627" cy="430887"/>
          </a:xfrm>
          <a:prstGeom prst="rect">
            <a:avLst/>
          </a:prstGeom>
          <a:noFill/>
          <a:ln w="28575">
            <a:noFill/>
          </a:ln>
        </p:spPr>
        <p:txBody>
          <a:bodyPr wrap="square" rtlCol="0">
            <a:spAutoFit/>
          </a:bodyPr>
          <a:lstStyle/>
          <a:p>
            <a:r>
              <a:rPr lang="ja-JP" altLang="en-US" sz="2200" b="1" dirty="0">
                <a:latin typeface="Meiryo UI" panose="020B0604030504040204" pitchFamily="50" charset="-128"/>
                <a:ea typeface="Meiryo UI" panose="020B0604030504040204" pitchFamily="50" charset="-128"/>
              </a:rPr>
              <a:t>■</a:t>
            </a:r>
            <a:r>
              <a:rPr lang="en-US" altLang="ja-JP" sz="2200" b="1" dirty="0">
                <a:latin typeface="Meiryo UI" panose="020B0604030504040204" pitchFamily="50" charset="-128"/>
                <a:ea typeface="Meiryo UI" panose="020B0604030504040204" pitchFamily="50" charset="-128"/>
              </a:rPr>
              <a:t>12</a:t>
            </a:r>
            <a:r>
              <a:rPr lang="ja-JP" altLang="en-US" sz="2200" b="1" dirty="0">
                <a:latin typeface="Meiryo UI" panose="020B0604030504040204" pitchFamily="50" charset="-128"/>
                <a:ea typeface="Meiryo UI" panose="020B0604030504040204" pitchFamily="50" charset="-128"/>
              </a:rPr>
              <a:t>秒で赤くなるからくり</a:t>
            </a:r>
          </a:p>
        </p:txBody>
      </p:sp>
      <p:sp>
        <p:nvSpPr>
          <p:cNvPr id="50" name="テキスト ボックス 49">
            <a:extLst>
              <a:ext uri="{FF2B5EF4-FFF2-40B4-BE49-F238E27FC236}">
                <a16:creationId xmlns:a16="http://schemas.microsoft.com/office/drawing/2014/main" id="{1737DEB6-60D3-3953-73B2-F2788AE7E68C}"/>
              </a:ext>
            </a:extLst>
          </p:cNvPr>
          <p:cNvSpPr txBox="1"/>
          <p:nvPr/>
        </p:nvSpPr>
        <p:spPr>
          <a:xfrm>
            <a:off x="134188" y="4043759"/>
            <a:ext cx="4692083" cy="430887"/>
          </a:xfrm>
          <a:prstGeom prst="rect">
            <a:avLst/>
          </a:prstGeom>
          <a:noFill/>
          <a:ln w="28575">
            <a:noFill/>
          </a:ln>
        </p:spPr>
        <p:txBody>
          <a:bodyPr wrap="square" rtlCol="0">
            <a:spAutoFit/>
          </a:bodyPr>
          <a:lstStyle/>
          <a:p>
            <a:r>
              <a:rPr lang="ja-JP" altLang="en-US" sz="2200" b="1" dirty="0">
                <a:latin typeface="Meiryo UI" panose="020B0604030504040204" pitchFamily="50" charset="-128"/>
                <a:ea typeface="Meiryo UI" panose="020B0604030504040204" pitchFamily="50" charset="-128"/>
              </a:rPr>
              <a:t>■前方からの風をどう防げるのか</a:t>
            </a:r>
          </a:p>
        </p:txBody>
      </p:sp>
      <p:sp>
        <p:nvSpPr>
          <p:cNvPr id="51" name="テキスト ボックス 50">
            <a:extLst>
              <a:ext uri="{FF2B5EF4-FFF2-40B4-BE49-F238E27FC236}">
                <a16:creationId xmlns:a16="http://schemas.microsoft.com/office/drawing/2014/main" id="{D5953B58-C11A-92B0-986B-0B23770D1152}"/>
              </a:ext>
            </a:extLst>
          </p:cNvPr>
          <p:cNvSpPr txBox="1"/>
          <p:nvPr/>
        </p:nvSpPr>
        <p:spPr>
          <a:xfrm>
            <a:off x="2946672" y="4509665"/>
            <a:ext cx="1435008"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壁を作りたいね</a:t>
            </a:r>
          </a:p>
        </p:txBody>
      </p:sp>
      <p:sp>
        <p:nvSpPr>
          <p:cNvPr id="52" name="テキスト ボックス 51">
            <a:extLst>
              <a:ext uri="{FF2B5EF4-FFF2-40B4-BE49-F238E27FC236}">
                <a16:creationId xmlns:a16="http://schemas.microsoft.com/office/drawing/2014/main" id="{CF9C5B73-1601-877B-07B3-57643F9770A7}"/>
              </a:ext>
            </a:extLst>
          </p:cNvPr>
          <p:cNvSpPr txBox="1"/>
          <p:nvPr/>
        </p:nvSpPr>
        <p:spPr>
          <a:xfrm>
            <a:off x="2931433" y="4992674"/>
            <a:ext cx="1544012"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空中でどうやって</a:t>
            </a:r>
          </a:p>
        </p:txBody>
      </p:sp>
      <p:sp>
        <p:nvSpPr>
          <p:cNvPr id="53" name="テキスト ボックス 52">
            <a:extLst>
              <a:ext uri="{FF2B5EF4-FFF2-40B4-BE49-F238E27FC236}">
                <a16:creationId xmlns:a16="http://schemas.microsoft.com/office/drawing/2014/main" id="{704823FE-1120-C343-834F-999BA76601F1}"/>
              </a:ext>
            </a:extLst>
          </p:cNvPr>
          <p:cNvSpPr txBox="1"/>
          <p:nvPr/>
        </p:nvSpPr>
        <p:spPr>
          <a:xfrm>
            <a:off x="2782189" y="5485560"/>
            <a:ext cx="1875835"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鉄板付けれないかな</a:t>
            </a:r>
          </a:p>
        </p:txBody>
      </p:sp>
      <p:sp>
        <p:nvSpPr>
          <p:cNvPr id="54" name="吹き出し: 角を丸めた四角形 53">
            <a:extLst>
              <a:ext uri="{FF2B5EF4-FFF2-40B4-BE49-F238E27FC236}">
                <a16:creationId xmlns:a16="http://schemas.microsoft.com/office/drawing/2014/main" id="{39EC6D3E-803F-37C7-E4F4-7DC7AE2F3661}"/>
              </a:ext>
            </a:extLst>
          </p:cNvPr>
          <p:cNvSpPr/>
          <p:nvPr/>
        </p:nvSpPr>
        <p:spPr>
          <a:xfrm>
            <a:off x="2701739" y="4475079"/>
            <a:ext cx="2033418" cy="395291"/>
          </a:xfrm>
          <a:prstGeom prst="wedgeRoundRectCallout">
            <a:avLst>
              <a:gd name="adj1" fmla="val -79308"/>
              <a:gd name="adj2" fmla="val 25980"/>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吹き出し: 角を丸めた四角形 54">
            <a:extLst>
              <a:ext uri="{FF2B5EF4-FFF2-40B4-BE49-F238E27FC236}">
                <a16:creationId xmlns:a16="http://schemas.microsoft.com/office/drawing/2014/main" id="{8CF832AE-9F90-CBD3-9480-84D2D70E051E}"/>
              </a:ext>
            </a:extLst>
          </p:cNvPr>
          <p:cNvSpPr/>
          <p:nvPr/>
        </p:nvSpPr>
        <p:spPr>
          <a:xfrm>
            <a:off x="2712984" y="4955349"/>
            <a:ext cx="2033418" cy="395291"/>
          </a:xfrm>
          <a:prstGeom prst="wedgeRoundRectCallout">
            <a:avLst>
              <a:gd name="adj1" fmla="val -75914"/>
              <a:gd name="adj2" fmla="val -207"/>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6" name="吹き出し: 角を丸めた四角形 55">
            <a:extLst>
              <a:ext uri="{FF2B5EF4-FFF2-40B4-BE49-F238E27FC236}">
                <a16:creationId xmlns:a16="http://schemas.microsoft.com/office/drawing/2014/main" id="{9C2A1194-A6BE-8700-BCAF-4502959CC365}"/>
              </a:ext>
            </a:extLst>
          </p:cNvPr>
          <p:cNvSpPr/>
          <p:nvPr/>
        </p:nvSpPr>
        <p:spPr>
          <a:xfrm>
            <a:off x="2712984" y="5432872"/>
            <a:ext cx="2033418" cy="395291"/>
          </a:xfrm>
          <a:prstGeom prst="wedgeRoundRectCallout">
            <a:avLst>
              <a:gd name="adj1" fmla="val -78459"/>
              <a:gd name="adj2" fmla="val -74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5CA66CC7-92A3-9A2F-97F6-880B3CE46AC8}"/>
              </a:ext>
            </a:extLst>
          </p:cNvPr>
          <p:cNvSpPr txBox="1"/>
          <p:nvPr/>
        </p:nvSpPr>
        <p:spPr>
          <a:xfrm>
            <a:off x="4583796" y="4128747"/>
            <a:ext cx="1345653" cy="316256"/>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22/12/28</a:t>
            </a:r>
            <a:endParaRPr lang="ja-JP" altLang="en-US" sz="1400" dirty="0">
              <a:latin typeface="Meiryo UI" panose="020B0604030504040204" pitchFamily="50" charset="-128"/>
              <a:ea typeface="Meiryo UI" panose="020B0604030504040204" pitchFamily="50" charset="-128"/>
            </a:endParaRPr>
          </a:p>
        </p:txBody>
      </p:sp>
      <p:sp>
        <p:nvSpPr>
          <p:cNvPr id="58" name="矢印: 右 57">
            <a:extLst>
              <a:ext uri="{FF2B5EF4-FFF2-40B4-BE49-F238E27FC236}">
                <a16:creationId xmlns:a16="http://schemas.microsoft.com/office/drawing/2014/main" id="{DC0A9025-1AFC-7888-0B95-7AEB7B418077}"/>
              </a:ext>
            </a:extLst>
          </p:cNvPr>
          <p:cNvSpPr/>
          <p:nvPr/>
        </p:nvSpPr>
        <p:spPr bwMode="auto">
          <a:xfrm flipH="1">
            <a:off x="10165120" y="2288585"/>
            <a:ext cx="1721199" cy="1295732"/>
          </a:xfrm>
          <a:prstGeom prst="rightArrow">
            <a:avLst/>
          </a:prstGeom>
          <a:solidFill>
            <a:schemeClr val="accent2">
              <a:lumMod val="40000"/>
              <a:lumOff val="60000"/>
              <a:alpha val="6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83832BD7-A141-5282-1A0B-512D8ED60BE0}"/>
              </a:ext>
            </a:extLst>
          </p:cNvPr>
          <p:cNvSpPr txBox="1"/>
          <p:nvPr/>
        </p:nvSpPr>
        <p:spPr>
          <a:xfrm>
            <a:off x="10431539" y="2740451"/>
            <a:ext cx="1454780" cy="400110"/>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風の方向</a:t>
            </a:r>
          </a:p>
        </p:txBody>
      </p:sp>
      <p:grpSp>
        <p:nvGrpSpPr>
          <p:cNvPr id="60" name="グループ化 59">
            <a:extLst>
              <a:ext uri="{FF2B5EF4-FFF2-40B4-BE49-F238E27FC236}">
                <a16:creationId xmlns:a16="http://schemas.microsoft.com/office/drawing/2014/main" id="{DB2CAE04-D393-CAC5-5BA6-FCDC19F9F5BA}"/>
              </a:ext>
            </a:extLst>
          </p:cNvPr>
          <p:cNvGrpSpPr/>
          <p:nvPr/>
        </p:nvGrpSpPr>
        <p:grpSpPr>
          <a:xfrm>
            <a:off x="6603024" y="1550271"/>
            <a:ext cx="2760784" cy="3675185"/>
            <a:chOff x="6267450" y="1009844"/>
            <a:chExt cx="1809750" cy="2344543"/>
          </a:xfrm>
        </p:grpSpPr>
        <p:pic>
          <p:nvPicPr>
            <p:cNvPr id="61" name="図 60">
              <a:extLst>
                <a:ext uri="{FF2B5EF4-FFF2-40B4-BE49-F238E27FC236}">
                  <a16:creationId xmlns:a16="http://schemas.microsoft.com/office/drawing/2014/main" id="{E1B068C6-0483-E0D0-A0E6-3171C20E96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60" b="92605" l="2924" r="95322">
                          <a14:foregroundMark x1="5702" y1="31511" x2="91228" y2="35691"/>
                          <a14:foregroundMark x1="91228" y1="35691" x2="92251" y2="80064"/>
                          <a14:foregroundMark x1="92251" y1="80064" x2="79825" y2="93891"/>
                          <a14:foregroundMark x1="79825" y1="93891" x2="8041" y2="92926"/>
                          <a14:foregroundMark x1="8041" y1="92926" x2="6725" y2="29260"/>
                          <a14:foregroundMark x1="3070" y1="23794" x2="10088" y2="31511"/>
                          <a14:foregroundMark x1="10088" y1="31511" x2="10088" y2="31511"/>
                          <a14:foregroundMark x1="6287" y1="37942" x2="5409" y2="54984"/>
                          <a14:foregroundMark x1="5409" y1="54984" x2="5409" y2="54984"/>
                          <a14:foregroundMark x1="7456" y1="38264" x2="14474" y2="49518"/>
                          <a14:foregroundMark x1="14474" y1="49518" x2="14474" y2="49518"/>
                          <a14:foregroundMark x1="8918" y1="61736" x2="13304" y2="66559"/>
                          <a14:foregroundMark x1="13304" y1="36656" x2="38158" y2="40514"/>
                          <a14:foregroundMark x1="38158" y1="40514" x2="46637" y2="38585"/>
                          <a14:foregroundMark x1="46637" y1="38585" x2="46637" y2="38585"/>
                          <a14:foregroundMark x1="11257" y1="36013" x2="16959" y2="39228"/>
                          <a14:foregroundMark x1="45760" y1="36977" x2="51316" y2="38585"/>
                          <a14:foregroundMark x1="54240" y1="37942" x2="61842" y2="37942"/>
                          <a14:foregroundMark x1="61842" y1="37942" x2="79094" y2="37621"/>
                          <a14:foregroundMark x1="87573" y1="42444" x2="87281" y2="49518"/>
                          <a14:foregroundMark x1="85088" y1="64309" x2="88158" y2="69132"/>
                          <a14:foregroundMark x1="91082" y1="28939" x2="90205" y2="32154"/>
                          <a14:foregroundMark x1="95322" y1="24116" x2="95322" y2="32476"/>
                          <a14:foregroundMark x1="36404" y1="14148" x2="36257" y2="30868"/>
                          <a14:foregroundMark x1="36257" y1="30868" x2="36257" y2="30868"/>
                          <a14:foregroundMark x1="37281" y1="11897" x2="35673" y2="20257"/>
                          <a14:foregroundMark x1="36696" y1="10611" x2="47807" y2="9646"/>
                          <a14:foregroundMark x1="47807" y1="9646" x2="64766" y2="10932"/>
                          <a14:foregroundMark x1="35234" y1="15434" x2="40205" y2="9646"/>
                          <a14:foregroundMark x1="35526" y1="22508" x2="35819" y2="15434"/>
                          <a14:foregroundMark x1="35965" y1="12219" x2="44298" y2="9325"/>
                          <a14:foregroundMark x1="44298" y1="9325" x2="66520" y2="11254"/>
                          <a14:foregroundMark x1="67690" y1="12540" x2="67690" y2="30868"/>
                          <a14:foregroundMark x1="67690" y1="30868" x2="67690" y2="31190"/>
                          <a14:foregroundMark x1="35673" y1="12219" x2="37719" y2="9003"/>
                          <a14:foregroundMark x1="37427" y1="8682" x2="37427" y2="8682"/>
                          <a14:foregroundMark x1="38012" y1="8682" x2="36550" y2="10289"/>
                          <a14:foregroundMark x1="39327" y1="9003" x2="57018" y2="8682"/>
                          <a14:foregroundMark x1="57018" y1="8682" x2="65789" y2="9003"/>
                          <a14:foregroundMark x1="59064" y1="8360" x2="39766" y2="8360"/>
                          <a14:foregroundMark x1="67398" y1="10289" x2="65936" y2="8682"/>
                        </a14:backgroundRemoval>
                      </a14:imgEffect>
                    </a14:imgLayer>
                  </a14:imgProps>
                </a:ext>
              </a:extLst>
            </a:blip>
            <a:stretch>
              <a:fillRect/>
            </a:stretch>
          </p:blipFill>
          <p:spPr>
            <a:xfrm>
              <a:off x="6273800" y="1009844"/>
              <a:ext cx="1790700" cy="814193"/>
            </a:xfrm>
            <a:prstGeom prst="rect">
              <a:avLst/>
            </a:prstGeom>
          </p:spPr>
        </p:pic>
        <p:pic>
          <p:nvPicPr>
            <p:cNvPr id="62" name="図 61">
              <a:extLst>
                <a:ext uri="{FF2B5EF4-FFF2-40B4-BE49-F238E27FC236}">
                  <a16:creationId xmlns:a16="http://schemas.microsoft.com/office/drawing/2014/main" id="{04E1D1DB-9D89-CB67-6CDE-822383C8B3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60" b="92605" l="2924" r="95322">
                          <a14:foregroundMark x1="5702" y1="31511" x2="91228" y2="35691"/>
                          <a14:foregroundMark x1="91228" y1="35691" x2="92251" y2="80064"/>
                          <a14:foregroundMark x1="92251" y1="80064" x2="79825" y2="93891"/>
                          <a14:foregroundMark x1="79825" y1="93891" x2="8041" y2="92926"/>
                          <a14:foregroundMark x1="8041" y1="92926" x2="6725" y2="29260"/>
                          <a14:foregroundMark x1="3070" y1="23794" x2="10088" y2="31511"/>
                          <a14:foregroundMark x1="10088" y1="31511" x2="10088" y2="31511"/>
                          <a14:foregroundMark x1="6287" y1="37942" x2="5409" y2="54984"/>
                          <a14:foregroundMark x1="5409" y1="54984" x2="5409" y2="54984"/>
                          <a14:foregroundMark x1="7456" y1="38264" x2="14474" y2="49518"/>
                          <a14:foregroundMark x1="14474" y1="49518" x2="14474" y2="49518"/>
                          <a14:foregroundMark x1="8918" y1="61736" x2="13304" y2="66559"/>
                          <a14:foregroundMark x1="13304" y1="36656" x2="38158" y2="40514"/>
                          <a14:foregroundMark x1="38158" y1="40514" x2="46637" y2="38585"/>
                          <a14:foregroundMark x1="46637" y1="38585" x2="46637" y2="38585"/>
                          <a14:foregroundMark x1="11257" y1="36013" x2="16959" y2="39228"/>
                          <a14:foregroundMark x1="45760" y1="36977" x2="51316" y2="38585"/>
                          <a14:foregroundMark x1="54240" y1="37942" x2="61842" y2="37942"/>
                          <a14:foregroundMark x1="61842" y1="37942" x2="79094" y2="37621"/>
                          <a14:foregroundMark x1="87573" y1="42444" x2="87281" y2="49518"/>
                          <a14:foregroundMark x1="85088" y1="64309" x2="88158" y2="69132"/>
                          <a14:foregroundMark x1="91082" y1="28939" x2="90205" y2="32154"/>
                          <a14:foregroundMark x1="95322" y1="24116" x2="95322" y2="32476"/>
                          <a14:foregroundMark x1="36404" y1="14148" x2="36257" y2="30868"/>
                          <a14:foregroundMark x1="36257" y1="30868" x2="36257" y2="30868"/>
                          <a14:foregroundMark x1="37281" y1="11897" x2="35673" y2="20257"/>
                          <a14:foregroundMark x1="36696" y1="10611" x2="47807" y2="9646"/>
                          <a14:foregroundMark x1="47807" y1="9646" x2="64766" y2="10932"/>
                          <a14:foregroundMark x1="35234" y1="15434" x2="40205" y2="9646"/>
                          <a14:foregroundMark x1="35526" y1="22508" x2="35819" y2="15434"/>
                          <a14:foregroundMark x1="35965" y1="12219" x2="44298" y2="9325"/>
                          <a14:foregroundMark x1="44298" y1="9325" x2="66520" y2="11254"/>
                          <a14:foregroundMark x1="67690" y1="12540" x2="67690" y2="30868"/>
                          <a14:foregroundMark x1="67690" y1="30868" x2="67690" y2="31190"/>
                          <a14:foregroundMark x1="35673" y1="12219" x2="37719" y2="9003"/>
                          <a14:foregroundMark x1="37427" y1="8682" x2="37427" y2="8682"/>
                          <a14:foregroundMark x1="38012" y1="8682" x2="36550" y2="10289"/>
                          <a14:foregroundMark x1="39327" y1="9003" x2="57018" y2="8682"/>
                          <a14:foregroundMark x1="57018" y1="8682" x2="65789" y2="9003"/>
                          <a14:foregroundMark x1="59064" y1="8360" x2="39766" y2="8360"/>
                          <a14:foregroundMark x1="67398" y1="10289" x2="65936" y2="8682"/>
                        </a14:backgroundRemoval>
                      </a14:imgEffect>
                    </a14:imgLayer>
                  </a14:imgProps>
                </a:ext>
              </a:extLst>
            </a:blip>
            <a:stretch>
              <a:fillRect/>
            </a:stretch>
          </p:blipFill>
          <p:spPr>
            <a:xfrm>
              <a:off x="6267450" y="1511494"/>
              <a:ext cx="1790700" cy="814193"/>
            </a:xfrm>
            <a:prstGeom prst="rect">
              <a:avLst/>
            </a:prstGeom>
          </p:spPr>
        </p:pic>
        <p:pic>
          <p:nvPicPr>
            <p:cNvPr id="63" name="図 62">
              <a:extLst>
                <a:ext uri="{FF2B5EF4-FFF2-40B4-BE49-F238E27FC236}">
                  <a16:creationId xmlns:a16="http://schemas.microsoft.com/office/drawing/2014/main" id="{D026B744-AEF6-1D05-6557-C550E86FAC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60" b="92605" l="2924" r="95322">
                          <a14:foregroundMark x1="5702" y1="31511" x2="91228" y2="35691"/>
                          <a14:foregroundMark x1="91228" y1="35691" x2="92251" y2="80064"/>
                          <a14:foregroundMark x1="92251" y1="80064" x2="79825" y2="93891"/>
                          <a14:foregroundMark x1="79825" y1="93891" x2="8041" y2="92926"/>
                          <a14:foregroundMark x1="8041" y1="92926" x2="6725" y2="29260"/>
                          <a14:foregroundMark x1="3070" y1="23794" x2="10088" y2="31511"/>
                          <a14:foregroundMark x1="10088" y1="31511" x2="10088" y2="31511"/>
                          <a14:foregroundMark x1="6287" y1="37942" x2="5409" y2="54984"/>
                          <a14:foregroundMark x1="5409" y1="54984" x2="5409" y2="54984"/>
                          <a14:foregroundMark x1="7456" y1="38264" x2="14474" y2="49518"/>
                          <a14:foregroundMark x1="14474" y1="49518" x2="14474" y2="49518"/>
                          <a14:foregroundMark x1="8918" y1="61736" x2="13304" y2="66559"/>
                          <a14:foregroundMark x1="13304" y1="36656" x2="38158" y2="40514"/>
                          <a14:foregroundMark x1="38158" y1="40514" x2="46637" y2="38585"/>
                          <a14:foregroundMark x1="46637" y1="38585" x2="46637" y2="38585"/>
                          <a14:foregroundMark x1="11257" y1="36013" x2="16959" y2="39228"/>
                          <a14:foregroundMark x1="45760" y1="36977" x2="51316" y2="38585"/>
                          <a14:foregroundMark x1="54240" y1="37942" x2="61842" y2="37942"/>
                          <a14:foregroundMark x1="61842" y1="37942" x2="79094" y2="37621"/>
                          <a14:foregroundMark x1="87573" y1="42444" x2="87281" y2="49518"/>
                          <a14:foregroundMark x1="85088" y1="64309" x2="88158" y2="69132"/>
                          <a14:foregroundMark x1="91082" y1="28939" x2="90205" y2="32154"/>
                          <a14:foregroundMark x1="95322" y1="24116" x2="95322" y2="32476"/>
                          <a14:foregroundMark x1="36404" y1="14148" x2="36257" y2="30868"/>
                          <a14:foregroundMark x1="36257" y1="30868" x2="36257" y2="30868"/>
                          <a14:foregroundMark x1="37281" y1="11897" x2="35673" y2="20257"/>
                          <a14:foregroundMark x1="36696" y1="10611" x2="47807" y2="9646"/>
                          <a14:foregroundMark x1="47807" y1="9646" x2="64766" y2="10932"/>
                          <a14:foregroundMark x1="35234" y1="15434" x2="40205" y2="9646"/>
                          <a14:foregroundMark x1="35526" y1="22508" x2="35819" y2="15434"/>
                          <a14:foregroundMark x1="35965" y1="12219" x2="44298" y2="9325"/>
                          <a14:foregroundMark x1="44298" y1="9325" x2="66520" y2="11254"/>
                          <a14:foregroundMark x1="67690" y1="12540" x2="67690" y2="30868"/>
                          <a14:foregroundMark x1="67690" y1="30868" x2="67690" y2="31190"/>
                          <a14:foregroundMark x1="35673" y1="12219" x2="37719" y2="9003"/>
                          <a14:foregroundMark x1="37427" y1="8682" x2="37427" y2="8682"/>
                          <a14:foregroundMark x1="38012" y1="8682" x2="36550" y2="10289"/>
                          <a14:foregroundMark x1="39327" y1="9003" x2="57018" y2="8682"/>
                          <a14:foregroundMark x1="57018" y1="8682" x2="65789" y2="9003"/>
                          <a14:foregroundMark x1="59064" y1="8360" x2="39766" y2="8360"/>
                          <a14:foregroundMark x1="67398" y1="10289" x2="65936" y2="8682"/>
                        </a14:backgroundRemoval>
                      </a14:imgEffect>
                    </a14:imgLayer>
                  </a14:imgProps>
                </a:ext>
              </a:extLst>
            </a:blip>
            <a:stretch>
              <a:fillRect/>
            </a:stretch>
          </p:blipFill>
          <p:spPr>
            <a:xfrm>
              <a:off x="6286500" y="2032194"/>
              <a:ext cx="1790700" cy="814193"/>
            </a:xfrm>
            <a:prstGeom prst="rect">
              <a:avLst/>
            </a:prstGeom>
          </p:spPr>
        </p:pic>
        <p:pic>
          <p:nvPicPr>
            <p:cNvPr id="64" name="図 63">
              <a:extLst>
                <a:ext uri="{FF2B5EF4-FFF2-40B4-BE49-F238E27FC236}">
                  <a16:creationId xmlns:a16="http://schemas.microsoft.com/office/drawing/2014/main" id="{5D12ACBE-C135-8003-BDFB-5F7404B474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60" b="92605" l="2924" r="95322">
                          <a14:foregroundMark x1="5702" y1="31511" x2="91228" y2="35691"/>
                          <a14:foregroundMark x1="91228" y1="35691" x2="92251" y2="80064"/>
                          <a14:foregroundMark x1="92251" y1="80064" x2="79825" y2="93891"/>
                          <a14:foregroundMark x1="79825" y1="93891" x2="8041" y2="92926"/>
                          <a14:foregroundMark x1="8041" y1="92926" x2="6725" y2="29260"/>
                          <a14:foregroundMark x1="3070" y1="23794" x2="10088" y2="31511"/>
                          <a14:foregroundMark x1="10088" y1="31511" x2="10088" y2="31511"/>
                          <a14:foregroundMark x1="6287" y1="37942" x2="5409" y2="54984"/>
                          <a14:foregroundMark x1="5409" y1="54984" x2="5409" y2="54984"/>
                          <a14:foregroundMark x1="7456" y1="38264" x2="14474" y2="49518"/>
                          <a14:foregroundMark x1="14474" y1="49518" x2="14474" y2="49518"/>
                          <a14:foregroundMark x1="8918" y1="61736" x2="13304" y2="66559"/>
                          <a14:foregroundMark x1="13304" y1="36656" x2="38158" y2="40514"/>
                          <a14:foregroundMark x1="38158" y1="40514" x2="46637" y2="38585"/>
                          <a14:foregroundMark x1="46637" y1="38585" x2="46637" y2="38585"/>
                          <a14:foregroundMark x1="11257" y1="36013" x2="16959" y2="39228"/>
                          <a14:foregroundMark x1="45760" y1="36977" x2="51316" y2="38585"/>
                          <a14:foregroundMark x1="54240" y1="37942" x2="61842" y2="37942"/>
                          <a14:foregroundMark x1="61842" y1="37942" x2="79094" y2="37621"/>
                          <a14:foregroundMark x1="87573" y1="42444" x2="87281" y2="49518"/>
                          <a14:foregroundMark x1="85088" y1="64309" x2="88158" y2="69132"/>
                          <a14:foregroundMark x1="91082" y1="28939" x2="90205" y2="32154"/>
                          <a14:foregroundMark x1="95322" y1="24116" x2="95322" y2="32476"/>
                          <a14:foregroundMark x1="36404" y1="14148" x2="36257" y2="30868"/>
                          <a14:foregroundMark x1="36257" y1="30868" x2="36257" y2="30868"/>
                          <a14:foregroundMark x1="37281" y1="11897" x2="35673" y2="20257"/>
                          <a14:foregroundMark x1="36696" y1="10611" x2="47807" y2="9646"/>
                          <a14:foregroundMark x1="47807" y1="9646" x2="64766" y2="10932"/>
                          <a14:foregroundMark x1="35234" y1="15434" x2="40205" y2="9646"/>
                          <a14:foregroundMark x1="35526" y1="22508" x2="35819" y2="15434"/>
                          <a14:foregroundMark x1="35965" y1="12219" x2="44298" y2="9325"/>
                          <a14:foregroundMark x1="44298" y1="9325" x2="66520" y2="11254"/>
                          <a14:foregroundMark x1="67690" y1="12540" x2="67690" y2="30868"/>
                          <a14:foregroundMark x1="67690" y1="30868" x2="67690" y2="31190"/>
                          <a14:foregroundMark x1="35673" y1="12219" x2="37719" y2="9003"/>
                          <a14:foregroundMark x1="37427" y1="8682" x2="37427" y2="8682"/>
                          <a14:foregroundMark x1="38012" y1="8682" x2="36550" y2="10289"/>
                          <a14:foregroundMark x1="39327" y1="9003" x2="57018" y2="8682"/>
                          <a14:foregroundMark x1="57018" y1="8682" x2="65789" y2="9003"/>
                          <a14:foregroundMark x1="59064" y1="8360" x2="39766" y2="8360"/>
                          <a14:foregroundMark x1="67398" y1="10289" x2="65936" y2="8682"/>
                        </a14:backgroundRemoval>
                      </a14:imgEffect>
                    </a14:imgLayer>
                  </a14:imgProps>
                </a:ext>
              </a:extLst>
            </a:blip>
            <a:stretch>
              <a:fillRect/>
            </a:stretch>
          </p:blipFill>
          <p:spPr>
            <a:xfrm>
              <a:off x="6286500" y="2540194"/>
              <a:ext cx="1790700" cy="814193"/>
            </a:xfrm>
            <a:prstGeom prst="rect">
              <a:avLst/>
            </a:prstGeom>
          </p:spPr>
        </p:pic>
      </p:grpSp>
      <p:sp>
        <p:nvSpPr>
          <p:cNvPr id="68" name="テキスト ボックス 67">
            <a:extLst>
              <a:ext uri="{FF2B5EF4-FFF2-40B4-BE49-F238E27FC236}">
                <a16:creationId xmlns:a16="http://schemas.microsoft.com/office/drawing/2014/main" id="{14AF2277-352B-F8EE-4CDC-9C925F9C55D1}"/>
              </a:ext>
            </a:extLst>
          </p:cNvPr>
          <p:cNvSpPr txBox="1"/>
          <p:nvPr/>
        </p:nvSpPr>
        <p:spPr>
          <a:xfrm>
            <a:off x="210646" y="831787"/>
            <a:ext cx="4341253"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ハンガー移動時に風の影響を受けている</a:t>
            </a:r>
          </a:p>
        </p:txBody>
      </p:sp>
      <p:grpSp>
        <p:nvGrpSpPr>
          <p:cNvPr id="69" name="グループ化 68">
            <a:extLst>
              <a:ext uri="{FF2B5EF4-FFF2-40B4-BE49-F238E27FC236}">
                <a16:creationId xmlns:a16="http://schemas.microsoft.com/office/drawing/2014/main" id="{190733A4-115C-D275-8679-1934CDDEC11F}"/>
              </a:ext>
            </a:extLst>
          </p:cNvPr>
          <p:cNvGrpSpPr/>
          <p:nvPr/>
        </p:nvGrpSpPr>
        <p:grpSpPr>
          <a:xfrm>
            <a:off x="297067" y="1080092"/>
            <a:ext cx="5740694" cy="2948803"/>
            <a:chOff x="264422" y="1080093"/>
            <a:chExt cx="4870134" cy="2608648"/>
          </a:xfrm>
        </p:grpSpPr>
        <p:grpSp>
          <p:nvGrpSpPr>
            <p:cNvPr id="70" name="グループ化 69">
              <a:extLst>
                <a:ext uri="{FF2B5EF4-FFF2-40B4-BE49-F238E27FC236}">
                  <a16:creationId xmlns:a16="http://schemas.microsoft.com/office/drawing/2014/main" id="{E453B9F2-C48C-BE3A-13A9-606F0B65559C}"/>
                </a:ext>
              </a:extLst>
            </p:cNvPr>
            <p:cNvGrpSpPr/>
            <p:nvPr/>
          </p:nvGrpSpPr>
          <p:grpSpPr>
            <a:xfrm>
              <a:off x="264422" y="1080093"/>
              <a:ext cx="4870134" cy="1636075"/>
              <a:chOff x="669146" y="2918861"/>
              <a:chExt cx="4149647" cy="1355548"/>
            </a:xfrm>
          </p:grpSpPr>
          <p:sp>
            <p:nvSpPr>
              <p:cNvPr id="89" name="テキスト ボックス 88">
                <a:extLst>
                  <a:ext uri="{FF2B5EF4-FFF2-40B4-BE49-F238E27FC236}">
                    <a16:creationId xmlns:a16="http://schemas.microsoft.com/office/drawing/2014/main" id="{F8497CC9-EAA8-9C10-560B-D88814391099}"/>
                  </a:ext>
                </a:extLst>
              </p:cNvPr>
              <p:cNvSpPr txBox="1"/>
              <p:nvPr/>
            </p:nvSpPr>
            <p:spPr>
              <a:xfrm>
                <a:off x="669146" y="3310350"/>
                <a:ext cx="1405767" cy="518854"/>
              </a:xfrm>
              <a:prstGeom prst="rect">
                <a:avLst/>
              </a:prstGeom>
              <a:noFill/>
            </p:spPr>
            <p:txBody>
              <a:bodyPr wrap="non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②の移動方向に</a:t>
                </a:r>
                <a:endParaRPr lang="en-US" altLang="ja-JP" sz="2000" b="1" dirty="0">
                  <a:solidFill>
                    <a:schemeClr val="bg2"/>
                  </a:solidFill>
                  <a:latin typeface="Meiryo UI" panose="020B0604030504040204" pitchFamily="50" charset="-128"/>
                  <a:ea typeface="Meiryo UI" panose="020B0604030504040204" pitchFamily="50" charset="-128"/>
                </a:endParaRPr>
              </a:p>
              <a:p>
                <a:r>
                  <a:rPr lang="ja-JP" altLang="en-US" sz="2000" b="1" dirty="0">
                    <a:solidFill>
                      <a:schemeClr val="bg2"/>
                    </a:solidFill>
                    <a:latin typeface="Meiryo UI" panose="020B0604030504040204" pitchFamily="50" charset="-128"/>
                    <a:ea typeface="Meiryo UI" panose="020B0604030504040204" pitchFamily="50" charset="-128"/>
                  </a:rPr>
                  <a:t>風があたっている</a:t>
                </a:r>
              </a:p>
            </p:txBody>
          </p:sp>
          <p:grpSp>
            <p:nvGrpSpPr>
              <p:cNvPr id="90" name="グループ化 89">
                <a:extLst>
                  <a:ext uri="{FF2B5EF4-FFF2-40B4-BE49-F238E27FC236}">
                    <a16:creationId xmlns:a16="http://schemas.microsoft.com/office/drawing/2014/main" id="{CD067CCD-F43F-36E7-5F35-72001A5F70E5}"/>
                  </a:ext>
                </a:extLst>
              </p:cNvPr>
              <p:cNvGrpSpPr/>
              <p:nvPr/>
            </p:nvGrpSpPr>
            <p:grpSpPr>
              <a:xfrm>
                <a:off x="1842232" y="3013805"/>
                <a:ext cx="2099650" cy="1260604"/>
                <a:chOff x="1819411" y="3508996"/>
                <a:chExt cx="1467077" cy="1048269"/>
              </a:xfrm>
            </p:grpSpPr>
            <p:sp>
              <p:nvSpPr>
                <p:cNvPr id="99" name="矢印: 右 98">
                  <a:extLst>
                    <a:ext uri="{FF2B5EF4-FFF2-40B4-BE49-F238E27FC236}">
                      <a16:creationId xmlns:a16="http://schemas.microsoft.com/office/drawing/2014/main" id="{9A70C7EE-F4B4-6CBF-59FC-A43AB3160D2E}"/>
                    </a:ext>
                  </a:extLst>
                </p:cNvPr>
                <p:cNvSpPr/>
                <p:nvPr/>
              </p:nvSpPr>
              <p:spPr bwMode="auto">
                <a:xfrm rot="16200000">
                  <a:off x="2399070" y="4334805"/>
                  <a:ext cx="231533" cy="191849"/>
                </a:xfrm>
                <a:prstGeom prst="rightArrow">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800" b="1" dirty="0">
                    <a:latin typeface="Meiryo UI" panose="020B0604030504040204" pitchFamily="50" charset="-128"/>
                    <a:ea typeface="Meiryo UI" panose="020B0604030504040204" pitchFamily="50" charset="-128"/>
                  </a:endParaRPr>
                </a:p>
              </p:txBody>
            </p:sp>
            <p:sp>
              <p:nvSpPr>
                <p:cNvPr id="100" name="矢印: 右 99">
                  <a:extLst>
                    <a:ext uri="{FF2B5EF4-FFF2-40B4-BE49-F238E27FC236}">
                      <a16:creationId xmlns:a16="http://schemas.microsoft.com/office/drawing/2014/main" id="{084B5B86-CFFB-7D74-F6B1-B516AD3DEF10}"/>
                    </a:ext>
                  </a:extLst>
                </p:cNvPr>
                <p:cNvSpPr/>
                <p:nvPr/>
              </p:nvSpPr>
              <p:spPr bwMode="auto">
                <a:xfrm>
                  <a:off x="2468000" y="4044243"/>
                  <a:ext cx="741087" cy="164398"/>
                </a:xfrm>
                <a:prstGeom prst="right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800" b="1" dirty="0">
                    <a:latin typeface="Meiryo UI" panose="020B0604030504040204" pitchFamily="50" charset="-128"/>
                    <a:ea typeface="Meiryo UI" panose="020B0604030504040204" pitchFamily="50" charset="-128"/>
                  </a:endParaRPr>
                </a:p>
              </p:txBody>
            </p:sp>
            <p:sp>
              <p:nvSpPr>
                <p:cNvPr id="101" name="矢印: 右 100">
                  <a:extLst>
                    <a:ext uri="{FF2B5EF4-FFF2-40B4-BE49-F238E27FC236}">
                      <a16:creationId xmlns:a16="http://schemas.microsoft.com/office/drawing/2014/main" id="{3A5E4C2F-9631-4814-796D-8CDCC30E76C2}"/>
                    </a:ext>
                  </a:extLst>
                </p:cNvPr>
                <p:cNvSpPr/>
                <p:nvPr/>
              </p:nvSpPr>
              <p:spPr bwMode="auto">
                <a:xfrm rot="5400000">
                  <a:off x="3081793" y="4352569"/>
                  <a:ext cx="219880" cy="189511"/>
                </a:xfrm>
                <a:prstGeom prst="rightArrow">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800" b="1" dirty="0">
                    <a:latin typeface="Meiryo UI" panose="020B0604030504040204" pitchFamily="50" charset="-128"/>
                    <a:ea typeface="Meiryo UI" panose="020B0604030504040204" pitchFamily="50" charset="-128"/>
                  </a:endParaRPr>
                </a:p>
              </p:txBody>
            </p:sp>
            <p:sp>
              <p:nvSpPr>
                <p:cNvPr id="102" name="テキスト ボックス 101">
                  <a:extLst>
                    <a:ext uri="{FF2B5EF4-FFF2-40B4-BE49-F238E27FC236}">
                      <a16:creationId xmlns:a16="http://schemas.microsoft.com/office/drawing/2014/main" id="{A1B75F1A-1AB8-B0AB-06F9-DA5D8E0FD4DA}"/>
                    </a:ext>
                  </a:extLst>
                </p:cNvPr>
                <p:cNvSpPr txBox="1"/>
                <p:nvPr/>
              </p:nvSpPr>
              <p:spPr>
                <a:xfrm>
                  <a:off x="1819411" y="3508996"/>
                  <a:ext cx="437363" cy="206350"/>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ハンガー</a:t>
                  </a:r>
                </a:p>
              </p:txBody>
            </p:sp>
          </p:grpSp>
          <p:grpSp>
            <p:nvGrpSpPr>
              <p:cNvPr id="91" name="グループ化 90">
                <a:extLst>
                  <a:ext uri="{FF2B5EF4-FFF2-40B4-BE49-F238E27FC236}">
                    <a16:creationId xmlns:a16="http://schemas.microsoft.com/office/drawing/2014/main" id="{8044966A-E31F-FDB3-2361-87516260BDC2}"/>
                  </a:ext>
                </a:extLst>
              </p:cNvPr>
              <p:cNvGrpSpPr/>
              <p:nvPr/>
            </p:nvGrpSpPr>
            <p:grpSpPr>
              <a:xfrm>
                <a:off x="3084558" y="3121911"/>
                <a:ext cx="574112" cy="427865"/>
                <a:chOff x="2527636" y="3776654"/>
                <a:chExt cx="874137" cy="651463"/>
              </a:xfrm>
            </p:grpSpPr>
            <p:pic>
              <p:nvPicPr>
                <p:cNvPr id="97" name="図 96">
                  <a:extLst>
                    <a:ext uri="{FF2B5EF4-FFF2-40B4-BE49-F238E27FC236}">
                      <a16:creationId xmlns:a16="http://schemas.microsoft.com/office/drawing/2014/main" id="{54EBCCFB-4FBC-9036-E06B-3AF7DA5ABF5F}"/>
                    </a:ext>
                  </a:extLst>
                </p:cNvPr>
                <p:cNvPicPr>
                  <a:picLocks noChangeAspect="1"/>
                </p:cNvPicPr>
                <p:nvPr/>
              </p:nvPicPr>
              <p:blipFill rotWithShape="1">
                <a:blip r:embed="rId2"/>
                <a:srcRect l="34483" t="41156"/>
                <a:stretch/>
              </p:blipFill>
              <p:spPr>
                <a:xfrm flipH="1">
                  <a:off x="2527636" y="3776654"/>
                  <a:ext cx="792503" cy="280568"/>
                </a:xfrm>
                <a:prstGeom prst="rect">
                  <a:avLst/>
                </a:prstGeom>
              </p:spPr>
            </p:pic>
            <p:pic>
              <p:nvPicPr>
                <p:cNvPr id="98" name="図 97">
                  <a:extLst>
                    <a:ext uri="{FF2B5EF4-FFF2-40B4-BE49-F238E27FC236}">
                      <a16:creationId xmlns:a16="http://schemas.microsoft.com/office/drawing/2014/main" id="{D7CC44CE-176D-43F8-5AF5-EEDBC54AD811}"/>
                    </a:ext>
                  </a:extLst>
                </p:cNvPr>
                <p:cNvPicPr>
                  <a:picLocks noChangeAspect="1"/>
                </p:cNvPicPr>
                <p:nvPr/>
              </p:nvPicPr>
              <p:blipFill rotWithShape="1">
                <a:blip r:embed="rId2"/>
                <a:srcRect l="34483" t="41156"/>
                <a:stretch/>
              </p:blipFill>
              <p:spPr>
                <a:xfrm flipH="1" flipV="1">
                  <a:off x="2609270" y="4134671"/>
                  <a:ext cx="792503" cy="293446"/>
                </a:xfrm>
                <a:prstGeom prst="rect">
                  <a:avLst/>
                </a:prstGeom>
              </p:spPr>
            </p:pic>
          </p:grpSp>
          <p:sp>
            <p:nvSpPr>
              <p:cNvPr id="92" name="矢印: 右 91">
                <a:extLst>
                  <a:ext uri="{FF2B5EF4-FFF2-40B4-BE49-F238E27FC236}">
                    <a16:creationId xmlns:a16="http://schemas.microsoft.com/office/drawing/2014/main" id="{54206276-9A7C-F37A-E919-A249B524EDB7}"/>
                  </a:ext>
                </a:extLst>
              </p:cNvPr>
              <p:cNvSpPr/>
              <p:nvPr/>
            </p:nvSpPr>
            <p:spPr bwMode="auto">
              <a:xfrm flipH="1">
                <a:off x="3650665" y="2918861"/>
                <a:ext cx="1092234" cy="836306"/>
              </a:xfrm>
              <a:prstGeom prst="rightArrow">
                <a:avLst/>
              </a:prstGeom>
              <a:solidFill>
                <a:schemeClr val="accent2">
                  <a:lumMod val="40000"/>
                  <a:lumOff val="60000"/>
                  <a:alpha val="6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B3B58FC3-702E-740D-3049-ED355B252432}"/>
                  </a:ext>
                </a:extLst>
              </p:cNvPr>
              <p:cNvSpPr txBox="1"/>
              <p:nvPr/>
            </p:nvSpPr>
            <p:spPr>
              <a:xfrm>
                <a:off x="3650664" y="3179746"/>
                <a:ext cx="1168129" cy="293265"/>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風の方向</a:t>
                </a:r>
              </a:p>
            </p:txBody>
          </p:sp>
          <p:sp>
            <p:nvSpPr>
              <p:cNvPr id="94" name="テキスト ボックス 93">
                <a:extLst>
                  <a:ext uri="{FF2B5EF4-FFF2-40B4-BE49-F238E27FC236}">
                    <a16:creationId xmlns:a16="http://schemas.microsoft.com/office/drawing/2014/main" id="{2E07A989-8AB8-57BB-CD6F-73138D416616}"/>
                  </a:ext>
                </a:extLst>
              </p:cNvPr>
              <p:cNvSpPr txBox="1"/>
              <p:nvPr/>
            </p:nvSpPr>
            <p:spPr>
              <a:xfrm>
                <a:off x="1650008" y="3902906"/>
                <a:ext cx="689674" cy="293265"/>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①上昇</a:t>
                </a:r>
              </a:p>
            </p:txBody>
          </p:sp>
          <p:sp>
            <p:nvSpPr>
              <p:cNvPr id="95" name="テキスト ボックス 94">
                <a:extLst>
                  <a:ext uri="{FF2B5EF4-FFF2-40B4-BE49-F238E27FC236}">
                    <a16:creationId xmlns:a16="http://schemas.microsoft.com/office/drawing/2014/main" id="{B702CD7E-3FD7-C8D8-62DC-0E718DB7A7A2}"/>
                  </a:ext>
                </a:extLst>
              </p:cNvPr>
              <p:cNvSpPr txBox="1"/>
              <p:nvPr/>
            </p:nvSpPr>
            <p:spPr>
              <a:xfrm>
                <a:off x="2954461" y="3898921"/>
                <a:ext cx="689674" cy="293265"/>
              </a:xfrm>
              <a:prstGeom prst="rect">
                <a:avLst/>
              </a:prstGeom>
              <a:noFill/>
            </p:spPr>
            <p:txBody>
              <a:bodyPr wrap="non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②移動</a:t>
                </a:r>
              </a:p>
            </p:txBody>
          </p:sp>
          <p:sp>
            <p:nvSpPr>
              <p:cNvPr id="96" name="テキスト ボックス 95">
                <a:extLst>
                  <a:ext uri="{FF2B5EF4-FFF2-40B4-BE49-F238E27FC236}">
                    <a16:creationId xmlns:a16="http://schemas.microsoft.com/office/drawing/2014/main" id="{26241D43-96E3-AE5B-CA70-1D6CA9CF1E3A}"/>
                  </a:ext>
                </a:extLst>
              </p:cNvPr>
              <p:cNvSpPr txBox="1"/>
              <p:nvPr/>
            </p:nvSpPr>
            <p:spPr>
              <a:xfrm>
                <a:off x="4017274" y="3906984"/>
                <a:ext cx="689674" cy="293265"/>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③下降</a:t>
                </a:r>
              </a:p>
            </p:txBody>
          </p:sp>
        </p:grpSp>
        <p:pic>
          <p:nvPicPr>
            <p:cNvPr id="71" name="図 70">
              <a:extLst>
                <a:ext uri="{FF2B5EF4-FFF2-40B4-BE49-F238E27FC236}">
                  <a16:creationId xmlns:a16="http://schemas.microsoft.com/office/drawing/2014/main" id="{27780A0B-0763-6A0C-70CD-90B0818C002C}"/>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2288696" y="1286942"/>
              <a:ext cx="752432" cy="1078189"/>
            </a:xfrm>
            <a:prstGeom prst="rect">
              <a:avLst/>
            </a:prstGeom>
          </p:spPr>
        </p:pic>
        <p:grpSp>
          <p:nvGrpSpPr>
            <p:cNvPr id="72" name="グループ化 71">
              <a:extLst>
                <a:ext uri="{FF2B5EF4-FFF2-40B4-BE49-F238E27FC236}">
                  <a16:creationId xmlns:a16="http://schemas.microsoft.com/office/drawing/2014/main" id="{9F10B6A8-F432-67FF-89B8-DE95244CD4C0}"/>
                </a:ext>
              </a:extLst>
            </p:cNvPr>
            <p:cNvGrpSpPr/>
            <p:nvPr/>
          </p:nvGrpSpPr>
          <p:grpSpPr>
            <a:xfrm>
              <a:off x="448409" y="2666453"/>
              <a:ext cx="2713727" cy="1022288"/>
              <a:chOff x="6858000" y="3589646"/>
              <a:chExt cx="3269793" cy="1022288"/>
            </a:xfrm>
          </p:grpSpPr>
          <p:sp>
            <p:nvSpPr>
              <p:cNvPr id="79" name="正方形/長方形 78">
                <a:extLst>
                  <a:ext uri="{FF2B5EF4-FFF2-40B4-BE49-F238E27FC236}">
                    <a16:creationId xmlns:a16="http://schemas.microsoft.com/office/drawing/2014/main" id="{62A0562B-2A15-48CD-D20B-8325505297E1}"/>
                  </a:ext>
                </a:extLst>
              </p:cNvPr>
              <p:cNvSpPr/>
              <p:nvPr/>
            </p:nvSpPr>
            <p:spPr bwMode="auto">
              <a:xfrm>
                <a:off x="6858000" y="3694422"/>
                <a:ext cx="3253154" cy="905998"/>
              </a:xfrm>
              <a:prstGeom prst="rect">
                <a:avLst/>
              </a:prstGeom>
              <a:solidFill>
                <a:schemeClr val="tx1">
                  <a:lumMod val="25000"/>
                  <a:lumOff val="7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b="1" dirty="0">
                  <a:latin typeface="Meiryo UI" panose="020B0604030504040204" pitchFamily="50" charset="-128"/>
                  <a:ea typeface="Meiryo UI" panose="020B0604030504040204" pitchFamily="50" charset="-128"/>
                </a:endParaRPr>
              </a:p>
            </p:txBody>
          </p:sp>
          <p:cxnSp>
            <p:nvCxnSpPr>
              <p:cNvPr id="80" name="直線コネクタ 79">
                <a:extLst>
                  <a:ext uri="{FF2B5EF4-FFF2-40B4-BE49-F238E27FC236}">
                    <a16:creationId xmlns:a16="http://schemas.microsoft.com/office/drawing/2014/main" id="{3E810C6D-4CFD-2307-CB9D-71FF17838547}"/>
                  </a:ext>
                </a:extLst>
              </p:cNvPr>
              <p:cNvCxnSpPr/>
              <p:nvPr/>
            </p:nvCxnSpPr>
            <p:spPr bwMode="auto">
              <a:xfrm>
                <a:off x="6868017" y="3594460"/>
                <a:ext cx="0" cy="101747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線コネクタ 80">
                <a:extLst>
                  <a:ext uri="{FF2B5EF4-FFF2-40B4-BE49-F238E27FC236}">
                    <a16:creationId xmlns:a16="http://schemas.microsoft.com/office/drawing/2014/main" id="{191B7A3B-63BA-FB17-5231-EC31579B0629}"/>
                  </a:ext>
                </a:extLst>
              </p:cNvPr>
              <p:cNvCxnSpPr/>
              <p:nvPr/>
            </p:nvCxnSpPr>
            <p:spPr bwMode="auto">
              <a:xfrm>
                <a:off x="6858000" y="4598304"/>
                <a:ext cx="3269793"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直線コネクタ 81">
                <a:extLst>
                  <a:ext uri="{FF2B5EF4-FFF2-40B4-BE49-F238E27FC236}">
                    <a16:creationId xmlns:a16="http://schemas.microsoft.com/office/drawing/2014/main" id="{24554BC1-2F51-96B3-1E4F-2F37AC21967F}"/>
                  </a:ext>
                </a:extLst>
              </p:cNvPr>
              <p:cNvCxnSpPr/>
              <p:nvPr/>
            </p:nvCxnSpPr>
            <p:spPr bwMode="auto">
              <a:xfrm>
                <a:off x="10114486" y="3589646"/>
                <a:ext cx="0" cy="101990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3" name="図 82">
                <a:extLst>
                  <a:ext uri="{FF2B5EF4-FFF2-40B4-BE49-F238E27FC236}">
                    <a16:creationId xmlns:a16="http://schemas.microsoft.com/office/drawing/2014/main" id="{542C9CA1-6164-288E-0F83-B4E1B67E6EF2}"/>
                  </a:ext>
                </a:extLst>
              </p:cNvPr>
              <p:cNvPicPr>
                <a:picLocks noChangeAspect="1"/>
              </p:cNvPicPr>
              <p:nvPr/>
            </p:nvPicPr>
            <p:blipFill>
              <a:blip r:embed="rId7">
                <a:alphaModFix amt="35000"/>
              </a:blip>
              <a:stretch>
                <a:fillRect/>
              </a:stretch>
            </p:blipFill>
            <p:spPr>
              <a:xfrm>
                <a:off x="6936133" y="3632486"/>
                <a:ext cx="497296" cy="681302"/>
              </a:xfrm>
              <a:prstGeom prst="rect">
                <a:avLst/>
              </a:prstGeom>
            </p:spPr>
          </p:pic>
          <p:pic>
            <p:nvPicPr>
              <p:cNvPr id="84" name="図 83">
                <a:extLst>
                  <a:ext uri="{FF2B5EF4-FFF2-40B4-BE49-F238E27FC236}">
                    <a16:creationId xmlns:a16="http://schemas.microsoft.com/office/drawing/2014/main" id="{878A1A68-F79E-738C-B793-64EC408886C8}"/>
                  </a:ext>
                </a:extLst>
              </p:cNvPr>
              <p:cNvPicPr>
                <a:picLocks noChangeAspect="1"/>
              </p:cNvPicPr>
              <p:nvPr/>
            </p:nvPicPr>
            <p:blipFill>
              <a:blip r:embed="rId7">
                <a:alphaModFix amt="35000"/>
              </a:blip>
              <a:stretch>
                <a:fillRect/>
              </a:stretch>
            </p:blipFill>
            <p:spPr>
              <a:xfrm>
                <a:off x="7571541" y="3632485"/>
                <a:ext cx="497296" cy="681302"/>
              </a:xfrm>
              <a:prstGeom prst="rect">
                <a:avLst/>
              </a:prstGeom>
            </p:spPr>
          </p:pic>
          <p:pic>
            <p:nvPicPr>
              <p:cNvPr id="85" name="図 84">
                <a:extLst>
                  <a:ext uri="{FF2B5EF4-FFF2-40B4-BE49-F238E27FC236}">
                    <a16:creationId xmlns:a16="http://schemas.microsoft.com/office/drawing/2014/main" id="{4D3B9F81-7EE9-5ED3-3424-7969B6783307}"/>
                  </a:ext>
                </a:extLst>
              </p:cNvPr>
              <p:cNvPicPr>
                <a:picLocks noChangeAspect="1"/>
              </p:cNvPicPr>
              <p:nvPr/>
            </p:nvPicPr>
            <p:blipFill>
              <a:blip r:embed="rId7">
                <a:alphaModFix amt="35000"/>
              </a:blip>
              <a:stretch>
                <a:fillRect/>
              </a:stretch>
            </p:blipFill>
            <p:spPr>
              <a:xfrm>
                <a:off x="8235037" y="3638815"/>
                <a:ext cx="497296" cy="681302"/>
              </a:xfrm>
              <a:prstGeom prst="rect">
                <a:avLst/>
              </a:prstGeom>
            </p:spPr>
          </p:pic>
          <p:pic>
            <p:nvPicPr>
              <p:cNvPr id="86" name="図 85">
                <a:extLst>
                  <a:ext uri="{FF2B5EF4-FFF2-40B4-BE49-F238E27FC236}">
                    <a16:creationId xmlns:a16="http://schemas.microsoft.com/office/drawing/2014/main" id="{117A56D6-6376-0567-4ADA-B57746BC4668}"/>
                  </a:ext>
                </a:extLst>
              </p:cNvPr>
              <p:cNvPicPr>
                <a:picLocks noChangeAspect="1"/>
              </p:cNvPicPr>
              <p:nvPr/>
            </p:nvPicPr>
            <p:blipFill>
              <a:blip r:embed="rId7">
                <a:alphaModFix amt="35000"/>
              </a:blip>
              <a:stretch>
                <a:fillRect/>
              </a:stretch>
            </p:blipFill>
            <p:spPr>
              <a:xfrm>
                <a:off x="8842359" y="3632485"/>
                <a:ext cx="497296" cy="681302"/>
              </a:xfrm>
              <a:prstGeom prst="rect">
                <a:avLst/>
              </a:prstGeom>
            </p:spPr>
          </p:pic>
          <p:pic>
            <p:nvPicPr>
              <p:cNvPr id="87" name="図 86">
                <a:extLst>
                  <a:ext uri="{FF2B5EF4-FFF2-40B4-BE49-F238E27FC236}">
                    <a16:creationId xmlns:a16="http://schemas.microsoft.com/office/drawing/2014/main" id="{22E59150-FC64-9F23-C949-AB8829BAF817}"/>
                  </a:ext>
                </a:extLst>
              </p:cNvPr>
              <p:cNvPicPr>
                <a:picLocks noChangeAspect="1"/>
              </p:cNvPicPr>
              <p:nvPr/>
            </p:nvPicPr>
            <p:blipFill>
              <a:blip r:embed="rId7">
                <a:alphaModFix amt="35000"/>
              </a:blip>
              <a:stretch>
                <a:fillRect/>
              </a:stretch>
            </p:blipFill>
            <p:spPr>
              <a:xfrm>
                <a:off x="9472013" y="3625697"/>
                <a:ext cx="497296" cy="681302"/>
              </a:xfrm>
              <a:prstGeom prst="rect">
                <a:avLst/>
              </a:prstGeom>
            </p:spPr>
          </p:pic>
          <p:sp>
            <p:nvSpPr>
              <p:cNvPr id="88" name="テキスト ボックス 87">
                <a:extLst>
                  <a:ext uri="{FF2B5EF4-FFF2-40B4-BE49-F238E27FC236}">
                    <a16:creationId xmlns:a16="http://schemas.microsoft.com/office/drawing/2014/main" id="{67357EE3-E251-8E13-C3EF-43B6F4486677}"/>
                  </a:ext>
                </a:extLst>
              </p:cNvPr>
              <p:cNvSpPr txBox="1"/>
              <p:nvPr/>
            </p:nvSpPr>
            <p:spPr>
              <a:xfrm>
                <a:off x="7965083" y="4081239"/>
                <a:ext cx="975276" cy="353956"/>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黒染槽</a:t>
                </a:r>
              </a:p>
            </p:txBody>
          </p:sp>
        </p:grpSp>
        <p:grpSp>
          <p:nvGrpSpPr>
            <p:cNvPr id="73" name="グループ化 72">
              <a:extLst>
                <a:ext uri="{FF2B5EF4-FFF2-40B4-BE49-F238E27FC236}">
                  <a16:creationId xmlns:a16="http://schemas.microsoft.com/office/drawing/2014/main" id="{A284EE28-C2DE-EAE8-DAD6-EF78091997C0}"/>
                </a:ext>
              </a:extLst>
            </p:cNvPr>
            <p:cNvGrpSpPr/>
            <p:nvPr/>
          </p:nvGrpSpPr>
          <p:grpSpPr>
            <a:xfrm>
              <a:off x="3392437" y="2640080"/>
              <a:ext cx="1070016" cy="1037412"/>
              <a:chOff x="5344574" y="2657664"/>
              <a:chExt cx="1012473" cy="1037412"/>
            </a:xfrm>
          </p:grpSpPr>
          <p:sp>
            <p:nvSpPr>
              <p:cNvPr id="74" name="正方形/長方形 73">
                <a:extLst>
                  <a:ext uri="{FF2B5EF4-FFF2-40B4-BE49-F238E27FC236}">
                    <a16:creationId xmlns:a16="http://schemas.microsoft.com/office/drawing/2014/main" id="{A5B4DC20-3762-5400-69B6-92209A6EACC1}"/>
                  </a:ext>
                </a:extLst>
              </p:cNvPr>
              <p:cNvSpPr/>
              <p:nvPr/>
            </p:nvSpPr>
            <p:spPr bwMode="auto">
              <a:xfrm>
                <a:off x="5353212" y="2814983"/>
                <a:ext cx="992767" cy="877712"/>
              </a:xfrm>
              <a:prstGeom prst="rect">
                <a:avLst/>
              </a:prstGeom>
              <a:solidFill>
                <a:schemeClr val="accent4">
                  <a:lumMod val="40000"/>
                  <a:lumOff val="60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b="1" dirty="0">
                  <a:latin typeface="Meiryo UI" panose="020B0604030504040204" pitchFamily="50" charset="-128"/>
                  <a:ea typeface="Meiryo UI" panose="020B0604030504040204" pitchFamily="50" charset="-128"/>
                </a:endParaRPr>
              </a:p>
            </p:txBody>
          </p:sp>
          <p:cxnSp>
            <p:nvCxnSpPr>
              <p:cNvPr id="75" name="直線コネクタ 74">
                <a:extLst>
                  <a:ext uri="{FF2B5EF4-FFF2-40B4-BE49-F238E27FC236}">
                    <a16:creationId xmlns:a16="http://schemas.microsoft.com/office/drawing/2014/main" id="{8A428E01-F843-E037-0467-A1220A3CEF8F}"/>
                  </a:ext>
                </a:extLst>
              </p:cNvPr>
              <p:cNvCxnSpPr/>
              <p:nvPr/>
            </p:nvCxnSpPr>
            <p:spPr bwMode="auto">
              <a:xfrm>
                <a:off x="6346414" y="2683828"/>
                <a:ext cx="0" cy="100886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線コネクタ 75">
                <a:extLst>
                  <a:ext uri="{FF2B5EF4-FFF2-40B4-BE49-F238E27FC236}">
                    <a16:creationId xmlns:a16="http://schemas.microsoft.com/office/drawing/2014/main" id="{B17498FB-D5A1-2C9D-3413-14985F3627AC}"/>
                  </a:ext>
                </a:extLst>
              </p:cNvPr>
              <p:cNvCxnSpPr/>
              <p:nvPr/>
            </p:nvCxnSpPr>
            <p:spPr bwMode="auto">
              <a:xfrm>
                <a:off x="5348396" y="2657664"/>
                <a:ext cx="0" cy="10374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直線コネクタ 76">
                <a:extLst>
                  <a:ext uri="{FF2B5EF4-FFF2-40B4-BE49-F238E27FC236}">
                    <a16:creationId xmlns:a16="http://schemas.microsoft.com/office/drawing/2014/main" id="{20A9F915-F846-C4E1-5D8D-AF409F005E86}"/>
                  </a:ext>
                </a:extLst>
              </p:cNvPr>
              <p:cNvCxnSpPr/>
              <p:nvPr/>
            </p:nvCxnSpPr>
            <p:spPr bwMode="auto">
              <a:xfrm>
                <a:off x="5344574" y="3683163"/>
                <a:ext cx="1012473"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テキスト ボックス 77">
                <a:extLst>
                  <a:ext uri="{FF2B5EF4-FFF2-40B4-BE49-F238E27FC236}">
                    <a16:creationId xmlns:a16="http://schemas.microsoft.com/office/drawing/2014/main" id="{039D69E7-0C76-8CF8-280B-73BE31501D35}"/>
                  </a:ext>
                </a:extLst>
              </p:cNvPr>
              <p:cNvSpPr txBox="1"/>
              <p:nvPr/>
            </p:nvSpPr>
            <p:spPr>
              <a:xfrm>
                <a:off x="5433906" y="3170629"/>
                <a:ext cx="870869" cy="353956"/>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水洗槽</a:t>
                </a:r>
                <a:endParaRPr kumimoji="1" lang="ja-JP" altLang="en-US" sz="2000" b="1" dirty="0">
                  <a:latin typeface="Meiryo UI" panose="020B0604030504040204" pitchFamily="50" charset="-128"/>
                  <a:ea typeface="Meiryo UI" panose="020B0604030504040204" pitchFamily="50" charset="-128"/>
                </a:endParaRPr>
              </a:p>
            </p:txBody>
          </p:sp>
        </p:grpSp>
      </p:grpSp>
      <p:sp>
        <p:nvSpPr>
          <p:cNvPr id="27" name="正方形/長方形 26">
            <a:extLst>
              <a:ext uri="{FF2B5EF4-FFF2-40B4-BE49-F238E27FC236}">
                <a16:creationId xmlns:a16="http://schemas.microsoft.com/office/drawing/2014/main" id="{28485350-A042-4963-0DF6-4187F679B3CC}"/>
              </a:ext>
            </a:extLst>
          </p:cNvPr>
          <p:cNvSpPr/>
          <p:nvPr/>
        </p:nvSpPr>
        <p:spPr>
          <a:xfrm>
            <a:off x="9794633" y="3449408"/>
            <a:ext cx="79129" cy="167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8442FD8B-A385-2C65-48F3-F2EBF11E1B41}"/>
              </a:ext>
            </a:extLst>
          </p:cNvPr>
          <p:cNvSpPr/>
          <p:nvPr/>
        </p:nvSpPr>
        <p:spPr>
          <a:xfrm>
            <a:off x="9530864" y="3519746"/>
            <a:ext cx="79129" cy="167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E96BF625-CDC1-2D4F-BF66-7595A78CE79C}"/>
              </a:ext>
            </a:extLst>
          </p:cNvPr>
          <p:cNvSpPr/>
          <p:nvPr/>
        </p:nvSpPr>
        <p:spPr>
          <a:xfrm>
            <a:off x="9864972" y="4029700"/>
            <a:ext cx="79129" cy="167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B329CD34-1DF8-D7A7-8295-56BFD059B28C}"/>
              </a:ext>
            </a:extLst>
          </p:cNvPr>
          <p:cNvSpPr/>
          <p:nvPr/>
        </p:nvSpPr>
        <p:spPr>
          <a:xfrm>
            <a:off x="9530864" y="4108830"/>
            <a:ext cx="79129" cy="167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C6D9716-1937-22A1-AAD4-EEC3BA789D36}"/>
              </a:ext>
            </a:extLst>
          </p:cNvPr>
          <p:cNvSpPr txBox="1"/>
          <p:nvPr/>
        </p:nvSpPr>
        <p:spPr>
          <a:xfrm>
            <a:off x="6930274" y="930416"/>
            <a:ext cx="787395"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網カゴ</a:t>
            </a:r>
          </a:p>
        </p:txBody>
      </p:sp>
      <p:cxnSp>
        <p:nvCxnSpPr>
          <p:cNvPr id="25" name="直線コネクタ 24">
            <a:extLst>
              <a:ext uri="{FF2B5EF4-FFF2-40B4-BE49-F238E27FC236}">
                <a16:creationId xmlns:a16="http://schemas.microsoft.com/office/drawing/2014/main" id="{52C3BB0D-617D-2AA9-A26C-A55C16850A14}"/>
              </a:ext>
            </a:extLst>
          </p:cNvPr>
          <p:cNvCxnSpPr>
            <a:cxnSpLocks/>
          </p:cNvCxnSpPr>
          <p:nvPr/>
        </p:nvCxnSpPr>
        <p:spPr>
          <a:xfrm>
            <a:off x="9482236" y="1336244"/>
            <a:ext cx="0" cy="3889212"/>
          </a:xfrm>
          <a:prstGeom prst="line">
            <a:avLst/>
          </a:prstGeom>
          <a:ln w="381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1B4AFFB-6ECA-B177-E006-A23CD65F3218}"/>
              </a:ext>
            </a:extLst>
          </p:cNvPr>
          <p:cNvCxnSpPr>
            <a:cxnSpLocks/>
          </p:cNvCxnSpPr>
          <p:nvPr/>
        </p:nvCxnSpPr>
        <p:spPr>
          <a:xfrm flipH="1">
            <a:off x="8941271" y="1352119"/>
            <a:ext cx="560015" cy="0"/>
          </a:xfrm>
          <a:prstGeom prst="line">
            <a:avLst/>
          </a:prstGeom>
          <a:ln w="381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0D3A887-6A60-FC18-B608-5A0377629429}"/>
              </a:ext>
            </a:extLst>
          </p:cNvPr>
          <p:cNvCxnSpPr>
            <a:cxnSpLocks/>
          </p:cNvCxnSpPr>
          <p:nvPr/>
        </p:nvCxnSpPr>
        <p:spPr>
          <a:xfrm flipV="1">
            <a:off x="8924925" y="1333069"/>
            <a:ext cx="0" cy="502818"/>
          </a:xfrm>
          <a:prstGeom prst="line">
            <a:avLst/>
          </a:prstGeom>
          <a:ln w="381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872306F-6F09-CE55-7096-787D4991CF24}"/>
              </a:ext>
            </a:extLst>
          </p:cNvPr>
          <p:cNvCxnSpPr>
            <a:cxnSpLocks/>
          </p:cNvCxnSpPr>
          <p:nvPr/>
        </p:nvCxnSpPr>
        <p:spPr>
          <a:xfrm flipH="1">
            <a:off x="8905875" y="1835887"/>
            <a:ext cx="174625" cy="0"/>
          </a:xfrm>
          <a:prstGeom prst="line">
            <a:avLst/>
          </a:prstGeom>
          <a:ln w="381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F97271BC-38E3-F9B5-E35A-09DB0A331511}"/>
              </a:ext>
            </a:extLst>
          </p:cNvPr>
          <p:cNvCxnSpPr>
            <a:cxnSpLocks/>
          </p:cNvCxnSpPr>
          <p:nvPr/>
        </p:nvCxnSpPr>
        <p:spPr>
          <a:xfrm flipV="1">
            <a:off x="9062633" y="1488215"/>
            <a:ext cx="0" cy="350847"/>
          </a:xfrm>
          <a:prstGeom prst="line">
            <a:avLst/>
          </a:prstGeom>
          <a:ln w="381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A57E6CCA-C75B-43B6-FCD6-9F76641FDB9E}"/>
              </a:ext>
            </a:extLst>
          </p:cNvPr>
          <p:cNvCxnSpPr>
            <a:cxnSpLocks/>
          </p:cNvCxnSpPr>
          <p:nvPr/>
        </p:nvCxnSpPr>
        <p:spPr>
          <a:xfrm flipH="1">
            <a:off x="9042400" y="1488215"/>
            <a:ext cx="248155" cy="0"/>
          </a:xfrm>
          <a:prstGeom prst="line">
            <a:avLst/>
          </a:prstGeom>
          <a:ln w="381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849EFF3-6A09-C05C-A24E-4F8EA527FFD6}"/>
              </a:ext>
            </a:extLst>
          </p:cNvPr>
          <p:cNvCxnSpPr>
            <a:cxnSpLocks/>
          </p:cNvCxnSpPr>
          <p:nvPr/>
        </p:nvCxnSpPr>
        <p:spPr>
          <a:xfrm>
            <a:off x="9282255" y="1469914"/>
            <a:ext cx="0" cy="3755542"/>
          </a:xfrm>
          <a:prstGeom prst="line">
            <a:avLst/>
          </a:prstGeom>
          <a:ln w="381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B89BEFBE-AA41-638D-CDAC-E305DC0AF79E}"/>
              </a:ext>
            </a:extLst>
          </p:cNvPr>
          <p:cNvCxnSpPr>
            <a:cxnSpLocks/>
          </p:cNvCxnSpPr>
          <p:nvPr/>
        </p:nvCxnSpPr>
        <p:spPr>
          <a:xfrm flipH="1" flipV="1">
            <a:off x="9262970" y="5222368"/>
            <a:ext cx="238316" cy="3088"/>
          </a:xfrm>
          <a:prstGeom prst="line">
            <a:avLst/>
          </a:prstGeom>
          <a:ln w="38100">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115" name="テキスト ボックス 114">
            <a:extLst>
              <a:ext uri="{FF2B5EF4-FFF2-40B4-BE49-F238E27FC236}">
                <a16:creationId xmlns:a16="http://schemas.microsoft.com/office/drawing/2014/main" id="{CF66D5FA-EBAA-81EC-04C2-AC610B3C5A28}"/>
              </a:ext>
            </a:extLst>
          </p:cNvPr>
          <p:cNvSpPr txBox="1"/>
          <p:nvPr/>
        </p:nvSpPr>
        <p:spPr>
          <a:xfrm>
            <a:off x="215104" y="4631129"/>
            <a:ext cx="1481496" cy="646331"/>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黒染道場にて</a:t>
            </a:r>
            <a:endParaRPr kumimoji="1"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サークル会合</a:t>
            </a:r>
            <a:endParaRPr kumimoji="1" lang="ja-JP" altLang="en-US" b="1" dirty="0">
              <a:latin typeface="Meiryo UI" panose="020B0604030504040204" pitchFamily="50" charset="-128"/>
              <a:ea typeface="Meiryo UI" panose="020B0604030504040204" pitchFamily="50" charset="-128"/>
            </a:endParaRPr>
          </a:p>
        </p:txBody>
      </p:sp>
      <p:sp>
        <p:nvSpPr>
          <p:cNvPr id="10" name="スライド番号プレースホルダー 2">
            <a:extLst>
              <a:ext uri="{FF2B5EF4-FFF2-40B4-BE49-F238E27FC236}">
                <a16:creationId xmlns:a16="http://schemas.microsoft.com/office/drawing/2014/main" id="{A8F34D1B-627A-382A-58F3-F04675D956D3}"/>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19/24</a:t>
            </a:r>
          </a:p>
        </p:txBody>
      </p:sp>
      <p:sp>
        <p:nvSpPr>
          <p:cNvPr id="3" name="フッター プレースホルダー 1">
            <a:extLst>
              <a:ext uri="{FF2B5EF4-FFF2-40B4-BE49-F238E27FC236}">
                <a16:creationId xmlns:a16="http://schemas.microsoft.com/office/drawing/2014/main" id="{9AD7C0B9-E27D-36C4-99C2-08E6E954E4C7}"/>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0128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159EFE8-B3BB-F2FE-E9E3-C96C6CD688D5}"/>
              </a:ext>
            </a:extLst>
          </p:cNvPr>
          <p:cNvSpPr>
            <a:spLocks noGrp="1"/>
          </p:cNvSpPr>
          <p:nvPr>
            <p:ph type="sldNum" sz="quarter" idx="11"/>
          </p:nvPr>
        </p:nvSpPr>
        <p:spPr/>
        <p:txBody>
          <a:bodyPr/>
          <a:lstStyle/>
          <a:p>
            <a:r>
              <a:rPr lang="en-US" altLang="ja-JP" sz="1600" dirty="0">
                <a:solidFill>
                  <a:schemeClr val="tx1"/>
                </a:solidFill>
                <a:latin typeface="Meiryo UI" panose="020B0604030504040204" pitchFamily="50" charset="-128"/>
                <a:ea typeface="Meiryo UI" panose="020B0604030504040204" pitchFamily="50" charset="-128"/>
              </a:rPr>
              <a:t>2/24</a:t>
            </a:r>
          </a:p>
        </p:txBody>
      </p:sp>
      <p:sp>
        <p:nvSpPr>
          <p:cNvPr id="4" name="テキスト ボックス 3">
            <a:extLst>
              <a:ext uri="{FF2B5EF4-FFF2-40B4-BE49-F238E27FC236}">
                <a16:creationId xmlns:a16="http://schemas.microsoft.com/office/drawing/2014/main" id="{B5712625-6E0A-0D4E-D2A4-61B080DF9642}"/>
              </a:ext>
            </a:extLst>
          </p:cNvPr>
          <p:cNvSpPr txBox="1"/>
          <p:nvPr/>
        </p:nvSpPr>
        <p:spPr>
          <a:xfrm>
            <a:off x="241919" y="-29789"/>
            <a:ext cx="1826141" cy="584775"/>
          </a:xfrm>
          <a:prstGeom prst="rect">
            <a:avLst/>
          </a:prstGeom>
          <a:noFill/>
        </p:spPr>
        <p:txBody>
          <a:bodyPr wrap="none" rtlCol="0">
            <a:spAutoFit/>
          </a:bodyPr>
          <a:lstStyle/>
          <a:p>
            <a:r>
              <a:rPr kumimoji="1" lang="ja-JP" altLang="en-US" sz="3200" b="1" dirty="0">
                <a:latin typeface="Meiryo UI" panose="020B0604030504040204" pitchFamily="50" charset="-128"/>
                <a:ea typeface="Meiryo UI" panose="020B0604030504040204" pitchFamily="50" charset="-128"/>
              </a:rPr>
              <a:t>会社紹介</a:t>
            </a:r>
          </a:p>
        </p:txBody>
      </p:sp>
      <p:sp>
        <p:nvSpPr>
          <p:cNvPr id="10" name="テキスト ボックス 9">
            <a:extLst>
              <a:ext uri="{FF2B5EF4-FFF2-40B4-BE49-F238E27FC236}">
                <a16:creationId xmlns:a16="http://schemas.microsoft.com/office/drawing/2014/main" id="{97062AC9-2369-D5E5-FC30-AF9E7EAF4B0C}"/>
              </a:ext>
            </a:extLst>
          </p:cNvPr>
          <p:cNvSpPr txBox="1"/>
          <p:nvPr/>
        </p:nvSpPr>
        <p:spPr>
          <a:xfrm>
            <a:off x="1341898" y="2758207"/>
            <a:ext cx="8565165" cy="523220"/>
          </a:xfrm>
          <a:prstGeom prst="rect">
            <a:avLst/>
          </a:prstGeom>
          <a:noFill/>
        </p:spPr>
        <p:txBody>
          <a:bodyPr wrap="none" rtlCol="0">
            <a:spAutoFit/>
          </a:bodyPr>
          <a:lstStyle/>
          <a:p>
            <a:r>
              <a:rPr kumimoji="1" lang="ja-JP" altLang="en-US" sz="2800" dirty="0">
                <a:latin typeface="Meiryo UI" panose="020B0604030504040204" pitchFamily="50" charset="-128"/>
                <a:ea typeface="Meiryo UI" panose="020B0604030504040204" pitchFamily="50" charset="-128"/>
              </a:rPr>
              <a:t>自動車用システム製品から暮らしの製品までの総合メーカー</a:t>
            </a:r>
          </a:p>
        </p:txBody>
      </p:sp>
      <p:sp>
        <p:nvSpPr>
          <p:cNvPr id="11" name="正方形/長方形 10">
            <a:extLst>
              <a:ext uri="{FF2B5EF4-FFF2-40B4-BE49-F238E27FC236}">
                <a16:creationId xmlns:a16="http://schemas.microsoft.com/office/drawing/2014/main" id="{01F566AF-2E8E-F9F3-1880-AF59A208DDBB}"/>
              </a:ext>
            </a:extLst>
          </p:cNvPr>
          <p:cNvSpPr/>
          <p:nvPr/>
        </p:nvSpPr>
        <p:spPr>
          <a:xfrm>
            <a:off x="6224417" y="3258912"/>
            <a:ext cx="5710107" cy="22739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52" name="グループ化 51">
            <a:extLst>
              <a:ext uri="{FF2B5EF4-FFF2-40B4-BE49-F238E27FC236}">
                <a16:creationId xmlns:a16="http://schemas.microsoft.com/office/drawing/2014/main" id="{620476E2-7B35-5DA5-C3BC-309BCF220C54}"/>
              </a:ext>
            </a:extLst>
          </p:cNvPr>
          <p:cNvGrpSpPr/>
          <p:nvPr/>
        </p:nvGrpSpPr>
        <p:grpSpPr>
          <a:xfrm>
            <a:off x="6224418" y="545056"/>
            <a:ext cx="5710108" cy="2196000"/>
            <a:chOff x="6224418" y="545056"/>
            <a:chExt cx="5710108" cy="2196000"/>
          </a:xfrm>
        </p:grpSpPr>
        <p:sp>
          <p:nvSpPr>
            <p:cNvPr id="14" name="楕円 13">
              <a:extLst>
                <a:ext uri="{FF2B5EF4-FFF2-40B4-BE49-F238E27FC236}">
                  <a16:creationId xmlns:a16="http://schemas.microsoft.com/office/drawing/2014/main" id="{9055CD96-5021-FF02-9DE8-41D96E6053D1}"/>
                </a:ext>
              </a:extLst>
            </p:cNvPr>
            <p:cNvSpPr/>
            <p:nvPr/>
          </p:nvSpPr>
          <p:spPr>
            <a:xfrm rot="20790049">
              <a:off x="9250249" y="650941"/>
              <a:ext cx="2520000" cy="1152000"/>
            </a:xfrm>
            <a:prstGeom prst="ellipse">
              <a:avLst/>
            </a:prstGeom>
            <a:solidFill>
              <a:srgbClr val="FF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D9A8BDD1-E028-6C85-D1E7-B6B1AA8DD122}"/>
                </a:ext>
              </a:extLst>
            </p:cNvPr>
            <p:cNvSpPr/>
            <p:nvPr/>
          </p:nvSpPr>
          <p:spPr>
            <a:xfrm rot="20790049">
              <a:off x="6264495" y="650941"/>
              <a:ext cx="2520000" cy="1152000"/>
            </a:xfrm>
            <a:prstGeom prst="ellipse">
              <a:avLst/>
            </a:prstGeom>
            <a:solidFill>
              <a:schemeClr val="accent5">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539562CA-9A5E-AE93-2E65-E8B502F651FE}"/>
                </a:ext>
              </a:extLst>
            </p:cNvPr>
            <p:cNvSpPr/>
            <p:nvPr/>
          </p:nvSpPr>
          <p:spPr>
            <a:xfrm>
              <a:off x="6224418" y="545056"/>
              <a:ext cx="5710108" cy="219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楕円 14">
              <a:extLst>
                <a:ext uri="{FF2B5EF4-FFF2-40B4-BE49-F238E27FC236}">
                  <a16:creationId xmlns:a16="http://schemas.microsoft.com/office/drawing/2014/main" id="{2D28848E-C909-99A1-2FAA-DE8CBC6625E8}"/>
                </a:ext>
              </a:extLst>
            </p:cNvPr>
            <p:cNvSpPr/>
            <p:nvPr/>
          </p:nvSpPr>
          <p:spPr>
            <a:xfrm rot="20790049">
              <a:off x="9250249" y="1491798"/>
              <a:ext cx="2520000" cy="1152000"/>
            </a:xfrm>
            <a:prstGeom prst="ellipse">
              <a:avLst/>
            </a:prstGeom>
            <a:solidFill>
              <a:schemeClr val="accent6">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E9A51A50-F0ED-0852-91AD-A3481A8C6B8B}"/>
                </a:ext>
              </a:extLst>
            </p:cNvPr>
            <p:cNvSpPr/>
            <p:nvPr/>
          </p:nvSpPr>
          <p:spPr>
            <a:xfrm rot="20790049">
              <a:off x="6264495" y="1491798"/>
              <a:ext cx="2520000" cy="1152000"/>
            </a:xfrm>
            <a:prstGeom prst="ellipse">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18" name="Picture 270" descr="車">
              <a:extLst>
                <a:ext uri="{FF2B5EF4-FFF2-40B4-BE49-F238E27FC236}">
                  <a16:creationId xmlns:a16="http://schemas.microsoft.com/office/drawing/2014/main" id="{FA190601-854D-D3E8-9339-ED2E7047DD0C}"/>
                </a:ext>
              </a:extLst>
            </p:cNvPr>
            <p:cNvPicPr preferRelativeResize="0">
              <a:picLocks noChangeAspect="1" noChangeArrowheads="1"/>
            </p:cNvPicPr>
            <p:nvPr/>
          </p:nvPicPr>
          <p:blipFill>
            <a:blip r:embed="rId2" cstate="print">
              <a:clrChange>
                <a:clrFrom>
                  <a:srgbClr val="8ECFF5"/>
                </a:clrFrom>
                <a:clrTo>
                  <a:srgbClr val="8ECFF5">
                    <a:alpha val="0"/>
                  </a:srgbClr>
                </a:clrTo>
              </a:clrChange>
              <a:extLst>
                <a:ext uri="{28A0092B-C50C-407E-A947-70E740481C1C}">
                  <a14:useLocalDpi xmlns:a14="http://schemas.microsoft.com/office/drawing/2010/main" val="0"/>
                </a:ext>
              </a:extLst>
            </a:blip>
            <a:srcRect/>
            <a:stretch>
              <a:fillRect/>
            </a:stretch>
          </p:blipFill>
          <p:spPr bwMode="auto">
            <a:xfrm>
              <a:off x="7894971" y="827582"/>
              <a:ext cx="2238180" cy="178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a:extLst>
                <a:ext uri="{FF2B5EF4-FFF2-40B4-BE49-F238E27FC236}">
                  <a16:creationId xmlns:a16="http://schemas.microsoft.com/office/drawing/2014/main" id="{38568286-574B-961D-279E-C2073D697ECA}"/>
                </a:ext>
              </a:extLst>
            </p:cNvPr>
            <p:cNvSpPr txBox="1"/>
            <p:nvPr/>
          </p:nvSpPr>
          <p:spPr>
            <a:xfrm>
              <a:off x="6306610" y="627984"/>
              <a:ext cx="646331"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安全</a:t>
              </a:r>
            </a:p>
          </p:txBody>
        </p:sp>
        <p:sp>
          <p:nvSpPr>
            <p:cNvPr id="20" name="テキスト ボックス 19">
              <a:extLst>
                <a:ext uri="{FF2B5EF4-FFF2-40B4-BE49-F238E27FC236}">
                  <a16:creationId xmlns:a16="http://schemas.microsoft.com/office/drawing/2014/main" id="{7A6DE3DB-D172-1352-C098-29A1A3827DDC}"/>
                </a:ext>
              </a:extLst>
            </p:cNvPr>
            <p:cNvSpPr txBox="1"/>
            <p:nvPr/>
          </p:nvSpPr>
          <p:spPr>
            <a:xfrm>
              <a:off x="6306610" y="2320758"/>
              <a:ext cx="646331"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利便</a:t>
              </a:r>
            </a:p>
          </p:txBody>
        </p:sp>
        <p:sp>
          <p:nvSpPr>
            <p:cNvPr id="21" name="テキスト ボックス 20">
              <a:extLst>
                <a:ext uri="{FF2B5EF4-FFF2-40B4-BE49-F238E27FC236}">
                  <a16:creationId xmlns:a16="http://schemas.microsoft.com/office/drawing/2014/main" id="{7718388B-18FB-EF37-EDA1-BED6993F1E2E}"/>
                </a:ext>
              </a:extLst>
            </p:cNvPr>
            <p:cNvSpPr txBox="1"/>
            <p:nvPr/>
          </p:nvSpPr>
          <p:spPr>
            <a:xfrm>
              <a:off x="11196683" y="627984"/>
              <a:ext cx="646331"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環境</a:t>
              </a:r>
            </a:p>
          </p:txBody>
        </p:sp>
        <p:sp>
          <p:nvSpPr>
            <p:cNvPr id="22" name="テキスト ボックス 21">
              <a:extLst>
                <a:ext uri="{FF2B5EF4-FFF2-40B4-BE49-F238E27FC236}">
                  <a16:creationId xmlns:a16="http://schemas.microsoft.com/office/drawing/2014/main" id="{4685C333-56E0-A1B4-4611-BD7FF61BFDB6}"/>
                </a:ext>
              </a:extLst>
            </p:cNvPr>
            <p:cNvSpPr txBox="1"/>
            <p:nvPr/>
          </p:nvSpPr>
          <p:spPr>
            <a:xfrm>
              <a:off x="11196683" y="2320758"/>
              <a:ext cx="646331"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快適</a:t>
              </a:r>
            </a:p>
          </p:txBody>
        </p:sp>
      </p:grpSp>
      <p:grpSp>
        <p:nvGrpSpPr>
          <p:cNvPr id="50" name="グループ化 49">
            <a:extLst>
              <a:ext uri="{FF2B5EF4-FFF2-40B4-BE49-F238E27FC236}">
                <a16:creationId xmlns:a16="http://schemas.microsoft.com/office/drawing/2014/main" id="{DC5CC684-AF4C-2BD1-979D-962CBB6D5384}"/>
              </a:ext>
            </a:extLst>
          </p:cNvPr>
          <p:cNvGrpSpPr/>
          <p:nvPr/>
        </p:nvGrpSpPr>
        <p:grpSpPr>
          <a:xfrm>
            <a:off x="190500" y="545056"/>
            <a:ext cx="5777083" cy="2196294"/>
            <a:chOff x="190500" y="545056"/>
            <a:chExt cx="5777083" cy="2196294"/>
          </a:xfrm>
        </p:grpSpPr>
        <p:sp>
          <p:nvSpPr>
            <p:cNvPr id="29" name="テキスト ボックス 28">
              <a:extLst>
                <a:ext uri="{FF2B5EF4-FFF2-40B4-BE49-F238E27FC236}">
                  <a16:creationId xmlns:a16="http://schemas.microsoft.com/office/drawing/2014/main" id="{2114A02E-ACBC-351A-05E0-490B927429DC}"/>
                </a:ext>
              </a:extLst>
            </p:cNvPr>
            <p:cNvSpPr txBox="1"/>
            <p:nvPr/>
          </p:nvSpPr>
          <p:spPr>
            <a:xfrm>
              <a:off x="4346626" y="1040123"/>
              <a:ext cx="1620957" cy="1169551"/>
            </a:xfrm>
            <a:prstGeom prst="rect">
              <a:avLst/>
            </a:prstGeom>
            <a:noFill/>
          </p:spPr>
          <p:txBody>
            <a:bodyPr wrap="none" rtlCol="0">
              <a:spAutoFit/>
            </a:bodyPr>
            <a:lstStyle/>
            <a:p>
              <a:r>
                <a:rPr kumimoji="1" lang="en-US" altLang="ja-JP" sz="1400" dirty="0">
                  <a:latin typeface="Meiryo UI" panose="020B0604030504040204" pitchFamily="50" charset="-128"/>
                  <a:ea typeface="Meiryo UI" panose="020B0604030504040204" pitchFamily="50" charset="-128"/>
                </a:rPr>
                <a:t>1949</a:t>
              </a:r>
              <a:r>
                <a:rPr kumimoji="1" lang="ja-JP" altLang="en-US" sz="1400" dirty="0">
                  <a:latin typeface="Meiryo UI" panose="020B0604030504040204" pitchFamily="50" charset="-128"/>
                  <a:ea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rPr>
                <a:t>12</a:t>
              </a:r>
              <a:r>
                <a:rPr kumimoji="1" lang="ja-JP" altLang="en-US" sz="1400" dirty="0">
                  <a:latin typeface="Meiryo UI" panose="020B0604030504040204" pitchFamily="50" charset="-128"/>
                  <a:ea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rPr>
                <a:t>16</a:t>
              </a:r>
              <a:r>
                <a:rPr kumimoji="1" lang="ja-JP" altLang="en-US" sz="1400" dirty="0">
                  <a:latin typeface="Meiryo UI" panose="020B0604030504040204" pitchFamily="50" charset="-128"/>
                  <a:ea typeface="Meiryo UI" panose="020B0604030504040204" pitchFamily="50" charset="-128"/>
                </a:rPr>
                <a:t>日</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愛知県刈谷市</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1,875</a:t>
              </a:r>
              <a:r>
                <a:rPr kumimoji="1" lang="ja-JP" altLang="en-US" sz="1400" dirty="0">
                  <a:latin typeface="Meiryo UI" panose="020B0604030504040204" pitchFamily="50" charset="-128"/>
                  <a:ea typeface="Meiryo UI" panose="020B0604030504040204" pitchFamily="50" charset="-128"/>
                </a:rPr>
                <a:t>億円</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連結　</a:t>
              </a:r>
              <a:r>
                <a:rPr kumimoji="1" lang="en-US" altLang="ja-JP" sz="1400" dirty="0">
                  <a:latin typeface="Meiryo UI" panose="020B0604030504040204" pitchFamily="50" charset="-128"/>
                  <a:ea typeface="Meiryo UI" panose="020B0604030504040204" pitchFamily="50" charset="-128"/>
                </a:rPr>
                <a:t>162,029</a:t>
              </a:r>
              <a:r>
                <a:rPr kumimoji="1" lang="ja-JP" altLang="en-US" sz="1400" dirty="0">
                  <a:latin typeface="Meiryo UI" panose="020B0604030504040204" pitchFamily="50" charset="-128"/>
                  <a:ea typeface="Meiryo UI" panose="020B0604030504040204" pitchFamily="50" charset="-128"/>
                </a:rPr>
                <a:t>人</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単独　</a:t>
              </a:r>
              <a:r>
                <a:rPr kumimoji="1" lang="en-US" altLang="ja-JP" sz="1400" dirty="0">
                  <a:latin typeface="Meiryo UI" panose="020B0604030504040204" pitchFamily="50" charset="-128"/>
                  <a:ea typeface="Meiryo UI" panose="020B0604030504040204" pitchFamily="50" charset="-128"/>
                </a:rPr>
                <a:t>43,980</a:t>
              </a:r>
              <a:r>
                <a:rPr kumimoji="1" lang="ja-JP" altLang="en-US" sz="1400" dirty="0">
                  <a:latin typeface="Meiryo UI" panose="020B0604030504040204" pitchFamily="50" charset="-128"/>
                  <a:ea typeface="Meiryo UI" panose="020B0604030504040204" pitchFamily="50" charset="-128"/>
                </a:rPr>
                <a:t>人</a:t>
              </a:r>
              <a:endParaRPr kumimoji="1" lang="en-US" altLang="ja-JP" sz="140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65158F94-3414-D16D-D23A-856BBD7FB83C}"/>
                </a:ext>
              </a:extLst>
            </p:cNvPr>
            <p:cNvSpPr txBox="1"/>
            <p:nvPr/>
          </p:nvSpPr>
          <p:spPr>
            <a:xfrm>
              <a:off x="3489559" y="1040123"/>
              <a:ext cx="902811" cy="95410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設立</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本社</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資本金</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従業員数</a:t>
              </a:r>
              <a:endParaRPr kumimoji="1" lang="en-US" altLang="ja-JP" sz="1400"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ADDE3649-21AA-9EAD-10B9-71318F56FDA5}"/>
                </a:ext>
              </a:extLst>
            </p:cNvPr>
            <p:cNvSpPr/>
            <p:nvPr/>
          </p:nvSpPr>
          <p:spPr>
            <a:xfrm>
              <a:off x="190500" y="545056"/>
              <a:ext cx="5715095" cy="219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103A2CB6-1D9F-A20B-787C-85B83021F3C4}"/>
                </a:ext>
              </a:extLst>
            </p:cNvPr>
            <p:cNvSpPr txBox="1"/>
            <p:nvPr/>
          </p:nvSpPr>
          <p:spPr>
            <a:xfrm>
              <a:off x="241919" y="616652"/>
              <a:ext cx="1107996"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会社概況</a:t>
              </a:r>
            </a:p>
          </p:txBody>
        </p:sp>
        <p:sp>
          <p:nvSpPr>
            <p:cNvPr id="28" name="テキスト ボックス 27">
              <a:extLst>
                <a:ext uri="{FF2B5EF4-FFF2-40B4-BE49-F238E27FC236}">
                  <a16:creationId xmlns:a16="http://schemas.microsoft.com/office/drawing/2014/main" id="{F747C3CE-7A9B-DD57-5B3E-C35DF42737C4}"/>
                </a:ext>
              </a:extLst>
            </p:cNvPr>
            <p:cNvSpPr txBox="1"/>
            <p:nvPr/>
          </p:nvSpPr>
          <p:spPr>
            <a:xfrm>
              <a:off x="4356068" y="2433573"/>
              <a:ext cx="1508746" cy="307777"/>
            </a:xfrm>
            <a:prstGeom prst="rect">
              <a:avLst/>
            </a:prstGeom>
            <a:noFill/>
          </p:spPr>
          <p:txBody>
            <a:bodyPr wrap="none" rtlCol="0">
              <a:spAutoFit/>
            </a:bodyPr>
            <a:lstStyle/>
            <a:p>
              <a:r>
                <a:rPr kumimoji="1" lang="en-US" altLang="ja-JP" sz="1400" dirty="0">
                  <a:latin typeface="Meiryo UI" panose="020B0604030504040204" pitchFamily="50" charset="-128"/>
                  <a:ea typeface="Meiryo UI" panose="020B0604030504040204" pitchFamily="50" charset="-128"/>
                </a:rPr>
                <a:t>2024</a:t>
              </a:r>
              <a:r>
                <a:rPr kumimoji="1" lang="ja-JP" altLang="en-US" sz="1400" dirty="0">
                  <a:latin typeface="Meiryo UI" panose="020B0604030504040204" pitchFamily="50" charset="-128"/>
                  <a:ea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rPr>
                <a:t>31</a:t>
              </a:r>
              <a:r>
                <a:rPr kumimoji="1" lang="ja-JP" altLang="en-US" sz="1400" dirty="0">
                  <a:latin typeface="Meiryo UI" panose="020B0604030504040204" pitchFamily="50" charset="-128"/>
                  <a:ea typeface="Meiryo UI" panose="020B0604030504040204" pitchFamily="50" charset="-128"/>
                </a:rPr>
                <a:t>日</a:t>
              </a:r>
            </a:p>
          </p:txBody>
        </p:sp>
        <p:pic>
          <p:nvPicPr>
            <p:cNvPr id="32" name="図 31">
              <a:extLst>
                <a:ext uri="{FF2B5EF4-FFF2-40B4-BE49-F238E27FC236}">
                  <a16:creationId xmlns:a16="http://schemas.microsoft.com/office/drawing/2014/main" id="{C1747D90-B603-B39B-5924-A94D6E7F4FEE}"/>
                </a:ext>
              </a:extLst>
            </p:cNvPr>
            <p:cNvPicPr>
              <a:picLocks noChangeAspect="1"/>
            </p:cNvPicPr>
            <p:nvPr/>
          </p:nvPicPr>
          <p:blipFill>
            <a:blip r:embed="rId3"/>
            <a:stretch>
              <a:fillRect/>
            </a:stretch>
          </p:blipFill>
          <p:spPr>
            <a:xfrm>
              <a:off x="268801" y="985984"/>
              <a:ext cx="3135795" cy="1688691"/>
            </a:xfrm>
            <a:prstGeom prst="rect">
              <a:avLst/>
            </a:prstGeom>
          </p:spPr>
        </p:pic>
      </p:grpSp>
      <p:grpSp>
        <p:nvGrpSpPr>
          <p:cNvPr id="49" name="グループ化 48">
            <a:extLst>
              <a:ext uri="{FF2B5EF4-FFF2-40B4-BE49-F238E27FC236}">
                <a16:creationId xmlns:a16="http://schemas.microsoft.com/office/drawing/2014/main" id="{234B8172-F92C-0420-D94D-8B621E7F65F1}"/>
              </a:ext>
            </a:extLst>
          </p:cNvPr>
          <p:cNvGrpSpPr/>
          <p:nvPr/>
        </p:nvGrpSpPr>
        <p:grpSpPr>
          <a:xfrm>
            <a:off x="190501" y="3231237"/>
            <a:ext cx="5764280" cy="2292353"/>
            <a:chOff x="190501" y="3231237"/>
            <a:chExt cx="5764280" cy="2292353"/>
          </a:xfrm>
        </p:grpSpPr>
        <p:pic>
          <p:nvPicPr>
            <p:cNvPr id="34" name="図 33">
              <a:extLst>
                <a:ext uri="{FF2B5EF4-FFF2-40B4-BE49-F238E27FC236}">
                  <a16:creationId xmlns:a16="http://schemas.microsoft.com/office/drawing/2014/main" id="{26B9D4D8-2CB9-DCAB-1FF6-C3C5E15A2C62}"/>
                </a:ext>
              </a:extLst>
            </p:cNvPr>
            <p:cNvPicPr>
              <a:picLocks noChangeAspect="1"/>
            </p:cNvPicPr>
            <p:nvPr/>
          </p:nvPicPr>
          <p:blipFill>
            <a:blip r:embed="rId4"/>
            <a:stretch>
              <a:fillRect/>
            </a:stretch>
          </p:blipFill>
          <p:spPr>
            <a:xfrm>
              <a:off x="190501" y="3249659"/>
              <a:ext cx="5710106" cy="2273931"/>
            </a:xfrm>
            <a:prstGeom prst="rect">
              <a:avLst/>
            </a:prstGeom>
          </p:spPr>
        </p:pic>
        <p:sp>
          <p:nvSpPr>
            <p:cNvPr id="35" name="正方形/長方形 34">
              <a:extLst>
                <a:ext uri="{FF2B5EF4-FFF2-40B4-BE49-F238E27FC236}">
                  <a16:creationId xmlns:a16="http://schemas.microsoft.com/office/drawing/2014/main" id="{0988228B-4D63-FF71-975F-66B497A478F3}"/>
                </a:ext>
              </a:extLst>
            </p:cNvPr>
            <p:cNvSpPr/>
            <p:nvPr/>
          </p:nvSpPr>
          <p:spPr>
            <a:xfrm>
              <a:off x="4235878" y="3231237"/>
              <a:ext cx="1718903" cy="261610"/>
            </a:xfrm>
            <a:prstGeom prst="rect">
              <a:avLst/>
            </a:prstGeom>
          </p:spPr>
          <p:txBody>
            <a:bodyPr wrap="square">
              <a:spAutoFit/>
            </a:bodyPr>
            <a:lstStyle/>
            <a:p>
              <a:r>
                <a:rPr lang="en-US" sz="1100" dirty="0" err="1">
                  <a:latin typeface="Meiryo UI" panose="020B0604030504040204" pitchFamily="50" charset="-128"/>
                  <a:ea typeface="Meiryo UI" panose="020B0604030504040204" pitchFamily="50" charset="-128"/>
                </a:rPr>
                <a:t>先端技術研究所</a:t>
              </a:r>
              <a:endParaRPr lang="en-US" sz="11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13298990-42AF-E843-73BD-CA1E5DCE8D81}"/>
                </a:ext>
              </a:extLst>
            </p:cNvPr>
            <p:cNvSpPr txBox="1"/>
            <p:nvPr/>
          </p:nvSpPr>
          <p:spPr>
            <a:xfrm>
              <a:off x="2115596" y="3860020"/>
              <a:ext cx="595035" cy="346762"/>
            </a:xfrm>
            <a:prstGeom prst="rect">
              <a:avLst/>
            </a:prstGeom>
            <a:noFill/>
          </p:spPr>
          <p:txBody>
            <a:bodyPr wrap="none" rtlCol="0">
              <a:spAutoFit/>
            </a:bodyPr>
            <a:lstStyle/>
            <a:p>
              <a:pPr algn="ctr">
                <a:lnSpc>
                  <a:spcPct val="110000"/>
                </a:lnSpc>
                <a:spcBef>
                  <a:spcPts val="0"/>
                </a:spcBef>
              </a:pPr>
              <a:r>
                <a:rPr lang="en-US" sz="1600" dirty="0" err="1">
                  <a:solidFill>
                    <a:srgbClr val="DC0032"/>
                  </a:solidFill>
                  <a:latin typeface="Meiryo UI" panose="020B0604030504040204" pitchFamily="50" charset="-128"/>
                  <a:ea typeface="Meiryo UI" panose="020B0604030504040204" pitchFamily="50" charset="-128"/>
                </a:rPr>
                <a:t>本社</a:t>
              </a:r>
              <a:endParaRPr lang="en-US" sz="1600" dirty="0">
                <a:solidFill>
                  <a:srgbClr val="DC0032"/>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F286C4F5-A6FB-B2AF-9EEB-FEBAC1809BA7}"/>
                </a:ext>
              </a:extLst>
            </p:cNvPr>
            <p:cNvSpPr txBox="1"/>
            <p:nvPr/>
          </p:nvSpPr>
          <p:spPr>
            <a:xfrm>
              <a:off x="716327" y="4931139"/>
              <a:ext cx="889987" cy="267317"/>
            </a:xfrm>
            <a:prstGeom prst="rect">
              <a:avLst/>
            </a:prstGeom>
            <a:noFill/>
          </p:spPr>
          <p:txBody>
            <a:bodyPr wrap="none" rtlCol="0">
              <a:spAutoFit/>
            </a:bodyPr>
            <a:lstStyle/>
            <a:p>
              <a:pPr algn="r">
                <a:lnSpc>
                  <a:spcPct val="110000"/>
                </a:lnSpc>
                <a:spcBef>
                  <a:spcPts val="0"/>
                </a:spcBef>
              </a:pPr>
              <a:r>
                <a:rPr lang="en-US" sz="1100" dirty="0" err="1">
                  <a:latin typeface="Meiryo UI" panose="020B0604030504040204" pitchFamily="50" charset="-128"/>
                  <a:ea typeface="Meiryo UI" panose="020B0604030504040204" pitchFamily="50" charset="-128"/>
                </a:rPr>
                <a:t>豊橋製作所</a:t>
              </a:r>
              <a:endParaRPr lang="en-US" sz="1100"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18641834-6CE6-3EAC-30BF-7D799C824344}"/>
                </a:ext>
              </a:extLst>
            </p:cNvPr>
            <p:cNvSpPr txBox="1"/>
            <p:nvPr/>
          </p:nvSpPr>
          <p:spPr>
            <a:xfrm>
              <a:off x="716327" y="4672860"/>
              <a:ext cx="889987" cy="267317"/>
            </a:xfrm>
            <a:prstGeom prst="rect">
              <a:avLst/>
            </a:prstGeom>
            <a:noFill/>
          </p:spPr>
          <p:txBody>
            <a:bodyPr wrap="none" rtlCol="0">
              <a:spAutoFit/>
            </a:bodyPr>
            <a:lstStyle/>
            <a:p>
              <a:pPr algn="r">
                <a:lnSpc>
                  <a:spcPct val="110000"/>
                </a:lnSpc>
                <a:spcBef>
                  <a:spcPts val="0"/>
                </a:spcBef>
              </a:pPr>
              <a:r>
                <a:rPr lang="en-US" sz="1100" dirty="0" err="1">
                  <a:latin typeface="Meiryo UI" panose="020B0604030504040204" pitchFamily="50" charset="-128"/>
                  <a:ea typeface="Meiryo UI" panose="020B0604030504040204" pitchFamily="50" charset="-128"/>
                </a:rPr>
                <a:t>善明製作所</a:t>
              </a:r>
              <a:endParaRPr lang="en-US" sz="11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8915A8F2-243D-BB8B-8F58-3E34D1B8BA10}"/>
                </a:ext>
              </a:extLst>
            </p:cNvPr>
            <p:cNvSpPr txBox="1"/>
            <p:nvPr/>
          </p:nvSpPr>
          <p:spPr>
            <a:xfrm>
              <a:off x="716327" y="4406024"/>
              <a:ext cx="889987" cy="267317"/>
            </a:xfrm>
            <a:prstGeom prst="rect">
              <a:avLst/>
            </a:prstGeom>
            <a:noFill/>
          </p:spPr>
          <p:txBody>
            <a:bodyPr wrap="none" rtlCol="0">
              <a:spAutoFit/>
            </a:bodyPr>
            <a:lstStyle/>
            <a:p>
              <a:pPr algn="r">
                <a:lnSpc>
                  <a:spcPct val="110000"/>
                </a:lnSpc>
                <a:spcBef>
                  <a:spcPts val="0"/>
                </a:spcBef>
              </a:pPr>
              <a:r>
                <a:rPr lang="en-US" sz="1100" dirty="0" err="1">
                  <a:latin typeface="Meiryo UI" panose="020B0604030504040204" pitchFamily="50" charset="-128"/>
                  <a:ea typeface="Meiryo UI" panose="020B0604030504040204" pitchFamily="50" charset="-128"/>
                </a:rPr>
                <a:t>高棚製作所</a:t>
              </a:r>
              <a:endParaRPr lang="en-US" sz="110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D9B61C53-C0F9-BB20-7B34-8BA96D29AC64}"/>
                </a:ext>
              </a:extLst>
            </p:cNvPr>
            <p:cNvSpPr txBox="1"/>
            <p:nvPr/>
          </p:nvSpPr>
          <p:spPr>
            <a:xfrm>
              <a:off x="575263" y="4142891"/>
              <a:ext cx="1031051" cy="267317"/>
            </a:xfrm>
            <a:prstGeom prst="rect">
              <a:avLst/>
            </a:prstGeom>
            <a:noFill/>
          </p:spPr>
          <p:txBody>
            <a:bodyPr wrap="none" rtlCol="0">
              <a:spAutoFit/>
            </a:bodyPr>
            <a:lstStyle/>
            <a:p>
              <a:pPr algn="r">
                <a:lnSpc>
                  <a:spcPct val="110000"/>
                </a:lnSpc>
                <a:spcBef>
                  <a:spcPts val="0"/>
                </a:spcBef>
              </a:pPr>
              <a:r>
                <a:rPr lang="en-US" sz="1100" dirty="0" err="1">
                  <a:latin typeface="Meiryo UI" panose="020B0604030504040204" pitchFamily="50" charset="-128"/>
                  <a:ea typeface="Meiryo UI" panose="020B0604030504040204" pitchFamily="50" charset="-128"/>
                </a:rPr>
                <a:t>阿久比製作所</a:t>
              </a:r>
              <a:endParaRPr lang="en-US" sz="1100" dirty="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D8718681-1807-3F2D-93A9-254F0CF7EA55}"/>
                </a:ext>
              </a:extLst>
            </p:cNvPr>
            <p:cNvSpPr txBox="1"/>
            <p:nvPr/>
          </p:nvSpPr>
          <p:spPr>
            <a:xfrm>
              <a:off x="1387127" y="3595849"/>
              <a:ext cx="889987" cy="267317"/>
            </a:xfrm>
            <a:prstGeom prst="rect">
              <a:avLst/>
            </a:prstGeom>
            <a:noFill/>
          </p:spPr>
          <p:txBody>
            <a:bodyPr wrap="none" rtlCol="0">
              <a:spAutoFit/>
            </a:bodyPr>
            <a:lstStyle/>
            <a:p>
              <a:pPr>
                <a:lnSpc>
                  <a:spcPct val="110000"/>
                </a:lnSpc>
                <a:spcBef>
                  <a:spcPts val="0"/>
                </a:spcBef>
              </a:pPr>
              <a:r>
                <a:rPr lang="en-US" sz="1100" dirty="0" err="1">
                  <a:latin typeface="Meiryo UI" panose="020B0604030504040204" pitchFamily="50" charset="-128"/>
                  <a:ea typeface="Meiryo UI" panose="020B0604030504040204" pitchFamily="50" charset="-128"/>
                </a:rPr>
                <a:t>大安製作所</a:t>
              </a:r>
              <a:endParaRPr lang="en-US" sz="11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311C0631-D238-F1D5-CAA2-7BB94503913D}"/>
                </a:ext>
              </a:extLst>
            </p:cNvPr>
            <p:cNvSpPr txBox="1"/>
            <p:nvPr/>
          </p:nvSpPr>
          <p:spPr>
            <a:xfrm>
              <a:off x="3807072" y="5235068"/>
              <a:ext cx="1031051" cy="267317"/>
            </a:xfrm>
            <a:prstGeom prst="rect">
              <a:avLst/>
            </a:prstGeom>
            <a:noFill/>
          </p:spPr>
          <p:txBody>
            <a:bodyPr wrap="none" rtlCol="0">
              <a:spAutoFit/>
            </a:bodyPr>
            <a:lstStyle/>
            <a:p>
              <a:pPr algn="ctr">
                <a:lnSpc>
                  <a:spcPct val="110000"/>
                </a:lnSpc>
                <a:spcBef>
                  <a:spcPts val="0"/>
                </a:spcBef>
              </a:pPr>
              <a:r>
                <a:rPr lang="en-US" sz="1100" dirty="0" err="1">
                  <a:latin typeface="Meiryo UI" panose="020B0604030504040204" pitchFamily="50" charset="-128"/>
                  <a:ea typeface="Meiryo UI" panose="020B0604030504040204" pitchFamily="50" charset="-128"/>
                </a:rPr>
                <a:t>豊橋東製作所</a:t>
              </a:r>
              <a:endParaRPr lang="en-US" sz="1100"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25EC95D7-AFAB-3F49-4E72-4A5B4FEB5E60}"/>
                </a:ext>
              </a:extLst>
            </p:cNvPr>
            <p:cNvSpPr txBox="1"/>
            <p:nvPr/>
          </p:nvSpPr>
          <p:spPr>
            <a:xfrm>
              <a:off x="3847787" y="4673869"/>
              <a:ext cx="889987" cy="267317"/>
            </a:xfrm>
            <a:prstGeom prst="rect">
              <a:avLst/>
            </a:prstGeom>
            <a:noFill/>
          </p:spPr>
          <p:txBody>
            <a:bodyPr wrap="none" rtlCol="0">
              <a:spAutoFit/>
            </a:bodyPr>
            <a:lstStyle/>
            <a:p>
              <a:pPr algn="ctr">
                <a:lnSpc>
                  <a:spcPct val="110000"/>
                </a:lnSpc>
                <a:spcBef>
                  <a:spcPts val="0"/>
                </a:spcBef>
              </a:pPr>
              <a:r>
                <a:rPr lang="en-US" sz="1100" dirty="0" err="1">
                  <a:latin typeface="Meiryo UI" panose="020B0604030504040204" pitchFamily="50" charset="-128"/>
                  <a:ea typeface="Meiryo UI" panose="020B0604030504040204" pitchFamily="50" charset="-128"/>
                </a:rPr>
                <a:t>湖西製作所</a:t>
              </a:r>
              <a:endParaRPr lang="en-US" sz="1100"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84855D80-B72B-DAE6-34E9-0DBF8C7A6D24}"/>
                </a:ext>
              </a:extLst>
            </p:cNvPr>
            <p:cNvSpPr txBox="1"/>
            <p:nvPr/>
          </p:nvSpPr>
          <p:spPr>
            <a:xfrm>
              <a:off x="4235878" y="4398978"/>
              <a:ext cx="889987" cy="267317"/>
            </a:xfrm>
            <a:prstGeom prst="rect">
              <a:avLst/>
            </a:prstGeom>
            <a:noFill/>
          </p:spPr>
          <p:txBody>
            <a:bodyPr wrap="none" rtlCol="0">
              <a:spAutoFit/>
            </a:bodyPr>
            <a:lstStyle/>
            <a:p>
              <a:pPr>
                <a:lnSpc>
                  <a:spcPct val="110000"/>
                </a:lnSpc>
                <a:spcBef>
                  <a:spcPts val="0"/>
                </a:spcBef>
              </a:pPr>
              <a:r>
                <a:rPr lang="en-US" sz="1100" dirty="0" err="1">
                  <a:latin typeface="Meiryo UI" panose="020B0604030504040204" pitchFamily="50" charset="-128"/>
                  <a:ea typeface="Meiryo UI" panose="020B0604030504040204" pitchFamily="50" charset="-128"/>
                </a:rPr>
                <a:t>幸田製作所</a:t>
              </a:r>
              <a:endParaRPr lang="en-US" sz="11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46EA2880-3D82-2E6D-8AA2-C85C77A9CEA7}"/>
                </a:ext>
              </a:extLst>
            </p:cNvPr>
            <p:cNvSpPr txBox="1"/>
            <p:nvPr/>
          </p:nvSpPr>
          <p:spPr>
            <a:xfrm>
              <a:off x="4235878" y="4165754"/>
              <a:ext cx="1215397" cy="261610"/>
            </a:xfrm>
            <a:prstGeom prst="rect">
              <a:avLst/>
            </a:prstGeom>
            <a:noFill/>
          </p:spPr>
          <p:txBody>
            <a:bodyPr wrap="none" rtlCol="0">
              <a:spAutoFit/>
            </a:bodyPr>
            <a:lstStyle/>
            <a:p>
              <a:r>
                <a:rPr lang="en-US" sz="1100" dirty="0" err="1">
                  <a:latin typeface="Meiryo UI" panose="020B0604030504040204" pitchFamily="50" charset="-128"/>
                  <a:ea typeface="Meiryo UI" panose="020B0604030504040204" pitchFamily="50" charset="-128"/>
                </a:rPr>
                <a:t>額田テストセンタ</a:t>
              </a:r>
              <a:r>
                <a:rPr lang="en-US" sz="1100" dirty="0">
                  <a:latin typeface="Meiryo UI" panose="020B0604030504040204" pitchFamily="50" charset="-128"/>
                  <a:ea typeface="Meiryo UI" panose="020B0604030504040204" pitchFamily="50" charset="-128"/>
                </a:rPr>
                <a:t>ー</a:t>
              </a:r>
            </a:p>
          </p:txBody>
        </p:sp>
        <p:sp>
          <p:nvSpPr>
            <p:cNvPr id="46" name="テキスト ボックス 45">
              <a:extLst>
                <a:ext uri="{FF2B5EF4-FFF2-40B4-BE49-F238E27FC236}">
                  <a16:creationId xmlns:a16="http://schemas.microsoft.com/office/drawing/2014/main" id="{0CE35F7B-5F8C-8710-C647-B61541592E39}"/>
                </a:ext>
              </a:extLst>
            </p:cNvPr>
            <p:cNvSpPr txBox="1"/>
            <p:nvPr/>
          </p:nvSpPr>
          <p:spPr>
            <a:xfrm>
              <a:off x="4235878" y="3893791"/>
              <a:ext cx="1338828" cy="372346"/>
            </a:xfrm>
            <a:prstGeom prst="rect">
              <a:avLst/>
            </a:prstGeom>
            <a:noFill/>
          </p:spPr>
          <p:txBody>
            <a:bodyPr wrap="none" rtlCol="0">
              <a:spAutoFit/>
            </a:bodyPr>
            <a:lstStyle/>
            <a:p>
              <a:pPr>
                <a:lnSpc>
                  <a:spcPct val="110000"/>
                </a:lnSpc>
                <a:spcBef>
                  <a:spcPts val="0"/>
                </a:spcBef>
              </a:pPr>
              <a:r>
                <a:rPr lang="en-US" dirty="0" err="1">
                  <a:solidFill>
                    <a:schemeClr val="bg2"/>
                  </a:solidFill>
                  <a:latin typeface="Meiryo UI" panose="020B0604030504040204" pitchFamily="50" charset="-128"/>
                  <a:ea typeface="Meiryo UI" panose="020B0604030504040204" pitchFamily="50" charset="-128"/>
                </a:rPr>
                <a:t>西尾製作所</a:t>
              </a:r>
              <a:endParaRPr lang="en-US" dirty="0">
                <a:solidFill>
                  <a:schemeClr val="bg2"/>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8EC3A05D-A2F1-E4CF-203B-99D6196E8297}"/>
                </a:ext>
              </a:extLst>
            </p:cNvPr>
            <p:cNvSpPr txBox="1"/>
            <p:nvPr/>
          </p:nvSpPr>
          <p:spPr>
            <a:xfrm>
              <a:off x="4235878" y="3457899"/>
              <a:ext cx="889987" cy="267317"/>
            </a:xfrm>
            <a:prstGeom prst="rect">
              <a:avLst/>
            </a:prstGeom>
            <a:noFill/>
          </p:spPr>
          <p:txBody>
            <a:bodyPr wrap="none" rtlCol="0">
              <a:spAutoFit/>
            </a:bodyPr>
            <a:lstStyle/>
            <a:p>
              <a:pPr>
                <a:lnSpc>
                  <a:spcPct val="110000"/>
                </a:lnSpc>
                <a:spcBef>
                  <a:spcPts val="0"/>
                </a:spcBef>
              </a:pPr>
              <a:r>
                <a:rPr lang="en-US" sz="1100" dirty="0" err="1">
                  <a:latin typeface="Meiryo UI" panose="020B0604030504040204" pitchFamily="50" charset="-128"/>
                  <a:ea typeface="Meiryo UI" panose="020B0604030504040204" pitchFamily="50" charset="-128"/>
                </a:rPr>
                <a:t>広瀬製作所</a:t>
              </a:r>
              <a:endParaRPr lang="en-US" sz="1100"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403EB201-1C7C-5F6B-4856-C4FED7CAF2D4}"/>
                </a:ext>
              </a:extLst>
            </p:cNvPr>
            <p:cNvSpPr txBox="1"/>
            <p:nvPr/>
          </p:nvSpPr>
          <p:spPr>
            <a:xfrm>
              <a:off x="4235878" y="3675981"/>
              <a:ext cx="889987" cy="267317"/>
            </a:xfrm>
            <a:prstGeom prst="rect">
              <a:avLst/>
            </a:prstGeom>
            <a:noFill/>
          </p:spPr>
          <p:txBody>
            <a:bodyPr wrap="none" rtlCol="0">
              <a:spAutoFit/>
            </a:bodyPr>
            <a:lstStyle/>
            <a:p>
              <a:pPr>
                <a:lnSpc>
                  <a:spcPct val="110000"/>
                </a:lnSpc>
                <a:spcBef>
                  <a:spcPts val="0"/>
                </a:spcBef>
              </a:pPr>
              <a:r>
                <a:rPr lang="en-US" sz="1100" dirty="0" err="1">
                  <a:latin typeface="Meiryo UI" panose="020B0604030504040204" pitchFamily="50" charset="-128"/>
                  <a:ea typeface="Meiryo UI" panose="020B0604030504040204" pitchFamily="50" charset="-128"/>
                </a:rPr>
                <a:t>安城製作所</a:t>
              </a:r>
              <a:endParaRPr lang="en-US" sz="1100" dirty="0">
                <a:latin typeface="Meiryo UI" panose="020B0604030504040204" pitchFamily="50" charset="-128"/>
                <a:ea typeface="Meiryo UI" panose="020B0604030504040204" pitchFamily="50" charset="-128"/>
              </a:endParaRPr>
            </a:p>
          </p:txBody>
        </p:sp>
      </p:grpSp>
      <p:pic>
        <p:nvPicPr>
          <p:cNvPr id="31" name="Picture 66">
            <a:extLst>
              <a:ext uri="{FF2B5EF4-FFF2-40B4-BE49-F238E27FC236}">
                <a16:creationId xmlns:a16="http://schemas.microsoft.com/office/drawing/2014/main" id="{54B9AF66-F61D-E11C-8548-E57E313EFF7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645296" y="3832548"/>
            <a:ext cx="2136354" cy="158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 Box 7">
            <a:extLst>
              <a:ext uri="{FF2B5EF4-FFF2-40B4-BE49-F238E27FC236}">
                <a16:creationId xmlns:a16="http://schemas.microsoft.com/office/drawing/2014/main" id="{C71D71A2-C232-973C-B282-65185C8FF1DC}"/>
              </a:ext>
            </a:extLst>
          </p:cNvPr>
          <p:cNvSpPr txBox="1">
            <a:spLocks noChangeArrowheads="1"/>
          </p:cNvSpPr>
          <p:nvPr/>
        </p:nvSpPr>
        <p:spPr bwMode="auto">
          <a:xfrm>
            <a:off x="8554431" y="5040972"/>
            <a:ext cx="3556715" cy="52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eaLnBrk="1" hangingPunct="1">
              <a:lnSpc>
                <a:spcPct val="60000"/>
              </a:lnSpc>
              <a:spcBef>
                <a:spcPct val="50000"/>
              </a:spcBef>
              <a:buFontTx/>
              <a:buNone/>
            </a:pPr>
            <a:r>
              <a:rPr lang="ja-JP" altLang="en-US" sz="1600" dirty="0">
                <a:latin typeface="Meiryo UI" panose="020B0604030504040204" pitchFamily="50" charset="-128"/>
                <a:ea typeface="Meiryo UI" panose="020B0604030504040204" pitchFamily="50" charset="-128"/>
              </a:rPr>
              <a:t>ディーゼルエンジン内に</a:t>
            </a:r>
          </a:p>
          <a:p>
            <a:pPr algn="ctr" eaLnBrk="1" hangingPunct="1">
              <a:lnSpc>
                <a:spcPct val="60000"/>
              </a:lnSpc>
              <a:spcBef>
                <a:spcPct val="50000"/>
              </a:spcBef>
              <a:buFontTx/>
              <a:buNone/>
            </a:pPr>
            <a:r>
              <a:rPr lang="ja-JP" altLang="en-US" sz="1600" dirty="0">
                <a:latin typeface="Meiryo UI" panose="020B0604030504040204" pitchFamily="50" charset="-128"/>
                <a:ea typeface="Meiryo UI" panose="020B0604030504040204" pitchFamily="50" charset="-128"/>
              </a:rPr>
              <a:t>高圧燃料を最適噴射するシステム</a:t>
            </a:r>
          </a:p>
        </p:txBody>
      </p:sp>
      <p:sp>
        <p:nvSpPr>
          <p:cNvPr id="56" name="テキスト ボックス 179">
            <a:extLst>
              <a:ext uri="{FF2B5EF4-FFF2-40B4-BE49-F238E27FC236}">
                <a16:creationId xmlns:a16="http://schemas.microsoft.com/office/drawing/2014/main" id="{D931C91D-D9AC-C65D-F648-C476D3400B5D}"/>
              </a:ext>
            </a:extLst>
          </p:cNvPr>
          <p:cNvSpPr txBox="1"/>
          <p:nvPr/>
        </p:nvSpPr>
        <p:spPr>
          <a:xfrm>
            <a:off x="6176212" y="3304231"/>
            <a:ext cx="5480092" cy="338554"/>
          </a:xfrm>
          <a:prstGeom prst="rect">
            <a:avLst/>
          </a:prstGeom>
          <a:noFill/>
          <a:effectLst>
            <a:innerShdw blurRad="63500" dist="50800" dir="18900000">
              <a:prstClr val="black">
                <a:alpha val="50000"/>
              </a:prstClr>
            </a:innerShdw>
          </a:effectLst>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base">
              <a:spcBef>
                <a:spcPct val="0"/>
              </a:spcBef>
              <a:spcAft>
                <a:spcPct val="0"/>
              </a:spcAft>
            </a:pPr>
            <a:r>
              <a:rPr lang="ja-JP" altLang="en-US" sz="1600" u="sng" dirty="0">
                <a:ln w="3175">
                  <a:solidFill>
                    <a:srgbClr val="000000"/>
                  </a:solidFill>
                </a:ln>
                <a:solidFill>
                  <a:srgbClr val="000000"/>
                </a:solidFill>
                <a:latin typeface="Meiryo UI" panose="020B0604030504040204" pitchFamily="50" charset="-128"/>
                <a:ea typeface="Meiryo UI" panose="020B0604030504040204" pitchFamily="50" charset="-128"/>
                <a:cs typeface="Meiryo UI" panose="020B0604030504040204" pitchFamily="50" charset="-128"/>
              </a:rPr>
              <a:t>ディーゼルエンジン搭載のコモンレールシステム</a:t>
            </a:r>
          </a:p>
        </p:txBody>
      </p:sp>
      <p:sp>
        <p:nvSpPr>
          <p:cNvPr id="57" name="正方形/長方形 56">
            <a:extLst>
              <a:ext uri="{FF2B5EF4-FFF2-40B4-BE49-F238E27FC236}">
                <a16:creationId xmlns:a16="http://schemas.microsoft.com/office/drawing/2014/main" id="{C2BCCE0C-5357-5AEA-FE68-432833048189}"/>
              </a:ext>
            </a:extLst>
          </p:cNvPr>
          <p:cNvSpPr/>
          <p:nvPr/>
        </p:nvSpPr>
        <p:spPr>
          <a:xfrm>
            <a:off x="6670415" y="3221214"/>
            <a:ext cx="330258" cy="369332"/>
          </a:xfrm>
          <a:prstGeom prst="rect">
            <a:avLst/>
          </a:prstGeom>
        </p:spPr>
        <p:txBody>
          <a:bodyPr wrap="square">
            <a:spAutoFit/>
          </a:bodyPr>
          <a:lstStyle/>
          <a:p>
            <a:r>
              <a:rPr lang="ja-JP" altLang="en-US" dirty="0">
                <a:solidFill>
                  <a:srgbClr val="000000"/>
                </a:solidFill>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pic>
        <p:nvPicPr>
          <p:cNvPr id="59" name="図 58">
            <a:extLst>
              <a:ext uri="{FF2B5EF4-FFF2-40B4-BE49-F238E27FC236}">
                <a16:creationId xmlns:a16="http://schemas.microsoft.com/office/drawing/2014/main" id="{37F67BC5-CAF2-F314-CA9F-776AE22A7FD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67" b="95616" l="4221" r="94156">
                        <a14:foregroundMark x1="10390" y1="68767" x2="4870" y2="80000"/>
                        <a14:foregroundMark x1="4870" y1="80000" x2="9903" y2="83836"/>
                        <a14:foregroundMark x1="4383" y1="76986" x2="4708" y2="72877"/>
                        <a14:foregroundMark x1="85552" y1="64384" x2="90747" y2="76164"/>
                        <a14:foregroundMark x1="93669" y1="72603" x2="94156" y2="81918"/>
                        <a14:foregroundMark x1="56331" y1="92329" x2="53247" y2="95616"/>
                        <a14:foregroundMark x1="82143" y1="93425" x2="83604" y2="94247"/>
                        <a14:foregroundMark x1="81656" y1="93973" x2="83766" y2="94795"/>
                        <a14:backgroundMark x1="60390" y1="91233" x2="71753" y2="93151"/>
                        <a14:backgroundMark x1="71753" y1="93151" x2="76461" y2="92877"/>
                        <a14:backgroundMark x1="33766" y1="92877" x2="45942" y2="94521"/>
                        <a14:backgroundMark x1="45942" y1="94521" x2="48539" y2="93973"/>
                        <a14:backgroundMark x1="38474" y1="92055" x2="38474" y2="92055"/>
                      </a14:backgroundRemoval>
                    </a14:imgEffect>
                  </a14:imgLayer>
                </a14:imgProps>
              </a:ext>
            </a:extLst>
          </a:blip>
          <a:stretch>
            <a:fillRect/>
          </a:stretch>
        </p:blipFill>
        <p:spPr>
          <a:xfrm rot="5400000">
            <a:off x="10128308" y="3989494"/>
            <a:ext cx="918746" cy="467527"/>
          </a:xfrm>
          <a:prstGeom prst="rect">
            <a:avLst/>
          </a:prstGeom>
        </p:spPr>
      </p:pic>
      <p:pic>
        <p:nvPicPr>
          <p:cNvPr id="61" name="図 60">
            <a:extLst>
              <a:ext uri="{FF2B5EF4-FFF2-40B4-BE49-F238E27FC236}">
                <a16:creationId xmlns:a16="http://schemas.microsoft.com/office/drawing/2014/main" id="{74CA115A-197C-B09B-ED9E-A8B77C2582E0}"/>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5622" b="89960" l="7522" r="90708">
                        <a14:foregroundMark x1="10619" y1="61044" x2="7965" y2="68273"/>
                        <a14:foregroundMark x1="20796" y1="90763" x2="57522" y2="89960"/>
                        <a14:foregroundMark x1="57522" y1="89960" x2="57965" y2="89558"/>
                        <a14:foregroundMark x1="88053" y1="73092" x2="90708" y2="77510"/>
                        <a14:foregroundMark x1="57522" y1="90361" x2="23451" y2="90763"/>
                        <a14:foregroundMark x1="20354" y1="92369" x2="57965" y2="90763"/>
                        <a14:foregroundMark x1="57965" y1="90763" x2="57965" y2="90763"/>
                        <a14:foregroundMark x1="41150" y1="12048" x2="38496" y2="6024"/>
                        <a14:foregroundMark x1="7522" y1="59839" x2="15044" y2="69076"/>
                      </a14:backgroundRemoval>
                    </a14:imgEffect>
                  </a14:imgLayer>
                </a14:imgProps>
              </a:ext>
              <a:ext uri="{28A0092B-C50C-407E-A947-70E740481C1C}">
                <a14:useLocalDpi xmlns:a14="http://schemas.microsoft.com/office/drawing/2010/main" val="0"/>
              </a:ext>
            </a:extLst>
          </a:blip>
          <a:srcRect/>
          <a:stretch>
            <a:fillRect/>
          </a:stretch>
        </p:blipFill>
        <p:spPr bwMode="auto">
          <a:xfrm>
            <a:off x="10986298" y="3782608"/>
            <a:ext cx="883598" cy="97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a:extLst>
              <a:ext uri="{FF2B5EF4-FFF2-40B4-BE49-F238E27FC236}">
                <a16:creationId xmlns:a16="http://schemas.microsoft.com/office/drawing/2014/main" id="{7CDBCA4B-6E73-75DA-2847-1EE9E7DB9D99}"/>
              </a:ext>
            </a:extLst>
          </p:cNvPr>
          <p:cNvSpPr/>
          <p:nvPr/>
        </p:nvSpPr>
        <p:spPr>
          <a:xfrm>
            <a:off x="0" y="5693140"/>
            <a:ext cx="12192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2"/>
                </a:solidFill>
                <a:latin typeface="Meiryo UI" panose="020B0604030504040204" pitchFamily="50" charset="-128"/>
                <a:ea typeface="Meiryo UI" panose="020B0604030504040204" pitchFamily="50" charset="-128"/>
              </a:rPr>
              <a:t>魅力ある製品をお客様にお届けしています</a:t>
            </a:r>
          </a:p>
        </p:txBody>
      </p:sp>
      <p:sp>
        <p:nvSpPr>
          <p:cNvPr id="9" name="正方形/長方形 8">
            <a:extLst>
              <a:ext uri="{FF2B5EF4-FFF2-40B4-BE49-F238E27FC236}">
                <a16:creationId xmlns:a16="http://schemas.microsoft.com/office/drawing/2014/main" id="{77341399-0742-3BFE-2D8C-0CF3E860EF26}"/>
              </a:ext>
            </a:extLst>
          </p:cNvPr>
          <p:cNvSpPr/>
          <p:nvPr/>
        </p:nvSpPr>
        <p:spPr>
          <a:xfrm>
            <a:off x="194233" y="3258912"/>
            <a:ext cx="5710107" cy="22739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91" name="Picture 2" descr="C:\Users\10001126735\Downloads\S_090601_SM_00107.jpg">
            <a:extLst>
              <a:ext uri="{FF2B5EF4-FFF2-40B4-BE49-F238E27FC236}">
                <a16:creationId xmlns:a16="http://schemas.microsoft.com/office/drawing/2014/main" id="{F971D8B2-5DC1-7C6A-B23D-B5C4903C424E}"/>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02876" y="541792"/>
            <a:ext cx="1221195" cy="915896"/>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92" name="テキスト ボックス 91">
            <a:extLst>
              <a:ext uri="{FF2B5EF4-FFF2-40B4-BE49-F238E27FC236}">
                <a16:creationId xmlns:a16="http://schemas.microsoft.com/office/drawing/2014/main" id="{4A8549B1-BBC8-7A0D-005D-B0DE54686626}"/>
              </a:ext>
            </a:extLst>
          </p:cNvPr>
          <p:cNvSpPr txBox="1"/>
          <p:nvPr/>
        </p:nvSpPr>
        <p:spPr>
          <a:xfrm>
            <a:off x="7940035" y="681747"/>
            <a:ext cx="1005375" cy="584761"/>
          </a:xfrm>
          <a:prstGeom prst="rect">
            <a:avLst/>
          </a:prstGeom>
          <a:noFill/>
        </p:spPr>
        <p:txBody>
          <a:bodyPr wrap="none" lIns="91426" tIns="45713" rIns="91426" bIns="45713" rtlCol="0">
            <a:spAutoFit/>
          </a:bodyPr>
          <a:lstStyle/>
          <a:p>
            <a:r>
              <a:rPr kumimoji="1"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電子温度</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kumimoji="1"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センサー</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93" name="グループ化 92">
            <a:extLst>
              <a:ext uri="{FF2B5EF4-FFF2-40B4-BE49-F238E27FC236}">
                <a16:creationId xmlns:a16="http://schemas.microsoft.com/office/drawing/2014/main" id="{005FFDE3-F00F-81AC-B850-2AD55458D814}"/>
              </a:ext>
            </a:extLst>
          </p:cNvPr>
          <p:cNvGrpSpPr/>
          <p:nvPr/>
        </p:nvGrpSpPr>
        <p:grpSpPr>
          <a:xfrm>
            <a:off x="6062923" y="900328"/>
            <a:ext cx="1367963" cy="861380"/>
            <a:chOff x="0" y="0"/>
            <a:chExt cx="9144000" cy="6858000"/>
          </a:xfrm>
        </p:grpSpPr>
        <p:sp>
          <p:nvSpPr>
            <p:cNvPr id="94" name="フリーフォーム 63">
              <a:extLst>
                <a:ext uri="{FF2B5EF4-FFF2-40B4-BE49-F238E27FC236}">
                  <a16:creationId xmlns:a16="http://schemas.microsoft.com/office/drawing/2014/main" id="{4932D6EC-8102-5B14-4EBC-7C743FC75E1B}"/>
                </a:ext>
              </a:extLst>
            </p:cNvPr>
            <p:cNvSpPr/>
            <p:nvPr/>
          </p:nvSpPr>
          <p:spPr bwMode="auto">
            <a:xfrm rot="10800000">
              <a:off x="5364088" y="1700808"/>
              <a:ext cx="706741" cy="3600400"/>
            </a:xfrm>
            <a:custGeom>
              <a:avLst/>
              <a:gdLst>
                <a:gd name="connsiteX0" fmla="*/ 35626 w 296883"/>
                <a:gd name="connsiteY0" fmla="*/ 1900052 h 2078182"/>
                <a:gd name="connsiteX1" fmla="*/ 0 w 296883"/>
                <a:gd name="connsiteY1" fmla="*/ 700644 h 2078182"/>
                <a:gd name="connsiteX2" fmla="*/ 0 w 296883"/>
                <a:gd name="connsiteY2" fmla="*/ 0 h 2078182"/>
                <a:gd name="connsiteX3" fmla="*/ 296883 w 296883"/>
                <a:gd name="connsiteY3" fmla="*/ 296883 h 2078182"/>
                <a:gd name="connsiteX4" fmla="*/ 285008 w 296883"/>
                <a:gd name="connsiteY4" fmla="*/ 2078182 h 2078182"/>
                <a:gd name="connsiteX5" fmla="*/ 11876 w 296883"/>
                <a:gd name="connsiteY5" fmla="*/ 1852551 h 2078182"/>
                <a:gd name="connsiteX6" fmla="*/ 11876 w 296883"/>
                <a:gd name="connsiteY6" fmla="*/ 1852551 h 2078182"/>
                <a:gd name="connsiteX7" fmla="*/ 35626 w 296883"/>
                <a:gd name="connsiteY7" fmla="*/ 1900052 h 2078182"/>
                <a:gd name="connsiteX0" fmla="*/ 0 w 305658"/>
                <a:gd name="connsiteY0" fmla="*/ 2030288 h 2078182"/>
                <a:gd name="connsiteX1" fmla="*/ 8775 w 305658"/>
                <a:gd name="connsiteY1" fmla="*/ 700644 h 2078182"/>
                <a:gd name="connsiteX2" fmla="*/ 8775 w 305658"/>
                <a:gd name="connsiteY2" fmla="*/ 0 h 2078182"/>
                <a:gd name="connsiteX3" fmla="*/ 305658 w 305658"/>
                <a:gd name="connsiteY3" fmla="*/ 296883 h 2078182"/>
                <a:gd name="connsiteX4" fmla="*/ 293783 w 305658"/>
                <a:gd name="connsiteY4" fmla="*/ 2078182 h 2078182"/>
                <a:gd name="connsiteX5" fmla="*/ 20651 w 305658"/>
                <a:gd name="connsiteY5" fmla="*/ 1852551 h 2078182"/>
                <a:gd name="connsiteX6" fmla="*/ 20651 w 305658"/>
                <a:gd name="connsiteY6" fmla="*/ 1852551 h 2078182"/>
                <a:gd name="connsiteX7" fmla="*/ 0 w 305658"/>
                <a:gd name="connsiteY7" fmla="*/ 2030288 h 2078182"/>
                <a:gd name="connsiteX0" fmla="*/ 0 w 305658"/>
                <a:gd name="connsiteY0" fmla="*/ 2030288 h 2078182"/>
                <a:gd name="connsiteX1" fmla="*/ 8775 w 305658"/>
                <a:gd name="connsiteY1" fmla="*/ 700644 h 2078182"/>
                <a:gd name="connsiteX2" fmla="*/ 8775 w 305658"/>
                <a:gd name="connsiteY2" fmla="*/ 0 h 2078182"/>
                <a:gd name="connsiteX3" fmla="*/ 305658 w 305658"/>
                <a:gd name="connsiteY3" fmla="*/ 296883 h 2078182"/>
                <a:gd name="connsiteX4" fmla="*/ 293783 w 305658"/>
                <a:gd name="connsiteY4" fmla="*/ 2078182 h 2078182"/>
                <a:gd name="connsiteX5" fmla="*/ 20651 w 305658"/>
                <a:gd name="connsiteY5" fmla="*/ 1852551 h 2078182"/>
                <a:gd name="connsiteX6" fmla="*/ 109454 w 305658"/>
                <a:gd name="connsiteY6" fmla="*/ 2071897 h 2078182"/>
                <a:gd name="connsiteX7" fmla="*/ 0 w 305658"/>
                <a:gd name="connsiteY7" fmla="*/ 2030288 h 2078182"/>
                <a:gd name="connsiteX0" fmla="*/ 0 w 305658"/>
                <a:gd name="connsiteY0" fmla="*/ 2030288 h 2078182"/>
                <a:gd name="connsiteX1" fmla="*/ 8775 w 305658"/>
                <a:gd name="connsiteY1" fmla="*/ 700644 h 2078182"/>
                <a:gd name="connsiteX2" fmla="*/ 8775 w 305658"/>
                <a:gd name="connsiteY2" fmla="*/ 0 h 2078182"/>
                <a:gd name="connsiteX3" fmla="*/ 305658 w 305658"/>
                <a:gd name="connsiteY3" fmla="*/ 296883 h 2078182"/>
                <a:gd name="connsiteX4" fmla="*/ 293783 w 305658"/>
                <a:gd name="connsiteY4" fmla="*/ 2078182 h 2078182"/>
                <a:gd name="connsiteX5" fmla="*/ 124255 w 305658"/>
                <a:gd name="connsiteY5" fmla="*/ 1934806 h 2078182"/>
                <a:gd name="connsiteX6" fmla="*/ 109454 w 305658"/>
                <a:gd name="connsiteY6" fmla="*/ 2071897 h 2078182"/>
                <a:gd name="connsiteX7" fmla="*/ 0 w 305658"/>
                <a:gd name="connsiteY7" fmla="*/ 2030288 h 2078182"/>
                <a:gd name="connsiteX0" fmla="*/ 0 w 401862"/>
                <a:gd name="connsiteY0" fmla="*/ 1906906 h 2078182"/>
                <a:gd name="connsiteX1" fmla="*/ 104979 w 401862"/>
                <a:gd name="connsiteY1" fmla="*/ 700644 h 2078182"/>
                <a:gd name="connsiteX2" fmla="*/ 104979 w 401862"/>
                <a:gd name="connsiteY2" fmla="*/ 0 h 2078182"/>
                <a:gd name="connsiteX3" fmla="*/ 401862 w 401862"/>
                <a:gd name="connsiteY3" fmla="*/ 296883 h 2078182"/>
                <a:gd name="connsiteX4" fmla="*/ 389987 w 401862"/>
                <a:gd name="connsiteY4" fmla="*/ 2078182 h 2078182"/>
                <a:gd name="connsiteX5" fmla="*/ 220459 w 401862"/>
                <a:gd name="connsiteY5" fmla="*/ 1934806 h 2078182"/>
                <a:gd name="connsiteX6" fmla="*/ 205658 w 401862"/>
                <a:gd name="connsiteY6" fmla="*/ 2071897 h 2078182"/>
                <a:gd name="connsiteX7" fmla="*/ 0 w 401862"/>
                <a:gd name="connsiteY7" fmla="*/ 1906906 h 2078182"/>
                <a:gd name="connsiteX0" fmla="*/ 1549 w 403411"/>
                <a:gd name="connsiteY0" fmla="*/ 1906906 h 2078182"/>
                <a:gd name="connsiteX1" fmla="*/ 106528 w 403411"/>
                <a:gd name="connsiteY1" fmla="*/ 700644 h 2078182"/>
                <a:gd name="connsiteX2" fmla="*/ 106528 w 403411"/>
                <a:gd name="connsiteY2" fmla="*/ 0 h 2078182"/>
                <a:gd name="connsiteX3" fmla="*/ 403411 w 403411"/>
                <a:gd name="connsiteY3" fmla="*/ 296883 h 2078182"/>
                <a:gd name="connsiteX4" fmla="*/ 391536 w 403411"/>
                <a:gd name="connsiteY4" fmla="*/ 2078182 h 2078182"/>
                <a:gd name="connsiteX5" fmla="*/ 222008 w 403411"/>
                <a:gd name="connsiteY5" fmla="*/ 1934806 h 2078182"/>
                <a:gd name="connsiteX6" fmla="*/ 0 w 403411"/>
                <a:gd name="connsiteY6" fmla="*/ 1982787 h 2078182"/>
                <a:gd name="connsiteX7" fmla="*/ 1549 w 403411"/>
                <a:gd name="connsiteY7" fmla="*/ 1906906 h 2078182"/>
                <a:gd name="connsiteX0" fmla="*/ 1549 w 403411"/>
                <a:gd name="connsiteY0" fmla="*/ 1797234 h 2078182"/>
                <a:gd name="connsiteX1" fmla="*/ 106528 w 403411"/>
                <a:gd name="connsiteY1" fmla="*/ 700644 h 2078182"/>
                <a:gd name="connsiteX2" fmla="*/ 106528 w 403411"/>
                <a:gd name="connsiteY2" fmla="*/ 0 h 2078182"/>
                <a:gd name="connsiteX3" fmla="*/ 403411 w 403411"/>
                <a:gd name="connsiteY3" fmla="*/ 296883 h 2078182"/>
                <a:gd name="connsiteX4" fmla="*/ 391536 w 403411"/>
                <a:gd name="connsiteY4" fmla="*/ 2078182 h 2078182"/>
                <a:gd name="connsiteX5" fmla="*/ 222008 w 403411"/>
                <a:gd name="connsiteY5" fmla="*/ 1934806 h 2078182"/>
                <a:gd name="connsiteX6" fmla="*/ 0 w 403411"/>
                <a:gd name="connsiteY6" fmla="*/ 1982787 h 2078182"/>
                <a:gd name="connsiteX7" fmla="*/ 1549 w 403411"/>
                <a:gd name="connsiteY7" fmla="*/ 1797234 h 2078182"/>
                <a:gd name="connsiteX0" fmla="*/ 53351 w 455213"/>
                <a:gd name="connsiteY0" fmla="*/ 1797234 h 2078182"/>
                <a:gd name="connsiteX1" fmla="*/ 158330 w 455213"/>
                <a:gd name="connsiteY1" fmla="*/ 700644 h 2078182"/>
                <a:gd name="connsiteX2" fmla="*/ 158330 w 455213"/>
                <a:gd name="connsiteY2" fmla="*/ 0 h 2078182"/>
                <a:gd name="connsiteX3" fmla="*/ 455213 w 455213"/>
                <a:gd name="connsiteY3" fmla="*/ 296883 h 2078182"/>
                <a:gd name="connsiteX4" fmla="*/ 443338 w 455213"/>
                <a:gd name="connsiteY4" fmla="*/ 2078182 h 2078182"/>
                <a:gd name="connsiteX5" fmla="*/ 273810 w 455213"/>
                <a:gd name="connsiteY5" fmla="*/ 1934806 h 2078182"/>
                <a:gd name="connsiteX6" fmla="*/ 0 w 455213"/>
                <a:gd name="connsiteY6" fmla="*/ 1893678 h 2078182"/>
                <a:gd name="connsiteX7" fmla="*/ 53351 w 455213"/>
                <a:gd name="connsiteY7" fmla="*/ 1797234 h 2078182"/>
                <a:gd name="connsiteX0" fmla="*/ 53351 w 455213"/>
                <a:gd name="connsiteY0" fmla="*/ 1797234 h 2078182"/>
                <a:gd name="connsiteX1" fmla="*/ 158330 w 455213"/>
                <a:gd name="connsiteY1" fmla="*/ 700644 h 2078182"/>
                <a:gd name="connsiteX2" fmla="*/ 158330 w 455213"/>
                <a:gd name="connsiteY2" fmla="*/ 0 h 2078182"/>
                <a:gd name="connsiteX3" fmla="*/ 455213 w 455213"/>
                <a:gd name="connsiteY3" fmla="*/ 296883 h 2078182"/>
                <a:gd name="connsiteX4" fmla="*/ 443338 w 455213"/>
                <a:gd name="connsiteY4" fmla="*/ 2078182 h 2078182"/>
                <a:gd name="connsiteX5" fmla="*/ 162806 w 455213"/>
                <a:gd name="connsiteY5" fmla="*/ 2003352 h 2078182"/>
                <a:gd name="connsiteX6" fmla="*/ 0 w 455213"/>
                <a:gd name="connsiteY6" fmla="*/ 1893678 h 2078182"/>
                <a:gd name="connsiteX7" fmla="*/ 53351 w 455213"/>
                <a:gd name="connsiteY7" fmla="*/ 1797234 h 2078182"/>
                <a:gd name="connsiteX0" fmla="*/ 16350 w 418212"/>
                <a:gd name="connsiteY0" fmla="*/ 1797234 h 2078182"/>
                <a:gd name="connsiteX1" fmla="*/ 121329 w 418212"/>
                <a:gd name="connsiteY1" fmla="*/ 700644 h 2078182"/>
                <a:gd name="connsiteX2" fmla="*/ 121329 w 418212"/>
                <a:gd name="connsiteY2" fmla="*/ 0 h 2078182"/>
                <a:gd name="connsiteX3" fmla="*/ 418212 w 418212"/>
                <a:gd name="connsiteY3" fmla="*/ 296883 h 2078182"/>
                <a:gd name="connsiteX4" fmla="*/ 406337 w 418212"/>
                <a:gd name="connsiteY4" fmla="*/ 2078182 h 2078182"/>
                <a:gd name="connsiteX5" fmla="*/ 125805 w 418212"/>
                <a:gd name="connsiteY5" fmla="*/ 2003352 h 2078182"/>
                <a:gd name="connsiteX6" fmla="*/ 0 w 418212"/>
                <a:gd name="connsiteY6" fmla="*/ 1941659 h 2078182"/>
                <a:gd name="connsiteX7" fmla="*/ 16350 w 418212"/>
                <a:gd name="connsiteY7" fmla="*/ 1797234 h 2078182"/>
                <a:gd name="connsiteX0" fmla="*/ 38551 w 440413"/>
                <a:gd name="connsiteY0" fmla="*/ 1797234 h 2078182"/>
                <a:gd name="connsiteX1" fmla="*/ 143530 w 440413"/>
                <a:gd name="connsiteY1" fmla="*/ 700644 h 2078182"/>
                <a:gd name="connsiteX2" fmla="*/ 143530 w 440413"/>
                <a:gd name="connsiteY2" fmla="*/ 0 h 2078182"/>
                <a:gd name="connsiteX3" fmla="*/ 440413 w 440413"/>
                <a:gd name="connsiteY3" fmla="*/ 296883 h 2078182"/>
                <a:gd name="connsiteX4" fmla="*/ 428538 w 440413"/>
                <a:gd name="connsiteY4" fmla="*/ 2078182 h 2078182"/>
                <a:gd name="connsiteX5" fmla="*/ 148006 w 440413"/>
                <a:gd name="connsiteY5" fmla="*/ 2003352 h 2078182"/>
                <a:gd name="connsiteX6" fmla="*/ 0 w 440413"/>
                <a:gd name="connsiteY6" fmla="*/ 1921095 h 2078182"/>
                <a:gd name="connsiteX7" fmla="*/ 38551 w 440413"/>
                <a:gd name="connsiteY7" fmla="*/ 1797234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13" h="2078182">
                  <a:moveTo>
                    <a:pt x="38551" y="1797234"/>
                  </a:moveTo>
                  <a:lnTo>
                    <a:pt x="143530" y="700644"/>
                  </a:lnTo>
                  <a:lnTo>
                    <a:pt x="143530" y="0"/>
                  </a:lnTo>
                  <a:lnTo>
                    <a:pt x="440413" y="296883"/>
                  </a:lnTo>
                  <a:cubicBezTo>
                    <a:pt x="436455" y="890649"/>
                    <a:pt x="432496" y="1484416"/>
                    <a:pt x="428538" y="2078182"/>
                  </a:cubicBezTo>
                  <a:lnTo>
                    <a:pt x="148006" y="2003352"/>
                  </a:lnTo>
                  <a:lnTo>
                    <a:pt x="0" y="1921095"/>
                  </a:lnTo>
                  <a:cubicBezTo>
                    <a:pt x="516" y="1895801"/>
                    <a:pt x="38035" y="1822528"/>
                    <a:pt x="38551" y="1797234"/>
                  </a:cubicBezTo>
                  <a:close/>
                </a:path>
              </a:pathLst>
            </a:custGeom>
            <a:solidFill>
              <a:schemeClr val="bg1">
                <a:lumMod val="8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95" name="フリーフォーム 64">
              <a:extLst>
                <a:ext uri="{FF2B5EF4-FFF2-40B4-BE49-F238E27FC236}">
                  <a16:creationId xmlns:a16="http://schemas.microsoft.com/office/drawing/2014/main" id="{C5848674-D769-411D-468D-EF7D5EE5BAC8}"/>
                </a:ext>
              </a:extLst>
            </p:cNvPr>
            <p:cNvSpPr/>
            <p:nvPr/>
          </p:nvSpPr>
          <p:spPr bwMode="auto">
            <a:xfrm>
              <a:off x="3194462" y="1876301"/>
              <a:ext cx="296883" cy="2078182"/>
            </a:xfrm>
            <a:custGeom>
              <a:avLst/>
              <a:gdLst>
                <a:gd name="connsiteX0" fmla="*/ 35626 w 296883"/>
                <a:gd name="connsiteY0" fmla="*/ 1900052 h 2078182"/>
                <a:gd name="connsiteX1" fmla="*/ 0 w 296883"/>
                <a:gd name="connsiteY1" fmla="*/ 700644 h 2078182"/>
                <a:gd name="connsiteX2" fmla="*/ 0 w 296883"/>
                <a:gd name="connsiteY2" fmla="*/ 0 h 2078182"/>
                <a:gd name="connsiteX3" fmla="*/ 296883 w 296883"/>
                <a:gd name="connsiteY3" fmla="*/ 296883 h 2078182"/>
                <a:gd name="connsiteX4" fmla="*/ 285008 w 296883"/>
                <a:gd name="connsiteY4" fmla="*/ 2078182 h 2078182"/>
                <a:gd name="connsiteX5" fmla="*/ 11876 w 296883"/>
                <a:gd name="connsiteY5" fmla="*/ 1852551 h 2078182"/>
                <a:gd name="connsiteX6" fmla="*/ 11876 w 296883"/>
                <a:gd name="connsiteY6" fmla="*/ 1852551 h 2078182"/>
                <a:gd name="connsiteX7" fmla="*/ 35626 w 296883"/>
                <a:gd name="connsiteY7" fmla="*/ 1900052 h 2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883" h="2078182">
                  <a:moveTo>
                    <a:pt x="35626" y="1900052"/>
                  </a:moveTo>
                  <a:lnTo>
                    <a:pt x="0" y="700644"/>
                  </a:lnTo>
                  <a:lnTo>
                    <a:pt x="0" y="0"/>
                  </a:lnTo>
                  <a:lnTo>
                    <a:pt x="296883" y="296883"/>
                  </a:lnTo>
                  <a:cubicBezTo>
                    <a:pt x="292925" y="890649"/>
                    <a:pt x="288966" y="1484416"/>
                    <a:pt x="285008" y="2078182"/>
                  </a:cubicBezTo>
                  <a:lnTo>
                    <a:pt x="11876" y="1852551"/>
                  </a:lnTo>
                  <a:lnTo>
                    <a:pt x="11876" y="1852551"/>
                  </a:lnTo>
                  <a:lnTo>
                    <a:pt x="35626" y="1900052"/>
                  </a:lnTo>
                  <a:close/>
                </a:path>
              </a:pathLst>
            </a:custGeom>
            <a:solidFill>
              <a:schemeClr val="bg1">
                <a:lumMod val="8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96" name="フリーフォーム 65">
              <a:extLst>
                <a:ext uri="{FF2B5EF4-FFF2-40B4-BE49-F238E27FC236}">
                  <a16:creationId xmlns:a16="http://schemas.microsoft.com/office/drawing/2014/main" id="{BDA8B39B-7E37-C4EC-B141-6B249FFF83D2}"/>
                </a:ext>
              </a:extLst>
            </p:cNvPr>
            <p:cNvSpPr/>
            <p:nvPr/>
          </p:nvSpPr>
          <p:spPr bwMode="auto">
            <a:xfrm>
              <a:off x="3028208" y="807522"/>
              <a:ext cx="2101932" cy="1211283"/>
            </a:xfrm>
            <a:custGeom>
              <a:avLst/>
              <a:gdLst>
                <a:gd name="connsiteX0" fmla="*/ 0 w 2101932"/>
                <a:gd name="connsiteY0" fmla="*/ 118753 h 1211283"/>
                <a:gd name="connsiteX1" fmla="*/ 0 w 2101932"/>
                <a:gd name="connsiteY1" fmla="*/ 118753 h 1211283"/>
                <a:gd name="connsiteX2" fmla="*/ 47501 w 2101932"/>
                <a:gd name="connsiteY2" fmla="*/ 273133 h 1211283"/>
                <a:gd name="connsiteX3" fmla="*/ 59376 w 2101932"/>
                <a:gd name="connsiteY3" fmla="*/ 320634 h 1211283"/>
                <a:gd name="connsiteX4" fmla="*/ 83127 w 2101932"/>
                <a:gd name="connsiteY4" fmla="*/ 391886 h 1211283"/>
                <a:gd name="connsiteX5" fmla="*/ 130628 w 2101932"/>
                <a:gd name="connsiteY5" fmla="*/ 463138 h 1211283"/>
                <a:gd name="connsiteX6" fmla="*/ 201880 w 2101932"/>
                <a:gd name="connsiteY6" fmla="*/ 581891 h 1211283"/>
                <a:gd name="connsiteX7" fmla="*/ 237506 w 2101932"/>
                <a:gd name="connsiteY7" fmla="*/ 629392 h 1211283"/>
                <a:gd name="connsiteX8" fmla="*/ 261257 w 2101932"/>
                <a:gd name="connsiteY8" fmla="*/ 665018 h 1211283"/>
                <a:gd name="connsiteX9" fmla="*/ 403761 w 2101932"/>
                <a:gd name="connsiteY9" fmla="*/ 700644 h 1211283"/>
                <a:gd name="connsiteX10" fmla="*/ 617517 w 2101932"/>
                <a:gd name="connsiteY10" fmla="*/ 724395 h 1211283"/>
                <a:gd name="connsiteX11" fmla="*/ 712519 w 2101932"/>
                <a:gd name="connsiteY11" fmla="*/ 748146 h 1211283"/>
                <a:gd name="connsiteX12" fmla="*/ 783771 w 2101932"/>
                <a:gd name="connsiteY12" fmla="*/ 771896 h 1211283"/>
                <a:gd name="connsiteX13" fmla="*/ 855023 w 2101932"/>
                <a:gd name="connsiteY13" fmla="*/ 795647 h 1211283"/>
                <a:gd name="connsiteX14" fmla="*/ 890649 w 2101932"/>
                <a:gd name="connsiteY14" fmla="*/ 807522 h 1211283"/>
                <a:gd name="connsiteX15" fmla="*/ 926275 w 2101932"/>
                <a:gd name="connsiteY15" fmla="*/ 819397 h 1211283"/>
                <a:gd name="connsiteX16" fmla="*/ 985652 w 2101932"/>
                <a:gd name="connsiteY16" fmla="*/ 831273 h 1211283"/>
                <a:gd name="connsiteX17" fmla="*/ 1033153 w 2101932"/>
                <a:gd name="connsiteY17" fmla="*/ 843148 h 1211283"/>
                <a:gd name="connsiteX18" fmla="*/ 1116280 w 2101932"/>
                <a:gd name="connsiteY18" fmla="*/ 855023 h 1211283"/>
                <a:gd name="connsiteX19" fmla="*/ 1282535 w 2101932"/>
                <a:gd name="connsiteY19" fmla="*/ 890649 h 1211283"/>
                <a:gd name="connsiteX20" fmla="*/ 1603169 w 2101932"/>
                <a:gd name="connsiteY20" fmla="*/ 1211283 h 1211283"/>
                <a:gd name="connsiteX21" fmla="*/ 2101932 w 2101932"/>
                <a:gd name="connsiteY21" fmla="*/ 914400 h 1211283"/>
                <a:gd name="connsiteX22" fmla="*/ 1733797 w 2101932"/>
                <a:gd name="connsiteY22" fmla="*/ 249382 h 1211283"/>
                <a:gd name="connsiteX23" fmla="*/ 427511 w 2101932"/>
                <a:gd name="connsiteY23" fmla="*/ 71252 h 1211283"/>
                <a:gd name="connsiteX24" fmla="*/ 391886 w 2101932"/>
                <a:gd name="connsiteY24" fmla="*/ 0 h 1211283"/>
                <a:gd name="connsiteX25" fmla="*/ 0 w 2101932"/>
                <a:gd name="connsiteY25" fmla="*/ 118753 h 121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01932" h="1211283">
                  <a:moveTo>
                    <a:pt x="0" y="118753"/>
                  </a:moveTo>
                  <a:lnTo>
                    <a:pt x="0" y="118753"/>
                  </a:lnTo>
                  <a:cubicBezTo>
                    <a:pt x="15834" y="170213"/>
                    <a:pt x="32309" y="221480"/>
                    <a:pt x="47501" y="273133"/>
                  </a:cubicBezTo>
                  <a:cubicBezTo>
                    <a:pt x="52106" y="288791"/>
                    <a:pt x="54686" y="305001"/>
                    <a:pt x="59376" y="320634"/>
                  </a:cubicBezTo>
                  <a:cubicBezTo>
                    <a:pt x="66570" y="344614"/>
                    <a:pt x="69240" y="371055"/>
                    <a:pt x="83127" y="391886"/>
                  </a:cubicBezTo>
                  <a:cubicBezTo>
                    <a:pt x="98961" y="415637"/>
                    <a:pt x="117862" y="437607"/>
                    <a:pt x="130628" y="463138"/>
                  </a:cubicBezTo>
                  <a:cubicBezTo>
                    <a:pt x="158256" y="518393"/>
                    <a:pt x="158892" y="524574"/>
                    <a:pt x="201880" y="581891"/>
                  </a:cubicBezTo>
                  <a:cubicBezTo>
                    <a:pt x="213755" y="597725"/>
                    <a:pt x="226002" y="613287"/>
                    <a:pt x="237506" y="629392"/>
                  </a:cubicBezTo>
                  <a:cubicBezTo>
                    <a:pt x="245802" y="641006"/>
                    <a:pt x="249154" y="657454"/>
                    <a:pt x="261257" y="665018"/>
                  </a:cubicBezTo>
                  <a:cubicBezTo>
                    <a:pt x="294390" y="685726"/>
                    <a:pt x="366445" y="694903"/>
                    <a:pt x="403761" y="700644"/>
                  </a:cubicBezTo>
                  <a:cubicBezTo>
                    <a:pt x="508114" y="716699"/>
                    <a:pt x="493468" y="713118"/>
                    <a:pt x="617517" y="724395"/>
                  </a:cubicBezTo>
                  <a:cubicBezTo>
                    <a:pt x="725615" y="760427"/>
                    <a:pt x="554887" y="705155"/>
                    <a:pt x="712519" y="748146"/>
                  </a:cubicBezTo>
                  <a:cubicBezTo>
                    <a:pt x="736672" y="754733"/>
                    <a:pt x="760020" y="763979"/>
                    <a:pt x="783771" y="771896"/>
                  </a:cubicBezTo>
                  <a:lnTo>
                    <a:pt x="855023" y="795647"/>
                  </a:lnTo>
                  <a:lnTo>
                    <a:pt x="890649" y="807522"/>
                  </a:lnTo>
                  <a:cubicBezTo>
                    <a:pt x="902524" y="811480"/>
                    <a:pt x="914000" y="816942"/>
                    <a:pt x="926275" y="819397"/>
                  </a:cubicBezTo>
                  <a:cubicBezTo>
                    <a:pt x="946067" y="823356"/>
                    <a:pt x="965948" y="826894"/>
                    <a:pt x="985652" y="831273"/>
                  </a:cubicBezTo>
                  <a:cubicBezTo>
                    <a:pt x="1001584" y="834814"/>
                    <a:pt x="1017095" y="840228"/>
                    <a:pt x="1033153" y="843148"/>
                  </a:cubicBezTo>
                  <a:cubicBezTo>
                    <a:pt x="1060692" y="848155"/>
                    <a:pt x="1088571" y="851065"/>
                    <a:pt x="1116280" y="855023"/>
                  </a:cubicBezTo>
                  <a:cubicBezTo>
                    <a:pt x="1196538" y="908529"/>
                    <a:pt x="1262743" y="791688"/>
                    <a:pt x="1282535" y="890649"/>
                  </a:cubicBezTo>
                  <a:lnTo>
                    <a:pt x="1603169" y="1211283"/>
                  </a:lnTo>
                  <a:lnTo>
                    <a:pt x="2101932" y="914400"/>
                  </a:lnTo>
                  <a:lnTo>
                    <a:pt x="1733797" y="249382"/>
                  </a:lnTo>
                  <a:lnTo>
                    <a:pt x="427511" y="71252"/>
                  </a:lnTo>
                  <a:lnTo>
                    <a:pt x="391886" y="0"/>
                  </a:lnTo>
                  <a:lnTo>
                    <a:pt x="0" y="118753"/>
                  </a:lnTo>
                  <a:close/>
                </a:path>
              </a:pathLst>
            </a:cu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97" name="Picture 2" descr="C:\Users\10001125847\AppData\Local\Microsoft\Windows\Temporary Internet Files\Content.IE5\UHNBX3WE\S_090601_SM_00074.jpg">
              <a:extLst>
                <a:ext uri="{FF2B5EF4-FFF2-40B4-BE49-F238E27FC236}">
                  <a16:creationId xmlns:a16="http://schemas.microsoft.com/office/drawing/2014/main" id="{82ACB9D5-0B87-A655-9656-F699C5281DB9}"/>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grpSp>
      <p:pic>
        <p:nvPicPr>
          <p:cNvPr id="98" name="Picture 3" descr="C:\Users\10001125847\AppData\Local\Microsoft\Windows\Temporary Internet Files\Content.IE5\AK1DU97W\S_140830_DK_00000000000133.jpg">
            <a:extLst>
              <a:ext uri="{FF2B5EF4-FFF2-40B4-BE49-F238E27FC236}">
                <a16:creationId xmlns:a16="http://schemas.microsoft.com/office/drawing/2014/main" id="{AE5FE065-316F-BCFB-8674-100F96E4F75A}"/>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54866" y="2068127"/>
            <a:ext cx="1117421" cy="744762"/>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99" name="テキスト ボックス 98">
            <a:extLst>
              <a:ext uri="{FF2B5EF4-FFF2-40B4-BE49-F238E27FC236}">
                <a16:creationId xmlns:a16="http://schemas.microsoft.com/office/drawing/2014/main" id="{A5E43091-8602-5387-79C6-D60C4640289B}"/>
              </a:ext>
            </a:extLst>
          </p:cNvPr>
          <p:cNvSpPr txBox="1"/>
          <p:nvPr/>
        </p:nvSpPr>
        <p:spPr>
          <a:xfrm>
            <a:off x="6353008" y="1641511"/>
            <a:ext cx="1229796" cy="338540"/>
          </a:xfrm>
          <a:prstGeom prst="rect">
            <a:avLst/>
          </a:prstGeom>
          <a:noFill/>
        </p:spPr>
        <p:txBody>
          <a:bodyPr wrap="none" lIns="91426" tIns="45713" rIns="91426" bIns="45713" rtlCol="0">
            <a:spAutoFit/>
          </a:bodyPr>
          <a:lstStyle/>
          <a:p>
            <a:r>
              <a:rPr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エンジン制御</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00" name="テキスト ボックス 99">
            <a:extLst>
              <a:ext uri="{FF2B5EF4-FFF2-40B4-BE49-F238E27FC236}">
                <a16:creationId xmlns:a16="http://schemas.microsoft.com/office/drawing/2014/main" id="{DF9F19DF-FF89-C735-5456-06BBF2120359}"/>
              </a:ext>
            </a:extLst>
          </p:cNvPr>
          <p:cNvSpPr txBox="1"/>
          <p:nvPr/>
        </p:nvSpPr>
        <p:spPr>
          <a:xfrm>
            <a:off x="7123453" y="1972941"/>
            <a:ext cx="638288" cy="338540"/>
          </a:xfrm>
          <a:prstGeom prst="rect">
            <a:avLst/>
          </a:prstGeom>
          <a:noFill/>
        </p:spPr>
        <p:txBody>
          <a:bodyPr wrap="none" lIns="91426" tIns="45713" rIns="91426" bIns="45713" rtlCol="0">
            <a:spAutoFit/>
          </a:bodyPr>
          <a:lstStyle/>
          <a:p>
            <a:r>
              <a:rPr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メータ</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01" name="Picture 2" descr="C:\Users\10001125847\AppData\Local\Microsoft\Windows\Temporary Internet Files\Content.IE5\1RJMVL15\S_140830_DK_00000000000092..jpg">
            <a:extLst>
              <a:ext uri="{FF2B5EF4-FFF2-40B4-BE49-F238E27FC236}">
                <a16:creationId xmlns:a16="http://schemas.microsoft.com/office/drawing/2014/main" id="{353AAC24-0C14-1A0B-607B-A957FFDAC40C}"/>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66955" y="1927847"/>
            <a:ext cx="694590" cy="461551"/>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102" name="Picture 2" descr="C:\Users\10001125847\AppData\Local\Microsoft\Windows\Temporary Internet Files\Content.IE5\AK1DU97W\S_090313_DK_00000000000078.jpg">
            <a:extLst>
              <a:ext uri="{FF2B5EF4-FFF2-40B4-BE49-F238E27FC236}">
                <a16:creationId xmlns:a16="http://schemas.microsoft.com/office/drawing/2014/main" id="{6B6A72EE-6492-DC2B-5C8C-AD8803FA6E98}"/>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46797" y="690578"/>
            <a:ext cx="639168" cy="699090"/>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103" name="Picture 2" descr="C:\Users\10001125847\AppData\Local\Microsoft\Windows\Temporary Internet Files\Content.IE5\E12NTTR2\S_130624_YI_DS000502.jpg">
            <a:extLst>
              <a:ext uri="{FF2B5EF4-FFF2-40B4-BE49-F238E27FC236}">
                <a16:creationId xmlns:a16="http://schemas.microsoft.com/office/drawing/2014/main" id="{F56C0D8C-083F-62CC-E26D-573C3BF9EA53}"/>
              </a:ext>
            </a:extLst>
          </p:cNvPr>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28821" y="1115922"/>
            <a:ext cx="666968" cy="833711"/>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104" name="テキスト ボックス 103">
            <a:extLst>
              <a:ext uri="{FF2B5EF4-FFF2-40B4-BE49-F238E27FC236}">
                <a16:creationId xmlns:a16="http://schemas.microsoft.com/office/drawing/2014/main" id="{57AC4EC6-1324-2A67-9A48-739E1BC20966}"/>
              </a:ext>
            </a:extLst>
          </p:cNvPr>
          <p:cNvSpPr txBox="1"/>
          <p:nvPr/>
        </p:nvSpPr>
        <p:spPr>
          <a:xfrm>
            <a:off x="10524291" y="897786"/>
            <a:ext cx="1132013" cy="338540"/>
          </a:xfrm>
          <a:prstGeom prst="rect">
            <a:avLst/>
          </a:prstGeom>
          <a:noFill/>
        </p:spPr>
        <p:txBody>
          <a:bodyPr wrap="none" lIns="91426" tIns="45713" rIns="91426" bIns="45713" rtlCol="0">
            <a:spAutoFit/>
          </a:bodyPr>
          <a:lstStyle/>
          <a:p>
            <a:r>
              <a:rPr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オルタネータ</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05" name="テキスト ボックス 104">
            <a:extLst>
              <a:ext uri="{FF2B5EF4-FFF2-40B4-BE49-F238E27FC236}">
                <a16:creationId xmlns:a16="http://schemas.microsoft.com/office/drawing/2014/main" id="{ADB43187-FCFA-45B1-6B30-8CBE4D7936E0}"/>
              </a:ext>
            </a:extLst>
          </p:cNvPr>
          <p:cNvSpPr txBox="1"/>
          <p:nvPr/>
        </p:nvSpPr>
        <p:spPr>
          <a:xfrm>
            <a:off x="10528257" y="1323498"/>
            <a:ext cx="1067893" cy="338540"/>
          </a:xfrm>
          <a:prstGeom prst="rect">
            <a:avLst/>
          </a:prstGeom>
          <a:noFill/>
        </p:spPr>
        <p:txBody>
          <a:bodyPr wrap="none" lIns="91426" tIns="45713" rIns="91426" bIns="45713" rtlCol="0">
            <a:spAutoFit/>
          </a:bodyPr>
          <a:lstStyle/>
          <a:p>
            <a:r>
              <a:rPr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インジェクタ</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106" name="グループ化 105">
            <a:extLst>
              <a:ext uri="{FF2B5EF4-FFF2-40B4-BE49-F238E27FC236}">
                <a16:creationId xmlns:a16="http://schemas.microsoft.com/office/drawing/2014/main" id="{BEA3B76A-D757-24DF-B38A-293D4DC38274}"/>
              </a:ext>
            </a:extLst>
          </p:cNvPr>
          <p:cNvGrpSpPr/>
          <p:nvPr/>
        </p:nvGrpSpPr>
        <p:grpSpPr>
          <a:xfrm>
            <a:off x="10672964" y="1552088"/>
            <a:ext cx="918519" cy="610655"/>
            <a:chOff x="5508104" y="1216165"/>
            <a:chExt cx="3685753" cy="2456555"/>
          </a:xfrm>
          <a:effectLst>
            <a:glow rad="63500">
              <a:schemeClr val="bg1">
                <a:alpha val="40000"/>
              </a:schemeClr>
            </a:glow>
          </a:effectLst>
        </p:grpSpPr>
        <p:sp>
          <p:nvSpPr>
            <p:cNvPr id="107" name="フリーフォーム 61">
              <a:extLst>
                <a:ext uri="{FF2B5EF4-FFF2-40B4-BE49-F238E27FC236}">
                  <a16:creationId xmlns:a16="http://schemas.microsoft.com/office/drawing/2014/main" id="{AC4ACD4A-EA90-9535-A02A-E8267873DB9A}"/>
                </a:ext>
              </a:extLst>
            </p:cNvPr>
            <p:cNvSpPr/>
            <p:nvPr/>
          </p:nvSpPr>
          <p:spPr bwMode="auto">
            <a:xfrm>
              <a:off x="6103917" y="1757548"/>
              <a:ext cx="2315688" cy="1389413"/>
            </a:xfrm>
            <a:custGeom>
              <a:avLst/>
              <a:gdLst>
                <a:gd name="connsiteX0" fmla="*/ 0 w 2315688"/>
                <a:gd name="connsiteY0" fmla="*/ 522514 h 1389413"/>
                <a:gd name="connsiteX1" fmla="*/ 201880 w 2315688"/>
                <a:gd name="connsiteY1" fmla="*/ 771896 h 1389413"/>
                <a:gd name="connsiteX2" fmla="*/ 463138 w 2315688"/>
                <a:gd name="connsiteY2" fmla="*/ 1282535 h 1389413"/>
                <a:gd name="connsiteX3" fmla="*/ 890649 w 2315688"/>
                <a:gd name="connsiteY3" fmla="*/ 1080655 h 1389413"/>
                <a:gd name="connsiteX4" fmla="*/ 938151 w 2315688"/>
                <a:gd name="connsiteY4" fmla="*/ 961901 h 1389413"/>
                <a:gd name="connsiteX5" fmla="*/ 1104405 w 2315688"/>
                <a:gd name="connsiteY5" fmla="*/ 938151 h 1389413"/>
                <a:gd name="connsiteX6" fmla="*/ 1401288 w 2315688"/>
                <a:gd name="connsiteY6" fmla="*/ 1080655 h 1389413"/>
                <a:gd name="connsiteX7" fmla="*/ 1686296 w 2315688"/>
                <a:gd name="connsiteY7" fmla="*/ 1318161 h 1389413"/>
                <a:gd name="connsiteX8" fmla="*/ 1852551 w 2315688"/>
                <a:gd name="connsiteY8" fmla="*/ 1389413 h 1389413"/>
                <a:gd name="connsiteX9" fmla="*/ 2232561 w 2315688"/>
                <a:gd name="connsiteY9" fmla="*/ 1151907 h 1389413"/>
                <a:gd name="connsiteX10" fmla="*/ 2315688 w 2315688"/>
                <a:gd name="connsiteY10" fmla="*/ 593766 h 1389413"/>
                <a:gd name="connsiteX11" fmla="*/ 2220686 w 2315688"/>
                <a:gd name="connsiteY11" fmla="*/ 261257 h 1389413"/>
                <a:gd name="connsiteX12" fmla="*/ 2066306 w 2315688"/>
                <a:gd name="connsiteY12" fmla="*/ 0 h 1389413"/>
                <a:gd name="connsiteX13" fmla="*/ 1650670 w 2315688"/>
                <a:gd name="connsiteY13" fmla="*/ 142504 h 1389413"/>
                <a:gd name="connsiteX14" fmla="*/ 1211283 w 2315688"/>
                <a:gd name="connsiteY14" fmla="*/ 225631 h 1389413"/>
                <a:gd name="connsiteX15" fmla="*/ 641267 w 2315688"/>
                <a:gd name="connsiteY15" fmla="*/ 439387 h 1389413"/>
                <a:gd name="connsiteX16" fmla="*/ 403761 w 2315688"/>
                <a:gd name="connsiteY16" fmla="*/ 368135 h 1389413"/>
                <a:gd name="connsiteX17" fmla="*/ 0 w 2315688"/>
                <a:gd name="connsiteY17" fmla="*/ 522514 h 138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15688" h="1389413">
                  <a:moveTo>
                    <a:pt x="0" y="522514"/>
                  </a:moveTo>
                  <a:cubicBezTo>
                    <a:pt x="62345" y="583870"/>
                    <a:pt x="124690" y="645226"/>
                    <a:pt x="201880" y="771896"/>
                  </a:cubicBezTo>
                  <a:cubicBezTo>
                    <a:pt x="279070" y="898566"/>
                    <a:pt x="415637" y="1213262"/>
                    <a:pt x="463138" y="1282535"/>
                  </a:cubicBezTo>
                  <a:cubicBezTo>
                    <a:pt x="605642" y="1215242"/>
                    <a:pt x="811480" y="1134094"/>
                    <a:pt x="890649" y="1080655"/>
                  </a:cubicBezTo>
                  <a:lnTo>
                    <a:pt x="938151" y="961901"/>
                  </a:lnTo>
                  <a:cubicBezTo>
                    <a:pt x="993569" y="953984"/>
                    <a:pt x="1074717" y="936172"/>
                    <a:pt x="1104405" y="938151"/>
                  </a:cubicBezTo>
                  <a:cubicBezTo>
                    <a:pt x="1203366" y="985652"/>
                    <a:pt x="1333995" y="1031175"/>
                    <a:pt x="1401288" y="1080655"/>
                  </a:cubicBezTo>
                  <a:lnTo>
                    <a:pt x="1686296" y="1318161"/>
                  </a:lnTo>
                  <a:lnTo>
                    <a:pt x="1852551" y="1389413"/>
                  </a:lnTo>
                  <a:lnTo>
                    <a:pt x="2232561" y="1151907"/>
                  </a:lnTo>
                  <a:lnTo>
                    <a:pt x="2315688" y="593766"/>
                  </a:lnTo>
                  <a:lnTo>
                    <a:pt x="2220686" y="261257"/>
                  </a:lnTo>
                  <a:lnTo>
                    <a:pt x="2066306" y="0"/>
                  </a:lnTo>
                  <a:lnTo>
                    <a:pt x="1650670" y="142504"/>
                  </a:lnTo>
                  <a:lnTo>
                    <a:pt x="1211283" y="225631"/>
                  </a:lnTo>
                  <a:lnTo>
                    <a:pt x="641267" y="439387"/>
                  </a:lnTo>
                  <a:lnTo>
                    <a:pt x="403761" y="368135"/>
                  </a:lnTo>
                  <a:lnTo>
                    <a:pt x="0" y="522514"/>
                  </a:lnTo>
                  <a:close/>
                </a:path>
              </a:pathLst>
            </a:cu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108" name="Picture 2" descr="C:\Users\10001125847\AppData\Local\Microsoft\Windows\Temporary Internet Files\Content.IE5\AK1DU97W\S_120206_YI__MG_9456.jpg">
              <a:extLst>
                <a:ext uri="{FF2B5EF4-FFF2-40B4-BE49-F238E27FC236}">
                  <a16:creationId xmlns:a16="http://schemas.microsoft.com/office/drawing/2014/main" id="{2DBCEFC8-BCF1-5411-7E9D-3B2C2683E755}"/>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08104" y="1216165"/>
              <a:ext cx="3685753" cy="2456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グループ化 108">
            <a:extLst>
              <a:ext uri="{FF2B5EF4-FFF2-40B4-BE49-F238E27FC236}">
                <a16:creationId xmlns:a16="http://schemas.microsoft.com/office/drawing/2014/main" id="{67F4CD1C-BC98-F5B7-2558-AA2465A0AC67}"/>
              </a:ext>
            </a:extLst>
          </p:cNvPr>
          <p:cNvGrpSpPr/>
          <p:nvPr/>
        </p:nvGrpSpPr>
        <p:grpSpPr>
          <a:xfrm>
            <a:off x="9487066" y="1832707"/>
            <a:ext cx="778967" cy="519182"/>
            <a:chOff x="2497241" y="3957769"/>
            <a:chExt cx="2794840" cy="1862761"/>
          </a:xfrm>
          <a:effectLst>
            <a:glow rad="63500">
              <a:schemeClr val="bg1">
                <a:alpha val="40000"/>
              </a:schemeClr>
            </a:glow>
          </a:effectLst>
        </p:grpSpPr>
        <p:sp>
          <p:nvSpPr>
            <p:cNvPr id="110" name="円/楕円 13">
              <a:extLst>
                <a:ext uri="{FF2B5EF4-FFF2-40B4-BE49-F238E27FC236}">
                  <a16:creationId xmlns:a16="http://schemas.microsoft.com/office/drawing/2014/main" id="{547D6A0C-F87B-3F96-7485-C7EBD47435DF}"/>
                </a:ext>
              </a:extLst>
            </p:cNvPr>
            <p:cNvSpPr/>
            <p:nvPr/>
          </p:nvSpPr>
          <p:spPr>
            <a:xfrm>
              <a:off x="3107103" y="4581128"/>
              <a:ext cx="432048" cy="432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111" name="円/楕円 170">
              <a:extLst>
                <a:ext uri="{FF2B5EF4-FFF2-40B4-BE49-F238E27FC236}">
                  <a16:creationId xmlns:a16="http://schemas.microsoft.com/office/drawing/2014/main" id="{DFC8BE34-37CB-B707-389D-BEEA82DE4719}"/>
                </a:ext>
              </a:extLst>
            </p:cNvPr>
            <p:cNvSpPr/>
            <p:nvPr/>
          </p:nvSpPr>
          <p:spPr>
            <a:xfrm>
              <a:off x="3995937" y="4847602"/>
              <a:ext cx="432048" cy="432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112" name="Picture 2" descr="C:\Users\10001125847\AppData\Local\Microsoft\Windows\Temporary Internet Files\Content.IE5\2DHOP4GK\S_100916_YI_-_DS36695.jpg">
              <a:extLst>
                <a:ext uri="{FF2B5EF4-FFF2-40B4-BE49-F238E27FC236}">
                  <a16:creationId xmlns:a16="http://schemas.microsoft.com/office/drawing/2014/main" id="{337BC7CF-38D1-B9D0-1C0E-0B54ED0F650C}"/>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97241" y="3957769"/>
              <a:ext cx="2794840" cy="1862761"/>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テキスト ボックス 112">
            <a:extLst>
              <a:ext uri="{FF2B5EF4-FFF2-40B4-BE49-F238E27FC236}">
                <a16:creationId xmlns:a16="http://schemas.microsoft.com/office/drawing/2014/main" id="{DF237F64-9F64-8FCA-333F-074314702B3D}"/>
              </a:ext>
            </a:extLst>
          </p:cNvPr>
          <p:cNvSpPr txBox="1"/>
          <p:nvPr/>
        </p:nvSpPr>
        <p:spPr>
          <a:xfrm>
            <a:off x="10234725" y="2025691"/>
            <a:ext cx="1378875" cy="338540"/>
          </a:xfrm>
          <a:prstGeom prst="rect">
            <a:avLst/>
          </a:prstGeom>
          <a:noFill/>
        </p:spPr>
        <p:txBody>
          <a:bodyPr wrap="none" lIns="91426" tIns="45713" rIns="91426" bIns="45713" rtlCol="0">
            <a:spAutoFit/>
          </a:bodyPr>
          <a:lstStyle/>
          <a:p>
            <a:r>
              <a:rPr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エアコンユニット</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14" name="テキスト ボックス 113">
            <a:extLst>
              <a:ext uri="{FF2B5EF4-FFF2-40B4-BE49-F238E27FC236}">
                <a16:creationId xmlns:a16="http://schemas.microsoft.com/office/drawing/2014/main" id="{DDF718AC-3E27-8FFE-A315-CCFC3B493861}"/>
              </a:ext>
            </a:extLst>
          </p:cNvPr>
          <p:cNvSpPr txBox="1"/>
          <p:nvPr/>
        </p:nvSpPr>
        <p:spPr>
          <a:xfrm>
            <a:off x="8879259" y="2233039"/>
            <a:ext cx="1563220" cy="584761"/>
          </a:xfrm>
          <a:prstGeom prst="rect">
            <a:avLst/>
          </a:prstGeom>
          <a:noFill/>
        </p:spPr>
        <p:txBody>
          <a:bodyPr wrap="none" lIns="91426" tIns="45713" rIns="91426" bIns="45713" rtlCol="0">
            <a:spAutoFit/>
          </a:bodyPr>
          <a:lstStyle/>
          <a:p>
            <a:r>
              <a:rPr kumimoji="1"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エンジンクーリング</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rPr>
              <a:t>モジュール</a:t>
            </a:r>
            <a:endParaRPr kumimoji="1" lang="en-US" altLang="ja-JP" sz="1600" dirty="0">
              <a:ln w="18415" cmpd="sng">
                <a:noFill/>
                <a:prstDash val="solid"/>
              </a:ln>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フッター プレースホルダー 1">
            <a:extLst>
              <a:ext uri="{FF2B5EF4-FFF2-40B4-BE49-F238E27FC236}">
                <a16:creationId xmlns:a16="http://schemas.microsoft.com/office/drawing/2014/main" id="{9C5AAC6A-BBE3-F7FB-0545-9D9F332315B8}"/>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pic>
        <p:nvPicPr>
          <p:cNvPr id="25" name="Picture 2" descr="C:\Users\10001125847\AppData\Local\Microsoft\Windows\Temporary Internet Files\Content.IE5\E12NTTR2\S_130624_YI_DS000502.jpg">
            <a:extLst>
              <a:ext uri="{FF2B5EF4-FFF2-40B4-BE49-F238E27FC236}">
                <a16:creationId xmlns:a16="http://schemas.microsoft.com/office/drawing/2014/main" id="{6C30DAC7-19F4-0E02-D371-1F46317913CA}"/>
              </a:ext>
            </a:extLst>
          </p:cNvPr>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26225" y="3624405"/>
            <a:ext cx="1061637" cy="1327048"/>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557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CA96E5A2-3F7C-0DF1-28C8-1CDA25EB5C93}"/>
              </a:ext>
            </a:extLst>
          </p:cNvPr>
          <p:cNvGraphicFramePr/>
          <p:nvPr>
            <p:extLst>
              <p:ext uri="{D42A27DB-BD31-4B8C-83A1-F6EECF244321}">
                <p14:modId xmlns:p14="http://schemas.microsoft.com/office/powerpoint/2010/main" val="2978837546"/>
              </p:ext>
            </p:extLst>
          </p:nvPr>
        </p:nvGraphicFramePr>
        <p:xfrm>
          <a:off x="3434249" y="3037963"/>
          <a:ext cx="4078665" cy="2734901"/>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a:extLst>
              <a:ext uri="{FF2B5EF4-FFF2-40B4-BE49-F238E27FC236}">
                <a16:creationId xmlns:a16="http://schemas.microsoft.com/office/drawing/2014/main" id="{CE59CAC1-3945-2F04-9E08-AC4527B7E6BE}"/>
              </a:ext>
            </a:extLst>
          </p:cNvPr>
          <p:cNvSpPr txBox="1"/>
          <p:nvPr/>
        </p:nvSpPr>
        <p:spPr>
          <a:xfrm>
            <a:off x="3448618" y="437062"/>
            <a:ext cx="3910045"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■仕掛け位置別拭き取り数調査</a:t>
            </a:r>
          </a:p>
        </p:txBody>
      </p:sp>
      <p:sp>
        <p:nvSpPr>
          <p:cNvPr id="7" name="正方形/長方形 6">
            <a:extLst>
              <a:ext uri="{FF2B5EF4-FFF2-40B4-BE49-F238E27FC236}">
                <a16:creationId xmlns:a16="http://schemas.microsoft.com/office/drawing/2014/main" id="{BAD63AFA-F2AB-3502-F14B-28BB097EDBA6}"/>
              </a:ext>
            </a:extLst>
          </p:cNvPr>
          <p:cNvSpPr/>
          <p:nvPr/>
        </p:nvSpPr>
        <p:spPr>
          <a:xfrm>
            <a:off x="0" y="592930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風を巻き込んでいる箇所で赤サビ発生</a:t>
            </a:r>
          </a:p>
        </p:txBody>
      </p:sp>
      <p:sp>
        <p:nvSpPr>
          <p:cNvPr id="8" name="AutoShape 10">
            <a:extLst>
              <a:ext uri="{FF2B5EF4-FFF2-40B4-BE49-F238E27FC236}">
                <a16:creationId xmlns:a16="http://schemas.microsoft.com/office/drawing/2014/main" id="{2814045D-506E-2828-A00A-36B5E8CA5610}"/>
              </a:ext>
            </a:extLst>
          </p:cNvPr>
          <p:cNvSpPr>
            <a:spLocks noChangeArrowheads="1"/>
          </p:cNvSpPr>
          <p:nvPr/>
        </p:nvSpPr>
        <p:spPr bwMode="auto">
          <a:xfrm>
            <a:off x="109057" y="438541"/>
            <a:ext cx="11954312" cy="5424746"/>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97405F13-A09A-F997-62D0-6712B6816FEA}"/>
              </a:ext>
            </a:extLst>
          </p:cNvPr>
          <p:cNvSpPr txBox="1"/>
          <p:nvPr/>
        </p:nvSpPr>
        <p:spPr>
          <a:xfrm>
            <a:off x="7627620" y="437062"/>
            <a:ext cx="2882520"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■風の流れを調査依頼</a:t>
            </a:r>
          </a:p>
        </p:txBody>
      </p:sp>
      <p:grpSp>
        <p:nvGrpSpPr>
          <p:cNvPr id="12" name="グループ化 11">
            <a:extLst>
              <a:ext uri="{FF2B5EF4-FFF2-40B4-BE49-F238E27FC236}">
                <a16:creationId xmlns:a16="http://schemas.microsoft.com/office/drawing/2014/main" id="{8258B879-A8E4-E877-31CE-5D39D2BF49F3}"/>
              </a:ext>
            </a:extLst>
          </p:cNvPr>
          <p:cNvGrpSpPr/>
          <p:nvPr/>
        </p:nvGrpSpPr>
        <p:grpSpPr>
          <a:xfrm>
            <a:off x="233668" y="512734"/>
            <a:ext cx="3177637" cy="3740714"/>
            <a:chOff x="3735049" y="2025791"/>
            <a:chExt cx="3090847" cy="3906946"/>
          </a:xfrm>
          <a:solidFill>
            <a:schemeClr val="bg1"/>
          </a:solidFill>
        </p:grpSpPr>
        <p:grpSp>
          <p:nvGrpSpPr>
            <p:cNvPr id="13" name="グループ化 12">
              <a:extLst>
                <a:ext uri="{FF2B5EF4-FFF2-40B4-BE49-F238E27FC236}">
                  <a16:creationId xmlns:a16="http://schemas.microsoft.com/office/drawing/2014/main" id="{61B05413-8C9A-40FC-17D5-DED36C7C060E}"/>
                </a:ext>
              </a:extLst>
            </p:cNvPr>
            <p:cNvGrpSpPr/>
            <p:nvPr/>
          </p:nvGrpSpPr>
          <p:grpSpPr>
            <a:xfrm rot="5400000">
              <a:off x="4748230" y="2066760"/>
              <a:ext cx="435325" cy="2118946"/>
              <a:chOff x="6138652" y="1532107"/>
              <a:chExt cx="1048442" cy="1168129"/>
            </a:xfrm>
            <a:grpFill/>
          </p:grpSpPr>
          <p:sp>
            <p:nvSpPr>
              <p:cNvPr id="19" name="矢印: 右 18">
                <a:extLst>
                  <a:ext uri="{FF2B5EF4-FFF2-40B4-BE49-F238E27FC236}">
                    <a16:creationId xmlns:a16="http://schemas.microsoft.com/office/drawing/2014/main" id="{681C7DD7-2187-15B2-6E94-FAB5EA6BFBA0}"/>
                  </a:ext>
                </a:extLst>
              </p:cNvPr>
              <p:cNvSpPr/>
              <p:nvPr/>
            </p:nvSpPr>
            <p:spPr bwMode="auto">
              <a:xfrm flipH="1">
                <a:off x="6138652" y="1576225"/>
                <a:ext cx="910293" cy="1079893"/>
              </a:xfrm>
              <a:prstGeom prst="rightArrow">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E30D9667-8E75-08AC-C9D9-060611AFC408}"/>
                  </a:ext>
                </a:extLst>
              </p:cNvPr>
              <p:cNvSpPr txBox="1"/>
              <p:nvPr/>
            </p:nvSpPr>
            <p:spPr>
              <a:xfrm rot="16200000">
                <a:off x="6177223" y="1690366"/>
                <a:ext cx="1168129" cy="851612"/>
              </a:xfrm>
              <a:prstGeom prst="rect">
                <a:avLst/>
              </a:prstGeom>
              <a:grp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風の方向</a:t>
                </a:r>
              </a:p>
            </p:txBody>
          </p:sp>
        </p:grpSp>
        <p:cxnSp>
          <p:nvCxnSpPr>
            <p:cNvPr id="14" name="直線コネクタ 13">
              <a:extLst>
                <a:ext uri="{FF2B5EF4-FFF2-40B4-BE49-F238E27FC236}">
                  <a16:creationId xmlns:a16="http://schemas.microsoft.com/office/drawing/2014/main" id="{572DD323-A963-6C39-F03F-6A511435BA77}"/>
                </a:ext>
              </a:extLst>
            </p:cNvPr>
            <p:cNvCxnSpPr>
              <a:cxnSpLocks/>
            </p:cNvCxnSpPr>
            <p:nvPr/>
          </p:nvCxnSpPr>
          <p:spPr>
            <a:xfrm>
              <a:off x="3959157" y="2869660"/>
              <a:ext cx="2324911" cy="0"/>
            </a:xfrm>
            <a:prstGeom prst="line">
              <a:avLst/>
            </a:prstGeom>
            <a:grpFill/>
            <a:ln w="571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5" name="二等辺三角形 14">
              <a:extLst>
                <a:ext uri="{FF2B5EF4-FFF2-40B4-BE49-F238E27FC236}">
                  <a16:creationId xmlns:a16="http://schemas.microsoft.com/office/drawing/2014/main" id="{1F27DC7F-038D-E803-9832-EE7D7CCE64F1}"/>
                </a:ext>
              </a:extLst>
            </p:cNvPr>
            <p:cNvSpPr/>
            <p:nvPr/>
          </p:nvSpPr>
          <p:spPr>
            <a:xfrm>
              <a:off x="5992239" y="2529190"/>
              <a:ext cx="603114" cy="486383"/>
            </a:xfrm>
            <a:prstGeom prst="triangle">
              <a:avLst>
                <a:gd name="adj" fmla="val 370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aphicFrame>
          <p:nvGraphicFramePr>
            <p:cNvPr id="16" name="グラフ 15">
              <a:extLst>
                <a:ext uri="{FF2B5EF4-FFF2-40B4-BE49-F238E27FC236}">
                  <a16:creationId xmlns:a16="http://schemas.microsoft.com/office/drawing/2014/main" id="{262BC086-3456-7E1C-EDEE-7231EF31A40A}"/>
                </a:ext>
              </a:extLst>
            </p:cNvPr>
            <p:cNvGraphicFramePr>
              <a:graphicFrameLocks/>
            </p:cNvGraphicFramePr>
            <p:nvPr>
              <p:extLst>
                <p:ext uri="{D42A27DB-BD31-4B8C-83A1-F6EECF244321}">
                  <p14:modId xmlns:p14="http://schemas.microsoft.com/office/powerpoint/2010/main" val="4171244307"/>
                </p:ext>
              </p:extLst>
            </p:nvPr>
          </p:nvGraphicFramePr>
          <p:xfrm>
            <a:off x="3735049" y="2025791"/>
            <a:ext cx="2941763" cy="3906946"/>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8238A346-E930-9DAA-F63E-38A1736959A0}"/>
                </a:ext>
              </a:extLst>
            </p:cNvPr>
            <p:cNvSpPr txBox="1"/>
            <p:nvPr/>
          </p:nvSpPr>
          <p:spPr>
            <a:xfrm>
              <a:off x="5665524" y="4033866"/>
              <a:ext cx="1160372" cy="385745"/>
            </a:xfrm>
            <a:prstGeom prst="rect">
              <a:avLst/>
            </a:prstGeom>
            <a:noFill/>
          </p:spPr>
          <p:txBody>
            <a:bodyPr wrap="none" rtlCol="0">
              <a:spAutoFit/>
            </a:bodyPr>
            <a:lstStyle/>
            <a:p>
              <a:r>
                <a:rPr lang="en-US" altLang="ja-JP" b="1" dirty="0">
                  <a:solidFill>
                    <a:schemeClr val="bg2"/>
                  </a:solidFill>
                  <a:latin typeface="Meiryo UI" panose="020B0604030504040204" pitchFamily="50" charset="-128"/>
                  <a:ea typeface="Meiryo UI" panose="020B0604030504040204" pitchFamily="50" charset="-128"/>
                </a:rPr>
                <a:t>12.0</a:t>
              </a:r>
              <a:r>
                <a:rPr lang="ja-JP" altLang="en-US" b="1" dirty="0">
                  <a:solidFill>
                    <a:schemeClr val="bg2"/>
                  </a:solidFill>
                  <a:latin typeface="Meiryo UI" panose="020B0604030504040204" pitchFamily="50" charset="-128"/>
                  <a:ea typeface="Meiryo UI" panose="020B0604030504040204" pitchFamily="50" charset="-128"/>
                </a:rPr>
                <a:t>時間</a:t>
              </a:r>
            </a:p>
          </p:txBody>
        </p:sp>
        <p:sp>
          <p:nvSpPr>
            <p:cNvPr id="18" name="テキスト ボックス 17">
              <a:extLst>
                <a:ext uri="{FF2B5EF4-FFF2-40B4-BE49-F238E27FC236}">
                  <a16:creationId xmlns:a16="http://schemas.microsoft.com/office/drawing/2014/main" id="{19B36EA9-56D6-5FDC-5F17-5A1E9AF6EFD7}"/>
                </a:ext>
              </a:extLst>
            </p:cNvPr>
            <p:cNvSpPr txBox="1"/>
            <p:nvPr/>
          </p:nvSpPr>
          <p:spPr>
            <a:xfrm>
              <a:off x="4145184" y="2715773"/>
              <a:ext cx="1263574" cy="385745"/>
            </a:xfrm>
            <a:prstGeom prst="rect">
              <a:avLst/>
            </a:prstGeom>
            <a:noFill/>
          </p:spPr>
          <p:txBody>
            <a:bodyPr wrap="square" rtlCol="0">
              <a:spAutoFit/>
            </a:bodyPr>
            <a:lstStyle/>
            <a:p>
              <a:r>
                <a:rPr lang="en-US" altLang="ja-JP" b="1" dirty="0">
                  <a:solidFill>
                    <a:schemeClr val="bg2"/>
                  </a:solidFill>
                  <a:latin typeface="Meiryo UI" panose="020B0604030504040204" pitchFamily="50" charset="-128"/>
                  <a:ea typeface="Meiryo UI" panose="020B0604030504040204" pitchFamily="50" charset="-128"/>
                </a:rPr>
                <a:t>46.2</a:t>
              </a:r>
              <a:r>
                <a:rPr lang="ja-JP" altLang="en-US" b="1" dirty="0">
                  <a:solidFill>
                    <a:schemeClr val="bg2"/>
                  </a:solidFill>
                  <a:latin typeface="Meiryo UI" panose="020B0604030504040204" pitchFamily="50" charset="-128"/>
                  <a:ea typeface="Meiryo UI" panose="020B0604030504040204" pitchFamily="50" charset="-128"/>
                </a:rPr>
                <a:t>時間</a:t>
              </a:r>
            </a:p>
          </p:txBody>
        </p:sp>
      </p:grpSp>
      <p:sp>
        <p:nvSpPr>
          <p:cNvPr id="24" name="テキスト ボックス 23">
            <a:extLst>
              <a:ext uri="{FF2B5EF4-FFF2-40B4-BE49-F238E27FC236}">
                <a16:creationId xmlns:a16="http://schemas.microsoft.com/office/drawing/2014/main" id="{BD921D0D-BF34-495F-6D16-DE6DF0262A85}"/>
              </a:ext>
            </a:extLst>
          </p:cNvPr>
          <p:cNvSpPr txBox="1"/>
          <p:nvPr/>
        </p:nvSpPr>
        <p:spPr>
          <a:xfrm>
            <a:off x="2118320" y="1025557"/>
            <a:ext cx="1253869" cy="338554"/>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rPr>
              <a:t>作成日　</a:t>
            </a:r>
            <a:r>
              <a:rPr lang="en-US" altLang="ja-JP" sz="800" dirty="0">
                <a:latin typeface="Meiryo UI" panose="020B0604030504040204" pitchFamily="50" charset="-128"/>
                <a:ea typeface="Meiryo UI" panose="020B0604030504040204" pitchFamily="50" charset="-128"/>
              </a:rPr>
              <a:t>2023</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作成者：尾関里奈</a:t>
            </a:r>
            <a:endParaRPr lang="en-US" altLang="ja-JP" sz="8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83F6429E-2EBC-E896-4CD5-5B3540EA5A04}"/>
              </a:ext>
            </a:extLst>
          </p:cNvPr>
          <p:cNvSpPr txBox="1"/>
          <p:nvPr/>
        </p:nvSpPr>
        <p:spPr>
          <a:xfrm>
            <a:off x="1815498" y="1303075"/>
            <a:ext cx="1754006" cy="215444"/>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rPr>
              <a:t>期間：</a:t>
            </a:r>
            <a:r>
              <a:rPr lang="en-US" altLang="ja-JP" sz="800" dirty="0">
                <a:latin typeface="Meiryo UI" panose="020B0604030504040204" pitchFamily="50" charset="-128"/>
                <a:ea typeface="Meiryo UI" panose="020B0604030504040204" pitchFamily="50" charset="-128"/>
              </a:rPr>
              <a:t>2023</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a:t>
            </a:r>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28</a:t>
            </a:r>
            <a:r>
              <a:rPr lang="ja-JP" altLang="en-US" sz="800" dirty="0">
                <a:latin typeface="Meiryo UI" panose="020B0604030504040204" pitchFamily="50" charset="-128"/>
                <a:ea typeface="Meiryo UI" panose="020B0604030504040204" pitchFamily="50" charset="-128"/>
              </a:rPr>
              <a:t>日　</a:t>
            </a:r>
          </a:p>
        </p:txBody>
      </p:sp>
      <p:sp>
        <p:nvSpPr>
          <p:cNvPr id="26" name="テキスト ボックス 25">
            <a:extLst>
              <a:ext uri="{FF2B5EF4-FFF2-40B4-BE49-F238E27FC236}">
                <a16:creationId xmlns:a16="http://schemas.microsoft.com/office/drawing/2014/main" id="{73192F11-658E-C9F6-D051-0F1A9ABF2611}"/>
              </a:ext>
            </a:extLst>
          </p:cNvPr>
          <p:cNvSpPr txBox="1"/>
          <p:nvPr/>
        </p:nvSpPr>
        <p:spPr>
          <a:xfrm>
            <a:off x="5630045" y="3027281"/>
            <a:ext cx="1949573" cy="507831"/>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期間：</a:t>
            </a:r>
            <a:r>
              <a:rPr lang="en-US" altLang="ja-JP" sz="900" dirty="0">
                <a:latin typeface="Meiryo UI" panose="020B0604030504040204" pitchFamily="50" charset="-128"/>
                <a:ea typeface="Meiryo UI" panose="020B0604030504040204" pitchFamily="50" charset="-128"/>
              </a:rPr>
              <a:t>2023</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日～</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28</a:t>
            </a:r>
            <a:r>
              <a:rPr lang="ja-JP" altLang="en-US" sz="900" dirty="0">
                <a:latin typeface="Meiryo UI" panose="020B0604030504040204" pitchFamily="50" charset="-128"/>
                <a:ea typeface="Meiryo UI" panose="020B0604030504040204" pitchFamily="50" charset="-128"/>
              </a:rPr>
              <a:t>日　</a:t>
            </a:r>
          </a:p>
          <a:p>
            <a:r>
              <a:rPr kumimoji="1" lang="ja-JP" altLang="en-US" sz="900" dirty="0">
                <a:latin typeface="Meiryo UI" panose="020B0604030504040204" pitchFamily="50" charset="-128"/>
                <a:ea typeface="Meiryo UI" panose="020B0604030504040204" pitchFamily="50" charset="-128"/>
              </a:rPr>
              <a:t>拭取り数</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Ｍ　データ</a:t>
            </a:r>
          </a:p>
          <a:p>
            <a:endParaRPr kumimoji="1" lang="ja-JP" altLang="en-US" sz="9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9501D4AB-EA4E-F44E-E0D0-41E99A5C04B1}"/>
              </a:ext>
            </a:extLst>
          </p:cNvPr>
          <p:cNvSpPr txBox="1"/>
          <p:nvPr/>
        </p:nvSpPr>
        <p:spPr>
          <a:xfrm>
            <a:off x="3370522" y="3763493"/>
            <a:ext cx="869149"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（個</a:t>
            </a:r>
            <a:r>
              <a:rPr kumimoji="1"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月</a:t>
            </a:r>
            <a:r>
              <a:rPr kumimoji="1" lang="ja-JP" altLang="en-US" sz="1200" dirty="0">
                <a:latin typeface="Meiryo UI" panose="020B0604030504040204" pitchFamily="50" charset="-128"/>
                <a:ea typeface="Meiryo UI" panose="020B0604030504040204" pitchFamily="50" charset="-128"/>
              </a:rPr>
              <a:t>）</a:t>
            </a:r>
          </a:p>
        </p:txBody>
      </p:sp>
      <p:sp>
        <p:nvSpPr>
          <p:cNvPr id="28" name="テキスト ボックス 27">
            <a:extLst>
              <a:ext uri="{FF2B5EF4-FFF2-40B4-BE49-F238E27FC236}">
                <a16:creationId xmlns:a16="http://schemas.microsoft.com/office/drawing/2014/main" id="{DEC903E2-BE79-084E-35B1-283DDA46FB8D}"/>
              </a:ext>
            </a:extLst>
          </p:cNvPr>
          <p:cNvSpPr txBox="1"/>
          <p:nvPr/>
        </p:nvSpPr>
        <p:spPr>
          <a:xfrm>
            <a:off x="385657" y="4543512"/>
            <a:ext cx="3225748" cy="923330"/>
          </a:xfrm>
          <a:prstGeom prst="rect">
            <a:avLst/>
          </a:prstGeom>
          <a:noFill/>
        </p:spPr>
        <p:txBody>
          <a:bodyPr wrap="square">
            <a:spAutoFit/>
          </a:bodyPr>
          <a:lstStyle/>
          <a:p>
            <a:pPr>
              <a:defRPr/>
            </a:pPr>
            <a:r>
              <a:rPr lang="ja-JP" altLang="en-US" b="1" dirty="0">
                <a:solidFill>
                  <a:srgbClr val="000000"/>
                </a:solidFill>
                <a:latin typeface="Meiryo UI" panose="020B0604030504040204" pitchFamily="50" charset="-128"/>
                <a:ea typeface="Meiryo UI" panose="020B0604030504040204" pitchFamily="50" charset="-128"/>
              </a:rPr>
              <a:t>何で壁を作ったのに“０”に</a:t>
            </a:r>
            <a:endParaRPr lang="en-US" altLang="ja-JP" b="1" dirty="0">
              <a:solidFill>
                <a:srgbClr val="000000"/>
              </a:solidFill>
              <a:latin typeface="Meiryo UI" panose="020B0604030504040204" pitchFamily="50" charset="-128"/>
              <a:ea typeface="Meiryo UI" panose="020B0604030504040204" pitchFamily="50" charset="-128"/>
            </a:endParaRPr>
          </a:p>
          <a:p>
            <a:pPr>
              <a:defRPr/>
            </a:pPr>
            <a:r>
              <a:rPr lang="ja-JP" altLang="en-US" b="1" dirty="0">
                <a:solidFill>
                  <a:srgbClr val="000000"/>
                </a:solidFill>
                <a:latin typeface="Meiryo UI" panose="020B0604030504040204" pitchFamily="50" charset="-128"/>
                <a:ea typeface="Meiryo UI" panose="020B0604030504040204" pitchFamily="50" charset="-128"/>
              </a:rPr>
              <a:t>ならないのと、サークルは</a:t>
            </a:r>
            <a:endParaRPr lang="en-US" altLang="ja-JP" b="1" dirty="0">
              <a:solidFill>
                <a:srgbClr val="000000"/>
              </a:solidFill>
              <a:latin typeface="Meiryo UI" panose="020B0604030504040204" pitchFamily="50" charset="-128"/>
              <a:ea typeface="Meiryo UI" panose="020B0604030504040204" pitchFamily="50" charset="-128"/>
            </a:endParaRPr>
          </a:p>
          <a:p>
            <a:pPr>
              <a:defRPr/>
            </a:pPr>
            <a:r>
              <a:rPr lang="ja-JP" altLang="en-US" b="1" dirty="0">
                <a:solidFill>
                  <a:srgbClr val="000000"/>
                </a:solidFill>
                <a:latin typeface="Meiryo UI" panose="020B0604030504040204" pitchFamily="50" charset="-128"/>
                <a:ea typeface="Meiryo UI" panose="020B0604030504040204" pitchFamily="50" charset="-128"/>
              </a:rPr>
              <a:t>壁にぶち当たって意気消沈</a:t>
            </a:r>
          </a:p>
        </p:txBody>
      </p:sp>
      <p:sp>
        <p:nvSpPr>
          <p:cNvPr id="29" name="テキスト ボックス 28">
            <a:extLst>
              <a:ext uri="{FF2B5EF4-FFF2-40B4-BE49-F238E27FC236}">
                <a16:creationId xmlns:a16="http://schemas.microsoft.com/office/drawing/2014/main" id="{EB0066F1-313E-F7EB-7D0D-133813794246}"/>
              </a:ext>
            </a:extLst>
          </p:cNvPr>
          <p:cNvSpPr txBox="1"/>
          <p:nvPr/>
        </p:nvSpPr>
        <p:spPr>
          <a:xfrm>
            <a:off x="186038" y="437062"/>
            <a:ext cx="2258952" cy="430887"/>
          </a:xfrm>
          <a:prstGeom prst="rect">
            <a:avLst/>
          </a:prstGeom>
          <a:noFill/>
          <a:ln>
            <a:noFill/>
          </a:ln>
        </p:spPr>
        <p:txBody>
          <a:bodyPr wrap="none" rtlCol="0">
            <a:spAutoFit/>
          </a:bodyPr>
          <a:lstStyle/>
          <a:p>
            <a:r>
              <a:rPr lang="ja-JP" altLang="en-US" sz="2200" b="1" dirty="0">
                <a:latin typeface="Meiryo UI" panose="020B0604030504040204" pitchFamily="50" charset="-128"/>
                <a:ea typeface="Meiryo UI" panose="020B0604030504040204" pitchFamily="50" charset="-128"/>
              </a:rPr>
              <a:t>■鉄板テスト結果</a:t>
            </a:r>
          </a:p>
        </p:txBody>
      </p:sp>
      <p:sp>
        <p:nvSpPr>
          <p:cNvPr id="102" name="四角形: 角を丸くする 101">
            <a:extLst>
              <a:ext uri="{FF2B5EF4-FFF2-40B4-BE49-F238E27FC236}">
                <a16:creationId xmlns:a16="http://schemas.microsoft.com/office/drawing/2014/main" id="{1B6B7077-5B58-4711-FD60-FF179D515AC4}"/>
              </a:ext>
            </a:extLst>
          </p:cNvPr>
          <p:cNvSpPr/>
          <p:nvPr/>
        </p:nvSpPr>
        <p:spPr>
          <a:xfrm>
            <a:off x="2155607" y="486433"/>
            <a:ext cx="976103" cy="3667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5" name="テキスト ボックス 104">
            <a:extLst>
              <a:ext uri="{FF2B5EF4-FFF2-40B4-BE49-F238E27FC236}">
                <a16:creationId xmlns:a16="http://schemas.microsoft.com/office/drawing/2014/main" id="{3122E6F9-4120-CF80-FFD4-39326AB2F900}"/>
              </a:ext>
            </a:extLst>
          </p:cNvPr>
          <p:cNvSpPr txBox="1"/>
          <p:nvPr/>
        </p:nvSpPr>
        <p:spPr>
          <a:xfrm>
            <a:off x="4212266" y="3980647"/>
            <a:ext cx="441146" cy="400110"/>
          </a:xfrm>
          <a:prstGeom prst="rect">
            <a:avLst/>
          </a:prstGeom>
          <a:noFill/>
        </p:spPr>
        <p:txBody>
          <a:bodyPr wrap="none" rtlCol="0">
            <a:spAutoFit/>
          </a:bodyPr>
          <a:lstStyle/>
          <a:p>
            <a:r>
              <a:rPr lang="ja-JP" altLang="en-US" sz="2000" dirty="0">
                <a:solidFill>
                  <a:srgbClr val="FF0030"/>
                </a:solidFill>
                <a:latin typeface="Meiryo UI" panose="020B0604030504040204" pitchFamily="50" charset="-128"/>
                <a:ea typeface="Meiryo UI" panose="020B0604030504040204" pitchFamily="50" charset="-128"/>
              </a:rPr>
              <a:t>➀</a:t>
            </a:r>
          </a:p>
        </p:txBody>
      </p:sp>
      <p:sp>
        <p:nvSpPr>
          <p:cNvPr id="106" name="テキスト ボックス 105">
            <a:extLst>
              <a:ext uri="{FF2B5EF4-FFF2-40B4-BE49-F238E27FC236}">
                <a16:creationId xmlns:a16="http://schemas.microsoft.com/office/drawing/2014/main" id="{86B34E35-3C99-8467-3D6C-C967F671F294}"/>
              </a:ext>
            </a:extLst>
          </p:cNvPr>
          <p:cNvSpPr txBox="1"/>
          <p:nvPr/>
        </p:nvSpPr>
        <p:spPr>
          <a:xfrm>
            <a:off x="4572121" y="4769187"/>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➂</a:t>
            </a:r>
          </a:p>
        </p:txBody>
      </p:sp>
      <p:sp>
        <p:nvSpPr>
          <p:cNvPr id="107" name="テキスト ボックス 106">
            <a:extLst>
              <a:ext uri="{FF2B5EF4-FFF2-40B4-BE49-F238E27FC236}">
                <a16:creationId xmlns:a16="http://schemas.microsoft.com/office/drawing/2014/main" id="{4854ACAA-85E0-D2FA-7C3D-AD74E7A0BAB0}"/>
              </a:ext>
            </a:extLst>
          </p:cNvPr>
          <p:cNvSpPr txBox="1"/>
          <p:nvPr/>
        </p:nvSpPr>
        <p:spPr>
          <a:xfrm>
            <a:off x="4833356" y="3654283"/>
            <a:ext cx="441146" cy="400110"/>
          </a:xfrm>
          <a:prstGeom prst="rect">
            <a:avLst/>
          </a:prstGeom>
          <a:noFill/>
        </p:spPr>
        <p:txBody>
          <a:bodyPr wrap="none" rtlCol="0">
            <a:spAutoFit/>
          </a:bodyPr>
          <a:lstStyle/>
          <a:p>
            <a:r>
              <a:rPr lang="ja-JP" altLang="en-US" sz="2000" dirty="0">
                <a:solidFill>
                  <a:srgbClr val="FF0030"/>
                </a:solidFill>
                <a:latin typeface="Meiryo UI" panose="020B0604030504040204" pitchFamily="50" charset="-128"/>
                <a:ea typeface="Meiryo UI" panose="020B0604030504040204" pitchFamily="50" charset="-128"/>
              </a:rPr>
              <a:t>➃</a:t>
            </a:r>
          </a:p>
        </p:txBody>
      </p:sp>
      <p:sp>
        <p:nvSpPr>
          <p:cNvPr id="108" name="テキスト ボックス 107">
            <a:extLst>
              <a:ext uri="{FF2B5EF4-FFF2-40B4-BE49-F238E27FC236}">
                <a16:creationId xmlns:a16="http://schemas.microsoft.com/office/drawing/2014/main" id="{FDDAA05A-18D1-491B-152D-CE79D0414B21}"/>
              </a:ext>
            </a:extLst>
          </p:cNvPr>
          <p:cNvSpPr txBox="1"/>
          <p:nvPr/>
        </p:nvSpPr>
        <p:spPr>
          <a:xfrm>
            <a:off x="4419911" y="4996171"/>
            <a:ext cx="366600"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rPr>
              <a:t>➁</a:t>
            </a:r>
          </a:p>
        </p:txBody>
      </p:sp>
      <p:sp>
        <p:nvSpPr>
          <p:cNvPr id="109" name="テキスト ボックス 108">
            <a:extLst>
              <a:ext uri="{FF2B5EF4-FFF2-40B4-BE49-F238E27FC236}">
                <a16:creationId xmlns:a16="http://schemas.microsoft.com/office/drawing/2014/main" id="{F3751D9D-EE22-7A4F-F791-68B915C1ADE4}"/>
              </a:ext>
            </a:extLst>
          </p:cNvPr>
          <p:cNvSpPr txBox="1"/>
          <p:nvPr/>
        </p:nvSpPr>
        <p:spPr>
          <a:xfrm>
            <a:off x="5060003" y="4979120"/>
            <a:ext cx="342501"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rPr>
              <a:t>➅</a:t>
            </a:r>
          </a:p>
        </p:txBody>
      </p:sp>
      <p:sp>
        <p:nvSpPr>
          <p:cNvPr id="110" name="テキスト ボックス 109">
            <a:extLst>
              <a:ext uri="{FF2B5EF4-FFF2-40B4-BE49-F238E27FC236}">
                <a16:creationId xmlns:a16="http://schemas.microsoft.com/office/drawing/2014/main" id="{55BF31B5-B803-8D70-A2BB-22373DE35E67}"/>
              </a:ext>
            </a:extLst>
          </p:cNvPr>
          <p:cNvSpPr txBox="1"/>
          <p:nvPr/>
        </p:nvSpPr>
        <p:spPr>
          <a:xfrm>
            <a:off x="4809873" y="4582848"/>
            <a:ext cx="441146" cy="400110"/>
          </a:xfrm>
          <a:prstGeom prst="rect">
            <a:avLst/>
          </a:prstGeom>
          <a:noFill/>
        </p:spPr>
        <p:txBody>
          <a:bodyPr wrap="none" rtlCol="0">
            <a:spAutoFit/>
          </a:bodyPr>
          <a:lstStyle/>
          <a:p>
            <a:r>
              <a:rPr lang="ja-JP" altLang="en-US" sz="2000" dirty="0">
                <a:solidFill>
                  <a:srgbClr val="FF0030"/>
                </a:solidFill>
                <a:latin typeface="Meiryo UI" panose="020B0604030504040204" pitchFamily="50" charset="-128"/>
                <a:ea typeface="Meiryo UI" panose="020B0604030504040204" pitchFamily="50" charset="-128"/>
              </a:rPr>
              <a:t>➄</a:t>
            </a:r>
          </a:p>
        </p:txBody>
      </p:sp>
      <p:sp>
        <p:nvSpPr>
          <p:cNvPr id="111" name="テキスト ボックス 110">
            <a:extLst>
              <a:ext uri="{FF2B5EF4-FFF2-40B4-BE49-F238E27FC236}">
                <a16:creationId xmlns:a16="http://schemas.microsoft.com/office/drawing/2014/main" id="{2DD4E007-535E-9606-5691-0344DD2BD66E}"/>
              </a:ext>
            </a:extLst>
          </p:cNvPr>
          <p:cNvSpPr txBox="1"/>
          <p:nvPr/>
        </p:nvSpPr>
        <p:spPr>
          <a:xfrm>
            <a:off x="5262680" y="4788506"/>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➆</a:t>
            </a:r>
          </a:p>
        </p:txBody>
      </p:sp>
      <p:sp>
        <p:nvSpPr>
          <p:cNvPr id="112" name="テキスト ボックス 111">
            <a:extLst>
              <a:ext uri="{FF2B5EF4-FFF2-40B4-BE49-F238E27FC236}">
                <a16:creationId xmlns:a16="http://schemas.microsoft.com/office/drawing/2014/main" id="{02737523-9D4D-C7FC-528F-9D5778B08247}"/>
              </a:ext>
            </a:extLst>
          </p:cNvPr>
          <p:cNvSpPr txBox="1"/>
          <p:nvPr/>
        </p:nvSpPr>
        <p:spPr>
          <a:xfrm>
            <a:off x="5447531" y="4256937"/>
            <a:ext cx="441146" cy="400110"/>
          </a:xfrm>
          <a:prstGeom prst="rect">
            <a:avLst/>
          </a:prstGeom>
          <a:noFill/>
        </p:spPr>
        <p:txBody>
          <a:bodyPr wrap="none" rtlCol="0">
            <a:spAutoFit/>
          </a:bodyPr>
          <a:lstStyle/>
          <a:p>
            <a:r>
              <a:rPr lang="ja-JP" altLang="en-US" sz="2000" dirty="0">
                <a:solidFill>
                  <a:srgbClr val="FF0030"/>
                </a:solidFill>
                <a:latin typeface="Meiryo UI" panose="020B0604030504040204" pitchFamily="50" charset="-128"/>
                <a:ea typeface="Meiryo UI" panose="020B0604030504040204" pitchFamily="50" charset="-128"/>
              </a:rPr>
              <a:t>➇</a:t>
            </a:r>
          </a:p>
        </p:txBody>
      </p:sp>
      <p:sp>
        <p:nvSpPr>
          <p:cNvPr id="113" name="テキスト ボックス 112">
            <a:extLst>
              <a:ext uri="{FF2B5EF4-FFF2-40B4-BE49-F238E27FC236}">
                <a16:creationId xmlns:a16="http://schemas.microsoft.com/office/drawing/2014/main" id="{4D7B4B78-1B4B-419D-4FAA-4B8D09269209}"/>
              </a:ext>
            </a:extLst>
          </p:cNvPr>
          <p:cNvSpPr txBox="1"/>
          <p:nvPr/>
        </p:nvSpPr>
        <p:spPr>
          <a:xfrm>
            <a:off x="5345063" y="5192224"/>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➈</a:t>
            </a:r>
          </a:p>
        </p:txBody>
      </p:sp>
      <p:sp>
        <p:nvSpPr>
          <p:cNvPr id="114" name="テキスト ボックス 113">
            <a:extLst>
              <a:ext uri="{FF2B5EF4-FFF2-40B4-BE49-F238E27FC236}">
                <a16:creationId xmlns:a16="http://schemas.microsoft.com/office/drawing/2014/main" id="{9677C476-2651-1FB4-92A3-19BEC3609854}"/>
              </a:ext>
            </a:extLst>
          </p:cNvPr>
          <p:cNvSpPr txBox="1"/>
          <p:nvPr/>
        </p:nvSpPr>
        <p:spPr>
          <a:xfrm>
            <a:off x="5548489" y="4966209"/>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➉</a:t>
            </a:r>
          </a:p>
        </p:txBody>
      </p:sp>
      <p:sp>
        <p:nvSpPr>
          <p:cNvPr id="115" name="テキスト ボックス 114">
            <a:extLst>
              <a:ext uri="{FF2B5EF4-FFF2-40B4-BE49-F238E27FC236}">
                <a16:creationId xmlns:a16="http://schemas.microsoft.com/office/drawing/2014/main" id="{5391BF9F-5495-FB75-FE10-22313EF612EA}"/>
              </a:ext>
            </a:extLst>
          </p:cNvPr>
          <p:cNvSpPr txBox="1"/>
          <p:nvPr/>
        </p:nvSpPr>
        <p:spPr>
          <a:xfrm>
            <a:off x="6002362" y="4584243"/>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⑫</a:t>
            </a:r>
          </a:p>
        </p:txBody>
      </p:sp>
      <p:sp>
        <p:nvSpPr>
          <p:cNvPr id="116" name="テキスト ボックス 115">
            <a:extLst>
              <a:ext uri="{FF2B5EF4-FFF2-40B4-BE49-F238E27FC236}">
                <a16:creationId xmlns:a16="http://schemas.microsoft.com/office/drawing/2014/main" id="{B04AAF87-F027-FA33-97BD-CD1C7F94A54C}"/>
              </a:ext>
            </a:extLst>
          </p:cNvPr>
          <p:cNvSpPr txBox="1"/>
          <p:nvPr/>
        </p:nvSpPr>
        <p:spPr>
          <a:xfrm>
            <a:off x="5773981" y="4769185"/>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⑪</a:t>
            </a:r>
          </a:p>
        </p:txBody>
      </p:sp>
      <p:sp>
        <p:nvSpPr>
          <p:cNvPr id="117" name="テキスト ボックス 116">
            <a:extLst>
              <a:ext uri="{FF2B5EF4-FFF2-40B4-BE49-F238E27FC236}">
                <a16:creationId xmlns:a16="http://schemas.microsoft.com/office/drawing/2014/main" id="{D4158863-12A8-BD42-771F-666440730459}"/>
              </a:ext>
            </a:extLst>
          </p:cNvPr>
          <p:cNvSpPr txBox="1"/>
          <p:nvPr/>
        </p:nvSpPr>
        <p:spPr>
          <a:xfrm>
            <a:off x="5992737" y="5193836"/>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⑬</a:t>
            </a:r>
          </a:p>
        </p:txBody>
      </p:sp>
      <p:sp>
        <p:nvSpPr>
          <p:cNvPr id="118" name="テキスト ボックス 117">
            <a:extLst>
              <a:ext uri="{FF2B5EF4-FFF2-40B4-BE49-F238E27FC236}">
                <a16:creationId xmlns:a16="http://schemas.microsoft.com/office/drawing/2014/main" id="{5B84DC99-954C-7ACA-B9A5-6A373F8C4DE2}"/>
              </a:ext>
            </a:extLst>
          </p:cNvPr>
          <p:cNvSpPr txBox="1"/>
          <p:nvPr/>
        </p:nvSpPr>
        <p:spPr>
          <a:xfrm>
            <a:off x="6184936" y="4983562"/>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⑭</a:t>
            </a:r>
          </a:p>
        </p:txBody>
      </p:sp>
      <p:sp>
        <p:nvSpPr>
          <p:cNvPr id="119" name="テキスト ボックス 118">
            <a:extLst>
              <a:ext uri="{FF2B5EF4-FFF2-40B4-BE49-F238E27FC236}">
                <a16:creationId xmlns:a16="http://schemas.microsoft.com/office/drawing/2014/main" id="{CAA4863B-FD48-705C-A198-B39D9A16433F}"/>
              </a:ext>
            </a:extLst>
          </p:cNvPr>
          <p:cNvSpPr txBox="1"/>
          <p:nvPr/>
        </p:nvSpPr>
        <p:spPr>
          <a:xfrm>
            <a:off x="6623855" y="4610299"/>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⑯</a:t>
            </a:r>
          </a:p>
        </p:txBody>
      </p:sp>
      <p:sp>
        <p:nvSpPr>
          <p:cNvPr id="120" name="テキスト ボックス 119">
            <a:extLst>
              <a:ext uri="{FF2B5EF4-FFF2-40B4-BE49-F238E27FC236}">
                <a16:creationId xmlns:a16="http://schemas.microsoft.com/office/drawing/2014/main" id="{DD399213-CBE0-EC74-E517-473D64AD999D}"/>
              </a:ext>
            </a:extLst>
          </p:cNvPr>
          <p:cNvSpPr txBox="1"/>
          <p:nvPr/>
        </p:nvSpPr>
        <p:spPr>
          <a:xfrm>
            <a:off x="6405784" y="4785871"/>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⑮</a:t>
            </a:r>
          </a:p>
        </p:txBody>
      </p:sp>
      <p:grpSp>
        <p:nvGrpSpPr>
          <p:cNvPr id="121" name="グループ化 120">
            <a:extLst>
              <a:ext uri="{FF2B5EF4-FFF2-40B4-BE49-F238E27FC236}">
                <a16:creationId xmlns:a16="http://schemas.microsoft.com/office/drawing/2014/main" id="{C3452E04-992F-E65E-8174-2CD091173F02}"/>
              </a:ext>
            </a:extLst>
          </p:cNvPr>
          <p:cNvGrpSpPr/>
          <p:nvPr/>
        </p:nvGrpSpPr>
        <p:grpSpPr>
          <a:xfrm rot="16200000">
            <a:off x="5718872" y="1286768"/>
            <a:ext cx="1364228" cy="1301631"/>
            <a:chOff x="6045755" y="927718"/>
            <a:chExt cx="1131013" cy="1149973"/>
          </a:xfrm>
        </p:grpSpPr>
        <p:sp>
          <p:nvSpPr>
            <p:cNvPr id="122" name="正方形/長方形 121">
              <a:extLst>
                <a:ext uri="{FF2B5EF4-FFF2-40B4-BE49-F238E27FC236}">
                  <a16:creationId xmlns:a16="http://schemas.microsoft.com/office/drawing/2014/main" id="{B899FA75-A031-5F88-1B5D-D009B4126804}"/>
                </a:ext>
              </a:extLst>
            </p:cNvPr>
            <p:cNvSpPr/>
            <p:nvPr/>
          </p:nvSpPr>
          <p:spPr>
            <a:xfrm>
              <a:off x="6051619" y="935222"/>
              <a:ext cx="1106059" cy="1129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eiryo UI" panose="020B0604030504040204" pitchFamily="50" charset="-128"/>
                <a:ea typeface="Meiryo UI" panose="020B0604030504040204" pitchFamily="50" charset="-128"/>
              </a:endParaRPr>
            </a:p>
          </p:txBody>
        </p:sp>
        <p:grpSp>
          <p:nvGrpSpPr>
            <p:cNvPr id="123" name="グループ化 122">
              <a:extLst>
                <a:ext uri="{FF2B5EF4-FFF2-40B4-BE49-F238E27FC236}">
                  <a16:creationId xmlns:a16="http://schemas.microsoft.com/office/drawing/2014/main" id="{E06597EB-CB2C-987E-3136-6D1975960BCB}"/>
                </a:ext>
              </a:extLst>
            </p:cNvPr>
            <p:cNvGrpSpPr/>
            <p:nvPr/>
          </p:nvGrpSpPr>
          <p:grpSpPr>
            <a:xfrm>
              <a:off x="6045755" y="975973"/>
              <a:ext cx="1131013" cy="1067222"/>
              <a:chOff x="6204323" y="941200"/>
              <a:chExt cx="986709" cy="931054"/>
            </a:xfrm>
          </p:grpSpPr>
          <p:grpSp>
            <p:nvGrpSpPr>
              <p:cNvPr id="128" name="グループ化 127">
                <a:extLst>
                  <a:ext uri="{FF2B5EF4-FFF2-40B4-BE49-F238E27FC236}">
                    <a16:creationId xmlns:a16="http://schemas.microsoft.com/office/drawing/2014/main" id="{10CE28AF-5BE0-FC4D-C7C9-5FA5D6D5084D}"/>
                  </a:ext>
                </a:extLst>
              </p:cNvPr>
              <p:cNvGrpSpPr/>
              <p:nvPr/>
            </p:nvGrpSpPr>
            <p:grpSpPr>
              <a:xfrm>
                <a:off x="6204324" y="941200"/>
                <a:ext cx="986708" cy="328561"/>
                <a:chOff x="6204324" y="941200"/>
                <a:chExt cx="986708" cy="328561"/>
              </a:xfrm>
            </p:grpSpPr>
            <p:sp>
              <p:nvSpPr>
                <p:cNvPr id="144" name="テキスト ボックス 143">
                  <a:extLst>
                    <a:ext uri="{FF2B5EF4-FFF2-40B4-BE49-F238E27FC236}">
                      <a16:creationId xmlns:a16="http://schemas.microsoft.com/office/drawing/2014/main" id="{F974E4CB-A49C-8E20-4B1C-09F6E57BBD86}"/>
                    </a:ext>
                  </a:extLst>
                </p:cNvPr>
                <p:cNvSpPr txBox="1"/>
                <p:nvPr/>
              </p:nvSpPr>
              <p:spPr>
                <a:xfrm>
                  <a:off x="6204324" y="942175"/>
                  <a:ext cx="356171" cy="268852"/>
                </a:xfrm>
                <a:prstGeom prst="rect">
                  <a:avLst/>
                </a:prstGeom>
                <a:noFill/>
              </p:spPr>
              <p:txBody>
                <a:bodyPr vert="eaVert" wrap="none" rtlCol="0">
                  <a:spAutoFit/>
                </a:bodyPr>
                <a:lstStyle/>
                <a:p>
                  <a:r>
                    <a:rPr lang="ja-JP" altLang="en-US" sz="2000" dirty="0">
                      <a:solidFill>
                        <a:srgbClr val="FF0030"/>
                      </a:solidFill>
                      <a:latin typeface="Meiryo UI" panose="020B0604030504040204" pitchFamily="50" charset="-128"/>
                      <a:ea typeface="Meiryo UI" panose="020B0604030504040204" pitchFamily="50" charset="-128"/>
                    </a:rPr>
                    <a:t>➀</a:t>
                  </a:r>
                </a:p>
              </p:txBody>
            </p:sp>
            <p:sp>
              <p:nvSpPr>
                <p:cNvPr id="145" name="テキスト ボックス 144">
                  <a:extLst>
                    <a:ext uri="{FF2B5EF4-FFF2-40B4-BE49-F238E27FC236}">
                      <a16:creationId xmlns:a16="http://schemas.microsoft.com/office/drawing/2014/main" id="{D83BB145-7433-68B3-D89C-56E86E21CF52}"/>
                    </a:ext>
                  </a:extLst>
                </p:cNvPr>
                <p:cNvSpPr txBox="1"/>
                <p:nvPr/>
              </p:nvSpPr>
              <p:spPr>
                <a:xfrm>
                  <a:off x="6622547" y="942175"/>
                  <a:ext cx="356171" cy="268852"/>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➂</a:t>
                  </a:r>
                </a:p>
              </p:txBody>
            </p:sp>
            <p:sp>
              <p:nvSpPr>
                <p:cNvPr id="146" name="テキスト ボックス 145">
                  <a:extLst>
                    <a:ext uri="{FF2B5EF4-FFF2-40B4-BE49-F238E27FC236}">
                      <a16:creationId xmlns:a16="http://schemas.microsoft.com/office/drawing/2014/main" id="{30B5A3C3-7A1C-20D1-878D-B0986C0501A1}"/>
                    </a:ext>
                  </a:extLst>
                </p:cNvPr>
                <p:cNvSpPr txBox="1"/>
                <p:nvPr/>
              </p:nvSpPr>
              <p:spPr>
                <a:xfrm>
                  <a:off x="6834861" y="942175"/>
                  <a:ext cx="356171" cy="268852"/>
                </a:xfrm>
                <a:prstGeom prst="rect">
                  <a:avLst/>
                </a:prstGeom>
                <a:noFill/>
              </p:spPr>
              <p:txBody>
                <a:bodyPr vert="eaVert" wrap="none" rtlCol="0">
                  <a:spAutoFit/>
                </a:bodyPr>
                <a:lstStyle/>
                <a:p>
                  <a:r>
                    <a:rPr lang="ja-JP" altLang="en-US" sz="2000" dirty="0">
                      <a:solidFill>
                        <a:srgbClr val="FF0030"/>
                      </a:solidFill>
                      <a:latin typeface="Meiryo UI" panose="020B0604030504040204" pitchFamily="50" charset="-128"/>
                      <a:ea typeface="Meiryo UI" panose="020B0604030504040204" pitchFamily="50" charset="-128"/>
                    </a:rPr>
                    <a:t>➃</a:t>
                  </a:r>
                </a:p>
              </p:txBody>
            </p:sp>
            <p:sp>
              <p:nvSpPr>
                <p:cNvPr id="147" name="テキスト ボックス 146">
                  <a:extLst>
                    <a:ext uri="{FF2B5EF4-FFF2-40B4-BE49-F238E27FC236}">
                      <a16:creationId xmlns:a16="http://schemas.microsoft.com/office/drawing/2014/main" id="{38665AB2-69B4-097E-3DBD-052DB642E75B}"/>
                    </a:ext>
                  </a:extLst>
                </p:cNvPr>
                <p:cNvSpPr txBox="1"/>
                <p:nvPr/>
              </p:nvSpPr>
              <p:spPr>
                <a:xfrm>
                  <a:off x="6409177" y="941200"/>
                  <a:ext cx="356171" cy="328561"/>
                </a:xfrm>
                <a:prstGeom prst="rect">
                  <a:avLst/>
                </a:prstGeom>
                <a:noFill/>
              </p:spPr>
              <p:txBody>
                <a:bodyPr vert="eaVert" wrap="square" rtlCol="0">
                  <a:spAutoFit/>
                </a:bodyPr>
                <a:lstStyle/>
                <a:p>
                  <a:r>
                    <a:rPr lang="ja-JP" altLang="en-US" sz="2000" dirty="0">
                      <a:latin typeface="Meiryo UI" panose="020B0604030504040204" pitchFamily="50" charset="-128"/>
                      <a:ea typeface="Meiryo UI" panose="020B0604030504040204" pitchFamily="50" charset="-128"/>
                    </a:rPr>
                    <a:t>➁</a:t>
                  </a:r>
                </a:p>
              </p:txBody>
            </p:sp>
          </p:grpSp>
          <p:grpSp>
            <p:nvGrpSpPr>
              <p:cNvPr id="129" name="グループ化 128">
                <a:extLst>
                  <a:ext uri="{FF2B5EF4-FFF2-40B4-BE49-F238E27FC236}">
                    <a16:creationId xmlns:a16="http://schemas.microsoft.com/office/drawing/2014/main" id="{A16E41AC-B406-8B16-5CEC-09A05169716E}"/>
                  </a:ext>
                </a:extLst>
              </p:cNvPr>
              <p:cNvGrpSpPr/>
              <p:nvPr/>
            </p:nvGrpSpPr>
            <p:grpSpPr>
              <a:xfrm>
                <a:off x="6204323" y="1161071"/>
                <a:ext cx="986708" cy="268855"/>
                <a:chOff x="6204323" y="1161071"/>
                <a:chExt cx="986708" cy="268855"/>
              </a:xfrm>
            </p:grpSpPr>
            <p:sp>
              <p:nvSpPr>
                <p:cNvPr id="140" name="テキスト ボックス 139">
                  <a:extLst>
                    <a:ext uri="{FF2B5EF4-FFF2-40B4-BE49-F238E27FC236}">
                      <a16:creationId xmlns:a16="http://schemas.microsoft.com/office/drawing/2014/main" id="{12B952A0-CBBB-BAFF-C49D-64B62A3374C0}"/>
                    </a:ext>
                  </a:extLst>
                </p:cNvPr>
                <p:cNvSpPr txBox="1"/>
                <p:nvPr/>
              </p:nvSpPr>
              <p:spPr>
                <a:xfrm>
                  <a:off x="6418124" y="1161074"/>
                  <a:ext cx="356171" cy="268851"/>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➅</a:t>
                  </a:r>
                </a:p>
              </p:txBody>
            </p:sp>
            <p:sp>
              <p:nvSpPr>
                <p:cNvPr id="141" name="テキスト ボックス 140">
                  <a:extLst>
                    <a:ext uri="{FF2B5EF4-FFF2-40B4-BE49-F238E27FC236}">
                      <a16:creationId xmlns:a16="http://schemas.microsoft.com/office/drawing/2014/main" id="{B9C99DBF-5021-6547-0611-E030DD719192}"/>
                    </a:ext>
                  </a:extLst>
                </p:cNvPr>
                <p:cNvSpPr txBox="1"/>
                <p:nvPr/>
              </p:nvSpPr>
              <p:spPr>
                <a:xfrm>
                  <a:off x="6204323" y="1161071"/>
                  <a:ext cx="356171" cy="268852"/>
                </a:xfrm>
                <a:prstGeom prst="rect">
                  <a:avLst/>
                </a:prstGeom>
                <a:noFill/>
              </p:spPr>
              <p:txBody>
                <a:bodyPr vert="eaVert" wrap="none" rtlCol="0">
                  <a:spAutoFit/>
                </a:bodyPr>
                <a:lstStyle/>
                <a:p>
                  <a:r>
                    <a:rPr lang="ja-JP" altLang="en-US" sz="2000" dirty="0">
                      <a:solidFill>
                        <a:srgbClr val="FF0030"/>
                      </a:solidFill>
                      <a:latin typeface="Meiryo UI" panose="020B0604030504040204" pitchFamily="50" charset="-128"/>
                      <a:ea typeface="Meiryo UI" panose="020B0604030504040204" pitchFamily="50" charset="-128"/>
                    </a:rPr>
                    <a:t>➄</a:t>
                  </a:r>
                </a:p>
              </p:txBody>
            </p:sp>
            <p:sp>
              <p:nvSpPr>
                <p:cNvPr id="142" name="テキスト ボックス 141">
                  <a:extLst>
                    <a:ext uri="{FF2B5EF4-FFF2-40B4-BE49-F238E27FC236}">
                      <a16:creationId xmlns:a16="http://schemas.microsoft.com/office/drawing/2014/main" id="{ACAC5A5A-AA9A-8A76-0909-9166CB4913E9}"/>
                    </a:ext>
                  </a:extLst>
                </p:cNvPr>
                <p:cNvSpPr txBox="1"/>
                <p:nvPr/>
              </p:nvSpPr>
              <p:spPr>
                <a:xfrm>
                  <a:off x="6622544" y="1161073"/>
                  <a:ext cx="356171" cy="268852"/>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➆</a:t>
                  </a:r>
                </a:p>
              </p:txBody>
            </p:sp>
            <p:sp>
              <p:nvSpPr>
                <p:cNvPr id="143" name="テキスト ボックス 142">
                  <a:extLst>
                    <a:ext uri="{FF2B5EF4-FFF2-40B4-BE49-F238E27FC236}">
                      <a16:creationId xmlns:a16="http://schemas.microsoft.com/office/drawing/2014/main" id="{2FD00113-8E4E-8DDB-931D-B51C57ED22F8}"/>
                    </a:ext>
                  </a:extLst>
                </p:cNvPr>
                <p:cNvSpPr txBox="1"/>
                <p:nvPr/>
              </p:nvSpPr>
              <p:spPr>
                <a:xfrm>
                  <a:off x="6834860" y="1161074"/>
                  <a:ext cx="356171" cy="268852"/>
                </a:xfrm>
                <a:prstGeom prst="rect">
                  <a:avLst/>
                </a:prstGeom>
                <a:noFill/>
              </p:spPr>
              <p:txBody>
                <a:bodyPr vert="eaVert" wrap="none" rtlCol="0">
                  <a:spAutoFit/>
                </a:bodyPr>
                <a:lstStyle/>
                <a:p>
                  <a:r>
                    <a:rPr lang="ja-JP" altLang="en-US" sz="2000" dirty="0">
                      <a:solidFill>
                        <a:srgbClr val="FF0030"/>
                      </a:solidFill>
                      <a:latin typeface="Meiryo UI" panose="020B0604030504040204" pitchFamily="50" charset="-128"/>
                      <a:ea typeface="Meiryo UI" panose="020B0604030504040204" pitchFamily="50" charset="-128"/>
                    </a:rPr>
                    <a:t>➇</a:t>
                  </a:r>
                </a:p>
              </p:txBody>
            </p:sp>
          </p:grpSp>
          <p:grpSp>
            <p:nvGrpSpPr>
              <p:cNvPr id="130" name="グループ化 129">
                <a:extLst>
                  <a:ext uri="{FF2B5EF4-FFF2-40B4-BE49-F238E27FC236}">
                    <a16:creationId xmlns:a16="http://schemas.microsoft.com/office/drawing/2014/main" id="{FC54F58C-982B-4683-DCF5-59AA84DDFAB8}"/>
                  </a:ext>
                </a:extLst>
              </p:cNvPr>
              <p:cNvGrpSpPr/>
              <p:nvPr/>
            </p:nvGrpSpPr>
            <p:grpSpPr>
              <a:xfrm>
                <a:off x="6204324" y="1379612"/>
                <a:ext cx="986708" cy="268855"/>
                <a:chOff x="6204324" y="1379612"/>
                <a:chExt cx="986708" cy="268855"/>
              </a:xfrm>
            </p:grpSpPr>
            <p:sp>
              <p:nvSpPr>
                <p:cNvPr id="136" name="テキスト ボックス 135">
                  <a:extLst>
                    <a:ext uri="{FF2B5EF4-FFF2-40B4-BE49-F238E27FC236}">
                      <a16:creationId xmlns:a16="http://schemas.microsoft.com/office/drawing/2014/main" id="{219DF5A8-8660-B895-5399-F7AF3E29B910}"/>
                    </a:ext>
                  </a:extLst>
                </p:cNvPr>
                <p:cNvSpPr txBox="1"/>
                <p:nvPr/>
              </p:nvSpPr>
              <p:spPr>
                <a:xfrm>
                  <a:off x="6204324" y="1379612"/>
                  <a:ext cx="356171" cy="268851"/>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➈</a:t>
                  </a:r>
                </a:p>
              </p:txBody>
            </p:sp>
            <p:sp>
              <p:nvSpPr>
                <p:cNvPr id="137" name="テキスト ボックス 136">
                  <a:extLst>
                    <a:ext uri="{FF2B5EF4-FFF2-40B4-BE49-F238E27FC236}">
                      <a16:creationId xmlns:a16="http://schemas.microsoft.com/office/drawing/2014/main" id="{8DD0328D-959B-FC81-E784-D5389CADBDC3}"/>
                    </a:ext>
                  </a:extLst>
                </p:cNvPr>
                <p:cNvSpPr txBox="1"/>
                <p:nvPr/>
              </p:nvSpPr>
              <p:spPr>
                <a:xfrm>
                  <a:off x="6418124" y="1379612"/>
                  <a:ext cx="356171" cy="268851"/>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➉</a:t>
                  </a:r>
                </a:p>
              </p:txBody>
            </p:sp>
            <p:sp>
              <p:nvSpPr>
                <p:cNvPr id="138" name="テキスト ボックス 137">
                  <a:extLst>
                    <a:ext uri="{FF2B5EF4-FFF2-40B4-BE49-F238E27FC236}">
                      <a16:creationId xmlns:a16="http://schemas.microsoft.com/office/drawing/2014/main" id="{3CE08293-C670-F20B-4C1B-397FA5BEAD6A}"/>
                    </a:ext>
                  </a:extLst>
                </p:cNvPr>
                <p:cNvSpPr txBox="1"/>
                <p:nvPr/>
              </p:nvSpPr>
              <p:spPr>
                <a:xfrm>
                  <a:off x="6834861" y="1379615"/>
                  <a:ext cx="356171" cy="268852"/>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⑫</a:t>
                  </a:r>
                </a:p>
              </p:txBody>
            </p:sp>
            <p:sp>
              <p:nvSpPr>
                <p:cNvPr id="139" name="テキスト ボックス 138">
                  <a:extLst>
                    <a:ext uri="{FF2B5EF4-FFF2-40B4-BE49-F238E27FC236}">
                      <a16:creationId xmlns:a16="http://schemas.microsoft.com/office/drawing/2014/main" id="{CF542261-2976-B40F-77E9-0BDAB21B4334}"/>
                    </a:ext>
                  </a:extLst>
                </p:cNvPr>
                <p:cNvSpPr txBox="1"/>
                <p:nvPr/>
              </p:nvSpPr>
              <p:spPr>
                <a:xfrm>
                  <a:off x="6622546" y="1379615"/>
                  <a:ext cx="356171" cy="268851"/>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⑪</a:t>
                  </a:r>
                </a:p>
              </p:txBody>
            </p:sp>
          </p:grpSp>
          <p:grpSp>
            <p:nvGrpSpPr>
              <p:cNvPr id="131" name="グループ化 130">
                <a:extLst>
                  <a:ext uri="{FF2B5EF4-FFF2-40B4-BE49-F238E27FC236}">
                    <a16:creationId xmlns:a16="http://schemas.microsoft.com/office/drawing/2014/main" id="{FB6E2559-14FF-A7B8-F37E-6590A24E7983}"/>
                  </a:ext>
                </a:extLst>
              </p:cNvPr>
              <p:cNvGrpSpPr/>
              <p:nvPr/>
            </p:nvGrpSpPr>
            <p:grpSpPr>
              <a:xfrm>
                <a:off x="6204323" y="1603402"/>
                <a:ext cx="986708" cy="268852"/>
                <a:chOff x="6204323" y="1690538"/>
                <a:chExt cx="986708" cy="268852"/>
              </a:xfrm>
            </p:grpSpPr>
            <p:sp>
              <p:nvSpPr>
                <p:cNvPr id="132" name="テキスト ボックス 131">
                  <a:extLst>
                    <a:ext uri="{FF2B5EF4-FFF2-40B4-BE49-F238E27FC236}">
                      <a16:creationId xmlns:a16="http://schemas.microsoft.com/office/drawing/2014/main" id="{0F75CE39-3090-1928-CEA1-8FCFD0929640}"/>
                    </a:ext>
                  </a:extLst>
                </p:cNvPr>
                <p:cNvSpPr txBox="1"/>
                <p:nvPr/>
              </p:nvSpPr>
              <p:spPr>
                <a:xfrm>
                  <a:off x="6204323" y="1690539"/>
                  <a:ext cx="356171" cy="268851"/>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⑬</a:t>
                  </a:r>
                </a:p>
              </p:txBody>
            </p:sp>
            <p:sp>
              <p:nvSpPr>
                <p:cNvPr id="133" name="テキスト ボックス 132">
                  <a:extLst>
                    <a:ext uri="{FF2B5EF4-FFF2-40B4-BE49-F238E27FC236}">
                      <a16:creationId xmlns:a16="http://schemas.microsoft.com/office/drawing/2014/main" id="{A00360CF-880F-87EE-5457-01DF4B5EC1B6}"/>
                    </a:ext>
                  </a:extLst>
                </p:cNvPr>
                <p:cNvSpPr txBox="1"/>
                <p:nvPr/>
              </p:nvSpPr>
              <p:spPr>
                <a:xfrm>
                  <a:off x="6418123" y="1690538"/>
                  <a:ext cx="356171" cy="268851"/>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⑭</a:t>
                  </a:r>
                </a:p>
              </p:txBody>
            </p:sp>
            <p:sp>
              <p:nvSpPr>
                <p:cNvPr id="134" name="テキスト ボックス 133">
                  <a:extLst>
                    <a:ext uri="{FF2B5EF4-FFF2-40B4-BE49-F238E27FC236}">
                      <a16:creationId xmlns:a16="http://schemas.microsoft.com/office/drawing/2014/main" id="{9FB426AC-EC2B-E51D-F03E-E8754B163BA9}"/>
                    </a:ext>
                  </a:extLst>
                </p:cNvPr>
                <p:cNvSpPr txBox="1"/>
                <p:nvPr/>
              </p:nvSpPr>
              <p:spPr>
                <a:xfrm>
                  <a:off x="6834860" y="1690538"/>
                  <a:ext cx="356171" cy="268851"/>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⑯</a:t>
                  </a:r>
                </a:p>
              </p:txBody>
            </p:sp>
            <p:sp>
              <p:nvSpPr>
                <p:cNvPr id="135" name="テキスト ボックス 134">
                  <a:extLst>
                    <a:ext uri="{FF2B5EF4-FFF2-40B4-BE49-F238E27FC236}">
                      <a16:creationId xmlns:a16="http://schemas.microsoft.com/office/drawing/2014/main" id="{A6D3FE54-C08C-CE80-D6DC-136753EF5BCE}"/>
                    </a:ext>
                  </a:extLst>
                </p:cNvPr>
                <p:cNvSpPr txBox="1"/>
                <p:nvPr/>
              </p:nvSpPr>
              <p:spPr>
                <a:xfrm>
                  <a:off x="6622546" y="1690539"/>
                  <a:ext cx="356171" cy="268851"/>
                </a:xfrm>
                <a:prstGeom prst="rect">
                  <a:avLst/>
                </a:prstGeom>
                <a:noFill/>
              </p:spPr>
              <p:txBody>
                <a:bodyPr vert="eaVert" wrap="none" rtlCol="0">
                  <a:spAutoFit/>
                </a:bodyPr>
                <a:lstStyle/>
                <a:p>
                  <a:r>
                    <a:rPr lang="ja-JP" altLang="en-US" sz="2000" dirty="0">
                      <a:latin typeface="Meiryo UI" panose="020B0604030504040204" pitchFamily="50" charset="-128"/>
                      <a:ea typeface="Meiryo UI" panose="020B0604030504040204" pitchFamily="50" charset="-128"/>
                    </a:rPr>
                    <a:t>⑮</a:t>
                  </a:r>
                </a:p>
              </p:txBody>
            </p:sp>
          </p:grpSp>
        </p:grpSp>
        <p:cxnSp>
          <p:nvCxnSpPr>
            <p:cNvPr id="124" name="直線コネクタ 123">
              <a:extLst>
                <a:ext uri="{FF2B5EF4-FFF2-40B4-BE49-F238E27FC236}">
                  <a16:creationId xmlns:a16="http://schemas.microsoft.com/office/drawing/2014/main" id="{1569DDCE-C2EF-ADFA-AD52-DCA15DE4A4E1}"/>
                </a:ext>
              </a:extLst>
            </p:cNvPr>
            <p:cNvCxnSpPr>
              <a:cxnSpLocks/>
            </p:cNvCxnSpPr>
            <p:nvPr/>
          </p:nvCxnSpPr>
          <p:spPr>
            <a:xfrm>
              <a:off x="6051619" y="927718"/>
              <a:ext cx="1124018" cy="0"/>
            </a:xfrm>
            <a:prstGeom prst="line">
              <a:avLst/>
            </a:prstGeom>
            <a:ln w="19050">
              <a:solidFill>
                <a:srgbClr val="FF003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D75B5428-7675-81B2-86DE-240820E38DFB}"/>
                </a:ext>
              </a:extLst>
            </p:cNvPr>
            <p:cNvCxnSpPr>
              <a:cxnSpLocks/>
            </p:cNvCxnSpPr>
            <p:nvPr/>
          </p:nvCxnSpPr>
          <p:spPr>
            <a:xfrm>
              <a:off x="6051619" y="2077691"/>
              <a:ext cx="1124018" cy="0"/>
            </a:xfrm>
            <a:prstGeom prst="line">
              <a:avLst/>
            </a:prstGeom>
            <a:ln w="19050">
              <a:solidFill>
                <a:srgbClr val="FF003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0A97C003-B07C-DE2F-1FE7-618DE3ECF93A}"/>
                </a:ext>
              </a:extLst>
            </p:cNvPr>
            <p:cNvCxnSpPr>
              <a:cxnSpLocks/>
            </p:cNvCxnSpPr>
            <p:nvPr/>
          </p:nvCxnSpPr>
          <p:spPr>
            <a:xfrm>
              <a:off x="6051619" y="930162"/>
              <a:ext cx="0" cy="1147529"/>
            </a:xfrm>
            <a:prstGeom prst="line">
              <a:avLst/>
            </a:prstGeom>
            <a:ln w="19050">
              <a:solidFill>
                <a:srgbClr val="FF003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50A33EB1-F4BD-FA04-061E-0CDD98AA2BB9}"/>
                </a:ext>
              </a:extLst>
            </p:cNvPr>
            <p:cNvCxnSpPr>
              <a:cxnSpLocks/>
            </p:cNvCxnSpPr>
            <p:nvPr/>
          </p:nvCxnSpPr>
          <p:spPr>
            <a:xfrm>
              <a:off x="7175637" y="930162"/>
              <a:ext cx="0" cy="1147529"/>
            </a:xfrm>
            <a:prstGeom prst="line">
              <a:avLst/>
            </a:prstGeom>
            <a:ln w="19050">
              <a:solidFill>
                <a:srgbClr val="FF003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49" name="テキスト ボックス 148">
            <a:extLst>
              <a:ext uri="{FF2B5EF4-FFF2-40B4-BE49-F238E27FC236}">
                <a16:creationId xmlns:a16="http://schemas.microsoft.com/office/drawing/2014/main" id="{569E3D49-0311-457F-2B31-8E61A9008F81}"/>
              </a:ext>
            </a:extLst>
          </p:cNvPr>
          <p:cNvSpPr txBox="1"/>
          <p:nvPr/>
        </p:nvSpPr>
        <p:spPr>
          <a:xfrm>
            <a:off x="7887648" y="1028037"/>
            <a:ext cx="3097323" cy="584775"/>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海外拠点（ベトナム）のグエンさん</a:t>
            </a:r>
            <a:endParaRPr lang="en-US" altLang="ja-JP" sz="1600" b="1" dirty="0">
              <a:latin typeface="Meiryo UI" panose="020B0604030504040204" pitchFamily="50" charset="-128"/>
              <a:ea typeface="Meiryo UI" panose="020B0604030504040204" pitchFamily="50" charset="-128"/>
            </a:endParaRPr>
          </a:p>
          <a:p>
            <a:r>
              <a:rPr lang="en-US" altLang="ja-JP" sz="1600" b="1" dirty="0">
                <a:latin typeface="Meiryo UI" panose="020B0604030504040204" pitchFamily="50" charset="-128"/>
                <a:ea typeface="Meiryo UI" panose="020B0604030504040204" pitchFamily="50" charset="-128"/>
              </a:rPr>
              <a:t>CAE</a:t>
            </a:r>
            <a:r>
              <a:rPr lang="ja-JP" altLang="en-US" sz="1600" b="1" dirty="0">
                <a:latin typeface="Meiryo UI" panose="020B0604030504040204" pitchFamily="50" charset="-128"/>
                <a:ea typeface="Meiryo UI" panose="020B0604030504040204" pitchFamily="50" charset="-128"/>
              </a:rPr>
              <a:t>解析をお願いした</a:t>
            </a:r>
            <a:endParaRPr kumimoji="1" lang="ja-JP" altLang="en-US" sz="1600" b="1" dirty="0">
              <a:latin typeface="Meiryo UI" panose="020B0604030504040204" pitchFamily="50" charset="-128"/>
              <a:ea typeface="Meiryo UI" panose="020B0604030504040204" pitchFamily="50" charset="-128"/>
            </a:endParaRPr>
          </a:p>
        </p:txBody>
      </p:sp>
      <p:sp>
        <p:nvSpPr>
          <p:cNvPr id="151" name="テキスト ボックス 150">
            <a:extLst>
              <a:ext uri="{FF2B5EF4-FFF2-40B4-BE49-F238E27FC236}">
                <a16:creationId xmlns:a16="http://schemas.microsoft.com/office/drawing/2014/main" id="{2BE23ED6-7C8A-B787-367D-E72C1168A9E6}"/>
              </a:ext>
            </a:extLst>
          </p:cNvPr>
          <p:cNvSpPr txBox="1"/>
          <p:nvPr/>
        </p:nvSpPr>
        <p:spPr>
          <a:xfrm>
            <a:off x="7835551" y="756291"/>
            <a:ext cx="2986538"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・生産技術より専門部署へ依頼</a:t>
            </a:r>
            <a:endParaRPr kumimoji="1" lang="ja-JP" altLang="en-US" sz="1600" b="1" dirty="0">
              <a:latin typeface="Meiryo UI" panose="020B0604030504040204" pitchFamily="50" charset="-128"/>
              <a:ea typeface="Meiryo UI" panose="020B0604030504040204" pitchFamily="50" charset="-128"/>
            </a:endParaRPr>
          </a:p>
        </p:txBody>
      </p:sp>
      <p:sp>
        <p:nvSpPr>
          <p:cNvPr id="152" name="テキスト ボックス 151">
            <a:extLst>
              <a:ext uri="{FF2B5EF4-FFF2-40B4-BE49-F238E27FC236}">
                <a16:creationId xmlns:a16="http://schemas.microsoft.com/office/drawing/2014/main" id="{0E64BD1C-12A0-51E1-02F6-0F0DA9C64D68}"/>
              </a:ext>
            </a:extLst>
          </p:cNvPr>
          <p:cNvSpPr txBox="1"/>
          <p:nvPr/>
        </p:nvSpPr>
        <p:spPr>
          <a:xfrm flipH="1">
            <a:off x="6105023" y="3849743"/>
            <a:ext cx="1497863" cy="3693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作成者　小島　成樹</a:t>
            </a:r>
            <a:endParaRPr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作成日　</a:t>
            </a:r>
            <a:r>
              <a:rPr kumimoji="1" lang="en-US" altLang="ja-JP" sz="900" dirty="0">
                <a:latin typeface="Meiryo UI" panose="020B0604030504040204" pitchFamily="50" charset="-128"/>
                <a:ea typeface="Meiryo UI" panose="020B0604030504040204" pitchFamily="50" charset="-128"/>
              </a:rPr>
              <a:t>2023</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日</a:t>
            </a:r>
            <a:endParaRPr kumimoji="1" lang="en-US" altLang="ja-JP" sz="900" dirty="0">
              <a:latin typeface="Meiryo UI" panose="020B0604030504040204" pitchFamily="50" charset="-128"/>
              <a:ea typeface="Meiryo UI" panose="020B0604030504040204" pitchFamily="50" charset="-128"/>
            </a:endParaRPr>
          </a:p>
        </p:txBody>
      </p:sp>
      <p:sp>
        <p:nvSpPr>
          <p:cNvPr id="153" name="テキスト ボックス 152">
            <a:extLst>
              <a:ext uri="{FF2B5EF4-FFF2-40B4-BE49-F238E27FC236}">
                <a16:creationId xmlns:a16="http://schemas.microsoft.com/office/drawing/2014/main" id="{AB65EEAE-7F72-83EB-6213-177F1FC76289}"/>
              </a:ext>
            </a:extLst>
          </p:cNvPr>
          <p:cNvSpPr txBox="1"/>
          <p:nvPr/>
        </p:nvSpPr>
        <p:spPr>
          <a:xfrm>
            <a:off x="5490030" y="3474592"/>
            <a:ext cx="1943226"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後方の両側に集中</a:t>
            </a:r>
            <a:endParaRPr kumimoji="1" lang="ja-JP" altLang="en-US" sz="1600" b="1" dirty="0">
              <a:latin typeface="Meiryo UI" panose="020B0604030504040204" pitchFamily="50" charset="-128"/>
              <a:ea typeface="Meiryo UI" panose="020B0604030504040204" pitchFamily="50" charset="-128"/>
            </a:endParaRPr>
          </a:p>
        </p:txBody>
      </p:sp>
      <p:sp>
        <p:nvSpPr>
          <p:cNvPr id="10" name="矢印: 右 9">
            <a:extLst>
              <a:ext uri="{FF2B5EF4-FFF2-40B4-BE49-F238E27FC236}">
                <a16:creationId xmlns:a16="http://schemas.microsoft.com/office/drawing/2014/main" id="{3F4B7C7B-A208-1BB1-C7E6-1A9F159EF301}"/>
              </a:ext>
            </a:extLst>
          </p:cNvPr>
          <p:cNvSpPr/>
          <p:nvPr/>
        </p:nvSpPr>
        <p:spPr bwMode="auto">
          <a:xfrm flipH="1">
            <a:off x="4968865" y="1204306"/>
            <a:ext cx="482366" cy="1295732"/>
          </a:xfrm>
          <a:prstGeom prst="rightArrow">
            <a:avLst/>
          </a:prstGeom>
          <a:solidFill>
            <a:srgbClr val="90E8AF">
              <a:alpha val="6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B9CBF4DC-6421-4B00-3662-CA9D43DB4CF7}"/>
              </a:ext>
            </a:extLst>
          </p:cNvPr>
          <p:cNvSpPr txBox="1"/>
          <p:nvPr/>
        </p:nvSpPr>
        <p:spPr>
          <a:xfrm>
            <a:off x="4751707" y="1638588"/>
            <a:ext cx="930645" cy="400110"/>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風</a:t>
            </a:r>
          </a:p>
        </p:txBody>
      </p:sp>
      <p:sp>
        <p:nvSpPr>
          <p:cNvPr id="159" name="テキスト ボックス 158">
            <a:extLst>
              <a:ext uri="{FF2B5EF4-FFF2-40B4-BE49-F238E27FC236}">
                <a16:creationId xmlns:a16="http://schemas.microsoft.com/office/drawing/2014/main" id="{615D9B92-49E0-C5F4-657F-83F888075F30}"/>
              </a:ext>
            </a:extLst>
          </p:cNvPr>
          <p:cNvSpPr txBox="1"/>
          <p:nvPr/>
        </p:nvSpPr>
        <p:spPr>
          <a:xfrm>
            <a:off x="4590450" y="2647650"/>
            <a:ext cx="64633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鉄板</a:t>
            </a:r>
          </a:p>
        </p:txBody>
      </p:sp>
      <p:sp>
        <p:nvSpPr>
          <p:cNvPr id="160" name="正方形/長方形 159">
            <a:extLst>
              <a:ext uri="{FF2B5EF4-FFF2-40B4-BE49-F238E27FC236}">
                <a16:creationId xmlns:a16="http://schemas.microsoft.com/office/drawing/2014/main" id="{DCCEF332-3CFA-12E3-CCDC-7256BB867E32}"/>
              </a:ext>
            </a:extLst>
          </p:cNvPr>
          <p:cNvSpPr/>
          <p:nvPr/>
        </p:nvSpPr>
        <p:spPr>
          <a:xfrm>
            <a:off x="7165729" y="993530"/>
            <a:ext cx="79237" cy="1652668"/>
          </a:xfrm>
          <a:prstGeom prst="rect">
            <a:avLst/>
          </a:prstGeom>
          <a:solidFill>
            <a:srgbClr val="FF0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6" name="テキスト ボックス 165">
            <a:extLst>
              <a:ext uri="{FF2B5EF4-FFF2-40B4-BE49-F238E27FC236}">
                <a16:creationId xmlns:a16="http://schemas.microsoft.com/office/drawing/2014/main" id="{644E47C6-5386-0E39-F5AC-3B73AEE4CCFB}"/>
              </a:ext>
            </a:extLst>
          </p:cNvPr>
          <p:cNvSpPr txBox="1"/>
          <p:nvPr/>
        </p:nvSpPr>
        <p:spPr>
          <a:xfrm>
            <a:off x="6919600" y="2630476"/>
            <a:ext cx="64633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鉄板</a:t>
            </a:r>
          </a:p>
        </p:txBody>
      </p:sp>
      <p:grpSp>
        <p:nvGrpSpPr>
          <p:cNvPr id="9" name="グループ化 8">
            <a:extLst>
              <a:ext uri="{FF2B5EF4-FFF2-40B4-BE49-F238E27FC236}">
                <a16:creationId xmlns:a16="http://schemas.microsoft.com/office/drawing/2014/main" id="{6006DF9A-4065-4182-0C04-908F15691B7F}"/>
              </a:ext>
            </a:extLst>
          </p:cNvPr>
          <p:cNvGrpSpPr/>
          <p:nvPr/>
        </p:nvGrpSpPr>
        <p:grpSpPr>
          <a:xfrm>
            <a:off x="7655437" y="1567779"/>
            <a:ext cx="4350525" cy="4169018"/>
            <a:chOff x="7805232" y="1986726"/>
            <a:chExt cx="3890587" cy="3912911"/>
          </a:xfrm>
        </p:grpSpPr>
        <p:cxnSp>
          <p:nvCxnSpPr>
            <p:cNvPr id="21" name="直線コネクタ 20">
              <a:extLst>
                <a:ext uri="{FF2B5EF4-FFF2-40B4-BE49-F238E27FC236}">
                  <a16:creationId xmlns:a16="http://schemas.microsoft.com/office/drawing/2014/main" id="{4E8CE14D-F63C-255A-E8C0-5DC4F4FAB509}"/>
                </a:ext>
              </a:extLst>
            </p:cNvPr>
            <p:cNvCxnSpPr>
              <a:cxnSpLocks/>
            </p:cNvCxnSpPr>
            <p:nvPr/>
          </p:nvCxnSpPr>
          <p:spPr>
            <a:xfrm rot="16200000" flipV="1">
              <a:off x="8378751" y="5469595"/>
              <a:ext cx="79270" cy="393955"/>
            </a:xfrm>
            <a:prstGeom prst="line">
              <a:avLst/>
            </a:prstGeom>
            <a:ln w="762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4D0EC691-804C-995B-0834-87F8CFEF7938}"/>
                </a:ext>
              </a:extLst>
            </p:cNvPr>
            <p:cNvSpPr txBox="1"/>
            <p:nvPr/>
          </p:nvSpPr>
          <p:spPr>
            <a:xfrm>
              <a:off x="8086535" y="5451117"/>
              <a:ext cx="3375840" cy="433304"/>
            </a:xfrm>
            <a:prstGeom prst="rect">
              <a:avLst/>
            </a:prstGeom>
            <a:noFill/>
          </p:spPr>
          <p:txBody>
            <a:bodyPr wrap="square" rtlCol="0">
              <a:spAutoFit/>
            </a:bodyPr>
            <a:lstStyle/>
            <a:p>
              <a:pPr algn="ctr"/>
              <a:r>
                <a:rPr lang="ja-JP" altLang="en-US" sz="2400" b="1" dirty="0">
                  <a:solidFill>
                    <a:schemeClr val="bg2"/>
                  </a:solidFill>
                  <a:latin typeface="Meiryo UI" panose="020B0604030504040204" pitchFamily="50" charset="-128"/>
                  <a:ea typeface="Meiryo UI" panose="020B0604030504040204" pitchFamily="50" charset="-128"/>
                </a:rPr>
                <a:t>風を巻き込んでる</a:t>
              </a:r>
              <a:r>
                <a:rPr lang="en-US" altLang="ja-JP" sz="2400" b="1" dirty="0">
                  <a:solidFill>
                    <a:schemeClr val="bg2"/>
                  </a:solidFill>
                  <a:latin typeface="Meiryo UI" panose="020B0604030504040204" pitchFamily="50" charset="-128"/>
                  <a:ea typeface="Meiryo UI" panose="020B0604030504040204" pitchFamily="50" charset="-128"/>
                </a:rPr>
                <a:t>!!</a:t>
              </a:r>
              <a:endParaRPr lang="ja-JP" altLang="en-US" sz="2400" b="1" dirty="0">
                <a:solidFill>
                  <a:schemeClr val="bg2"/>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3F7E6210-72EC-5E16-A1E1-050BD261FB9B}"/>
                </a:ext>
              </a:extLst>
            </p:cNvPr>
            <p:cNvSpPr/>
            <p:nvPr/>
          </p:nvSpPr>
          <p:spPr>
            <a:xfrm rot="16200000">
              <a:off x="7793972" y="1997986"/>
              <a:ext cx="3912911" cy="389039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2A05272A-8273-A57A-2B43-68A5880D181F}"/>
                </a:ext>
              </a:extLst>
            </p:cNvPr>
            <p:cNvSpPr txBox="1"/>
            <p:nvPr/>
          </p:nvSpPr>
          <p:spPr>
            <a:xfrm>
              <a:off x="7928732" y="2082957"/>
              <a:ext cx="1578911" cy="375531"/>
            </a:xfrm>
            <a:prstGeom prst="rect">
              <a:avLst/>
            </a:prstGeom>
            <a:noFill/>
          </p:spPr>
          <p:txBody>
            <a:bodyPr wrap="none" rtlCol="0">
              <a:spAutoFit/>
            </a:bodyPr>
            <a:lstStyle/>
            <a:p>
              <a:r>
                <a:rPr lang="en-US" altLang="ja-JP" sz="2000" b="1" dirty="0">
                  <a:latin typeface="Meiryo UI" panose="020B0604030504040204" pitchFamily="50" charset="-128"/>
                  <a:ea typeface="Meiryo UI" panose="020B0604030504040204" pitchFamily="50" charset="-128"/>
                </a:rPr>
                <a:t>CAE</a:t>
              </a:r>
              <a:r>
                <a:rPr lang="ja-JP" altLang="en-US" sz="2000" b="1" dirty="0">
                  <a:latin typeface="Meiryo UI" panose="020B0604030504040204" pitchFamily="50" charset="-128"/>
                  <a:ea typeface="Meiryo UI" panose="020B0604030504040204" pitchFamily="50" charset="-128"/>
                </a:rPr>
                <a:t>解析結果</a:t>
              </a:r>
            </a:p>
          </p:txBody>
        </p:sp>
        <p:sp>
          <p:nvSpPr>
            <p:cNvPr id="42" name="テキスト ボックス 41">
              <a:extLst>
                <a:ext uri="{FF2B5EF4-FFF2-40B4-BE49-F238E27FC236}">
                  <a16:creationId xmlns:a16="http://schemas.microsoft.com/office/drawing/2014/main" id="{DE1CA645-9677-8F74-A95C-AF95557C1BC1}"/>
                </a:ext>
              </a:extLst>
            </p:cNvPr>
            <p:cNvSpPr txBox="1"/>
            <p:nvPr/>
          </p:nvSpPr>
          <p:spPr>
            <a:xfrm>
              <a:off x="10145987" y="2082957"/>
              <a:ext cx="1549832" cy="375531"/>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双子渦が発生</a:t>
              </a:r>
            </a:p>
          </p:txBody>
        </p:sp>
        <p:grpSp>
          <p:nvGrpSpPr>
            <p:cNvPr id="195" name="グループ化 194">
              <a:extLst>
                <a:ext uri="{FF2B5EF4-FFF2-40B4-BE49-F238E27FC236}">
                  <a16:creationId xmlns:a16="http://schemas.microsoft.com/office/drawing/2014/main" id="{30ACAF1F-38C0-C5BD-52D5-1EEE724DB94E}"/>
                </a:ext>
              </a:extLst>
            </p:cNvPr>
            <p:cNvGrpSpPr/>
            <p:nvPr/>
          </p:nvGrpSpPr>
          <p:grpSpPr>
            <a:xfrm>
              <a:off x="7930662" y="2470639"/>
              <a:ext cx="3666392" cy="3019082"/>
              <a:chOff x="8151147" y="2068816"/>
              <a:chExt cx="3144208" cy="3417966"/>
            </a:xfrm>
          </p:grpSpPr>
          <p:pic>
            <p:nvPicPr>
              <p:cNvPr id="40" name="Picture 95" descr="A computer screen shot of a computer screen&#10;&#10;Description automatically generated">
                <a:extLst>
                  <a:ext uri="{FF2B5EF4-FFF2-40B4-BE49-F238E27FC236}">
                    <a16:creationId xmlns:a16="http://schemas.microsoft.com/office/drawing/2014/main" id="{F72BC690-21BE-90BB-24FE-637AC30244FF}"/>
                  </a:ext>
                </a:extLst>
              </p:cNvPr>
              <p:cNvPicPr>
                <a:picLocks noChangeAspect="1"/>
              </p:cNvPicPr>
              <p:nvPr/>
            </p:nvPicPr>
            <p:blipFill rotWithShape="1">
              <a:blip r:embed="rId4"/>
              <a:srcRect l="30971" t="4707" r="22159" b="14307"/>
              <a:stretch/>
            </p:blipFill>
            <p:spPr>
              <a:xfrm>
                <a:off x="8151147" y="2068816"/>
                <a:ext cx="3144208" cy="3417966"/>
              </a:xfrm>
              <a:prstGeom prst="rect">
                <a:avLst/>
              </a:prstGeom>
            </p:spPr>
          </p:pic>
          <p:grpSp>
            <p:nvGrpSpPr>
              <p:cNvPr id="41" name="グループ化 40">
                <a:extLst>
                  <a:ext uri="{FF2B5EF4-FFF2-40B4-BE49-F238E27FC236}">
                    <a16:creationId xmlns:a16="http://schemas.microsoft.com/office/drawing/2014/main" id="{328B85F5-825D-51AC-6C31-7960B0115E61}"/>
                  </a:ext>
                </a:extLst>
              </p:cNvPr>
              <p:cNvGrpSpPr/>
              <p:nvPr/>
            </p:nvGrpSpPr>
            <p:grpSpPr>
              <a:xfrm>
                <a:off x="10346560" y="3327158"/>
                <a:ext cx="505565" cy="962568"/>
                <a:chOff x="6138651" y="1576225"/>
                <a:chExt cx="774926" cy="1079893"/>
              </a:xfrm>
            </p:grpSpPr>
            <p:sp>
              <p:nvSpPr>
                <p:cNvPr id="99" name="矢印: 右 98">
                  <a:extLst>
                    <a:ext uri="{FF2B5EF4-FFF2-40B4-BE49-F238E27FC236}">
                      <a16:creationId xmlns:a16="http://schemas.microsoft.com/office/drawing/2014/main" id="{33B34C8A-06CF-56EA-DAE1-34AA930A6BF8}"/>
                    </a:ext>
                  </a:extLst>
                </p:cNvPr>
                <p:cNvSpPr/>
                <p:nvPr/>
              </p:nvSpPr>
              <p:spPr bwMode="auto">
                <a:xfrm flipH="1">
                  <a:off x="6138651" y="1576225"/>
                  <a:ext cx="774926" cy="1079893"/>
                </a:xfrm>
                <a:prstGeom prst="rightArrow">
                  <a:avLst/>
                </a:prstGeom>
                <a:solidFill>
                  <a:srgbClr val="99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dirty="0">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25BAB006-EF29-59DD-191D-1F8E7381E5AB}"/>
                    </a:ext>
                  </a:extLst>
                </p:cNvPr>
                <p:cNvSpPr txBox="1"/>
                <p:nvPr/>
              </p:nvSpPr>
              <p:spPr>
                <a:xfrm rot="16200000">
                  <a:off x="6241747" y="1833466"/>
                  <a:ext cx="660414" cy="565402"/>
                </a:xfrm>
                <a:prstGeom prst="rect">
                  <a:avLst/>
                </a:prstGeom>
                <a:noFill/>
              </p:spPr>
              <p:txBody>
                <a:bodyPr vert="eaVert" wrap="square" rtlCol="0">
                  <a:spAutoFit/>
                </a:bodyPr>
                <a:lstStyle/>
                <a:p>
                  <a:pPr algn="ctr"/>
                  <a:r>
                    <a:rPr lang="ja-JP" altLang="en-US" sz="2400" b="1" dirty="0">
                      <a:latin typeface="Meiryo UI" panose="020B0604030504040204" pitchFamily="50" charset="-128"/>
                      <a:ea typeface="Meiryo UI" panose="020B0604030504040204" pitchFamily="50" charset="-128"/>
                    </a:rPr>
                    <a:t>風</a:t>
                  </a:r>
                </a:p>
              </p:txBody>
            </p:sp>
          </p:grpSp>
          <p:sp>
            <p:nvSpPr>
              <p:cNvPr id="44" name="正方形/長方形 43">
                <a:extLst>
                  <a:ext uri="{FF2B5EF4-FFF2-40B4-BE49-F238E27FC236}">
                    <a16:creationId xmlns:a16="http://schemas.microsoft.com/office/drawing/2014/main" id="{6278CBE3-3524-53B6-2183-2F926F987F1F}"/>
                  </a:ext>
                </a:extLst>
              </p:cNvPr>
              <p:cNvSpPr/>
              <p:nvPr/>
            </p:nvSpPr>
            <p:spPr>
              <a:xfrm rot="16200000">
                <a:off x="9051846" y="3889310"/>
                <a:ext cx="2272331" cy="62150"/>
              </a:xfrm>
              <a:prstGeom prst="rect">
                <a:avLst/>
              </a:prstGeom>
              <a:solidFill>
                <a:srgbClr val="FF0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a:extLst>
                  <a:ext uri="{FF2B5EF4-FFF2-40B4-BE49-F238E27FC236}">
                    <a16:creationId xmlns:a16="http://schemas.microsoft.com/office/drawing/2014/main" id="{326406A0-6818-CE29-4A3A-2A4067E23C1C}"/>
                  </a:ext>
                </a:extLst>
              </p:cNvPr>
              <p:cNvGrpSpPr/>
              <p:nvPr/>
            </p:nvGrpSpPr>
            <p:grpSpPr>
              <a:xfrm rot="16200000">
                <a:off x="8873992" y="2278985"/>
                <a:ext cx="965943" cy="1571268"/>
                <a:chOff x="10440284" y="1574941"/>
                <a:chExt cx="1259092" cy="1965996"/>
              </a:xfrm>
            </p:grpSpPr>
            <p:sp>
              <p:nvSpPr>
                <p:cNvPr id="61" name="矢印: 環状 60">
                  <a:extLst>
                    <a:ext uri="{FF2B5EF4-FFF2-40B4-BE49-F238E27FC236}">
                      <a16:creationId xmlns:a16="http://schemas.microsoft.com/office/drawing/2014/main" id="{E00E4713-0C1C-CADB-EC0E-6105A52F44A0}"/>
                    </a:ext>
                  </a:extLst>
                </p:cNvPr>
                <p:cNvSpPr/>
                <p:nvPr/>
              </p:nvSpPr>
              <p:spPr>
                <a:xfrm rot="13599947" flipV="1">
                  <a:off x="10488720" y="1526505"/>
                  <a:ext cx="760538" cy="857409"/>
                </a:xfrm>
                <a:prstGeom prst="circularArrow">
                  <a:avLst>
                    <a:gd name="adj1" fmla="val 9654"/>
                    <a:gd name="adj2" fmla="val 957108"/>
                    <a:gd name="adj3" fmla="val 20067000"/>
                    <a:gd name="adj4" fmla="val 13948716"/>
                    <a:gd name="adj5" fmla="val 157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nvGrpSpPr>
                <p:cNvPr id="62" name="グループ化 61">
                  <a:extLst>
                    <a:ext uri="{FF2B5EF4-FFF2-40B4-BE49-F238E27FC236}">
                      <a16:creationId xmlns:a16="http://schemas.microsoft.com/office/drawing/2014/main" id="{A2D8DC95-439D-0105-8C84-7EDA7F7EF77B}"/>
                    </a:ext>
                  </a:extLst>
                </p:cNvPr>
                <p:cNvGrpSpPr/>
                <p:nvPr/>
              </p:nvGrpSpPr>
              <p:grpSpPr>
                <a:xfrm flipH="1">
                  <a:off x="10600952" y="2182195"/>
                  <a:ext cx="1098424" cy="1358742"/>
                  <a:chOff x="7580260" y="2185231"/>
                  <a:chExt cx="1106759" cy="1261158"/>
                </a:xfrm>
              </p:grpSpPr>
              <p:sp>
                <p:nvSpPr>
                  <p:cNvPr id="63" name="矢印: 下 62">
                    <a:extLst>
                      <a:ext uri="{FF2B5EF4-FFF2-40B4-BE49-F238E27FC236}">
                        <a16:creationId xmlns:a16="http://schemas.microsoft.com/office/drawing/2014/main" id="{7E058BD8-DFFD-38CF-3E2D-C92F6D4252EC}"/>
                      </a:ext>
                    </a:extLst>
                  </p:cNvPr>
                  <p:cNvSpPr/>
                  <p:nvPr/>
                </p:nvSpPr>
                <p:spPr>
                  <a:xfrm rot="5400000">
                    <a:off x="8219502" y="2694564"/>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4" name="矢印: 下 63">
                    <a:extLst>
                      <a:ext uri="{FF2B5EF4-FFF2-40B4-BE49-F238E27FC236}">
                        <a16:creationId xmlns:a16="http://schemas.microsoft.com/office/drawing/2014/main" id="{75D3B9A2-63B8-3605-05AB-1C547393D8BE}"/>
                      </a:ext>
                    </a:extLst>
                  </p:cNvPr>
                  <p:cNvSpPr/>
                  <p:nvPr/>
                </p:nvSpPr>
                <p:spPr>
                  <a:xfrm rot="8952042">
                    <a:off x="7966583" y="2501407"/>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5" name="矢印: 下 64">
                    <a:extLst>
                      <a:ext uri="{FF2B5EF4-FFF2-40B4-BE49-F238E27FC236}">
                        <a16:creationId xmlns:a16="http://schemas.microsoft.com/office/drawing/2014/main" id="{EF30A8B7-A207-B189-4911-7A5E440B69E1}"/>
                      </a:ext>
                    </a:extLst>
                  </p:cNvPr>
                  <p:cNvSpPr/>
                  <p:nvPr/>
                </p:nvSpPr>
                <p:spPr>
                  <a:xfrm rot="7517015">
                    <a:off x="7986189" y="2889117"/>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6" name="矢印: 下 65">
                    <a:extLst>
                      <a:ext uri="{FF2B5EF4-FFF2-40B4-BE49-F238E27FC236}">
                        <a16:creationId xmlns:a16="http://schemas.microsoft.com/office/drawing/2014/main" id="{B52D089A-7AAB-4E93-85A5-5DF089AEEFE8}"/>
                      </a:ext>
                    </a:extLst>
                  </p:cNvPr>
                  <p:cNvSpPr/>
                  <p:nvPr/>
                </p:nvSpPr>
                <p:spPr>
                  <a:xfrm rot="5689888">
                    <a:off x="7986188" y="3263607"/>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7" name="矢印: 下 66">
                    <a:extLst>
                      <a:ext uri="{FF2B5EF4-FFF2-40B4-BE49-F238E27FC236}">
                        <a16:creationId xmlns:a16="http://schemas.microsoft.com/office/drawing/2014/main" id="{53C4F83F-9E55-253B-F77F-E6B2639D4ED5}"/>
                      </a:ext>
                    </a:extLst>
                  </p:cNvPr>
                  <p:cNvSpPr/>
                  <p:nvPr/>
                </p:nvSpPr>
                <p:spPr>
                  <a:xfrm rot="3394429">
                    <a:off x="8407477" y="2937754"/>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8" name="矢印: 下 67">
                    <a:extLst>
                      <a:ext uri="{FF2B5EF4-FFF2-40B4-BE49-F238E27FC236}">
                        <a16:creationId xmlns:a16="http://schemas.microsoft.com/office/drawing/2014/main" id="{8FF31146-5244-4220-0E1E-3D0D375DD01A}"/>
                      </a:ext>
                    </a:extLst>
                  </p:cNvPr>
                  <p:cNvSpPr/>
                  <p:nvPr/>
                </p:nvSpPr>
                <p:spPr>
                  <a:xfrm rot="3033705">
                    <a:off x="8317149" y="3219855"/>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9" name="矢印: 下 68">
                    <a:extLst>
                      <a:ext uri="{FF2B5EF4-FFF2-40B4-BE49-F238E27FC236}">
                        <a16:creationId xmlns:a16="http://schemas.microsoft.com/office/drawing/2014/main" id="{B363AF1F-0697-805C-1B4E-0D01DA8BE3E2}"/>
                      </a:ext>
                    </a:extLst>
                  </p:cNvPr>
                  <p:cNvSpPr/>
                  <p:nvPr/>
                </p:nvSpPr>
                <p:spPr>
                  <a:xfrm rot="9849733">
                    <a:off x="7839975" y="2185231"/>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0" name="矢印: 下 69">
                    <a:extLst>
                      <a:ext uri="{FF2B5EF4-FFF2-40B4-BE49-F238E27FC236}">
                        <a16:creationId xmlns:a16="http://schemas.microsoft.com/office/drawing/2014/main" id="{2F33AD1D-C026-8DB9-5510-7A8BEEF8EE30}"/>
                      </a:ext>
                    </a:extLst>
                  </p:cNvPr>
                  <p:cNvSpPr/>
                  <p:nvPr/>
                </p:nvSpPr>
                <p:spPr>
                  <a:xfrm rot="8820771">
                    <a:off x="7683891" y="2641087"/>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1" name="矢印: 下 70">
                    <a:extLst>
                      <a:ext uri="{FF2B5EF4-FFF2-40B4-BE49-F238E27FC236}">
                        <a16:creationId xmlns:a16="http://schemas.microsoft.com/office/drawing/2014/main" id="{09707B41-5B7C-9583-C890-AD2C09F0B2C6}"/>
                      </a:ext>
                    </a:extLst>
                  </p:cNvPr>
                  <p:cNvSpPr/>
                  <p:nvPr/>
                </p:nvSpPr>
                <p:spPr>
                  <a:xfrm rot="1597099">
                    <a:off x="8502194" y="2589654"/>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2" name="矢印: 下 71">
                    <a:extLst>
                      <a:ext uri="{FF2B5EF4-FFF2-40B4-BE49-F238E27FC236}">
                        <a16:creationId xmlns:a16="http://schemas.microsoft.com/office/drawing/2014/main" id="{A93EBDBB-875E-E9DB-D08F-C923E5D1F714}"/>
                      </a:ext>
                    </a:extLst>
                  </p:cNvPr>
                  <p:cNvSpPr/>
                  <p:nvPr/>
                </p:nvSpPr>
                <p:spPr>
                  <a:xfrm rot="3556863">
                    <a:off x="7593232" y="3149567"/>
                    <a:ext cx="170259" cy="196203"/>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60" name="矢印: 環状 59">
                  <a:extLst>
                    <a:ext uri="{FF2B5EF4-FFF2-40B4-BE49-F238E27FC236}">
                      <a16:creationId xmlns:a16="http://schemas.microsoft.com/office/drawing/2014/main" id="{769AE1D1-E076-98C1-0B7C-AEC72CCEBB9B}"/>
                    </a:ext>
                  </a:extLst>
                </p:cNvPr>
                <p:cNvSpPr/>
                <p:nvPr/>
              </p:nvSpPr>
              <p:spPr>
                <a:xfrm flipH="1">
                  <a:off x="10646979" y="1821681"/>
                  <a:ext cx="485480" cy="628820"/>
                </a:xfrm>
                <a:prstGeom prst="circularArrow">
                  <a:avLst>
                    <a:gd name="adj1" fmla="val 8281"/>
                    <a:gd name="adj2" fmla="val 1142319"/>
                    <a:gd name="adj3" fmla="val 20424819"/>
                    <a:gd name="adj4" fmla="val 2978355"/>
                    <a:gd name="adj5" fmla="val 125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grpSp>
            <p:nvGrpSpPr>
              <p:cNvPr id="46" name="グループ化 45">
                <a:extLst>
                  <a:ext uri="{FF2B5EF4-FFF2-40B4-BE49-F238E27FC236}">
                    <a16:creationId xmlns:a16="http://schemas.microsoft.com/office/drawing/2014/main" id="{E8C2477B-180A-B569-2D1F-11642DADD2C8}"/>
                  </a:ext>
                </a:extLst>
              </p:cNvPr>
              <p:cNvGrpSpPr/>
              <p:nvPr/>
            </p:nvGrpSpPr>
            <p:grpSpPr>
              <a:xfrm rot="16200000">
                <a:off x="8787661" y="4010197"/>
                <a:ext cx="941368" cy="1451267"/>
                <a:chOff x="7441660" y="1725018"/>
                <a:chExt cx="1227059" cy="1815850"/>
              </a:xfrm>
            </p:grpSpPr>
            <p:sp>
              <p:nvSpPr>
                <p:cNvPr id="48" name="矢印: 環状 47">
                  <a:extLst>
                    <a:ext uri="{FF2B5EF4-FFF2-40B4-BE49-F238E27FC236}">
                      <a16:creationId xmlns:a16="http://schemas.microsoft.com/office/drawing/2014/main" id="{E2A013D3-BAD3-5FFF-709C-EA20A2AD42A6}"/>
                    </a:ext>
                  </a:extLst>
                </p:cNvPr>
                <p:cNvSpPr/>
                <p:nvPr/>
              </p:nvSpPr>
              <p:spPr>
                <a:xfrm rot="18283405">
                  <a:off x="7864762" y="1715789"/>
                  <a:ext cx="794727" cy="813186"/>
                </a:xfrm>
                <a:prstGeom prst="circularArrow">
                  <a:avLst>
                    <a:gd name="adj1" fmla="val 9654"/>
                    <a:gd name="adj2" fmla="val 957108"/>
                    <a:gd name="adj3" fmla="val 20067000"/>
                    <a:gd name="adj4" fmla="val 13698144"/>
                    <a:gd name="adj5" fmla="val 157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nvGrpSpPr>
                <p:cNvPr id="49" name="グループ化 48">
                  <a:extLst>
                    <a:ext uri="{FF2B5EF4-FFF2-40B4-BE49-F238E27FC236}">
                      <a16:creationId xmlns:a16="http://schemas.microsoft.com/office/drawing/2014/main" id="{3D838934-2F0F-3E18-9550-5BF469EE0430}"/>
                    </a:ext>
                  </a:extLst>
                </p:cNvPr>
                <p:cNvGrpSpPr/>
                <p:nvPr/>
              </p:nvGrpSpPr>
              <p:grpSpPr>
                <a:xfrm>
                  <a:off x="7441660" y="2256776"/>
                  <a:ext cx="1186774" cy="1284092"/>
                  <a:chOff x="7580260" y="2185231"/>
                  <a:chExt cx="1106759" cy="1261158"/>
                </a:xfrm>
              </p:grpSpPr>
              <p:sp>
                <p:nvSpPr>
                  <p:cNvPr id="50" name="矢印: 下 49">
                    <a:extLst>
                      <a:ext uri="{FF2B5EF4-FFF2-40B4-BE49-F238E27FC236}">
                        <a16:creationId xmlns:a16="http://schemas.microsoft.com/office/drawing/2014/main" id="{C1914ACE-38C2-C5C7-EDA1-C0489128D8C7}"/>
                      </a:ext>
                    </a:extLst>
                  </p:cNvPr>
                  <p:cNvSpPr/>
                  <p:nvPr/>
                </p:nvSpPr>
                <p:spPr>
                  <a:xfrm rot="5400000">
                    <a:off x="8219502" y="2694564"/>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矢印: 下 50">
                    <a:extLst>
                      <a:ext uri="{FF2B5EF4-FFF2-40B4-BE49-F238E27FC236}">
                        <a16:creationId xmlns:a16="http://schemas.microsoft.com/office/drawing/2014/main" id="{2941A51D-1BCC-41DD-1035-849B2EB46373}"/>
                      </a:ext>
                    </a:extLst>
                  </p:cNvPr>
                  <p:cNvSpPr/>
                  <p:nvPr/>
                </p:nvSpPr>
                <p:spPr>
                  <a:xfrm rot="8952042">
                    <a:off x="7966583" y="2501407"/>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2" name="矢印: 下 51">
                    <a:extLst>
                      <a:ext uri="{FF2B5EF4-FFF2-40B4-BE49-F238E27FC236}">
                        <a16:creationId xmlns:a16="http://schemas.microsoft.com/office/drawing/2014/main" id="{ABB056DA-5170-3F7A-B86A-362175E5A149}"/>
                      </a:ext>
                    </a:extLst>
                  </p:cNvPr>
                  <p:cNvSpPr/>
                  <p:nvPr/>
                </p:nvSpPr>
                <p:spPr>
                  <a:xfrm rot="7517015">
                    <a:off x="7986189" y="2889117"/>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3" name="矢印: 下 52">
                    <a:extLst>
                      <a:ext uri="{FF2B5EF4-FFF2-40B4-BE49-F238E27FC236}">
                        <a16:creationId xmlns:a16="http://schemas.microsoft.com/office/drawing/2014/main" id="{6D1E9758-E07D-47C3-13F6-0FA725CB8A41}"/>
                      </a:ext>
                    </a:extLst>
                  </p:cNvPr>
                  <p:cNvSpPr/>
                  <p:nvPr/>
                </p:nvSpPr>
                <p:spPr>
                  <a:xfrm rot="5689888">
                    <a:off x="7986188" y="3263607"/>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矢印: 下 53">
                    <a:extLst>
                      <a:ext uri="{FF2B5EF4-FFF2-40B4-BE49-F238E27FC236}">
                        <a16:creationId xmlns:a16="http://schemas.microsoft.com/office/drawing/2014/main" id="{31B5ECEC-43DB-88BA-9C06-912F3F27E0D3}"/>
                      </a:ext>
                    </a:extLst>
                  </p:cNvPr>
                  <p:cNvSpPr/>
                  <p:nvPr/>
                </p:nvSpPr>
                <p:spPr>
                  <a:xfrm rot="3394429">
                    <a:off x="8407477" y="2937754"/>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矢印: 下 54">
                    <a:extLst>
                      <a:ext uri="{FF2B5EF4-FFF2-40B4-BE49-F238E27FC236}">
                        <a16:creationId xmlns:a16="http://schemas.microsoft.com/office/drawing/2014/main" id="{101D33B2-B543-D71E-D8C9-7527D2386A9F}"/>
                      </a:ext>
                    </a:extLst>
                  </p:cNvPr>
                  <p:cNvSpPr/>
                  <p:nvPr/>
                </p:nvSpPr>
                <p:spPr>
                  <a:xfrm rot="3033705">
                    <a:off x="8317149" y="3219855"/>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6" name="矢印: 下 55">
                    <a:extLst>
                      <a:ext uri="{FF2B5EF4-FFF2-40B4-BE49-F238E27FC236}">
                        <a16:creationId xmlns:a16="http://schemas.microsoft.com/office/drawing/2014/main" id="{2FB0D3F7-9E68-556C-D792-0B69E1C07F25}"/>
                      </a:ext>
                    </a:extLst>
                  </p:cNvPr>
                  <p:cNvSpPr/>
                  <p:nvPr/>
                </p:nvSpPr>
                <p:spPr>
                  <a:xfrm rot="9849733">
                    <a:off x="7839975" y="2185231"/>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矢印: 下 56">
                    <a:extLst>
                      <a:ext uri="{FF2B5EF4-FFF2-40B4-BE49-F238E27FC236}">
                        <a16:creationId xmlns:a16="http://schemas.microsoft.com/office/drawing/2014/main" id="{0333BF6D-787C-C76A-7572-DBA7CFC53178}"/>
                      </a:ext>
                    </a:extLst>
                  </p:cNvPr>
                  <p:cNvSpPr/>
                  <p:nvPr/>
                </p:nvSpPr>
                <p:spPr>
                  <a:xfrm rot="8820771">
                    <a:off x="7683891" y="2641087"/>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8" name="矢印: 下 57">
                    <a:extLst>
                      <a:ext uri="{FF2B5EF4-FFF2-40B4-BE49-F238E27FC236}">
                        <a16:creationId xmlns:a16="http://schemas.microsoft.com/office/drawing/2014/main" id="{29886B7D-B9AC-7644-FD37-7C021B7A0422}"/>
                      </a:ext>
                    </a:extLst>
                  </p:cNvPr>
                  <p:cNvSpPr/>
                  <p:nvPr/>
                </p:nvSpPr>
                <p:spPr>
                  <a:xfrm rot="1597099">
                    <a:off x="8502194" y="2589654"/>
                    <a:ext cx="184825" cy="18074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9" name="矢印: 下 58">
                    <a:extLst>
                      <a:ext uri="{FF2B5EF4-FFF2-40B4-BE49-F238E27FC236}">
                        <a16:creationId xmlns:a16="http://schemas.microsoft.com/office/drawing/2014/main" id="{06A816BE-086A-3968-9F6A-98D8A265E4C3}"/>
                      </a:ext>
                    </a:extLst>
                  </p:cNvPr>
                  <p:cNvSpPr/>
                  <p:nvPr/>
                </p:nvSpPr>
                <p:spPr>
                  <a:xfrm rot="7341947">
                    <a:off x="7593232" y="3149567"/>
                    <a:ext cx="170259" cy="196203"/>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47" name="矢印: 環状 46">
                  <a:extLst>
                    <a:ext uri="{FF2B5EF4-FFF2-40B4-BE49-F238E27FC236}">
                      <a16:creationId xmlns:a16="http://schemas.microsoft.com/office/drawing/2014/main" id="{569E2C81-3E9B-82BD-0574-221B19400311}"/>
                    </a:ext>
                  </a:extLst>
                </p:cNvPr>
                <p:cNvSpPr/>
                <p:nvPr/>
              </p:nvSpPr>
              <p:spPr>
                <a:xfrm>
                  <a:off x="8153530" y="2040251"/>
                  <a:ext cx="503643" cy="642025"/>
                </a:xfrm>
                <a:prstGeom prst="circularArrow">
                  <a:avLst>
                    <a:gd name="adj1" fmla="val 8281"/>
                    <a:gd name="adj2" fmla="val 1142319"/>
                    <a:gd name="adj3" fmla="val 20424819"/>
                    <a:gd name="adj4" fmla="val 2758115"/>
                    <a:gd name="adj5" fmla="val 12500"/>
                  </a:avLst>
                </a:prstGeom>
                <a:solidFill>
                  <a:srgbClr val="FF0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grpSp>
        <p:pic>
          <p:nvPicPr>
            <p:cNvPr id="196" name="図 195">
              <a:extLst>
                <a:ext uri="{FF2B5EF4-FFF2-40B4-BE49-F238E27FC236}">
                  <a16:creationId xmlns:a16="http://schemas.microsoft.com/office/drawing/2014/main" id="{2E2DC8B7-1693-66DD-DDC2-BF80EDB1AE15}"/>
                </a:ext>
              </a:extLst>
            </p:cNvPr>
            <p:cNvPicPr>
              <a:picLocks noChangeAspect="1"/>
            </p:cNvPicPr>
            <p:nvPr/>
          </p:nvPicPr>
          <p:blipFill>
            <a:blip r:embed="rId5"/>
            <a:stretch>
              <a:fillRect/>
            </a:stretch>
          </p:blipFill>
          <p:spPr>
            <a:xfrm>
              <a:off x="8822260" y="3490546"/>
              <a:ext cx="1508701" cy="1134208"/>
            </a:xfrm>
            <a:prstGeom prst="rect">
              <a:avLst/>
            </a:prstGeom>
          </p:spPr>
        </p:pic>
      </p:grpSp>
      <p:sp>
        <p:nvSpPr>
          <p:cNvPr id="32" name="Text Box 7">
            <a:extLst>
              <a:ext uri="{FF2B5EF4-FFF2-40B4-BE49-F238E27FC236}">
                <a16:creationId xmlns:a16="http://schemas.microsoft.com/office/drawing/2014/main" id="{80A58FF2-B121-0855-AA91-98C60E16C5F4}"/>
              </a:ext>
            </a:extLst>
          </p:cNvPr>
          <p:cNvSpPr txBox="1">
            <a:spLocks noChangeArrowheads="1"/>
          </p:cNvSpPr>
          <p:nvPr/>
        </p:nvSpPr>
        <p:spPr bwMode="auto">
          <a:xfrm>
            <a:off x="389995" y="-42768"/>
            <a:ext cx="5650937"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対策案の実施　（物的証拠）</a:t>
            </a:r>
          </a:p>
        </p:txBody>
      </p:sp>
      <p:sp>
        <p:nvSpPr>
          <p:cNvPr id="5" name="テキスト ボックス 4">
            <a:extLst>
              <a:ext uri="{FF2B5EF4-FFF2-40B4-BE49-F238E27FC236}">
                <a16:creationId xmlns:a16="http://schemas.microsoft.com/office/drawing/2014/main" id="{D0344B31-C9F1-D894-1BAD-1F706F99768E}"/>
              </a:ext>
            </a:extLst>
          </p:cNvPr>
          <p:cNvSpPr txBox="1"/>
          <p:nvPr/>
        </p:nvSpPr>
        <p:spPr>
          <a:xfrm>
            <a:off x="5317242" y="860076"/>
            <a:ext cx="1877437"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（配置エリア図）</a:t>
            </a:r>
            <a:endParaRPr kumimoji="1" lang="ja-JP" altLang="en-US" b="1" dirty="0">
              <a:latin typeface="Meiryo UI" panose="020B0604030504040204" pitchFamily="50" charset="-128"/>
              <a:ea typeface="Meiryo UI" panose="020B0604030504040204" pitchFamily="50" charset="-128"/>
            </a:endParaRPr>
          </a:p>
        </p:txBody>
      </p:sp>
      <p:pic>
        <p:nvPicPr>
          <p:cNvPr id="36" name="図 35">
            <a:extLst>
              <a:ext uri="{FF2B5EF4-FFF2-40B4-BE49-F238E27FC236}">
                <a16:creationId xmlns:a16="http://schemas.microsoft.com/office/drawing/2014/main" id="{891DE0CA-507C-238A-A6DC-75E22BD20E93}"/>
              </a:ext>
            </a:extLst>
          </p:cNvPr>
          <p:cNvPicPr>
            <a:picLocks noChangeAspect="1"/>
          </p:cNvPicPr>
          <p:nvPr/>
        </p:nvPicPr>
        <p:blipFill>
          <a:blip r:embed="rId6">
            <a:alphaModFix/>
            <a:extLst>
              <a:ext uri="{BEBA8EAE-BF5A-486C-A8C5-ECC9F3942E4B}">
                <a14:imgProps xmlns:a14="http://schemas.microsoft.com/office/drawing/2010/main">
                  <a14:imgLayer r:embed="rId7">
                    <a14:imgEffect>
                      <a14:sharpenSoften amount="25000"/>
                    </a14:imgEffect>
                    <a14:imgEffect>
                      <a14:brightnessContrast bright="40000" contrast="20000"/>
                    </a14:imgEffect>
                  </a14:imgLayer>
                </a14:imgProps>
              </a:ext>
            </a:extLst>
          </a:blip>
          <a:stretch>
            <a:fillRect/>
          </a:stretch>
        </p:blipFill>
        <p:spPr>
          <a:xfrm>
            <a:off x="3444877" y="1253939"/>
            <a:ext cx="1280271" cy="1396105"/>
          </a:xfrm>
          <a:prstGeom prst="rect">
            <a:avLst/>
          </a:prstGeom>
        </p:spPr>
      </p:pic>
      <p:sp>
        <p:nvSpPr>
          <p:cNvPr id="43" name="正方形/長方形 42">
            <a:extLst>
              <a:ext uri="{FF2B5EF4-FFF2-40B4-BE49-F238E27FC236}">
                <a16:creationId xmlns:a16="http://schemas.microsoft.com/office/drawing/2014/main" id="{EBFE81B2-029B-FB18-AFEB-4B63E4F4936C}"/>
              </a:ext>
            </a:extLst>
          </p:cNvPr>
          <p:cNvSpPr/>
          <p:nvPr/>
        </p:nvSpPr>
        <p:spPr>
          <a:xfrm>
            <a:off x="3434249" y="1229408"/>
            <a:ext cx="1290899" cy="1416791"/>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A3352D9C-C52D-6D90-8C0D-21E4E65D2217}"/>
              </a:ext>
            </a:extLst>
          </p:cNvPr>
          <p:cNvSpPr txBox="1"/>
          <p:nvPr/>
        </p:nvSpPr>
        <p:spPr>
          <a:xfrm>
            <a:off x="773" y="1031970"/>
            <a:ext cx="973343"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（時間</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月）</a:t>
            </a:r>
          </a:p>
        </p:txBody>
      </p:sp>
      <p:sp>
        <p:nvSpPr>
          <p:cNvPr id="34" name="正方形/長方形 33">
            <a:extLst>
              <a:ext uri="{FF2B5EF4-FFF2-40B4-BE49-F238E27FC236}">
                <a16:creationId xmlns:a16="http://schemas.microsoft.com/office/drawing/2014/main" id="{EBB28746-85DC-29B5-2580-E515D8D1CB2C}"/>
              </a:ext>
            </a:extLst>
          </p:cNvPr>
          <p:cNvSpPr/>
          <p:nvPr/>
        </p:nvSpPr>
        <p:spPr bwMode="auto">
          <a:xfrm>
            <a:off x="-99150" y="4170932"/>
            <a:ext cx="3762457" cy="395976"/>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r>
              <a:rPr lang="ja-JP" altLang="en-US" sz="1400" b="1" dirty="0">
                <a:solidFill>
                  <a:schemeClr val="tx1"/>
                </a:solidFill>
                <a:latin typeface="Meiryo UI" panose="020B0604030504040204" pitchFamily="50" charset="-128"/>
                <a:ea typeface="Meiryo UI" panose="020B0604030504040204" pitchFamily="50" charset="-128"/>
              </a:rPr>
              <a:t>インレットコネクタ拭き取り時間</a:t>
            </a:r>
          </a:p>
        </p:txBody>
      </p:sp>
      <p:sp>
        <p:nvSpPr>
          <p:cNvPr id="73" name="矢印: 下 72">
            <a:extLst>
              <a:ext uri="{FF2B5EF4-FFF2-40B4-BE49-F238E27FC236}">
                <a16:creationId xmlns:a16="http://schemas.microsoft.com/office/drawing/2014/main" id="{89211DFF-392F-552C-B810-930D47C7A0AD}"/>
              </a:ext>
            </a:extLst>
          </p:cNvPr>
          <p:cNvSpPr/>
          <p:nvPr/>
        </p:nvSpPr>
        <p:spPr>
          <a:xfrm rot="19610756">
            <a:off x="1773041" y="1633521"/>
            <a:ext cx="376761" cy="1787124"/>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00939769-46A7-0338-3E88-7095C59CC950}"/>
              </a:ext>
            </a:extLst>
          </p:cNvPr>
          <p:cNvSpPr/>
          <p:nvPr/>
        </p:nvSpPr>
        <p:spPr>
          <a:xfrm>
            <a:off x="4861745" y="993530"/>
            <a:ext cx="79237" cy="1652668"/>
          </a:xfrm>
          <a:prstGeom prst="rect">
            <a:avLst/>
          </a:prstGeom>
          <a:solidFill>
            <a:srgbClr val="FF00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8AB341AB-1BC5-A12E-DF79-505EFF9D0C47}"/>
              </a:ext>
            </a:extLst>
          </p:cNvPr>
          <p:cNvSpPr txBox="1"/>
          <p:nvPr/>
        </p:nvSpPr>
        <p:spPr>
          <a:xfrm>
            <a:off x="3404252" y="860076"/>
            <a:ext cx="1249060"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（網カゴ）</a:t>
            </a:r>
            <a:endParaRPr kumimoji="1" lang="ja-JP" altLang="en-US" b="1" dirty="0">
              <a:latin typeface="Meiryo UI" panose="020B0604030504040204" pitchFamily="50" charset="-128"/>
              <a:ea typeface="Meiryo UI" panose="020B0604030504040204" pitchFamily="50" charset="-128"/>
            </a:endParaRPr>
          </a:p>
        </p:txBody>
      </p:sp>
      <p:sp>
        <p:nvSpPr>
          <p:cNvPr id="23" name="スライド番号プレースホルダー 2">
            <a:extLst>
              <a:ext uri="{FF2B5EF4-FFF2-40B4-BE49-F238E27FC236}">
                <a16:creationId xmlns:a16="http://schemas.microsoft.com/office/drawing/2014/main" id="{A909078E-D0E4-3C5B-5966-649B4A16F8CD}"/>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20/24</a:t>
            </a:r>
          </a:p>
        </p:txBody>
      </p:sp>
      <p:sp>
        <p:nvSpPr>
          <p:cNvPr id="33" name="フッター プレースホルダー 1">
            <a:extLst>
              <a:ext uri="{FF2B5EF4-FFF2-40B4-BE49-F238E27FC236}">
                <a16:creationId xmlns:a16="http://schemas.microsoft.com/office/drawing/2014/main" id="{B7EA01F2-48FE-7459-B61A-BE6A5B5D85CF}"/>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08580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a:extLst>
              <a:ext uri="{FF2B5EF4-FFF2-40B4-BE49-F238E27FC236}">
                <a16:creationId xmlns:a16="http://schemas.microsoft.com/office/drawing/2014/main" id="{4A028900-CF5B-EB15-0116-C7DEF1534870}"/>
              </a:ext>
            </a:extLst>
          </p:cNvPr>
          <p:cNvSpPr txBox="1">
            <a:spLocks/>
          </p:cNvSpPr>
          <p:nvPr/>
        </p:nvSpPr>
        <p:spPr>
          <a:xfrm>
            <a:off x="10900341" y="5965054"/>
            <a:ext cx="736035" cy="365125"/>
          </a:xfrm>
          <a:prstGeom prst="rect">
            <a:avLst/>
          </a:prstGeom>
        </p:spPr>
        <p:txBody>
          <a:bodyPr vert="horz" lIns="91440" tIns="45720" rIns="91440" bIns="45720" rtlCol="0" anchor="ctr"/>
          <a:lstStyle>
            <a:defPPr>
              <a:defRPr lang="ja-JP"/>
            </a:defPPr>
            <a:lvl1pPr marL="0" algn="r" defTabSz="914400" rtl="0" eaLnBrk="1" fontAlgn="base" latinLnBrk="0" hangingPunct="1">
              <a:defRPr kumimoji="1" sz="1400" kern="1200">
                <a:solidFill>
                  <a:schemeClr val="tx1">
                    <a:tint val="75000"/>
                  </a:schemeClr>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4345066-4952-40C1-BC8B-CE2851EC3EF2}" type="slidenum">
              <a:rPr lang="ja-JP" altLang="en-US" b="1" smtClean="0">
                <a:solidFill>
                  <a:schemeClr val="bg1">
                    <a:lumMod val="65000"/>
                  </a:schemeClr>
                </a:solidFill>
                <a:latin typeface="Meiryo UI" panose="020B0604030504040204" pitchFamily="50" charset="-128"/>
                <a:ea typeface="Meiryo UI" panose="020B0604030504040204" pitchFamily="50" charset="-128"/>
              </a:rPr>
              <a:pPr/>
              <a:t>21</a:t>
            </a:fld>
            <a:endParaRPr lang="en-US" altLang="ja-JP" sz="900" b="1" dirty="0">
              <a:solidFill>
                <a:schemeClr val="bg1">
                  <a:lumMod val="65000"/>
                </a:schemeClr>
              </a:solidFill>
              <a:latin typeface="Meiryo UI" panose="020B0604030504040204" pitchFamily="50" charset="-128"/>
              <a:ea typeface="Meiryo UI" panose="020B0604030504040204" pitchFamily="50" charset="-128"/>
            </a:endParaRPr>
          </a:p>
        </p:txBody>
      </p:sp>
      <p:graphicFrame>
        <p:nvGraphicFramePr>
          <p:cNvPr id="5" name="表 4">
            <a:extLst>
              <a:ext uri="{FF2B5EF4-FFF2-40B4-BE49-F238E27FC236}">
                <a16:creationId xmlns:a16="http://schemas.microsoft.com/office/drawing/2014/main" id="{1920ACD2-2F46-8A6F-5A01-4BDA8D828199}"/>
              </a:ext>
            </a:extLst>
          </p:cNvPr>
          <p:cNvGraphicFramePr>
            <a:graphicFrameLocks noGrp="1"/>
          </p:cNvGraphicFramePr>
          <p:nvPr>
            <p:extLst>
              <p:ext uri="{D42A27DB-BD31-4B8C-83A1-F6EECF244321}">
                <p14:modId xmlns:p14="http://schemas.microsoft.com/office/powerpoint/2010/main" val="109344917"/>
              </p:ext>
            </p:extLst>
          </p:nvPr>
        </p:nvGraphicFramePr>
        <p:xfrm>
          <a:off x="170639" y="1225461"/>
          <a:ext cx="6687029" cy="1820450"/>
        </p:xfrm>
        <a:graphic>
          <a:graphicData uri="http://schemas.openxmlformats.org/drawingml/2006/table">
            <a:tbl>
              <a:tblPr firstRow="1" bandRow="1">
                <a:tableStyleId>{5C22544A-7EE6-4342-B048-85BDC9FD1C3A}</a:tableStyleId>
              </a:tblPr>
              <a:tblGrid>
                <a:gridCol w="2677353">
                  <a:extLst>
                    <a:ext uri="{9D8B030D-6E8A-4147-A177-3AD203B41FA5}">
                      <a16:colId xmlns:a16="http://schemas.microsoft.com/office/drawing/2014/main" val="1194955407"/>
                    </a:ext>
                  </a:extLst>
                </a:gridCol>
                <a:gridCol w="1002419">
                  <a:extLst>
                    <a:ext uri="{9D8B030D-6E8A-4147-A177-3AD203B41FA5}">
                      <a16:colId xmlns:a16="http://schemas.microsoft.com/office/drawing/2014/main" val="3299568403"/>
                    </a:ext>
                  </a:extLst>
                </a:gridCol>
                <a:gridCol w="1002419">
                  <a:extLst>
                    <a:ext uri="{9D8B030D-6E8A-4147-A177-3AD203B41FA5}">
                      <a16:colId xmlns:a16="http://schemas.microsoft.com/office/drawing/2014/main" val="3389112139"/>
                    </a:ext>
                  </a:extLst>
                </a:gridCol>
                <a:gridCol w="1002419">
                  <a:extLst>
                    <a:ext uri="{9D8B030D-6E8A-4147-A177-3AD203B41FA5}">
                      <a16:colId xmlns:a16="http://schemas.microsoft.com/office/drawing/2014/main" val="1561507517"/>
                    </a:ext>
                  </a:extLst>
                </a:gridCol>
                <a:gridCol w="1002419">
                  <a:extLst>
                    <a:ext uri="{9D8B030D-6E8A-4147-A177-3AD203B41FA5}">
                      <a16:colId xmlns:a16="http://schemas.microsoft.com/office/drawing/2014/main" val="549639197"/>
                    </a:ext>
                  </a:extLst>
                </a:gridCol>
              </a:tblGrid>
              <a:tr h="498564">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対策案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効果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作業性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安全性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判定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7691074"/>
                  </a:ext>
                </a:extLst>
              </a:tr>
              <a:tr h="660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➀網カゴに鉄板設置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800" b="0" dirty="0">
                          <a:latin typeface="Meiryo UI" panose="020B0604030504040204" pitchFamily="50" charset="-128"/>
                          <a:ea typeface="Meiryo UI" panose="020B0604030504040204" pitchFamily="50" charset="-128"/>
                        </a:rPr>
                        <a:t>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800" b="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800" b="0" dirty="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latin typeface="Meiryo UI" panose="020B0604030504040204" pitchFamily="50" charset="-128"/>
                          <a:ea typeface="Meiryo UI" panose="020B0604030504040204" pitchFamily="50" charset="-128"/>
                        </a:rPr>
                        <a:t>4</a:t>
                      </a:r>
                      <a:endParaRPr kumimoji="1" lang="ja-JP" altLang="en-US" sz="2400" b="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499680"/>
                  </a:ext>
                </a:extLst>
              </a:tr>
              <a:tr h="660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➁鉄板付網カゴ</a:t>
                      </a:r>
                      <a:endParaRPr kumimoji="1" lang="en-US" altLang="ja-JP" sz="2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solidFill>
                            <a:schemeClr val="tx1"/>
                          </a:solidFill>
                          <a:latin typeface="Meiryo UI" panose="020B0604030504040204" pitchFamily="50" charset="-128"/>
                          <a:ea typeface="Meiryo UI" panose="020B0604030504040204" pitchFamily="50" charset="-128"/>
                        </a:rPr>
                        <a:t>9</a:t>
                      </a:r>
                      <a:endParaRPr kumimoji="1" lang="ja-JP" altLang="en-US" sz="2800" b="1"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849737"/>
                  </a:ext>
                </a:extLst>
              </a:tr>
            </a:tbl>
          </a:graphicData>
        </a:graphic>
      </p:graphicFrame>
      <p:sp>
        <p:nvSpPr>
          <p:cNvPr id="8" name="テキスト ボックス 7">
            <a:extLst>
              <a:ext uri="{FF2B5EF4-FFF2-40B4-BE49-F238E27FC236}">
                <a16:creationId xmlns:a16="http://schemas.microsoft.com/office/drawing/2014/main" id="{A468C408-8E6D-7043-BF80-8695FA6E2E2D}"/>
              </a:ext>
            </a:extLst>
          </p:cNvPr>
          <p:cNvSpPr txBox="1"/>
          <p:nvPr/>
        </p:nvSpPr>
        <p:spPr>
          <a:xfrm>
            <a:off x="185262" y="459662"/>
            <a:ext cx="3413153"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■風の巻き込み防止対策</a:t>
            </a:r>
          </a:p>
        </p:txBody>
      </p:sp>
      <p:sp>
        <p:nvSpPr>
          <p:cNvPr id="9" name="テキスト ボックス 8">
            <a:extLst>
              <a:ext uri="{FF2B5EF4-FFF2-40B4-BE49-F238E27FC236}">
                <a16:creationId xmlns:a16="http://schemas.microsoft.com/office/drawing/2014/main" id="{2BD709E2-D0B9-1B75-0209-F6047799DE71}"/>
              </a:ext>
            </a:extLst>
          </p:cNvPr>
          <p:cNvSpPr txBox="1"/>
          <p:nvPr/>
        </p:nvSpPr>
        <p:spPr>
          <a:xfrm>
            <a:off x="214203" y="3283655"/>
            <a:ext cx="2806984" cy="369332"/>
          </a:xfrm>
          <a:prstGeom prst="rect">
            <a:avLst/>
          </a:prstGeom>
          <a:noFill/>
        </p:spPr>
        <p:txBody>
          <a:bodyPr wrap="square">
            <a:spAutoFit/>
          </a:bodyPr>
          <a:lstStyle/>
          <a:p>
            <a:pPr>
              <a:defRPr/>
            </a:pPr>
            <a:r>
              <a:rPr lang="ja-JP" altLang="en-US" b="1" dirty="0">
                <a:solidFill>
                  <a:srgbClr val="000000"/>
                </a:solidFill>
                <a:latin typeface="Meiryo UI" panose="020B0604030504040204" pitchFamily="50" charset="-128"/>
                <a:ea typeface="Meiryo UI" panose="020B0604030504040204" pitchFamily="50" charset="-128"/>
              </a:rPr>
              <a:t>①案：網カゴに鉄板設置</a:t>
            </a:r>
          </a:p>
        </p:txBody>
      </p:sp>
      <p:pic>
        <p:nvPicPr>
          <p:cNvPr id="10" name="図 9">
            <a:extLst>
              <a:ext uri="{FF2B5EF4-FFF2-40B4-BE49-F238E27FC236}">
                <a16:creationId xmlns:a16="http://schemas.microsoft.com/office/drawing/2014/main" id="{CFE1598E-4E1F-207A-C21E-E61AA7A1F11E}"/>
              </a:ext>
            </a:extLst>
          </p:cNvPr>
          <p:cNvPicPr>
            <a:picLocks noChangeAspect="1"/>
          </p:cNvPicPr>
          <p:nvPr/>
        </p:nvPicPr>
        <p:blipFill>
          <a:blip r:embed="rId2"/>
          <a:stretch>
            <a:fillRect/>
          </a:stretch>
        </p:blipFill>
        <p:spPr>
          <a:xfrm>
            <a:off x="878317" y="3740476"/>
            <a:ext cx="1675915" cy="1728288"/>
          </a:xfrm>
          <a:prstGeom prst="rect">
            <a:avLst/>
          </a:prstGeom>
        </p:spPr>
      </p:pic>
      <p:sp>
        <p:nvSpPr>
          <p:cNvPr id="11" name="テキスト ボックス 10">
            <a:extLst>
              <a:ext uri="{FF2B5EF4-FFF2-40B4-BE49-F238E27FC236}">
                <a16:creationId xmlns:a16="http://schemas.microsoft.com/office/drawing/2014/main" id="{F8E7CDD0-517A-ACDC-8FBE-C4E9CE603CC7}"/>
              </a:ext>
            </a:extLst>
          </p:cNvPr>
          <p:cNvSpPr txBox="1"/>
          <p:nvPr/>
        </p:nvSpPr>
        <p:spPr>
          <a:xfrm>
            <a:off x="429040" y="5408983"/>
            <a:ext cx="2604266" cy="338554"/>
          </a:xfrm>
          <a:prstGeom prst="rect">
            <a:avLst/>
          </a:prstGeom>
          <a:noFill/>
        </p:spPr>
        <p:txBody>
          <a:bodyPr wrap="square">
            <a:spAutoFit/>
          </a:bodyPr>
          <a:lstStyle/>
          <a:p>
            <a:pPr>
              <a:defRPr/>
            </a:pPr>
            <a:r>
              <a:rPr lang="ja-JP" altLang="en-US" sz="1600" b="1" dirty="0">
                <a:solidFill>
                  <a:srgbClr val="000000"/>
                </a:solidFill>
                <a:latin typeface="Meiryo UI" panose="020B0604030504040204" pitchFamily="50" charset="-128"/>
                <a:ea typeface="Meiryo UI" panose="020B0604030504040204" pitchFamily="50" charset="-128"/>
              </a:rPr>
              <a:t>４面</a:t>
            </a:r>
            <a:r>
              <a:rPr lang="en-US" altLang="ja-JP" sz="1600" b="1" dirty="0">
                <a:solidFill>
                  <a:srgbClr val="000000"/>
                </a:solidFill>
                <a:latin typeface="Meiryo UI" panose="020B0604030504040204" pitchFamily="50" charset="-128"/>
                <a:ea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rPr>
              <a:t>全面）⇒引っ掛け型</a:t>
            </a:r>
          </a:p>
        </p:txBody>
      </p:sp>
      <p:sp>
        <p:nvSpPr>
          <p:cNvPr id="12" name="正方形/長方形 11">
            <a:extLst>
              <a:ext uri="{FF2B5EF4-FFF2-40B4-BE49-F238E27FC236}">
                <a16:creationId xmlns:a16="http://schemas.microsoft.com/office/drawing/2014/main" id="{FC7FFFAE-4727-C539-E873-4E9321E34B4A}"/>
              </a:ext>
            </a:extLst>
          </p:cNvPr>
          <p:cNvSpPr/>
          <p:nvPr/>
        </p:nvSpPr>
        <p:spPr bwMode="auto">
          <a:xfrm>
            <a:off x="203629" y="3293557"/>
            <a:ext cx="2912130" cy="2417173"/>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EE6CC24B-AD62-CFAC-F957-6F99F4B35B9B}"/>
              </a:ext>
            </a:extLst>
          </p:cNvPr>
          <p:cNvSpPr txBox="1"/>
          <p:nvPr/>
        </p:nvSpPr>
        <p:spPr>
          <a:xfrm>
            <a:off x="236776" y="869764"/>
            <a:ext cx="6805398"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対策案の検討結果　　　　　　　　　　　　　　　　</a:t>
            </a: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rPr>
              <a:t>　〇：</a:t>
            </a:r>
            <a:r>
              <a:rPr lang="en-US" altLang="ja-JP" sz="1600" b="1" dirty="0">
                <a:latin typeface="Meiryo UI" panose="020B0604030504040204" pitchFamily="50" charset="-128"/>
                <a:ea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rPr>
              <a:t>1</a:t>
            </a:r>
            <a:endParaRPr lang="ja-JP" altLang="en-US" b="1"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6DB2F297-968C-D282-091F-1CC02358CCBF}"/>
              </a:ext>
            </a:extLst>
          </p:cNvPr>
          <p:cNvSpPr txBox="1"/>
          <p:nvPr/>
        </p:nvSpPr>
        <p:spPr>
          <a:xfrm>
            <a:off x="3790955" y="3304310"/>
            <a:ext cx="2912129" cy="369332"/>
          </a:xfrm>
          <a:prstGeom prst="rect">
            <a:avLst/>
          </a:prstGeom>
          <a:noFill/>
        </p:spPr>
        <p:txBody>
          <a:bodyPr wrap="square">
            <a:spAutoFit/>
          </a:bodyPr>
          <a:lstStyle/>
          <a:p>
            <a:pPr>
              <a:defRPr/>
            </a:pPr>
            <a:r>
              <a:rPr lang="ja-JP" altLang="en-US" b="1" dirty="0">
                <a:solidFill>
                  <a:schemeClr val="bg2"/>
                </a:solidFill>
                <a:latin typeface="Meiryo UI" panose="020B0604030504040204" pitchFamily="50" charset="-128"/>
                <a:ea typeface="Meiryo UI" panose="020B0604030504040204" pitchFamily="50" charset="-128"/>
              </a:rPr>
              <a:t>②案：鉄板付網カゴを採用</a:t>
            </a:r>
            <a:endParaRPr lang="ja-JP" altLang="en-US" sz="1600" b="1" dirty="0">
              <a:solidFill>
                <a:schemeClr val="bg2"/>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2067124E-57CC-DC10-53EA-5CDC4969E4BF}"/>
              </a:ext>
            </a:extLst>
          </p:cNvPr>
          <p:cNvSpPr/>
          <p:nvPr/>
        </p:nvSpPr>
        <p:spPr bwMode="auto">
          <a:xfrm>
            <a:off x="3225222" y="3301924"/>
            <a:ext cx="3594571" cy="2445614"/>
          </a:xfrm>
          <a:prstGeom prst="rect">
            <a:avLst/>
          </a:prstGeom>
          <a:no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b="1"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CFB37ADB-8E34-3C0B-BB09-FAC80D3468F9}"/>
              </a:ext>
            </a:extLst>
          </p:cNvPr>
          <p:cNvGrpSpPr/>
          <p:nvPr/>
        </p:nvGrpSpPr>
        <p:grpSpPr>
          <a:xfrm>
            <a:off x="3396742" y="3655991"/>
            <a:ext cx="1051876" cy="1021517"/>
            <a:chOff x="3579890" y="3779348"/>
            <a:chExt cx="783189" cy="788050"/>
          </a:xfrm>
        </p:grpSpPr>
        <p:pic>
          <p:nvPicPr>
            <p:cNvPr id="16" name="図 15">
              <a:extLst>
                <a:ext uri="{FF2B5EF4-FFF2-40B4-BE49-F238E27FC236}">
                  <a16:creationId xmlns:a16="http://schemas.microsoft.com/office/drawing/2014/main" id="{29149961-88BC-607F-39B0-0840A741F375}"/>
                </a:ext>
              </a:extLst>
            </p:cNvPr>
            <p:cNvPicPr>
              <a:picLocks noChangeAspect="1"/>
            </p:cNvPicPr>
            <p:nvPr/>
          </p:nvPicPr>
          <p:blipFill>
            <a:blip r:embed="rId3"/>
            <a:stretch>
              <a:fillRect/>
            </a:stretch>
          </p:blipFill>
          <p:spPr>
            <a:xfrm>
              <a:off x="3666903" y="3821410"/>
              <a:ext cx="559492" cy="745988"/>
            </a:xfrm>
            <a:prstGeom prst="rect">
              <a:avLst/>
            </a:prstGeom>
          </p:spPr>
        </p:pic>
        <p:sp>
          <p:nvSpPr>
            <p:cNvPr id="17" name="楕円 16">
              <a:extLst>
                <a:ext uri="{FF2B5EF4-FFF2-40B4-BE49-F238E27FC236}">
                  <a16:creationId xmlns:a16="http://schemas.microsoft.com/office/drawing/2014/main" id="{F3DCA54E-117B-9D77-2642-428881DCD4B6}"/>
                </a:ext>
              </a:extLst>
            </p:cNvPr>
            <p:cNvSpPr/>
            <p:nvPr/>
          </p:nvSpPr>
          <p:spPr bwMode="auto">
            <a:xfrm>
              <a:off x="3579890" y="3779348"/>
              <a:ext cx="783189" cy="416361"/>
            </a:xfrm>
            <a:prstGeom prst="ellipse">
              <a:avLst/>
            </a:prstGeom>
            <a:no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b="1" dirty="0">
                <a:solidFill>
                  <a:schemeClr val="bg2"/>
                </a:solidFill>
                <a:latin typeface="Meiryo UI" panose="020B0604030504040204" pitchFamily="50" charset="-128"/>
                <a:ea typeface="Meiryo UI" panose="020B0604030504040204" pitchFamily="50" charset="-128"/>
              </a:endParaRPr>
            </a:p>
          </p:txBody>
        </p:sp>
      </p:grpSp>
      <p:sp>
        <p:nvSpPr>
          <p:cNvPr id="18" name="テキスト ボックス 17">
            <a:extLst>
              <a:ext uri="{FF2B5EF4-FFF2-40B4-BE49-F238E27FC236}">
                <a16:creationId xmlns:a16="http://schemas.microsoft.com/office/drawing/2014/main" id="{300D5F26-5AB8-DC04-6F4A-9621AC4EC4E8}"/>
              </a:ext>
            </a:extLst>
          </p:cNvPr>
          <p:cNvSpPr txBox="1"/>
          <p:nvPr/>
        </p:nvSpPr>
        <p:spPr>
          <a:xfrm>
            <a:off x="3279346" y="5396587"/>
            <a:ext cx="3594571" cy="338554"/>
          </a:xfrm>
          <a:prstGeom prst="rect">
            <a:avLst/>
          </a:prstGeom>
          <a:noFill/>
        </p:spPr>
        <p:txBody>
          <a:bodyPr wrap="square">
            <a:spAutoFit/>
          </a:bodyPr>
          <a:lstStyle/>
          <a:p>
            <a:pPr>
              <a:defRPr/>
            </a:pPr>
            <a:r>
              <a:rPr lang="ja-JP" altLang="en-US" sz="1600" b="1" dirty="0">
                <a:solidFill>
                  <a:srgbClr val="000000"/>
                </a:solidFill>
                <a:latin typeface="Meiryo UI" panose="020B0604030504040204" pitchFamily="50" charset="-128"/>
                <a:ea typeface="Meiryo UI" panose="020B0604030504040204" pitchFamily="50" charset="-128"/>
              </a:rPr>
              <a:t>治具前後左右の４面に鉄板取り付け</a:t>
            </a:r>
          </a:p>
        </p:txBody>
      </p:sp>
      <p:grpSp>
        <p:nvGrpSpPr>
          <p:cNvPr id="19" name="グループ化 18">
            <a:extLst>
              <a:ext uri="{FF2B5EF4-FFF2-40B4-BE49-F238E27FC236}">
                <a16:creationId xmlns:a16="http://schemas.microsoft.com/office/drawing/2014/main" id="{363EB11C-6249-3836-AF2C-F4EAC1AF9B15}"/>
              </a:ext>
            </a:extLst>
          </p:cNvPr>
          <p:cNvGrpSpPr/>
          <p:nvPr/>
        </p:nvGrpSpPr>
        <p:grpSpPr>
          <a:xfrm>
            <a:off x="4599057" y="4106804"/>
            <a:ext cx="1905223" cy="1292871"/>
            <a:chOff x="2514275" y="4855132"/>
            <a:chExt cx="1248217" cy="850078"/>
          </a:xfrm>
        </p:grpSpPr>
        <p:pic>
          <p:nvPicPr>
            <p:cNvPr id="20" name="図 19">
              <a:extLst>
                <a:ext uri="{FF2B5EF4-FFF2-40B4-BE49-F238E27FC236}">
                  <a16:creationId xmlns:a16="http://schemas.microsoft.com/office/drawing/2014/main" id="{62099E9B-26FD-1913-5EDE-39BEC913021A}"/>
                </a:ext>
              </a:extLst>
            </p:cNvPr>
            <p:cNvPicPr>
              <a:picLocks noChangeAspect="1"/>
            </p:cNvPicPr>
            <p:nvPr/>
          </p:nvPicPr>
          <p:blipFill>
            <a:blip r:embed="rId4"/>
            <a:stretch>
              <a:fillRect/>
            </a:stretch>
          </p:blipFill>
          <p:spPr>
            <a:xfrm>
              <a:off x="2514275" y="4855132"/>
              <a:ext cx="1248217" cy="850078"/>
            </a:xfrm>
            <a:prstGeom prst="rect">
              <a:avLst/>
            </a:prstGeom>
          </p:spPr>
        </p:pic>
        <p:cxnSp>
          <p:nvCxnSpPr>
            <p:cNvPr id="21" name="直線コネクタ 20">
              <a:extLst>
                <a:ext uri="{FF2B5EF4-FFF2-40B4-BE49-F238E27FC236}">
                  <a16:creationId xmlns:a16="http://schemas.microsoft.com/office/drawing/2014/main" id="{5B139509-B449-A757-3EE3-DAAC67C48D60}"/>
                </a:ext>
              </a:extLst>
            </p:cNvPr>
            <p:cNvCxnSpPr/>
            <p:nvPr/>
          </p:nvCxnSpPr>
          <p:spPr bwMode="auto">
            <a:xfrm>
              <a:off x="2514275" y="5118485"/>
              <a:ext cx="624108" cy="27895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a:extLst>
                <a:ext uri="{FF2B5EF4-FFF2-40B4-BE49-F238E27FC236}">
                  <a16:creationId xmlns:a16="http://schemas.microsoft.com/office/drawing/2014/main" id="{E1C81D82-4E01-18BC-C3BA-88BCCC6DB1DC}"/>
                </a:ext>
              </a:extLst>
            </p:cNvPr>
            <p:cNvCxnSpPr/>
            <p:nvPr/>
          </p:nvCxnSpPr>
          <p:spPr bwMode="auto">
            <a:xfrm>
              <a:off x="2514275" y="5422318"/>
              <a:ext cx="624108" cy="27895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a:extLst>
                <a:ext uri="{FF2B5EF4-FFF2-40B4-BE49-F238E27FC236}">
                  <a16:creationId xmlns:a16="http://schemas.microsoft.com/office/drawing/2014/main" id="{F3516203-A9D4-DC8C-070E-D3037A695F39}"/>
                </a:ext>
              </a:extLst>
            </p:cNvPr>
            <p:cNvCxnSpPr/>
            <p:nvPr/>
          </p:nvCxnSpPr>
          <p:spPr bwMode="auto">
            <a:xfrm>
              <a:off x="3131749" y="4867320"/>
              <a:ext cx="624108" cy="27895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a:extLst>
                <a:ext uri="{FF2B5EF4-FFF2-40B4-BE49-F238E27FC236}">
                  <a16:creationId xmlns:a16="http://schemas.microsoft.com/office/drawing/2014/main" id="{EF355496-0831-49DA-AF88-43167F0D334D}"/>
                </a:ext>
              </a:extLst>
            </p:cNvPr>
            <p:cNvCxnSpPr>
              <a:endCxn id="20" idx="0"/>
            </p:cNvCxnSpPr>
            <p:nvPr/>
          </p:nvCxnSpPr>
          <p:spPr bwMode="auto">
            <a:xfrm flipV="1">
              <a:off x="2522096" y="4855132"/>
              <a:ext cx="616288" cy="2772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83C3DF67-9EA0-110A-CF77-48A1D3FB9279}"/>
                </a:ext>
              </a:extLst>
            </p:cNvPr>
            <p:cNvCxnSpPr/>
            <p:nvPr/>
          </p:nvCxnSpPr>
          <p:spPr bwMode="auto">
            <a:xfrm flipV="1">
              <a:off x="3144592" y="5135582"/>
              <a:ext cx="616288" cy="2772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E2BC53D2-F4E1-AAAC-5418-29D879CA7EF6}"/>
                </a:ext>
              </a:extLst>
            </p:cNvPr>
            <p:cNvCxnSpPr/>
            <p:nvPr/>
          </p:nvCxnSpPr>
          <p:spPr bwMode="auto">
            <a:xfrm>
              <a:off x="3135746" y="5401051"/>
              <a:ext cx="0" cy="26997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 name="直線矢印コネクタ 26">
            <a:extLst>
              <a:ext uri="{FF2B5EF4-FFF2-40B4-BE49-F238E27FC236}">
                <a16:creationId xmlns:a16="http://schemas.microsoft.com/office/drawing/2014/main" id="{445CB442-B517-6A0C-FA24-C58F0ECA2645}"/>
              </a:ext>
            </a:extLst>
          </p:cNvPr>
          <p:cNvCxnSpPr/>
          <p:nvPr/>
        </p:nvCxnSpPr>
        <p:spPr bwMode="auto">
          <a:xfrm>
            <a:off x="4486718" y="4002047"/>
            <a:ext cx="569158" cy="304157"/>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テキスト ボックス 27">
            <a:extLst>
              <a:ext uri="{FF2B5EF4-FFF2-40B4-BE49-F238E27FC236}">
                <a16:creationId xmlns:a16="http://schemas.microsoft.com/office/drawing/2014/main" id="{7E3C1DD5-739B-6461-D712-8A733FBC7956}"/>
              </a:ext>
            </a:extLst>
          </p:cNvPr>
          <p:cNvSpPr txBox="1"/>
          <p:nvPr/>
        </p:nvSpPr>
        <p:spPr>
          <a:xfrm>
            <a:off x="6941465" y="459662"/>
            <a:ext cx="3290743" cy="430887"/>
          </a:xfrm>
          <a:prstGeom prst="rect">
            <a:avLst/>
          </a:prstGeom>
          <a:noFill/>
        </p:spPr>
        <p:txBody>
          <a:bodyPr wrap="square">
            <a:spAutoFit/>
          </a:bodyPr>
          <a:lstStyle/>
          <a:p>
            <a:r>
              <a:rPr lang="ja-JP" altLang="en-US" sz="2200" b="1" dirty="0">
                <a:solidFill>
                  <a:srgbClr val="000000"/>
                </a:solidFill>
                <a:latin typeface="Meiryo UI" panose="020B0604030504040204" pitchFamily="50" charset="-128"/>
                <a:ea typeface="Meiryo UI" panose="020B0604030504040204" pitchFamily="50" charset="-128"/>
              </a:rPr>
              <a:t>■鉄板付網カゴの具現化</a:t>
            </a:r>
            <a:endParaRPr lang="ja-JP" altLang="en-US" sz="2200" b="1"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E6639E7D-D04D-F757-DEE8-63A330BC7A48}"/>
              </a:ext>
            </a:extLst>
          </p:cNvPr>
          <p:cNvSpPr/>
          <p:nvPr/>
        </p:nvSpPr>
        <p:spPr bwMode="auto">
          <a:xfrm>
            <a:off x="170640" y="2383953"/>
            <a:ext cx="6687028" cy="644998"/>
          </a:xfrm>
          <a:prstGeom prst="rect">
            <a:avLst/>
          </a:prstGeom>
          <a:no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1" lang="ja-JP" altLang="en-US" sz="2500" b="1" i="0" u="none" strike="noStrike" cap="none" normalizeH="0" baseline="0" dirty="0">
              <a:ln>
                <a:noFill/>
              </a:ln>
              <a:solidFill>
                <a:schemeClr val="bg2"/>
              </a:solidFill>
              <a:effectLst/>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CE497ACD-77D8-3B25-5433-C5A8AA0D9CC5}"/>
              </a:ext>
            </a:extLst>
          </p:cNvPr>
          <p:cNvSpPr/>
          <p:nvPr/>
        </p:nvSpPr>
        <p:spPr>
          <a:xfrm>
            <a:off x="0" y="5929304"/>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私たちの考えた防風網カゴが完成！</a:t>
            </a:r>
          </a:p>
        </p:txBody>
      </p:sp>
      <p:sp>
        <p:nvSpPr>
          <p:cNvPr id="32" name="AutoShape 10">
            <a:extLst>
              <a:ext uri="{FF2B5EF4-FFF2-40B4-BE49-F238E27FC236}">
                <a16:creationId xmlns:a16="http://schemas.microsoft.com/office/drawing/2014/main" id="{E0934DB2-3891-DDB9-D9F7-EEEBA609982C}"/>
              </a:ext>
            </a:extLst>
          </p:cNvPr>
          <p:cNvSpPr>
            <a:spLocks noChangeArrowheads="1"/>
          </p:cNvSpPr>
          <p:nvPr/>
        </p:nvSpPr>
        <p:spPr bwMode="auto">
          <a:xfrm>
            <a:off x="109057" y="438541"/>
            <a:ext cx="11954312" cy="5394722"/>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b="1">
              <a:latin typeface="Meiryo UI" panose="020B0604030504040204" pitchFamily="50" charset="-128"/>
              <a:ea typeface="Meiryo UI" panose="020B0604030504040204" pitchFamily="50" charset="-128"/>
            </a:endParaRPr>
          </a:p>
        </p:txBody>
      </p:sp>
      <p:sp>
        <p:nvSpPr>
          <p:cNvPr id="33" name="Text Box 7">
            <a:extLst>
              <a:ext uri="{FF2B5EF4-FFF2-40B4-BE49-F238E27FC236}">
                <a16:creationId xmlns:a16="http://schemas.microsoft.com/office/drawing/2014/main" id="{B50C94D9-DFFA-CCDF-F28C-46EF299BEE2E}"/>
              </a:ext>
            </a:extLst>
          </p:cNvPr>
          <p:cNvSpPr txBox="1">
            <a:spLocks noChangeArrowheads="1"/>
          </p:cNvSpPr>
          <p:nvPr/>
        </p:nvSpPr>
        <p:spPr bwMode="auto">
          <a:xfrm>
            <a:off x="103564" y="-45558"/>
            <a:ext cx="3533956"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対策案の検討・実施</a:t>
            </a:r>
          </a:p>
        </p:txBody>
      </p:sp>
      <p:sp>
        <p:nvSpPr>
          <p:cNvPr id="46" name="テキスト ボックス 45">
            <a:extLst>
              <a:ext uri="{FF2B5EF4-FFF2-40B4-BE49-F238E27FC236}">
                <a16:creationId xmlns:a16="http://schemas.microsoft.com/office/drawing/2014/main" id="{C3AB7800-18AA-5183-8EB8-9B2DF6AF68C0}"/>
              </a:ext>
            </a:extLst>
          </p:cNvPr>
          <p:cNvSpPr txBox="1"/>
          <p:nvPr/>
        </p:nvSpPr>
        <p:spPr>
          <a:xfrm>
            <a:off x="3513606" y="580356"/>
            <a:ext cx="1345653" cy="316256"/>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23/02/8</a:t>
            </a:r>
            <a:endParaRPr lang="ja-JP" altLang="en-US" sz="1400" dirty="0">
              <a:latin typeface="Meiryo UI" panose="020B0604030504040204" pitchFamily="50" charset="-128"/>
              <a:ea typeface="Meiryo UI" panose="020B0604030504040204" pitchFamily="50" charset="-128"/>
            </a:endParaRPr>
          </a:p>
        </p:txBody>
      </p:sp>
      <p:sp>
        <p:nvSpPr>
          <p:cNvPr id="55" name="テキスト ボックス 14">
            <a:extLst>
              <a:ext uri="{FF2B5EF4-FFF2-40B4-BE49-F238E27FC236}">
                <a16:creationId xmlns:a16="http://schemas.microsoft.com/office/drawing/2014/main" id="{371F4918-7081-0AF2-DBE6-5C4724E09740}"/>
              </a:ext>
            </a:extLst>
          </p:cNvPr>
          <p:cNvSpPr txBox="1"/>
          <p:nvPr/>
        </p:nvSpPr>
        <p:spPr>
          <a:xfrm>
            <a:off x="2645599" y="3012686"/>
            <a:ext cx="4282443"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600" dirty="0">
                <a:latin typeface="Meiryo UI" panose="020B0604030504040204" pitchFamily="50" charset="-128"/>
                <a:ea typeface="Meiryo UI" panose="020B0604030504040204" pitchFamily="50" charset="-128"/>
              </a:rPr>
              <a:t>「</a:t>
            </a:r>
            <a:r>
              <a:rPr kumimoji="1" lang="ja-JP" altLang="en-US" sz="1600"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風巻き込み防止対策案</a:t>
            </a:r>
            <a:r>
              <a:rPr kumimoji="1" lang="ja-JP" altLang="en-US" sz="1600" dirty="0">
                <a:latin typeface="Meiryo UI" panose="020B0604030504040204" pitchFamily="50" charset="-128"/>
                <a:ea typeface="Meiryo UI" panose="020B0604030504040204" pitchFamily="50" charset="-128"/>
              </a:rPr>
              <a:t>」の</a:t>
            </a:r>
            <a:r>
              <a:rPr lang="ja-JP" altLang="en-US" sz="1600" dirty="0">
                <a:latin typeface="Meiryo UI" panose="020B0604030504040204" pitchFamily="50" charset="-128"/>
                <a:ea typeface="Meiryo UI" panose="020B0604030504040204" pitchFamily="50" charset="-128"/>
              </a:rPr>
              <a:t>マトリックス</a:t>
            </a:r>
            <a:r>
              <a:rPr kumimoji="1" lang="ja-JP" altLang="en-US" sz="1600" dirty="0">
                <a:latin typeface="Meiryo UI" panose="020B0604030504040204" pitchFamily="50" charset="-128"/>
                <a:ea typeface="Meiryo UI" panose="020B0604030504040204" pitchFamily="50" charset="-128"/>
              </a:rPr>
              <a:t>図</a:t>
            </a:r>
            <a:endParaRPr kumimoji="1" lang="en-US" altLang="ja-JP" sz="1600" dirty="0">
              <a:latin typeface="Meiryo UI" panose="020B0604030504040204" pitchFamily="50" charset="-128"/>
              <a:ea typeface="Meiryo UI" panose="020B0604030504040204" pitchFamily="50" charset="-128"/>
            </a:endParaRPr>
          </a:p>
        </p:txBody>
      </p:sp>
      <p:pic>
        <p:nvPicPr>
          <p:cNvPr id="6" name="図 5" descr="屋内, 座る, 窓, 小さい が含まれている画像&#10;&#10;自動的に生成された説明">
            <a:extLst>
              <a:ext uri="{FF2B5EF4-FFF2-40B4-BE49-F238E27FC236}">
                <a16:creationId xmlns:a16="http://schemas.microsoft.com/office/drawing/2014/main" id="{A76059A3-DBDE-3913-B292-93820F9A0B7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33" b="90667" l="10000" r="90000">
                        <a14:foregroundMark x1="39750" y1="19667" x2="80250" y2="63167"/>
                        <a14:foregroundMark x1="80250" y1="63167" x2="79750" y2="60833"/>
                        <a14:foregroundMark x1="64750" y1="18833" x2="62625" y2="55167"/>
                        <a14:foregroundMark x1="39250" y1="18333" x2="46250" y2="19000"/>
                        <a14:foregroundMark x1="62375" y1="39500" x2="50000" y2="38333"/>
                        <a14:foregroundMark x1="46875" y1="10000" x2="73250" y2="9000"/>
                        <a14:foregroundMark x1="22620" y1="86222" x2="25000" y2="90167"/>
                        <a14:foregroundMark x1="20375" y1="82500" x2="20741" y2="83106"/>
                        <a14:foregroundMark x1="25000" y1="90167" x2="27750" y2="87000"/>
                        <a14:foregroundMark x1="29250" y1="87000" x2="40250" y2="86500"/>
                        <a14:foregroundMark x1="40250" y1="86500" x2="51750" y2="87333"/>
                        <a14:foregroundMark x1="80125" y1="84833" x2="75500" y2="90667"/>
                        <a14:foregroundMark x1="75500" y1="90667" x2="75000" y2="90333"/>
                        <a14:foregroundMark x1="56375" y1="33667" x2="62625" y2="40167"/>
                        <a14:foregroundMark x1="38250" y1="16500" x2="46375" y2="15000"/>
                        <a14:foregroundMark x1="46375" y1="15000" x2="46375" y2="15000"/>
                        <a14:foregroundMark x1="17250" y1="16167" x2="22750" y2="9667"/>
                        <a14:foregroundMark x1="22750" y1="9667" x2="22750" y2="9667"/>
                        <a14:foregroundMark x1="47750" y1="9667" x2="54875" y2="9667"/>
                        <a14:foregroundMark x1="54875" y1="9667" x2="59750" y2="9167"/>
                        <a14:foregroundMark x1="56750" y1="10167" x2="43500" y2="10833"/>
                        <a14:foregroundMark x1="21184" y1="64307" x2="21250" y2="65667"/>
                        <a14:foregroundMark x1="20375" y1="47667" x2="20440" y2="49000"/>
                        <a14:foregroundMark x1="78000" y1="7500" x2="82250" y2="13667"/>
                        <a14:foregroundMark x1="15364" y1="42771" x2="15250" y2="49167"/>
                        <a14:foregroundMark x1="85375" y1="50181" x2="85375" y2="51667"/>
                        <a14:foregroundMark x1="85375" y1="49292" x2="85375" y2="48970"/>
                        <a14:foregroundMark x1="85000" y1="55333" x2="84625" y2="61833"/>
                        <a14:foregroundMark x1="15250" y1="9500" x2="15250" y2="17167"/>
                        <a14:foregroundMark x1="15125" y1="8333" x2="15750" y2="7500"/>
                        <a14:foregroundMark x1="39227" y1="9833" x2="46250" y2="9833"/>
                        <a14:foregroundMark x1="46250" y1="9833" x2="53750" y2="9500"/>
                        <a14:foregroundMark x1="53750" y1="9500" x2="58625" y2="9500"/>
                        <a14:foregroundMark x1="17375" y1="66333" x2="17375" y2="66833"/>
                        <a14:foregroundMark x1="20775" y1="64727" x2="20625" y2="64833"/>
                        <a14:foregroundMark x1="18500" y1="66333" x2="19839" y2="65388"/>
                        <a14:foregroundMark x1="24690" y1="9823" x2="24375" y2="9833"/>
                        <a14:foregroundMark x1="62000" y1="8833" x2="39078" y2="10145"/>
                        <a14:foregroundMark x1="39306" y1="9667" x2="42750" y2="9667"/>
                        <a14:foregroundMark x1="42750" y1="9667" x2="60750" y2="8833"/>
                        <a14:foregroundMark x1="59250" y1="8500" x2="39496" y2="9271"/>
                        <a14:foregroundMark x1="39268" y1="9746" x2="41250" y2="9833"/>
                        <a14:foregroundMark x1="41250" y1="9833" x2="41500" y2="9500"/>
                        <a14:foregroundMark x1="22251" y1="90139" x2="27000" y2="90667"/>
                        <a14:foregroundMark x1="20702" y1="86749" x2="20868" y2="88000"/>
                        <a14:foregroundMark x1="20250" y1="83333" x2="20330" y2="83935"/>
                        <a14:foregroundMark x1="39086" y1="10129" x2="42125" y2="10333"/>
                        <a14:foregroundMark x1="24750" y1="9167" x2="24992" y2="9183"/>
                        <a14:foregroundMark x1="42125" y1="10333" x2="53875" y2="9667"/>
                        <a14:foregroundMark x1="24775" y1="9643" x2="24000" y2="9667"/>
                        <a14:foregroundMark x1="51000" y1="8833" x2="39536" y2="9187"/>
                        <a14:foregroundMark x1="39750" y1="9167" x2="44750" y2="9000"/>
                        <a14:foregroundMark x1="25021" y1="9122" x2="23125" y2="9167"/>
                        <a14:foregroundMark x1="39502" y1="9257" x2="60875" y2="11167"/>
                        <a14:foregroundMark x1="60875" y1="11167" x2="61375" y2="11167"/>
                        <a14:foregroundMark x1="25750" y1="10500" x2="60125" y2="11667"/>
                        <a14:foregroundMark x1="60125" y1="11667" x2="77875" y2="11333"/>
                        <a14:foregroundMark x1="77875" y1="11333" x2="77875" y2="11333"/>
                        <a14:foregroundMark x1="39500" y1="9833" x2="25000" y2="9833"/>
                        <a14:foregroundMark x1="30125" y1="10000" x2="36500" y2="9500"/>
                        <a14:foregroundMark x1="36500" y1="9500" x2="38875" y2="9667"/>
                        <a14:foregroundMark x1="25000" y1="9500" x2="23625" y2="9500"/>
                        <a14:foregroundMark x1="37500" y1="9500" x2="25048" y2="9500"/>
                        <a14:foregroundMark x1="16250" y1="7333" x2="15625" y2="16667"/>
                        <a14:foregroundMark x1="15625" y1="16667" x2="15750" y2="17167"/>
                        <a14:foregroundMark x1="15250" y1="43167" x2="15947" y2="42167"/>
                        <a14:foregroundMark x1="18523" y1="38644" x2="19125" y2="38167"/>
                        <a14:foregroundMark x1="15642" y1="38827" x2="15625" y2="38833"/>
                        <a14:foregroundMark x1="15941" y1="38718" x2="15978" y2="38705"/>
                        <a14:foregroundMark x1="18375" y1="37833" x2="17346" y2="38207"/>
                        <a14:foregroundMark x1="15655" y1="42167" x2="15750" y2="42833"/>
                        <a14:foregroundMark x1="15250" y1="39333" x2="15393" y2="40333"/>
                        <a14:foregroundMark x1="15937" y1="39709" x2="16330" y2="39447"/>
                        <a14:foregroundMark x1="15001" y1="40333" x2="15870" y2="39754"/>
                        <a14:foregroundMark x1="15866" y1="38247" x2="16875" y2="37833"/>
                        <a14:foregroundMark x1="15250" y1="38500" x2="15846" y2="38255"/>
                        <a14:foregroundMark x1="84250" y1="63667" x2="84125" y2="66500"/>
                        <a14:foregroundMark x1="83125" y1="37833" x2="84750" y2="37833"/>
                        <a14:foregroundMark x1="84750" y1="38500" x2="85250" y2="42333"/>
                        <a14:foregroundMark x1="85125" y1="43667" x2="85125" y2="46500"/>
                        <a14:foregroundMark x1="73750" y1="87667" x2="67250" y2="87667"/>
                        <a14:foregroundMark x1="65500" y1="87667" x2="59375" y2="88000"/>
                        <a14:foregroundMark x1="21750" y1="68000" x2="22375" y2="80333"/>
                        <a14:foregroundMark x1="21239" y1="57437" x2="21352" y2="62323"/>
                        <a14:foregroundMark x1="19728" y1="43946" x2="19750" y2="45000"/>
                        <a14:foregroundMark x1="19375" y1="27333" x2="19635" y2="39569"/>
                        <a14:foregroundMark x1="19750" y1="46000" x2="19936" y2="49350"/>
                        <a14:foregroundMark x1="18760" y1="65204" x2="18875" y2="67000"/>
                        <a14:backgroundMark x1="23875" y1="5333" x2="35750" y2="4167"/>
                        <a14:backgroundMark x1="35750" y1="4167" x2="67500" y2="5333"/>
                        <a14:backgroundMark x1="67500" y1="5333" x2="68250" y2="5167"/>
                        <a14:backgroundMark x1="18097" y1="45062" x2="18270" y2="46146"/>
                        <a14:backgroundMark x1="17625" y1="20833" x2="17713" y2="27396"/>
                        <a14:backgroundMark x1="19321" y1="46042" x2="19307" y2="45017"/>
                        <a14:backgroundMark x1="17375" y1="26833" x2="17392" y2="27409"/>
                        <a14:backgroundMark x1="86125" y1="15000" x2="87500" y2="35667"/>
                        <a14:backgroundMark x1="82500" y1="45000" x2="82500" y2="56000"/>
                        <a14:backgroundMark x1="83250" y1="70500" x2="86000" y2="87333"/>
                        <a14:backgroundMark x1="87250" y1="35333" x2="87750" y2="39333"/>
                        <a14:backgroundMark x1="19500" y1="84000" x2="19625" y2="86833"/>
                        <a14:backgroundMark x1="16750" y1="42333" x2="17533" y2="40766"/>
                        <a14:backgroundMark x1="17513" y1="39803" x2="16625" y2="40000"/>
                        <a14:backgroundMark x1="16625" y1="42833" x2="16500" y2="40833"/>
                        <a14:backgroundMark x1="16250" y1="42167" x2="17527" y2="40464"/>
                        <a14:backgroundMark x1="16125" y1="40333" x2="16125" y2="42167"/>
                        <a14:backgroundMark x1="16125" y1="40167" x2="16125" y2="40167"/>
                        <a14:backgroundMark x1="86333" y1="46500" x2="86500" y2="49167"/>
                        <a14:backgroundMark x1="86275" y1="43667" x2="86750" y2="38333"/>
                        <a14:backgroundMark x1="85875" y1="48167" x2="86023" y2="46500"/>
                        <a14:backgroundMark x1="86235" y1="46500" x2="86250" y2="47333"/>
                        <a14:backgroundMark x1="86157" y1="42125" x2="86185" y2="43667"/>
                        <a14:backgroundMark x1="25000" y1="9500" x2="24875" y2="8833"/>
                        <a14:backgroundMark x1="19125" y1="53000" x2="19125" y2="61000"/>
                        <a14:backgroundMark x1="19500" y1="68167" x2="19750" y2="78500"/>
                        <a14:backgroundMark x1="20125" y1="88000" x2="20125" y2="91000"/>
                        <a14:backgroundMark x1="19875" y1="61500" x2="19250" y2="63000"/>
                        <a14:backgroundMark x1="19625" y1="49333" x2="19375" y2="57333"/>
                        <a14:backgroundMark x1="19000" y1="39667" x2="19375" y2="44000"/>
                        <a14:backgroundMark x1="18250" y1="62167" x2="19750" y2="64167"/>
                        <a14:backgroundMark x1="19250" y1="66833" x2="20000" y2="66167"/>
                      </a14:backgroundRemoval>
                    </a14:imgEffect>
                  </a14:imgLayer>
                </a14:imgProps>
              </a:ext>
              <a:ext uri="{28A0092B-C50C-407E-A947-70E740481C1C}">
                <a14:useLocalDpi xmlns:a14="http://schemas.microsoft.com/office/drawing/2010/main" val="0"/>
              </a:ext>
            </a:extLst>
          </a:blip>
          <a:stretch>
            <a:fillRect/>
          </a:stretch>
        </p:blipFill>
        <p:spPr>
          <a:xfrm rot="10800000">
            <a:off x="6574166" y="1040328"/>
            <a:ext cx="2794099" cy="2095574"/>
          </a:xfrm>
          <a:prstGeom prst="rect">
            <a:avLst/>
          </a:prstGeom>
        </p:spPr>
      </p:pic>
      <p:pic>
        <p:nvPicPr>
          <p:cNvPr id="93" name="図 92">
            <a:extLst>
              <a:ext uri="{FF2B5EF4-FFF2-40B4-BE49-F238E27FC236}">
                <a16:creationId xmlns:a16="http://schemas.microsoft.com/office/drawing/2014/main" id="{289097B7-AAF0-FB52-C41C-5C5E62897D7D}"/>
              </a:ext>
            </a:extLst>
          </p:cNvPr>
          <p:cNvPicPr>
            <a:picLocks noChangeAspect="1"/>
          </p:cNvPicPr>
          <p:nvPr/>
        </p:nvPicPr>
        <p:blipFill rotWithShape="1">
          <a:blip r:embed="rId7"/>
          <a:srcRect l="17541" t="9025" r="4639" b="3277"/>
          <a:stretch/>
        </p:blipFill>
        <p:spPr>
          <a:xfrm>
            <a:off x="8938677" y="1121037"/>
            <a:ext cx="3086158" cy="2342173"/>
          </a:xfrm>
          <a:prstGeom prst="rect">
            <a:avLst/>
          </a:prstGeom>
        </p:spPr>
      </p:pic>
      <p:sp>
        <p:nvSpPr>
          <p:cNvPr id="30" name="テキスト ボックス 29">
            <a:extLst>
              <a:ext uri="{FF2B5EF4-FFF2-40B4-BE49-F238E27FC236}">
                <a16:creationId xmlns:a16="http://schemas.microsoft.com/office/drawing/2014/main" id="{7F702658-0634-9524-7B90-753F851DF1D5}"/>
              </a:ext>
            </a:extLst>
          </p:cNvPr>
          <p:cNvSpPr txBox="1"/>
          <p:nvPr/>
        </p:nvSpPr>
        <p:spPr>
          <a:xfrm>
            <a:off x="7382405" y="4601084"/>
            <a:ext cx="4434670" cy="461665"/>
          </a:xfrm>
          <a:prstGeom prst="rect">
            <a:avLst/>
          </a:prstGeom>
          <a:noFill/>
        </p:spPr>
        <p:txBody>
          <a:bodyPr wrap="square">
            <a:spAutoFit/>
          </a:bodyPr>
          <a:lstStyle/>
          <a:p>
            <a:r>
              <a:rPr lang="en-US" altLang="ja-JP" sz="2400" b="1" dirty="0">
                <a:latin typeface="Meiryo UI" panose="020B0604030504040204" pitchFamily="50" charset="-128"/>
                <a:ea typeface="Meiryo UI" panose="020B0604030504040204" pitchFamily="50" charset="-128"/>
              </a:rPr>
              <a:t>4</a:t>
            </a:r>
            <a:r>
              <a:rPr lang="ja-JP" altLang="en-US" sz="2400" b="1" dirty="0">
                <a:latin typeface="Meiryo UI" panose="020B0604030504040204" pitchFamily="50" charset="-128"/>
                <a:ea typeface="Meiryo UI" panose="020B0604030504040204" pitchFamily="50" charset="-128"/>
              </a:rPr>
              <a:t>面鉄板付網カゴの完成！</a:t>
            </a:r>
          </a:p>
        </p:txBody>
      </p:sp>
      <p:sp>
        <p:nvSpPr>
          <p:cNvPr id="47" name="テキスト ボックス 46">
            <a:extLst>
              <a:ext uri="{FF2B5EF4-FFF2-40B4-BE49-F238E27FC236}">
                <a16:creationId xmlns:a16="http://schemas.microsoft.com/office/drawing/2014/main" id="{C331E280-B639-FAE4-0B1B-5CB5FE678249}"/>
              </a:ext>
            </a:extLst>
          </p:cNvPr>
          <p:cNvSpPr txBox="1"/>
          <p:nvPr/>
        </p:nvSpPr>
        <p:spPr>
          <a:xfrm>
            <a:off x="7382405" y="5147935"/>
            <a:ext cx="4560266" cy="646331"/>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品質：外観は通常品と変化なし</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（生産技術・品質保証部確認済み）</a:t>
            </a:r>
            <a:endParaRPr lang="en-US" altLang="ja-JP" b="1" dirty="0">
              <a:latin typeface="Meiryo UI" panose="020B0604030504040204" pitchFamily="50" charset="-128"/>
              <a:ea typeface="Meiryo UI" panose="020B0604030504040204" pitchFamily="50" charset="-128"/>
            </a:endParaRPr>
          </a:p>
        </p:txBody>
      </p:sp>
      <p:pic>
        <p:nvPicPr>
          <p:cNvPr id="56" name="図 55">
            <a:extLst>
              <a:ext uri="{FF2B5EF4-FFF2-40B4-BE49-F238E27FC236}">
                <a16:creationId xmlns:a16="http://schemas.microsoft.com/office/drawing/2014/main" id="{4F6DACA0-7585-FA23-7423-BDB7EB1B991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6250">
                        <a14:foregroundMark x1="33000" y1="43667" x2="40750" y2="44667"/>
                        <a14:foregroundMark x1="40750" y1="44667" x2="42495" y2="44508"/>
                        <a14:foregroundMark x1="53625" y1="44667" x2="69125" y2="44833"/>
                        <a14:foregroundMark x1="62750" y1="45833" x2="77875" y2="45667"/>
                        <a14:foregroundMark x1="77875" y1="45667" x2="85500" y2="45667"/>
                        <a14:foregroundMark x1="90625" y1="44333" x2="92000" y2="64000"/>
                        <a14:foregroundMark x1="92000" y1="64000" x2="92000" y2="64000"/>
                        <a14:foregroundMark x1="95750" y1="42333" x2="96250" y2="43667"/>
                        <a14:foregroundMark x1="84375" y1="36333" x2="80000" y2="36833"/>
                        <a14:foregroundMark x1="82375" y1="35333" x2="81875" y2="35500"/>
                        <a14:foregroundMark x1="21875" y1="40167" x2="15250" y2="39333"/>
                        <a14:foregroundMark x1="15250" y1="39333" x2="13125" y2="40833"/>
                        <a14:foregroundMark x1="26375" y1="44500" x2="32375" y2="43167"/>
                        <a14:foregroundMark x1="25500" y1="44000" x2="24375" y2="44167"/>
                        <a14:foregroundMark x1="22000" y1="38247" x2="22000" y2="35500"/>
                        <a14:foregroundMark x1="25842" y1="35083" x2="27000" y2="35167"/>
                        <a14:foregroundMark x1="22375" y1="34833" x2="22947" y2="34874"/>
                        <a14:foregroundMark x1="21000" y1="37500" x2="21000" y2="38167"/>
                        <a14:foregroundMark x1="23625" y1="34667" x2="25375" y2="34667"/>
                        <a14:foregroundMark x1="43125" y1="43333" x2="44602" y2="43380"/>
                        <a14:foregroundMark x1="31663" y1="40522" x2="34500" y2="40667"/>
                        <a14:foregroundMark x1="27125" y1="35667" x2="27848" y2="40369"/>
                        <a14:foregroundMark x1="36375" y1="42500" x2="38500" y2="42500"/>
                        <a14:foregroundMark x1="29250" y1="43000" x2="30875" y2="42833"/>
                        <a14:foregroundMark x1="52491" y1="43000" x2="54250" y2="43000"/>
                        <a14:foregroundMark x1="44875" y1="43333" x2="48250" y2="43500"/>
                        <a14:foregroundMark x1="15307" y1="54044" x2="15500" y2="61167"/>
                        <a14:foregroundMark x1="15125" y1="47333" x2="15230" y2="51208"/>
                        <a14:foregroundMark x1="15625" y1="61333" x2="15625" y2="65000"/>
                        <a14:foregroundMark x1="15375" y1="63500" x2="15875" y2="66000"/>
                        <a14:foregroundMark x1="15250" y1="65000" x2="15250" y2="67333"/>
                        <a14:foregroundMark x1="49250" y1="43167" x2="50625" y2="43167"/>
                        <a14:foregroundMark x1="49500" y1="43000" x2="49500" y2="43000"/>
                        <a14:foregroundMark x1="49250" y1="43000" x2="49250" y2="43000"/>
                        <a14:foregroundMark x1="48750" y1="43000" x2="49375" y2="43000"/>
                        <a14:foregroundMark x1="30625" y1="40904" x2="30625" y2="41333"/>
                        <a14:backgroundMark x1="40250" y1="34167" x2="61000" y2="35000"/>
                        <a14:backgroundMark x1="23290" y1="37058" x2="24875" y2="39333"/>
                        <a14:backgroundMark x1="26500" y1="36500" x2="24553" y2="36387"/>
                        <a14:backgroundMark x1="39875" y1="41667" x2="44080" y2="41364"/>
                        <a14:backgroundMark x1="97125" y1="50167" x2="97625" y2="54667"/>
                        <a14:backgroundMark x1="29000" y1="33500" x2="29201" y2="35107"/>
                        <a14:backgroundMark x1="30000" y1="37000" x2="30000" y2="38833"/>
                        <a14:backgroundMark x1="51598" y1="41128" x2="53375" y2="41167"/>
                        <a14:backgroundMark x1="49433" y1="41081" x2="49664" y2="41086"/>
                        <a14:backgroundMark x1="45750" y1="41000" x2="46013" y2="41006"/>
                        <a14:backgroundMark x1="13625" y1="51333" x2="13750" y2="54167"/>
                        <a14:backgroundMark x1="14375" y1="52000" x2="14125" y2="53333"/>
                        <a14:backgroundMark x1="29250" y1="39833" x2="29625" y2="41333"/>
                      </a14:backgroundRemoval>
                    </a14:imgEffect>
                  </a14:imgLayer>
                </a14:imgProps>
              </a:ext>
            </a:extLst>
          </a:blip>
          <a:srcRect l="9329" t="32330" b="14363"/>
          <a:stretch/>
        </p:blipFill>
        <p:spPr>
          <a:xfrm>
            <a:off x="7493775" y="3231943"/>
            <a:ext cx="2912990" cy="1284437"/>
          </a:xfrm>
          <a:prstGeom prst="rect">
            <a:avLst/>
          </a:prstGeom>
        </p:spPr>
      </p:pic>
      <p:grpSp>
        <p:nvGrpSpPr>
          <p:cNvPr id="38" name="グループ化 37">
            <a:extLst>
              <a:ext uri="{FF2B5EF4-FFF2-40B4-BE49-F238E27FC236}">
                <a16:creationId xmlns:a16="http://schemas.microsoft.com/office/drawing/2014/main" id="{C67F417C-2485-5F20-4021-D592D43643D4}"/>
              </a:ext>
            </a:extLst>
          </p:cNvPr>
          <p:cNvGrpSpPr/>
          <p:nvPr/>
        </p:nvGrpSpPr>
        <p:grpSpPr>
          <a:xfrm>
            <a:off x="3206615" y="2521916"/>
            <a:ext cx="371032" cy="371032"/>
            <a:chOff x="4486718" y="161925"/>
            <a:chExt cx="371032" cy="371032"/>
          </a:xfrm>
        </p:grpSpPr>
        <p:sp>
          <p:nvSpPr>
            <p:cNvPr id="35" name="楕円 34">
              <a:extLst>
                <a:ext uri="{FF2B5EF4-FFF2-40B4-BE49-F238E27FC236}">
                  <a16:creationId xmlns:a16="http://schemas.microsoft.com/office/drawing/2014/main" id="{A65267AC-F4CD-459B-B65F-74FC7DF84E0C}"/>
                </a:ext>
              </a:extLst>
            </p:cNvPr>
            <p:cNvSpPr/>
            <p:nvPr/>
          </p:nvSpPr>
          <p:spPr>
            <a:xfrm>
              <a:off x="4486718" y="161925"/>
              <a:ext cx="371032" cy="371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37" name="楕円 36">
              <a:extLst>
                <a:ext uri="{FF2B5EF4-FFF2-40B4-BE49-F238E27FC236}">
                  <a16:creationId xmlns:a16="http://schemas.microsoft.com/office/drawing/2014/main" id="{BFEB3855-6859-CDBB-451F-7E0CB85FA723}"/>
                </a:ext>
              </a:extLst>
            </p:cNvPr>
            <p:cNvSpPr/>
            <p:nvPr/>
          </p:nvSpPr>
          <p:spPr>
            <a:xfrm>
              <a:off x="4559375" y="239371"/>
              <a:ext cx="220954" cy="22095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grpSp>
      <p:grpSp>
        <p:nvGrpSpPr>
          <p:cNvPr id="39" name="グループ化 38">
            <a:extLst>
              <a:ext uri="{FF2B5EF4-FFF2-40B4-BE49-F238E27FC236}">
                <a16:creationId xmlns:a16="http://schemas.microsoft.com/office/drawing/2014/main" id="{CF7D7E44-ADB5-4101-4CE3-E3A967D54166}"/>
              </a:ext>
            </a:extLst>
          </p:cNvPr>
          <p:cNvGrpSpPr/>
          <p:nvPr/>
        </p:nvGrpSpPr>
        <p:grpSpPr>
          <a:xfrm>
            <a:off x="4182787" y="2501886"/>
            <a:ext cx="371032" cy="371032"/>
            <a:chOff x="4486718" y="161925"/>
            <a:chExt cx="371032" cy="371032"/>
          </a:xfrm>
        </p:grpSpPr>
        <p:sp>
          <p:nvSpPr>
            <p:cNvPr id="40" name="楕円 39">
              <a:extLst>
                <a:ext uri="{FF2B5EF4-FFF2-40B4-BE49-F238E27FC236}">
                  <a16:creationId xmlns:a16="http://schemas.microsoft.com/office/drawing/2014/main" id="{42166CC7-6027-0EFD-074C-A674D93DB18E}"/>
                </a:ext>
              </a:extLst>
            </p:cNvPr>
            <p:cNvSpPr/>
            <p:nvPr/>
          </p:nvSpPr>
          <p:spPr>
            <a:xfrm>
              <a:off x="4486718" y="161925"/>
              <a:ext cx="371032" cy="371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41" name="楕円 40">
              <a:extLst>
                <a:ext uri="{FF2B5EF4-FFF2-40B4-BE49-F238E27FC236}">
                  <a16:creationId xmlns:a16="http://schemas.microsoft.com/office/drawing/2014/main" id="{5B57B710-0B75-040F-C5AD-8AF137BAF7C0}"/>
                </a:ext>
              </a:extLst>
            </p:cNvPr>
            <p:cNvSpPr/>
            <p:nvPr/>
          </p:nvSpPr>
          <p:spPr>
            <a:xfrm>
              <a:off x="4559375" y="239371"/>
              <a:ext cx="220954" cy="22095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grpSp>
      <p:grpSp>
        <p:nvGrpSpPr>
          <p:cNvPr id="42" name="グループ化 41">
            <a:extLst>
              <a:ext uri="{FF2B5EF4-FFF2-40B4-BE49-F238E27FC236}">
                <a16:creationId xmlns:a16="http://schemas.microsoft.com/office/drawing/2014/main" id="{B73F744F-D60C-4CDA-255F-3DC2EFCF0B99}"/>
              </a:ext>
            </a:extLst>
          </p:cNvPr>
          <p:cNvGrpSpPr/>
          <p:nvPr/>
        </p:nvGrpSpPr>
        <p:grpSpPr>
          <a:xfrm>
            <a:off x="5170510" y="2512371"/>
            <a:ext cx="371032" cy="371032"/>
            <a:chOff x="4486718" y="161925"/>
            <a:chExt cx="371032" cy="371032"/>
          </a:xfrm>
        </p:grpSpPr>
        <p:sp>
          <p:nvSpPr>
            <p:cNvPr id="43" name="楕円 42">
              <a:extLst>
                <a:ext uri="{FF2B5EF4-FFF2-40B4-BE49-F238E27FC236}">
                  <a16:creationId xmlns:a16="http://schemas.microsoft.com/office/drawing/2014/main" id="{E14E918F-6CA0-7DB6-1B81-8E6A923E760E}"/>
                </a:ext>
              </a:extLst>
            </p:cNvPr>
            <p:cNvSpPr/>
            <p:nvPr/>
          </p:nvSpPr>
          <p:spPr>
            <a:xfrm>
              <a:off x="4486718" y="161925"/>
              <a:ext cx="371032" cy="371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sp>
          <p:nvSpPr>
            <p:cNvPr id="48" name="楕円 47">
              <a:extLst>
                <a:ext uri="{FF2B5EF4-FFF2-40B4-BE49-F238E27FC236}">
                  <a16:creationId xmlns:a16="http://schemas.microsoft.com/office/drawing/2014/main" id="{E3C494F0-A7FD-D048-C481-2BDE2BC2C2C7}"/>
                </a:ext>
              </a:extLst>
            </p:cNvPr>
            <p:cNvSpPr/>
            <p:nvPr/>
          </p:nvSpPr>
          <p:spPr>
            <a:xfrm>
              <a:off x="4559375" y="239371"/>
              <a:ext cx="220954" cy="22095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Meiryo UI" panose="020B0604030504040204" pitchFamily="50" charset="-128"/>
                <a:ea typeface="Meiryo UI" panose="020B0604030504040204" pitchFamily="50" charset="-128"/>
              </a:endParaRPr>
            </a:p>
          </p:txBody>
        </p:sp>
      </p:grpSp>
      <p:sp>
        <p:nvSpPr>
          <p:cNvPr id="7" name="スライド番号プレースホルダー 2">
            <a:extLst>
              <a:ext uri="{FF2B5EF4-FFF2-40B4-BE49-F238E27FC236}">
                <a16:creationId xmlns:a16="http://schemas.microsoft.com/office/drawing/2014/main" id="{669B7CAB-0A5D-AD09-FAEF-93D4D79AD44F}"/>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21/24</a:t>
            </a:r>
          </a:p>
        </p:txBody>
      </p:sp>
      <p:sp>
        <p:nvSpPr>
          <p:cNvPr id="3" name="フッター プレースホルダー 1">
            <a:extLst>
              <a:ext uri="{FF2B5EF4-FFF2-40B4-BE49-F238E27FC236}">
                <a16:creationId xmlns:a16="http://schemas.microsoft.com/office/drawing/2014/main" id="{9EEC46A7-6626-2F20-24D6-6FAA1EE1F6E3}"/>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29863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1">
            <a:extLst>
              <a:ext uri="{FF2B5EF4-FFF2-40B4-BE49-F238E27FC236}">
                <a16:creationId xmlns:a16="http://schemas.microsoft.com/office/drawing/2014/main" id="{15B6273A-5C48-7D98-F97E-E3DE415B5808}"/>
              </a:ext>
            </a:extLst>
          </p:cNvPr>
          <p:cNvSpPr txBox="1">
            <a:spLocks/>
          </p:cNvSpPr>
          <p:nvPr/>
        </p:nvSpPr>
        <p:spPr>
          <a:xfrm>
            <a:off x="802549" y="2057791"/>
            <a:ext cx="3346860" cy="334237"/>
          </a:xfrm>
          <a:prstGeom prst="rect">
            <a:avLst/>
          </a:prstGeom>
        </p:spPr>
        <p:txBody>
          <a:bodyPr anchor="ctr"/>
          <a:lstStyle>
            <a:defPPr>
              <a:defRPr lang="ja-JP"/>
            </a:defPPr>
            <a:lvl1pPr marL="0" algn="l" defTabSz="914400" rtl="0" eaLnBrk="1" latinLnBrk="0" hangingPunct="1">
              <a:defRPr kumimoji="1" lang="ja-JP" altLang="en-US" sz="800" kern="1200">
                <a:solidFill>
                  <a:schemeClr val="bg1">
                    <a:lumMod val="65000"/>
                  </a:schemeClr>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zh-CN">
                <a:latin typeface="Meiryo UI" panose="020B0604030504040204" pitchFamily="50" charset="-128"/>
                <a:ea typeface="Meiryo UI" panose="020B0604030504040204" pitchFamily="50" charset="-128"/>
              </a:rPr>
              <a:t>ＱＣ全社事例共有会　　</a:t>
            </a:r>
            <a:r>
              <a:rPr lang="en-US" altLang="zh-CN">
                <a:latin typeface="Meiryo UI" panose="020B0604030504040204" pitchFamily="50" charset="-128"/>
                <a:ea typeface="Meiryo UI" panose="020B0604030504040204" pitchFamily="50" charset="-128"/>
              </a:rPr>
              <a:t>2023</a:t>
            </a:r>
            <a:r>
              <a:rPr lang="zh-CN">
                <a:latin typeface="Meiryo UI" panose="020B0604030504040204" pitchFamily="50" charset="-128"/>
                <a:ea typeface="Meiryo UI" panose="020B0604030504040204" pitchFamily="50" charset="-128"/>
              </a:rPr>
              <a:t>年</a:t>
            </a:r>
            <a:r>
              <a:rPr lang="en-US" altLang="zh-CN">
                <a:latin typeface="Meiryo UI" panose="020B0604030504040204" pitchFamily="50" charset="-128"/>
                <a:ea typeface="Meiryo UI" panose="020B0604030504040204" pitchFamily="50" charset="-128"/>
              </a:rPr>
              <a:t>11</a:t>
            </a:r>
            <a:r>
              <a:rPr lang="zh-CN">
                <a:latin typeface="Meiryo UI" panose="020B0604030504040204" pitchFamily="50" charset="-128"/>
                <a:ea typeface="Meiryo UI" panose="020B0604030504040204" pitchFamily="50" charset="-128"/>
              </a:rPr>
              <a:t>月</a:t>
            </a:r>
            <a:r>
              <a:rPr lang="en-US" altLang="zh-CN">
                <a:latin typeface="Meiryo UI" panose="020B0604030504040204" pitchFamily="50" charset="-128"/>
                <a:ea typeface="Meiryo UI" panose="020B0604030504040204" pitchFamily="50" charset="-128"/>
              </a:rPr>
              <a:t>2</a:t>
            </a:r>
            <a:r>
              <a:rPr lang="zh-CN">
                <a:latin typeface="Meiryo UI" panose="020B0604030504040204" pitchFamily="50" charset="-128"/>
                <a:ea typeface="Meiryo UI" panose="020B0604030504040204" pitchFamily="50" charset="-128"/>
              </a:rPr>
              <a:t>日</a:t>
            </a:r>
            <a:endParaRPr lang="en-US"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16C89858-FECD-836B-96F8-3386E6EF3694}"/>
              </a:ext>
            </a:extLst>
          </p:cNvPr>
          <p:cNvSpPr txBox="1"/>
          <p:nvPr/>
        </p:nvSpPr>
        <p:spPr>
          <a:xfrm>
            <a:off x="77977" y="4509305"/>
            <a:ext cx="6230528" cy="1200329"/>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・鉄板取付によりインレットコネクタ２３年３月末</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時点で拭き取り時間</a:t>
            </a:r>
            <a:r>
              <a:rPr lang="ja-JP" altLang="en-US" b="1" dirty="0">
                <a:solidFill>
                  <a:srgbClr val="000000"/>
                </a:solidFill>
                <a:latin typeface="Meiryo UI" panose="020B0604030504040204" pitchFamily="50" charset="-128"/>
                <a:ea typeface="Meiryo UI" panose="020B0604030504040204" pitchFamily="50" charset="-128"/>
              </a:rPr>
              <a:t>０時間と目標達成（現在継続中）</a:t>
            </a:r>
            <a:endParaRPr lang="en-US" altLang="ja-JP" b="1" dirty="0">
              <a:solidFill>
                <a:srgbClr val="000000"/>
              </a:solidFill>
              <a:latin typeface="Meiryo UI" panose="020B0604030504040204" pitchFamily="50" charset="-128"/>
              <a:ea typeface="Meiryo UI" panose="020B0604030504040204" pitchFamily="50" charset="-128"/>
            </a:endParaRPr>
          </a:p>
          <a:p>
            <a:r>
              <a:rPr lang="ja-JP" altLang="en-US" b="1" dirty="0">
                <a:solidFill>
                  <a:srgbClr val="000000"/>
                </a:solidFill>
                <a:latin typeface="Meiryo UI" panose="020B0604030504040204" pitchFamily="50" charset="-128"/>
                <a:ea typeface="Meiryo UI" panose="020B0604030504040204" pitchFamily="50" charset="-128"/>
              </a:rPr>
              <a:t>・付帯効果としまして他の製品も拭き取り時間</a:t>
            </a:r>
            <a:endParaRPr lang="en-US" altLang="ja-JP" b="1" dirty="0">
              <a:solidFill>
                <a:srgbClr val="000000"/>
              </a:solidFill>
              <a:latin typeface="Meiryo UI" panose="020B0604030504040204" pitchFamily="50" charset="-128"/>
              <a:ea typeface="Meiryo UI" panose="020B0604030504040204" pitchFamily="50" charset="-128"/>
            </a:endParaRPr>
          </a:p>
          <a:p>
            <a:r>
              <a:rPr lang="ja-JP" altLang="en-US" b="1" dirty="0">
                <a:solidFill>
                  <a:srgbClr val="000000"/>
                </a:solidFill>
                <a:latin typeface="Meiryo UI" panose="020B0604030504040204" pitchFamily="50" charset="-128"/>
                <a:ea typeface="Meiryo UI" panose="020B0604030504040204" pitchFamily="50" charset="-128"/>
              </a:rPr>
              <a:t>　９</a:t>
            </a:r>
            <a:r>
              <a:rPr lang="en-US" altLang="ja-JP" b="1" dirty="0">
                <a:solidFill>
                  <a:srgbClr val="000000"/>
                </a:solidFill>
                <a:latin typeface="Meiryo UI" panose="020B0604030504040204" pitchFamily="50" charset="-128"/>
                <a:ea typeface="Meiryo UI" panose="020B0604030504040204" pitchFamily="50" charset="-128"/>
              </a:rPr>
              <a:t>.</a:t>
            </a:r>
            <a:r>
              <a:rPr lang="ja-JP" altLang="en-US" b="1" dirty="0">
                <a:solidFill>
                  <a:srgbClr val="000000"/>
                </a:solidFill>
                <a:latin typeface="Meiryo UI" panose="020B0604030504040204" pitchFamily="50" charset="-128"/>
                <a:ea typeface="Meiryo UI" panose="020B0604030504040204" pitchFamily="50" charset="-128"/>
              </a:rPr>
              <a:t>９時間→０時間達成</a:t>
            </a:r>
            <a:endParaRPr lang="en-US" altLang="ja-JP" b="1" dirty="0">
              <a:solidFill>
                <a:srgbClr val="00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04D0171-9AF8-487C-CEC0-1E4F7277587F}"/>
              </a:ext>
            </a:extLst>
          </p:cNvPr>
          <p:cNvSpPr txBox="1"/>
          <p:nvPr/>
        </p:nvSpPr>
        <p:spPr>
          <a:xfrm>
            <a:off x="73966" y="478735"/>
            <a:ext cx="3956532"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■インレットコネクタ拭き取り時間</a:t>
            </a:r>
          </a:p>
        </p:txBody>
      </p:sp>
      <p:graphicFrame>
        <p:nvGraphicFramePr>
          <p:cNvPr id="7" name="グラフ 6">
            <a:extLst>
              <a:ext uri="{FF2B5EF4-FFF2-40B4-BE49-F238E27FC236}">
                <a16:creationId xmlns:a16="http://schemas.microsoft.com/office/drawing/2014/main" id="{B06CC250-84A7-133A-8AD2-8CE63D671CC8}"/>
              </a:ext>
            </a:extLst>
          </p:cNvPr>
          <p:cNvGraphicFramePr>
            <a:graphicFrameLocks/>
          </p:cNvGraphicFramePr>
          <p:nvPr>
            <p:extLst>
              <p:ext uri="{D42A27DB-BD31-4B8C-83A1-F6EECF244321}">
                <p14:modId xmlns:p14="http://schemas.microsoft.com/office/powerpoint/2010/main" val="3926984065"/>
              </p:ext>
            </p:extLst>
          </p:nvPr>
        </p:nvGraphicFramePr>
        <p:xfrm>
          <a:off x="234753" y="1177269"/>
          <a:ext cx="5258336" cy="3347646"/>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a:extLst>
              <a:ext uri="{FF2B5EF4-FFF2-40B4-BE49-F238E27FC236}">
                <a16:creationId xmlns:a16="http://schemas.microsoft.com/office/drawing/2014/main" id="{F79F14B0-2F19-5608-E0F2-5231FC91F850}"/>
              </a:ext>
            </a:extLst>
          </p:cNvPr>
          <p:cNvSpPr txBox="1"/>
          <p:nvPr/>
        </p:nvSpPr>
        <p:spPr>
          <a:xfrm>
            <a:off x="772980" y="1097272"/>
            <a:ext cx="1532792" cy="461665"/>
          </a:xfrm>
          <a:prstGeom prst="rect">
            <a:avLst/>
          </a:prstGeom>
          <a:noFill/>
        </p:spPr>
        <p:txBody>
          <a:bodyPr wrap="none" rtlCol="0">
            <a:spAutoFit/>
          </a:bodyPr>
          <a:lstStyle/>
          <a:p>
            <a:r>
              <a:rPr lang="en-US" altLang="ja-JP" sz="2400" b="1" dirty="0">
                <a:latin typeface="Meiryo UI" panose="020B0604030504040204" pitchFamily="50" charset="-128"/>
                <a:ea typeface="Meiryo UI" panose="020B0604030504040204" pitchFamily="50" charset="-128"/>
              </a:rPr>
              <a:t>46.2</a:t>
            </a:r>
            <a:r>
              <a:rPr lang="ja-JP" altLang="en-US" sz="2400" b="1" dirty="0">
                <a:latin typeface="Meiryo UI" panose="020B0604030504040204" pitchFamily="50" charset="-128"/>
                <a:ea typeface="Meiryo UI" panose="020B0604030504040204" pitchFamily="50" charset="-128"/>
              </a:rPr>
              <a:t>時間</a:t>
            </a:r>
          </a:p>
        </p:txBody>
      </p:sp>
      <p:sp>
        <p:nvSpPr>
          <p:cNvPr id="11" name="テキスト ボックス 10">
            <a:extLst>
              <a:ext uri="{FF2B5EF4-FFF2-40B4-BE49-F238E27FC236}">
                <a16:creationId xmlns:a16="http://schemas.microsoft.com/office/drawing/2014/main" id="{540895DA-DBC0-2743-E3EE-7F56ED4E6554}"/>
              </a:ext>
            </a:extLst>
          </p:cNvPr>
          <p:cNvSpPr txBox="1"/>
          <p:nvPr/>
        </p:nvSpPr>
        <p:spPr>
          <a:xfrm>
            <a:off x="2948736" y="1984972"/>
            <a:ext cx="2236510" cy="584775"/>
          </a:xfrm>
          <a:prstGeom prst="rect">
            <a:avLst/>
          </a:prstGeom>
          <a:noFill/>
        </p:spPr>
        <p:txBody>
          <a:bodyPr wrap="none" rtlCol="0">
            <a:spAutoFit/>
          </a:bodyPr>
          <a:lstStyle/>
          <a:p>
            <a:r>
              <a:rPr lang="ja-JP" altLang="en-US" sz="3200" b="1" u="sng" dirty="0">
                <a:solidFill>
                  <a:schemeClr val="bg2"/>
                </a:solidFill>
                <a:latin typeface="Meiryo UI" panose="020B0604030504040204" pitchFamily="50" charset="-128"/>
                <a:ea typeface="Meiryo UI" panose="020B0604030504040204" pitchFamily="50" charset="-128"/>
              </a:rPr>
              <a:t>目標達成</a:t>
            </a:r>
            <a:r>
              <a:rPr lang="en-US" altLang="ja-JP" sz="3200" b="1" u="sng" dirty="0">
                <a:solidFill>
                  <a:schemeClr val="bg2"/>
                </a:solidFill>
                <a:latin typeface="Meiryo UI" panose="020B0604030504040204" pitchFamily="50" charset="-128"/>
                <a:ea typeface="Meiryo UI" panose="020B0604030504040204" pitchFamily="50" charset="-128"/>
              </a:rPr>
              <a:t>‼</a:t>
            </a:r>
            <a:endParaRPr lang="ja-JP" altLang="en-US" sz="3200" b="1" u="sng" dirty="0">
              <a:solidFill>
                <a:schemeClr val="bg2"/>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1B42BDF3-936F-92AD-1E83-F4D74BB5046C}"/>
              </a:ext>
            </a:extLst>
          </p:cNvPr>
          <p:cNvSpPr txBox="1"/>
          <p:nvPr/>
        </p:nvSpPr>
        <p:spPr>
          <a:xfrm>
            <a:off x="4432903" y="3581254"/>
            <a:ext cx="1107996" cy="461665"/>
          </a:xfrm>
          <a:prstGeom prst="rect">
            <a:avLst/>
          </a:prstGeom>
          <a:noFill/>
        </p:spPr>
        <p:txBody>
          <a:bodyPr wrap="none" rtlCol="0">
            <a:spAutoFit/>
          </a:bodyPr>
          <a:lstStyle/>
          <a:p>
            <a:r>
              <a:rPr lang="ja-JP" altLang="en-US" sz="2400" b="1" dirty="0">
                <a:solidFill>
                  <a:schemeClr val="bg2"/>
                </a:solidFill>
                <a:latin typeface="Meiryo UI" panose="020B0604030504040204" pitchFamily="50" charset="-128"/>
                <a:ea typeface="Meiryo UI" panose="020B0604030504040204" pitchFamily="50" charset="-128"/>
              </a:rPr>
              <a:t>０時間</a:t>
            </a:r>
          </a:p>
        </p:txBody>
      </p:sp>
      <p:sp>
        <p:nvSpPr>
          <p:cNvPr id="13" name="テキスト ボックス 12">
            <a:extLst>
              <a:ext uri="{FF2B5EF4-FFF2-40B4-BE49-F238E27FC236}">
                <a16:creationId xmlns:a16="http://schemas.microsoft.com/office/drawing/2014/main" id="{92386C6B-FF11-79DE-276A-83AC2FC21DA9}"/>
              </a:ext>
            </a:extLst>
          </p:cNvPr>
          <p:cNvSpPr txBox="1"/>
          <p:nvPr/>
        </p:nvSpPr>
        <p:spPr>
          <a:xfrm>
            <a:off x="896696" y="4120593"/>
            <a:ext cx="1072409" cy="338554"/>
          </a:xfrm>
          <a:prstGeom prst="rect">
            <a:avLst/>
          </a:prstGeom>
          <a:solidFill>
            <a:schemeClr val="bg1"/>
          </a:solidFill>
          <a:ln>
            <a:solidFill>
              <a:schemeClr val="bg1"/>
            </a:solidFill>
          </a:ln>
        </p:spPr>
        <p:txBody>
          <a:bodyPr wrap="none" rtlCol="0">
            <a:spAutoFit/>
          </a:bodyPr>
          <a:lstStyle/>
          <a:p>
            <a:r>
              <a:rPr lang="en-US" altLang="ja-JP" sz="1600" b="1" dirty="0">
                <a:latin typeface="Meiryo UI" panose="020B0604030504040204" pitchFamily="50" charset="-128"/>
                <a:ea typeface="Meiryo UI" panose="020B0604030504040204" pitchFamily="50" charset="-128"/>
              </a:rPr>
              <a:t>22/09</a:t>
            </a:r>
            <a:r>
              <a:rPr lang="ja-JP" altLang="en-US" sz="1600" b="1" dirty="0">
                <a:latin typeface="Meiryo UI" panose="020B0604030504040204" pitchFamily="50" charset="-128"/>
                <a:ea typeface="Meiryo UI" panose="020B0604030504040204" pitchFamily="50" charset="-128"/>
              </a:rPr>
              <a:t>月</a:t>
            </a:r>
          </a:p>
        </p:txBody>
      </p:sp>
      <p:sp>
        <p:nvSpPr>
          <p:cNvPr id="14" name="AutoShape 10">
            <a:extLst>
              <a:ext uri="{FF2B5EF4-FFF2-40B4-BE49-F238E27FC236}">
                <a16:creationId xmlns:a16="http://schemas.microsoft.com/office/drawing/2014/main" id="{B43E1C4B-F249-FA1B-95E3-FAF09B83FA1F}"/>
              </a:ext>
            </a:extLst>
          </p:cNvPr>
          <p:cNvSpPr>
            <a:spLocks noChangeArrowheads="1"/>
          </p:cNvSpPr>
          <p:nvPr/>
        </p:nvSpPr>
        <p:spPr bwMode="auto">
          <a:xfrm>
            <a:off x="109057" y="438541"/>
            <a:ext cx="11954312" cy="5801802"/>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15" name="Text Box 7">
            <a:extLst>
              <a:ext uri="{FF2B5EF4-FFF2-40B4-BE49-F238E27FC236}">
                <a16:creationId xmlns:a16="http://schemas.microsoft.com/office/drawing/2014/main" id="{8057D726-543F-E269-FCF5-3CB20FC1283C}"/>
              </a:ext>
            </a:extLst>
          </p:cNvPr>
          <p:cNvSpPr txBox="1">
            <a:spLocks noChangeArrowheads="1"/>
          </p:cNvSpPr>
          <p:nvPr/>
        </p:nvSpPr>
        <p:spPr bwMode="auto">
          <a:xfrm>
            <a:off x="103564" y="-45558"/>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効果の確認</a:t>
            </a:r>
          </a:p>
        </p:txBody>
      </p:sp>
      <p:grpSp>
        <p:nvGrpSpPr>
          <p:cNvPr id="16" name="グループ化 15">
            <a:extLst>
              <a:ext uri="{FF2B5EF4-FFF2-40B4-BE49-F238E27FC236}">
                <a16:creationId xmlns:a16="http://schemas.microsoft.com/office/drawing/2014/main" id="{64452873-A916-2FC7-CC8B-3E112ECA81FD}"/>
              </a:ext>
            </a:extLst>
          </p:cNvPr>
          <p:cNvGrpSpPr/>
          <p:nvPr/>
        </p:nvGrpSpPr>
        <p:grpSpPr>
          <a:xfrm>
            <a:off x="5659972" y="3690759"/>
            <a:ext cx="6651781" cy="2721430"/>
            <a:chOff x="6059880" y="503994"/>
            <a:chExt cx="6744014" cy="2468537"/>
          </a:xfrm>
        </p:grpSpPr>
        <p:grpSp>
          <p:nvGrpSpPr>
            <p:cNvPr id="17" name="グループ化 16">
              <a:extLst>
                <a:ext uri="{FF2B5EF4-FFF2-40B4-BE49-F238E27FC236}">
                  <a16:creationId xmlns:a16="http://schemas.microsoft.com/office/drawing/2014/main" id="{BD71C76C-1078-F686-E36D-702778B3B3CD}"/>
                </a:ext>
              </a:extLst>
            </p:cNvPr>
            <p:cNvGrpSpPr/>
            <p:nvPr/>
          </p:nvGrpSpPr>
          <p:grpSpPr>
            <a:xfrm>
              <a:off x="6059880" y="503994"/>
              <a:ext cx="6744014" cy="2468537"/>
              <a:chOff x="6059880" y="503994"/>
              <a:chExt cx="6744014" cy="2468537"/>
            </a:xfrm>
          </p:grpSpPr>
          <p:sp>
            <p:nvSpPr>
              <p:cNvPr id="19" name="テキスト ボックス 18">
                <a:extLst>
                  <a:ext uri="{FF2B5EF4-FFF2-40B4-BE49-F238E27FC236}">
                    <a16:creationId xmlns:a16="http://schemas.microsoft.com/office/drawing/2014/main" id="{E8F6918F-CCEC-FA47-F997-19878AE34A0C}"/>
                  </a:ext>
                </a:extLst>
              </p:cNvPr>
              <p:cNvSpPr txBox="1"/>
              <p:nvPr/>
            </p:nvSpPr>
            <p:spPr>
              <a:xfrm>
                <a:off x="9516478" y="2397889"/>
                <a:ext cx="3287416" cy="418764"/>
              </a:xfrm>
              <a:prstGeom prst="rect">
                <a:avLst/>
              </a:prstGeom>
              <a:noFill/>
            </p:spPr>
            <p:txBody>
              <a:bodyPr wrap="square" rtlCol="0">
                <a:spAutoFit/>
              </a:bodyPr>
              <a:lstStyle/>
              <a:p>
                <a:r>
                  <a:rPr lang="en-US" altLang="ja-JP" sz="2400" b="1" dirty="0">
                    <a:solidFill>
                      <a:schemeClr val="bg2"/>
                    </a:solidFill>
                    <a:latin typeface="Meiryo UI" panose="020B0604030504040204" pitchFamily="50" charset="-128"/>
                    <a:ea typeface="Meiryo UI" panose="020B0604030504040204" pitchFamily="50" charset="-128"/>
                  </a:rPr>
                  <a:t>B</a:t>
                </a:r>
                <a:r>
                  <a:rPr lang="ja-JP" altLang="en-US" sz="2000" b="1" dirty="0">
                    <a:solidFill>
                      <a:schemeClr val="bg2"/>
                    </a:solidFill>
                    <a:latin typeface="Meiryo UI" panose="020B0604030504040204" pitchFamily="50" charset="-128"/>
                    <a:ea typeface="Meiryo UI" panose="020B0604030504040204" pitchFamily="50" charset="-128"/>
                  </a:rPr>
                  <a:t>ゾーンへレベル</a:t>
                </a:r>
                <a:r>
                  <a:rPr lang="en-US" altLang="ja-JP" sz="2400" b="1" dirty="0">
                    <a:solidFill>
                      <a:schemeClr val="bg2"/>
                    </a:solidFill>
                    <a:latin typeface="Meiryo UI" panose="020B0604030504040204" pitchFamily="50" charset="-128"/>
                    <a:ea typeface="Meiryo UI" panose="020B0604030504040204" pitchFamily="50" charset="-128"/>
                  </a:rPr>
                  <a:t>UP</a:t>
                </a:r>
                <a:r>
                  <a:rPr lang="ja-JP" altLang="en-US" sz="2000" b="1" dirty="0">
                    <a:solidFill>
                      <a:schemeClr val="bg2"/>
                    </a:solidFill>
                    <a:latin typeface="Meiryo UI" panose="020B0604030504040204" pitchFamily="50" charset="-128"/>
                    <a:ea typeface="Meiryo UI" panose="020B0604030504040204" pitchFamily="50" charset="-128"/>
                  </a:rPr>
                  <a:t>　</a:t>
                </a:r>
                <a:endParaRPr lang="en-US" altLang="ja-JP" sz="2000" b="1" dirty="0">
                  <a:solidFill>
                    <a:schemeClr val="bg2"/>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ECBE4FDD-9270-72E1-55D9-97228099CA5C}"/>
                  </a:ext>
                </a:extLst>
              </p:cNvPr>
              <p:cNvSpPr txBox="1"/>
              <p:nvPr/>
            </p:nvSpPr>
            <p:spPr>
              <a:xfrm>
                <a:off x="6855592" y="503994"/>
                <a:ext cx="3221532" cy="362929"/>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活動後のサークルレベル</a:t>
                </a:r>
                <a:r>
                  <a:rPr lang="ja-JP" altLang="en-US" sz="2000" b="1" dirty="0">
                    <a:latin typeface="Meiryo UI" panose="020B0604030504040204" pitchFamily="50" charset="-128"/>
                    <a:ea typeface="Meiryo UI" panose="020B0604030504040204" pitchFamily="50" charset="-128"/>
                  </a:rPr>
                  <a:t>評価</a:t>
                </a:r>
                <a:endParaRPr kumimoji="1" lang="ja-JP" altLang="en-US" sz="2000" b="1"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675B8DE8-ECBC-A38D-41CA-0D25A8BA58A5}"/>
                  </a:ext>
                </a:extLst>
              </p:cNvPr>
              <p:cNvSpPr/>
              <p:nvPr/>
            </p:nvSpPr>
            <p:spPr>
              <a:xfrm>
                <a:off x="8190567" y="934972"/>
                <a:ext cx="3266576" cy="1024902"/>
              </a:xfrm>
              <a:prstGeom prst="rect">
                <a:avLst/>
              </a:prstGeom>
              <a:solidFill>
                <a:schemeClr val="accent2">
                  <a:lumMod val="20000"/>
                  <a:lumOff val="80000"/>
                  <a:alpha val="4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29B04309-1425-EF77-1B13-B5978EEA0F66}"/>
                  </a:ext>
                </a:extLst>
              </p:cNvPr>
              <p:cNvSpPr/>
              <p:nvPr/>
            </p:nvSpPr>
            <p:spPr>
              <a:xfrm>
                <a:off x="9274718" y="928559"/>
                <a:ext cx="2182424" cy="6744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14FFF3BF-EFA3-9D4F-4028-80CA98B61F9D}"/>
                  </a:ext>
                </a:extLst>
              </p:cNvPr>
              <p:cNvSpPr/>
              <p:nvPr/>
            </p:nvSpPr>
            <p:spPr>
              <a:xfrm>
                <a:off x="10370414" y="928559"/>
                <a:ext cx="1087654" cy="34591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 name="円/楕円 13">
                <a:extLst>
                  <a:ext uri="{FF2B5EF4-FFF2-40B4-BE49-F238E27FC236}">
                    <a16:creationId xmlns:a16="http://schemas.microsoft.com/office/drawing/2014/main" id="{89D53F6A-A325-9F5A-0E6E-C6FAF74267AF}"/>
                  </a:ext>
                </a:extLst>
              </p:cNvPr>
              <p:cNvSpPr/>
              <p:nvPr/>
            </p:nvSpPr>
            <p:spPr>
              <a:xfrm>
                <a:off x="9275232" y="2044378"/>
                <a:ext cx="120419" cy="120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25" name="円/楕円 170">
                <a:extLst>
                  <a:ext uri="{FF2B5EF4-FFF2-40B4-BE49-F238E27FC236}">
                    <a16:creationId xmlns:a16="http://schemas.microsoft.com/office/drawing/2014/main" id="{589AD563-00A7-4E66-13B1-0DA19DB3E9A6}"/>
                  </a:ext>
                </a:extLst>
              </p:cNvPr>
              <p:cNvSpPr/>
              <p:nvPr/>
            </p:nvSpPr>
            <p:spPr>
              <a:xfrm>
                <a:off x="9549465" y="2118649"/>
                <a:ext cx="120419" cy="120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79037F5B-0D8C-3147-D836-0BBA3D8940F4}"/>
                  </a:ext>
                </a:extLst>
              </p:cNvPr>
              <p:cNvSpPr/>
              <p:nvPr/>
            </p:nvSpPr>
            <p:spPr>
              <a:xfrm>
                <a:off x="7135453" y="930591"/>
                <a:ext cx="4320000" cy="13762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フリーフォーム 11">
                <a:extLst>
                  <a:ext uri="{FF2B5EF4-FFF2-40B4-BE49-F238E27FC236}">
                    <a16:creationId xmlns:a16="http://schemas.microsoft.com/office/drawing/2014/main" id="{8BAE2915-CF15-0D35-9F41-9E101369AB5F}"/>
                  </a:ext>
                </a:extLst>
              </p:cNvPr>
              <p:cNvSpPr/>
              <p:nvPr/>
            </p:nvSpPr>
            <p:spPr>
              <a:xfrm>
                <a:off x="9292676" y="2228446"/>
                <a:ext cx="0" cy="72000"/>
              </a:xfrm>
              <a:custGeom>
                <a:avLst/>
                <a:gdLst>
                  <a:gd name="connsiteX0" fmla="*/ 0 w 0"/>
                  <a:gd name="connsiteY0" fmla="*/ 0 h 68239"/>
                  <a:gd name="connsiteX1" fmla="*/ 0 w 0"/>
                  <a:gd name="connsiteY1" fmla="*/ 68239 h 68239"/>
                </a:gdLst>
                <a:ahLst/>
                <a:cxnLst>
                  <a:cxn ang="0">
                    <a:pos x="connsiteX0" y="connsiteY0"/>
                  </a:cxn>
                  <a:cxn ang="0">
                    <a:pos x="connsiteX1" y="connsiteY1"/>
                  </a:cxn>
                </a:cxnLst>
                <a:rect l="l" t="t" r="r" b="b"/>
                <a:pathLst>
                  <a:path h="68239">
                    <a:moveTo>
                      <a:pt x="0" y="0"/>
                    </a:moveTo>
                    <a:lnTo>
                      <a:pt x="0" y="68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8" name="フリーフォーム 12">
                <a:extLst>
                  <a:ext uri="{FF2B5EF4-FFF2-40B4-BE49-F238E27FC236}">
                    <a16:creationId xmlns:a16="http://schemas.microsoft.com/office/drawing/2014/main" id="{29516E01-4319-BA4C-7C80-D575E8F03BF8}"/>
                  </a:ext>
                </a:extLst>
              </p:cNvPr>
              <p:cNvSpPr/>
              <p:nvPr/>
            </p:nvSpPr>
            <p:spPr>
              <a:xfrm>
                <a:off x="7133427" y="1618847"/>
                <a:ext cx="72000" cy="0"/>
              </a:xfrm>
              <a:custGeom>
                <a:avLst/>
                <a:gdLst>
                  <a:gd name="connsiteX0" fmla="*/ 0 w 68239"/>
                  <a:gd name="connsiteY0" fmla="*/ 0 h 0"/>
                  <a:gd name="connsiteX1" fmla="*/ 68239 w 68239"/>
                  <a:gd name="connsiteY1" fmla="*/ 0 h 0"/>
                </a:gdLst>
                <a:ahLst/>
                <a:cxnLst>
                  <a:cxn ang="0">
                    <a:pos x="connsiteX0" y="connsiteY0"/>
                  </a:cxn>
                  <a:cxn ang="0">
                    <a:pos x="connsiteX1" y="connsiteY1"/>
                  </a:cxn>
                </a:cxnLst>
                <a:rect l="l" t="t" r="r" b="b"/>
                <a:pathLst>
                  <a:path w="68239">
                    <a:moveTo>
                      <a:pt x="0" y="0"/>
                    </a:moveTo>
                    <a:lnTo>
                      <a:pt x="6823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フリーフォーム 75">
                <a:extLst>
                  <a:ext uri="{FF2B5EF4-FFF2-40B4-BE49-F238E27FC236}">
                    <a16:creationId xmlns:a16="http://schemas.microsoft.com/office/drawing/2014/main" id="{862EF9D0-C23F-4AD2-F51C-3EBE77A1B309}"/>
                  </a:ext>
                </a:extLst>
              </p:cNvPr>
              <p:cNvSpPr/>
              <p:nvPr/>
            </p:nvSpPr>
            <p:spPr>
              <a:xfrm>
                <a:off x="10370414" y="2228446"/>
                <a:ext cx="0" cy="72000"/>
              </a:xfrm>
              <a:custGeom>
                <a:avLst/>
                <a:gdLst>
                  <a:gd name="connsiteX0" fmla="*/ 0 w 0"/>
                  <a:gd name="connsiteY0" fmla="*/ 0 h 68239"/>
                  <a:gd name="connsiteX1" fmla="*/ 0 w 0"/>
                  <a:gd name="connsiteY1" fmla="*/ 68239 h 68239"/>
                </a:gdLst>
                <a:ahLst/>
                <a:cxnLst>
                  <a:cxn ang="0">
                    <a:pos x="connsiteX0" y="connsiteY0"/>
                  </a:cxn>
                  <a:cxn ang="0">
                    <a:pos x="connsiteX1" y="connsiteY1"/>
                  </a:cxn>
                </a:cxnLst>
                <a:rect l="l" t="t" r="r" b="b"/>
                <a:pathLst>
                  <a:path h="68239">
                    <a:moveTo>
                      <a:pt x="0" y="0"/>
                    </a:moveTo>
                    <a:lnTo>
                      <a:pt x="0" y="68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フリーフォーム 77">
                <a:extLst>
                  <a:ext uri="{FF2B5EF4-FFF2-40B4-BE49-F238E27FC236}">
                    <a16:creationId xmlns:a16="http://schemas.microsoft.com/office/drawing/2014/main" id="{3262D8FB-174B-7921-8A30-DA6E775F3A19}"/>
                  </a:ext>
                </a:extLst>
              </p:cNvPr>
              <p:cNvSpPr/>
              <p:nvPr/>
            </p:nvSpPr>
            <p:spPr>
              <a:xfrm>
                <a:off x="8208525" y="2228446"/>
                <a:ext cx="0" cy="72000"/>
              </a:xfrm>
              <a:custGeom>
                <a:avLst/>
                <a:gdLst>
                  <a:gd name="connsiteX0" fmla="*/ 0 w 0"/>
                  <a:gd name="connsiteY0" fmla="*/ 0 h 68239"/>
                  <a:gd name="connsiteX1" fmla="*/ 0 w 0"/>
                  <a:gd name="connsiteY1" fmla="*/ 68239 h 68239"/>
                </a:gdLst>
                <a:ahLst/>
                <a:cxnLst>
                  <a:cxn ang="0">
                    <a:pos x="connsiteX0" y="connsiteY0"/>
                  </a:cxn>
                  <a:cxn ang="0">
                    <a:pos x="connsiteX1" y="connsiteY1"/>
                  </a:cxn>
                </a:cxnLst>
                <a:rect l="l" t="t" r="r" b="b"/>
                <a:pathLst>
                  <a:path h="68239">
                    <a:moveTo>
                      <a:pt x="0" y="0"/>
                    </a:moveTo>
                    <a:lnTo>
                      <a:pt x="0" y="68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1" name="フリーフォーム 79">
                <a:extLst>
                  <a:ext uri="{FF2B5EF4-FFF2-40B4-BE49-F238E27FC236}">
                    <a16:creationId xmlns:a16="http://schemas.microsoft.com/office/drawing/2014/main" id="{B577B546-7B69-BF70-E5D5-EB60870BFB0B}"/>
                  </a:ext>
                </a:extLst>
              </p:cNvPr>
              <p:cNvSpPr/>
              <p:nvPr/>
            </p:nvSpPr>
            <p:spPr>
              <a:xfrm>
                <a:off x="7133427" y="1269957"/>
                <a:ext cx="72000" cy="0"/>
              </a:xfrm>
              <a:custGeom>
                <a:avLst/>
                <a:gdLst>
                  <a:gd name="connsiteX0" fmla="*/ 0 w 68239"/>
                  <a:gd name="connsiteY0" fmla="*/ 0 h 0"/>
                  <a:gd name="connsiteX1" fmla="*/ 68239 w 68239"/>
                  <a:gd name="connsiteY1" fmla="*/ 0 h 0"/>
                </a:gdLst>
                <a:ahLst/>
                <a:cxnLst>
                  <a:cxn ang="0">
                    <a:pos x="connsiteX0" y="connsiteY0"/>
                  </a:cxn>
                  <a:cxn ang="0">
                    <a:pos x="connsiteX1" y="connsiteY1"/>
                  </a:cxn>
                </a:cxnLst>
                <a:rect l="l" t="t" r="r" b="b"/>
                <a:pathLst>
                  <a:path w="68239">
                    <a:moveTo>
                      <a:pt x="0" y="0"/>
                    </a:moveTo>
                    <a:lnTo>
                      <a:pt x="6823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2" name="フリーフォーム 81">
                <a:extLst>
                  <a:ext uri="{FF2B5EF4-FFF2-40B4-BE49-F238E27FC236}">
                    <a16:creationId xmlns:a16="http://schemas.microsoft.com/office/drawing/2014/main" id="{8359B369-2C00-C4B0-097D-21F02B2275AD}"/>
                  </a:ext>
                </a:extLst>
              </p:cNvPr>
              <p:cNvSpPr/>
              <p:nvPr/>
            </p:nvSpPr>
            <p:spPr>
              <a:xfrm>
                <a:off x="7133427" y="1953461"/>
                <a:ext cx="72000" cy="0"/>
              </a:xfrm>
              <a:custGeom>
                <a:avLst/>
                <a:gdLst>
                  <a:gd name="connsiteX0" fmla="*/ 0 w 68239"/>
                  <a:gd name="connsiteY0" fmla="*/ 0 h 0"/>
                  <a:gd name="connsiteX1" fmla="*/ 68239 w 68239"/>
                  <a:gd name="connsiteY1" fmla="*/ 0 h 0"/>
                </a:gdLst>
                <a:ahLst/>
                <a:cxnLst>
                  <a:cxn ang="0">
                    <a:pos x="connsiteX0" y="connsiteY0"/>
                  </a:cxn>
                  <a:cxn ang="0">
                    <a:pos x="connsiteX1" y="connsiteY1"/>
                  </a:cxn>
                </a:cxnLst>
                <a:rect l="l" t="t" r="r" b="b"/>
                <a:pathLst>
                  <a:path w="68239">
                    <a:moveTo>
                      <a:pt x="0" y="0"/>
                    </a:moveTo>
                    <a:lnTo>
                      <a:pt x="6823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B9291F52-78B0-3770-9807-47FF18623597}"/>
                  </a:ext>
                </a:extLst>
              </p:cNvPr>
              <p:cNvSpPr txBox="1"/>
              <p:nvPr/>
            </p:nvSpPr>
            <p:spPr>
              <a:xfrm>
                <a:off x="7009143" y="2299242"/>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7AB2E1A8-9794-49C9-F95A-357B92115D5A}"/>
                  </a:ext>
                </a:extLst>
              </p:cNvPr>
              <p:cNvSpPr txBox="1"/>
              <p:nvPr/>
            </p:nvSpPr>
            <p:spPr>
              <a:xfrm>
                <a:off x="8046860" y="2299242"/>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2</a:t>
                </a:r>
                <a:endParaRPr kumimoji="1" lang="ja-JP" altLang="en-US" sz="1100"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D2E29DFB-D9CE-B38B-26A4-52F7A53AE4D1}"/>
                  </a:ext>
                </a:extLst>
              </p:cNvPr>
              <p:cNvSpPr txBox="1"/>
              <p:nvPr/>
            </p:nvSpPr>
            <p:spPr>
              <a:xfrm>
                <a:off x="9131505" y="2299242"/>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3</a:t>
                </a:r>
                <a:endParaRPr kumimoji="1" lang="ja-JP" altLang="en-US" sz="11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855EC50C-761B-8BA9-2785-50DCFB5A8FCC}"/>
                  </a:ext>
                </a:extLst>
              </p:cNvPr>
              <p:cNvSpPr txBox="1"/>
              <p:nvPr/>
            </p:nvSpPr>
            <p:spPr>
              <a:xfrm>
                <a:off x="10207498" y="2299242"/>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E9928C36-4578-95CD-9333-C6D569AF31C7}"/>
                  </a:ext>
                </a:extLst>
              </p:cNvPr>
              <p:cNvSpPr txBox="1"/>
              <p:nvPr/>
            </p:nvSpPr>
            <p:spPr>
              <a:xfrm>
                <a:off x="11288251" y="2299242"/>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94D75713-4200-F35E-56F7-4E8A8CB187DE}"/>
                  </a:ext>
                </a:extLst>
              </p:cNvPr>
              <p:cNvSpPr txBox="1"/>
              <p:nvPr/>
            </p:nvSpPr>
            <p:spPr>
              <a:xfrm>
                <a:off x="6897815" y="2158317"/>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3C618526-045B-1B80-2A36-9720EF51CC14}"/>
                  </a:ext>
                </a:extLst>
              </p:cNvPr>
              <p:cNvSpPr txBox="1"/>
              <p:nvPr/>
            </p:nvSpPr>
            <p:spPr>
              <a:xfrm>
                <a:off x="6897815" y="1823133"/>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2</a:t>
                </a:r>
                <a:endParaRPr kumimoji="1" lang="ja-JP" altLang="en-US" sz="110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3E9AC50E-3517-3AC6-05D1-76B793F5AED2}"/>
                  </a:ext>
                </a:extLst>
              </p:cNvPr>
              <p:cNvSpPr txBox="1"/>
              <p:nvPr/>
            </p:nvSpPr>
            <p:spPr>
              <a:xfrm>
                <a:off x="6897815" y="1491201"/>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3</a:t>
                </a:r>
                <a:endParaRPr kumimoji="1" lang="ja-JP" altLang="en-US" sz="1100" dirty="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D921E18A-F3FD-DF44-095A-B81794CFA422}"/>
                  </a:ext>
                </a:extLst>
              </p:cNvPr>
              <p:cNvSpPr txBox="1"/>
              <p:nvPr/>
            </p:nvSpPr>
            <p:spPr>
              <a:xfrm>
                <a:off x="6897815" y="1139152"/>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1629D565-7514-56D7-BF86-65B5E3C4A69A}"/>
                  </a:ext>
                </a:extLst>
              </p:cNvPr>
              <p:cNvSpPr txBox="1"/>
              <p:nvPr/>
            </p:nvSpPr>
            <p:spPr>
              <a:xfrm>
                <a:off x="6897815" y="804032"/>
                <a:ext cx="276615"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8ACDDE47-248C-94F4-CA6B-2A3F18038DFB}"/>
                  </a:ext>
                </a:extLst>
              </p:cNvPr>
              <p:cNvSpPr txBox="1"/>
              <p:nvPr/>
            </p:nvSpPr>
            <p:spPr>
              <a:xfrm>
                <a:off x="7185115" y="2458095"/>
                <a:ext cx="2007484" cy="279176"/>
              </a:xfrm>
              <a:prstGeom prst="rect">
                <a:avLst/>
              </a:prstGeom>
              <a:noFill/>
            </p:spPr>
            <p:txBody>
              <a:bodyPr wrap="none" rtlCol="0">
                <a:spAutoFit/>
              </a:bodyPr>
              <a:lstStyle/>
              <a:p>
                <a:r>
                  <a:rPr kumimoji="1" lang="en-US" altLang="ja-JP" sz="1400" b="1" dirty="0">
                    <a:latin typeface="Meiryo UI" panose="020B0604030504040204" pitchFamily="50" charset="-128"/>
                    <a:ea typeface="Meiryo UI" panose="020B0604030504040204" pitchFamily="50" charset="-128"/>
                  </a:rPr>
                  <a:t>X</a:t>
                </a:r>
                <a:r>
                  <a:rPr kumimoji="1" lang="ja-JP" altLang="en-US" sz="1400" b="1" dirty="0">
                    <a:latin typeface="Meiryo UI" panose="020B0604030504040204" pitchFamily="50" charset="-128"/>
                    <a:ea typeface="Meiryo UI" panose="020B0604030504040204" pitchFamily="50" charset="-128"/>
                  </a:rPr>
                  <a:t>軸：サークルの</a:t>
                </a:r>
                <a:r>
                  <a:rPr lang="ja-JP" altLang="en-US" sz="1400" b="1" dirty="0">
                    <a:latin typeface="Meiryo UI" panose="020B0604030504040204" pitchFamily="50" charset="-128"/>
                    <a:ea typeface="Meiryo UI" panose="020B0604030504040204" pitchFamily="50" charset="-128"/>
                  </a:rPr>
                  <a:t>能力</a:t>
                </a:r>
                <a:r>
                  <a:rPr kumimoji="1" lang="ja-JP" altLang="en-US" sz="1400" b="1" dirty="0">
                    <a:latin typeface="Meiryo UI" panose="020B0604030504040204" pitchFamily="50" charset="-128"/>
                    <a:ea typeface="Meiryo UI" panose="020B0604030504040204" pitchFamily="50" charset="-128"/>
                  </a:rPr>
                  <a:t>→</a:t>
                </a:r>
              </a:p>
            </p:txBody>
          </p:sp>
          <p:sp>
            <p:nvSpPr>
              <p:cNvPr id="44" name="テキスト ボックス 43">
                <a:extLst>
                  <a:ext uri="{FF2B5EF4-FFF2-40B4-BE49-F238E27FC236}">
                    <a16:creationId xmlns:a16="http://schemas.microsoft.com/office/drawing/2014/main" id="{755B4D6F-02AB-5DBA-529B-9DDFBAF0C716}"/>
                  </a:ext>
                </a:extLst>
              </p:cNvPr>
              <p:cNvSpPr txBox="1"/>
              <p:nvPr/>
            </p:nvSpPr>
            <p:spPr>
              <a:xfrm>
                <a:off x="6342384" y="890508"/>
                <a:ext cx="624088" cy="1846764"/>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Ｙ軸：明るく</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　働きがいのある職場</a:t>
                </a:r>
              </a:p>
            </p:txBody>
          </p:sp>
          <p:sp>
            <p:nvSpPr>
              <p:cNvPr id="45" name="テキスト ボックス 44">
                <a:extLst>
                  <a:ext uri="{FF2B5EF4-FFF2-40B4-BE49-F238E27FC236}">
                    <a16:creationId xmlns:a16="http://schemas.microsoft.com/office/drawing/2014/main" id="{F52E6136-2FD8-6DFC-0D64-D7071836095B}"/>
                  </a:ext>
                </a:extLst>
              </p:cNvPr>
              <p:cNvSpPr txBox="1"/>
              <p:nvPr/>
            </p:nvSpPr>
            <p:spPr>
              <a:xfrm>
                <a:off x="7391008" y="928474"/>
                <a:ext cx="632540"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D</a:t>
                </a:r>
                <a:r>
                  <a:rPr kumimoji="1" lang="ja-JP" altLang="en-US" sz="1100" dirty="0">
                    <a:latin typeface="Meiryo UI" panose="020B0604030504040204" pitchFamily="50" charset="-128"/>
                    <a:ea typeface="Meiryo UI" panose="020B0604030504040204" pitchFamily="50" charset="-128"/>
                  </a:rPr>
                  <a:t>ゾーン</a:t>
                </a:r>
              </a:p>
            </p:txBody>
          </p:sp>
          <p:sp>
            <p:nvSpPr>
              <p:cNvPr id="46" name="テキスト ボックス 45">
                <a:extLst>
                  <a:ext uri="{FF2B5EF4-FFF2-40B4-BE49-F238E27FC236}">
                    <a16:creationId xmlns:a16="http://schemas.microsoft.com/office/drawing/2014/main" id="{589A0F12-1D3A-D387-0B18-9EAD9A6EF863}"/>
                  </a:ext>
                </a:extLst>
              </p:cNvPr>
              <p:cNvSpPr txBox="1"/>
              <p:nvPr/>
            </p:nvSpPr>
            <p:spPr>
              <a:xfrm>
                <a:off x="8456847" y="928474"/>
                <a:ext cx="621163"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C</a:t>
                </a:r>
                <a:r>
                  <a:rPr kumimoji="1" lang="ja-JP" altLang="en-US" sz="1100" dirty="0">
                    <a:latin typeface="Meiryo UI" panose="020B0604030504040204" pitchFamily="50" charset="-128"/>
                    <a:ea typeface="Meiryo UI" panose="020B0604030504040204" pitchFamily="50" charset="-128"/>
                  </a:rPr>
                  <a:t>ゾーン</a:t>
                </a:r>
              </a:p>
            </p:txBody>
          </p:sp>
          <p:sp>
            <p:nvSpPr>
              <p:cNvPr id="47" name="テキスト ボックス 46">
                <a:extLst>
                  <a:ext uri="{FF2B5EF4-FFF2-40B4-BE49-F238E27FC236}">
                    <a16:creationId xmlns:a16="http://schemas.microsoft.com/office/drawing/2014/main" id="{9B37B986-D85B-3833-D1B7-F781DEBD68C9}"/>
                  </a:ext>
                </a:extLst>
              </p:cNvPr>
              <p:cNvSpPr txBox="1"/>
              <p:nvPr/>
            </p:nvSpPr>
            <p:spPr>
              <a:xfrm>
                <a:off x="9522005" y="928474"/>
                <a:ext cx="621163"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B</a:t>
                </a:r>
                <a:r>
                  <a:rPr kumimoji="1" lang="ja-JP" altLang="en-US" sz="1100" dirty="0">
                    <a:latin typeface="Meiryo UI" panose="020B0604030504040204" pitchFamily="50" charset="-128"/>
                    <a:ea typeface="Meiryo UI" panose="020B0604030504040204" pitchFamily="50" charset="-128"/>
                  </a:rPr>
                  <a:t>ゾーン</a:t>
                </a:r>
              </a:p>
            </p:txBody>
          </p:sp>
          <p:sp>
            <p:nvSpPr>
              <p:cNvPr id="48" name="テキスト ボックス 47">
                <a:extLst>
                  <a:ext uri="{FF2B5EF4-FFF2-40B4-BE49-F238E27FC236}">
                    <a16:creationId xmlns:a16="http://schemas.microsoft.com/office/drawing/2014/main" id="{611B6780-80C6-EFAE-3882-EC2E352D4C3E}"/>
                  </a:ext>
                </a:extLst>
              </p:cNvPr>
              <p:cNvSpPr txBox="1"/>
              <p:nvPr/>
            </p:nvSpPr>
            <p:spPr>
              <a:xfrm>
                <a:off x="10601859" y="928474"/>
                <a:ext cx="622788" cy="237299"/>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A</a:t>
                </a:r>
                <a:r>
                  <a:rPr kumimoji="1" lang="ja-JP" altLang="en-US" sz="1100" dirty="0">
                    <a:latin typeface="Meiryo UI" panose="020B0604030504040204" pitchFamily="50" charset="-128"/>
                    <a:ea typeface="Meiryo UI" panose="020B0604030504040204" pitchFamily="50" charset="-128"/>
                  </a:rPr>
                  <a:t>ゾーン</a:t>
                </a:r>
              </a:p>
            </p:txBody>
          </p:sp>
          <p:sp>
            <p:nvSpPr>
              <p:cNvPr id="49" name="正方形/長方形 48">
                <a:extLst>
                  <a:ext uri="{FF2B5EF4-FFF2-40B4-BE49-F238E27FC236}">
                    <a16:creationId xmlns:a16="http://schemas.microsoft.com/office/drawing/2014/main" id="{F060789A-3438-6F24-B706-01DDA20518F6}"/>
                  </a:ext>
                </a:extLst>
              </p:cNvPr>
              <p:cNvSpPr/>
              <p:nvPr/>
            </p:nvSpPr>
            <p:spPr>
              <a:xfrm>
                <a:off x="6059880" y="528357"/>
                <a:ext cx="5874645" cy="2444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sp>
          <p:nvSpPr>
            <p:cNvPr id="18" name="テキスト ボックス 17">
              <a:extLst>
                <a:ext uri="{FF2B5EF4-FFF2-40B4-BE49-F238E27FC236}">
                  <a16:creationId xmlns:a16="http://schemas.microsoft.com/office/drawing/2014/main" id="{620AB1A6-03D2-BB3F-FA44-740B271CA635}"/>
                </a:ext>
              </a:extLst>
            </p:cNvPr>
            <p:cNvSpPr txBox="1"/>
            <p:nvPr/>
          </p:nvSpPr>
          <p:spPr>
            <a:xfrm>
              <a:off x="9563603" y="1065966"/>
              <a:ext cx="551278" cy="474599"/>
            </a:xfrm>
            <a:prstGeom prst="rect">
              <a:avLst/>
            </a:prstGeom>
            <a:noFill/>
          </p:spPr>
          <p:txBody>
            <a:bodyPr wrap="none" rtlCol="0">
              <a:spAutoFit/>
            </a:bodyPr>
            <a:lstStyle/>
            <a:p>
              <a:r>
                <a:rPr kumimoji="1" lang="ja-JP" altLang="en-US" sz="2800" dirty="0">
                  <a:solidFill>
                    <a:schemeClr val="bg2"/>
                  </a:solidFill>
                  <a:latin typeface="Meiryo UI" panose="020B0604030504040204" pitchFamily="50" charset="-128"/>
                  <a:ea typeface="Meiryo UI" panose="020B0604030504040204" pitchFamily="50" charset="-128"/>
                </a:rPr>
                <a:t>★</a:t>
              </a:r>
            </a:p>
          </p:txBody>
        </p:sp>
      </p:grpSp>
      <p:graphicFrame>
        <p:nvGraphicFramePr>
          <p:cNvPr id="50" name="グラフ 49">
            <a:extLst>
              <a:ext uri="{FF2B5EF4-FFF2-40B4-BE49-F238E27FC236}">
                <a16:creationId xmlns:a16="http://schemas.microsoft.com/office/drawing/2014/main" id="{CC54139F-DC72-56FB-53FD-FB33AA42A1A7}"/>
              </a:ext>
            </a:extLst>
          </p:cNvPr>
          <p:cNvGraphicFramePr/>
          <p:nvPr>
            <p:extLst>
              <p:ext uri="{D42A27DB-BD31-4B8C-83A1-F6EECF244321}">
                <p14:modId xmlns:p14="http://schemas.microsoft.com/office/powerpoint/2010/main" val="444985611"/>
              </p:ext>
            </p:extLst>
          </p:nvPr>
        </p:nvGraphicFramePr>
        <p:xfrm>
          <a:off x="5069075" y="779406"/>
          <a:ext cx="3963159" cy="29005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グラフ 50">
            <a:extLst>
              <a:ext uri="{FF2B5EF4-FFF2-40B4-BE49-F238E27FC236}">
                <a16:creationId xmlns:a16="http://schemas.microsoft.com/office/drawing/2014/main" id="{DA09CE0B-51F2-8754-17A3-6C62F2D3D947}"/>
              </a:ext>
            </a:extLst>
          </p:cNvPr>
          <p:cNvGraphicFramePr/>
          <p:nvPr>
            <p:extLst>
              <p:ext uri="{D42A27DB-BD31-4B8C-83A1-F6EECF244321}">
                <p14:modId xmlns:p14="http://schemas.microsoft.com/office/powerpoint/2010/main" val="3172160336"/>
              </p:ext>
            </p:extLst>
          </p:nvPr>
        </p:nvGraphicFramePr>
        <p:xfrm>
          <a:off x="8529709" y="636054"/>
          <a:ext cx="4022831" cy="3370778"/>
        </p:xfrm>
        <a:graphic>
          <a:graphicData uri="http://schemas.openxmlformats.org/drawingml/2006/chart">
            <c:chart xmlns:c="http://schemas.openxmlformats.org/drawingml/2006/chart" xmlns:r="http://schemas.openxmlformats.org/officeDocument/2006/relationships" r:id="rId4"/>
          </a:graphicData>
        </a:graphic>
      </p:graphicFrame>
      <p:sp>
        <p:nvSpPr>
          <p:cNvPr id="52" name="テキスト ボックス 51">
            <a:extLst>
              <a:ext uri="{FF2B5EF4-FFF2-40B4-BE49-F238E27FC236}">
                <a16:creationId xmlns:a16="http://schemas.microsoft.com/office/drawing/2014/main" id="{0909B684-25C4-5E23-87F4-20D868967CEB}"/>
              </a:ext>
            </a:extLst>
          </p:cNvPr>
          <p:cNvSpPr txBox="1"/>
          <p:nvPr/>
        </p:nvSpPr>
        <p:spPr>
          <a:xfrm>
            <a:off x="5659972" y="429384"/>
            <a:ext cx="1417376"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サークル能力</a:t>
            </a:r>
          </a:p>
        </p:txBody>
      </p:sp>
      <p:sp>
        <p:nvSpPr>
          <p:cNvPr id="53" name="テキスト ボックス 52">
            <a:extLst>
              <a:ext uri="{FF2B5EF4-FFF2-40B4-BE49-F238E27FC236}">
                <a16:creationId xmlns:a16="http://schemas.microsoft.com/office/drawing/2014/main" id="{349D03BA-CE0B-3BF4-B684-807D8725A9F0}"/>
              </a:ext>
            </a:extLst>
          </p:cNvPr>
          <p:cNvSpPr txBox="1"/>
          <p:nvPr/>
        </p:nvSpPr>
        <p:spPr>
          <a:xfrm>
            <a:off x="5744921" y="696663"/>
            <a:ext cx="1205779"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X</a:t>
            </a:r>
            <a:r>
              <a:rPr lang="ja-JP" altLang="en-US" b="1" dirty="0">
                <a:latin typeface="Meiryo UI" panose="020B0604030504040204" pitchFamily="50" charset="-128"/>
                <a:ea typeface="Meiryo UI" panose="020B0604030504040204" pitchFamily="50" charset="-128"/>
              </a:rPr>
              <a:t>軸：</a:t>
            </a:r>
            <a:r>
              <a:rPr lang="en-US" altLang="ja-JP" b="1" dirty="0">
                <a:latin typeface="Meiryo UI" panose="020B0604030504040204" pitchFamily="50" charset="-128"/>
                <a:ea typeface="Meiryo UI" panose="020B0604030504040204" pitchFamily="50" charset="-128"/>
              </a:rPr>
              <a:t>3.4</a:t>
            </a:r>
            <a:endParaRPr kumimoji="1" lang="ja-JP" altLang="en-US" b="1"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56A8EC1E-E485-AF74-6401-179E27CCF862}"/>
              </a:ext>
            </a:extLst>
          </p:cNvPr>
          <p:cNvSpPr txBox="1"/>
          <p:nvPr/>
        </p:nvSpPr>
        <p:spPr>
          <a:xfrm>
            <a:off x="8951567" y="429384"/>
            <a:ext cx="2626040"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明るく働きがいのある職場</a:t>
            </a:r>
          </a:p>
        </p:txBody>
      </p:sp>
      <p:sp>
        <p:nvSpPr>
          <p:cNvPr id="55" name="テキスト ボックス 54">
            <a:extLst>
              <a:ext uri="{FF2B5EF4-FFF2-40B4-BE49-F238E27FC236}">
                <a16:creationId xmlns:a16="http://schemas.microsoft.com/office/drawing/2014/main" id="{2F1E6F33-5B4D-E9A6-58FB-E623E4B36309}"/>
              </a:ext>
            </a:extLst>
          </p:cNvPr>
          <p:cNvSpPr txBox="1"/>
          <p:nvPr/>
        </p:nvSpPr>
        <p:spPr>
          <a:xfrm>
            <a:off x="9127854" y="696663"/>
            <a:ext cx="1199367"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Y</a:t>
            </a:r>
            <a:r>
              <a:rPr lang="ja-JP" altLang="en-US" b="1" dirty="0">
                <a:latin typeface="Meiryo UI" panose="020B0604030504040204" pitchFamily="50" charset="-128"/>
                <a:ea typeface="Meiryo UI" panose="020B0604030504040204" pitchFamily="50" charset="-128"/>
              </a:rPr>
              <a:t>軸：</a:t>
            </a:r>
            <a:r>
              <a:rPr lang="en-US" altLang="ja-JP" b="1" dirty="0">
                <a:latin typeface="Meiryo UI" panose="020B0604030504040204" pitchFamily="50" charset="-128"/>
                <a:ea typeface="Meiryo UI" panose="020B0604030504040204" pitchFamily="50" charset="-128"/>
              </a:rPr>
              <a:t>3.9</a:t>
            </a:r>
            <a:endParaRPr kumimoji="1" lang="ja-JP" altLang="en-US" b="1" dirty="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B869B44F-0302-3A4D-A737-A9428D34167B}"/>
              </a:ext>
            </a:extLst>
          </p:cNvPr>
          <p:cNvSpPr txBox="1"/>
          <p:nvPr/>
        </p:nvSpPr>
        <p:spPr>
          <a:xfrm>
            <a:off x="5961930" y="3323260"/>
            <a:ext cx="4836580" cy="400110"/>
          </a:xfrm>
          <a:prstGeom prst="rect">
            <a:avLst/>
          </a:prstGeom>
          <a:noFill/>
        </p:spPr>
        <p:txBody>
          <a:bodyPr wrap="non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何でも話せ、一丸となり活動できるサークルへ</a:t>
            </a:r>
            <a:endParaRPr kumimoji="1" lang="ja-JP" altLang="en-US" sz="2000" b="1" dirty="0">
              <a:solidFill>
                <a:schemeClr val="bg2"/>
              </a:solidFill>
              <a:latin typeface="Meiryo UI" panose="020B0604030504040204" pitchFamily="50" charset="-128"/>
              <a:ea typeface="Meiryo UI" panose="020B0604030504040204" pitchFamily="50" charset="-128"/>
            </a:endParaRPr>
          </a:p>
        </p:txBody>
      </p:sp>
      <p:sp>
        <p:nvSpPr>
          <p:cNvPr id="57" name="楕円 56">
            <a:extLst>
              <a:ext uri="{FF2B5EF4-FFF2-40B4-BE49-F238E27FC236}">
                <a16:creationId xmlns:a16="http://schemas.microsoft.com/office/drawing/2014/main" id="{A6F387B1-9807-0A9D-EAFA-5597FC8EEFF5}"/>
              </a:ext>
            </a:extLst>
          </p:cNvPr>
          <p:cNvSpPr/>
          <p:nvPr/>
        </p:nvSpPr>
        <p:spPr bwMode="auto">
          <a:xfrm>
            <a:off x="7840024" y="2730959"/>
            <a:ext cx="1370888" cy="563988"/>
          </a:xfrm>
          <a:prstGeom prst="ellipse">
            <a:avLst/>
          </a:prstGeom>
          <a:noFill/>
          <a:ln w="28575">
            <a:solidFill>
              <a:schemeClr val="bg2"/>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rtlCol="0" anchor="ctr">
            <a:noAutofit/>
          </a:bodyPr>
          <a:lstStyle/>
          <a:p>
            <a:pPr algn="l"/>
            <a:endParaRPr kumimoji="1" lang="ja-JP" altLang="en-US" dirty="0">
              <a:latin typeface="Meiryo UI" panose="020B0604030504040204" pitchFamily="50" charset="-128"/>
              <a:ea typeface="Meiryo UI" panose="020B0604030504040204" pitchFamily="50" charset="-128"/>
            </a:endParaRPr>
          </a:p>
        </p:txBody>
      </p:sp>
      <p:sp>
        <p:nvSpPr>
          <p:cNvPr id="59" name="星: 5 pt 58">
            <a:extLst>
              <a:ext uri="{FF2B5EF4-FFF2-40B4-BE49-F238E27FC236}">
                <a16:creationId xmlns:a16="http://schemas.microsoft.com/office/drawing/2014/main" id="{BC9B133D-5A85-F572-51FA-D613AAAA10CC}"/>
              </a:ext>
            </a:extLst>
          </p:cNvPr>
          <p:cNvSpPr/>
          <p:nvPr/>
        </p:nvSpPr>
        <p:spPr>
          <a:xfrm flipH="1">
            <a:off x="8328963" y="4836305"/>
            <a:ext cx="271507" cy="228599"/>
          </a:xfrm>
          <a:prstGeom prst="star5">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60" name="直線矢印コネクタ 59">
            <a:extLst>
              <a:ext uri="{FF2B5EF4-FFF2-40B4-BE49-F238E27FC236}">
                <a16:creationId xmlns:a16="http://schemas.microsoft.com/office/drawing/2014/main" id="{9DB201AF-D14C-BC9A-44CA-8C92F14D65D0}"/>
              </a:ext>
            </a:extLst>
          </p:cNvPr>
          <p:cNvCxnSpPr>
            <a:cxnSpLocks/>
          </p:cNvCxnSpPr>
          <p:nvPr/>
        </p:nvCxnSpPr>
        <p:spPr>
          <a:xfrm flipV="1">
            <a:off x="8688800" y="4679811"/>
            <a:ext cx="531805" cy="238540"/>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3711538-0633-E780-F617-BD356F8632F6}"/>
              </a:ext>
            </a:extLst>
          </p:cNvPr>
          <p:cNvCxnSpPr>
            <a:cxnSpLocks/>
          </p:cNvCxnSpPr>
          <p:nvPr/>
        </p:nvCxnSpPr>
        <p:spPr>
          <a:xfrm flipH="1">
            <a:off x="7737610" y="678753"/>
            <a:ext cx="466066" cy="0"/>
          </a:xfrm>
          <a:prstGeom prst="line">
            <a:avLst/>
          </a:prstGeom>
          <a:ln w="28575">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D673F960-8A28-87A9-75B8-1A4F07275A09}"/>
              </a:ext>
            </a:extLst>
          </p:cNvPr>
          <p:cNvCxnSpPr>
            <a:cxnSpLocks/>
          </p:cNvCxnSpPr>
          <p:nvPr/>
        </p:nvCxnSpPr>
        <p:spPr>
          <a:xfrm>
            <a:off x="7737610" y="887720"/>
            <a:ext cx="466066" cy="0"/>
          </a:xfrm>
          <a:prstGeom prst="line">
            <a:avLst/>
          </a:prstGeom>
          <a:ln w="28575">
            <a:solidFill>
              <a:srgbClr val="0066FF"/>
            </a:solidFill>
            <a:tailEnd type="none"/>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5FA9C1F2-7055-7C4D-E9ED-1193EDD26622}"/>
              </a:ext>
            </a:extLst>
          </p:cNvPr>
          <p:cNvSpPr txBox="1"/>
          <p:nvPr/>
        </p:nvSpPr>
        <p:spPr>
          <a:xfrm>
            <a:off x="8164511" y="545812"/>
            <a:ext cx="121085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活動前</a:t>
            </a:r>
          </a:p>
        </p:txBody>
      </p:sp>
      <p:sp>
        <p:nvSpPr>
          <p:cNvPr id="64" name="テキスト ボックス 63">
            <a:extLst>
              <a:ext uri="{FF2B5EF4-FFF2-40B4-BE49-F238E27FC236}">
                <a16:creationId xmlns:a16="http://schemas.microsoft.com/office/drawing/2014/main" id="{5A2E5A7B-D8AA-0867-8734-9A795580E6A5}"/>
              </a:ext>
            </a:extLst>
          </p:cNvPr>
          <p:cNvSpPr txBox="1"/>
          <p:nvPr/>
        </p:nvSpPr>
        <p:spPr>
          <a:xfrm>
            <a:off x="8188265" y="753134"/>
            <a:ext cx="121085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活動後</a:t>
            </a:r>
          </a:p>
        </p:txBody>
      </p:sp>
      <p:sp>
        <p:nvSpPr>
          <p:cNvPr id="65" name="テキスト ボックス 64">
            <a:extLst>
              <a:ext uri="{FF2B5EF4-FFF2-40B4-BE49-F238E27FC236}">
                <a16:creationId xmlns:a16="http://schemas.microsoft.com/office/drawing/2014/main" id="{17DE0A5F-6ABE-3113-4A4D-C7C53949D6D4}"/>
              </a:ext>
            </a:extLst>
          </p:cNvPr>
          <p:cNvSpPr txBox="1"/>
          <p:nvPr/>
        </p:nvSpPr>
        <p:spPr>
          <a:xfrm>
            <a:off x="-46984" y="1011920"/>
            <a:ext cx="1122246"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（時間</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月）</a:t>
            </a:r>
          </a:p>
        </p:txBody>
      </p:sp>
      <p:sp>
        <p:nvSpPr>
          <p:cNvPr id="66" name="テキスト ボックス 65">
            <a:extLst>
              <a:ext uri="{FF2B5EF4-FFF2-40B4-BE49-F238E27FC236}">
                <a16:creationId xmlns:a16="http://schemas.microsoft.com/office/drawing/2014/main" id="{632FE3C9-76F6-2DE1-4755-97F03467B3E5}"/>
              </a:ext>
            </a:extLst>
          </p:cNvPr>
          <p:cNvSpPr txBox="1"/>
          <p:nvPr/>
        </p:nvSpPr>
        <p:spPr>
          <a:xfrm>
            <a:off x="363150" y="5703660"/>
            <a:ext cx="5623108" cy="523220"/>
          </a:xfrm>
          <a:prstGeom prst="rect">
            <a:avLst/>
          </a:prstGeom>
          <a:noFill/>
        </p:spPr>
        <p:txBody>
          <a:bodyPr wrap="square" rtlCol="0">
            <a:spAutoFit/>
          </a:bodyPr>
          <a:lstStyle/>
          <a:p>
            <a:r>
              <a:rPr lang="ja-JP" altLang="en-US" sz="2800" b="1" dirty="0">
                <a:solidFill>
                  <a:schemeClr val="bg2"/>
                </a:solidFill>
                <a:latin typeface="Meiryo UI" panose="020B0604030504040204" pitchFamily="50" charset="-128"/>
                <a:ea typeface="Meiryo UI" panose="020B0604030504040204" pitchFamily="50" charset="-128"/>
              </a:rPr>
              <a:t>みんなの嫌がる拭き取り作業撲滅！</a:t>
            </a:r>
          </a:p>
        </p:txBody>
      </p:sp>
      <p:sp>
        <p:nvSpPr>
          <p:cNvPr id="67" name="テキスト ボックス 66">
            <a:extLst>
              <a:ext uri="{FF2B5EF4-FFF2-40B4-BE49-F238E27FC236}">
                <a16:creationId xmlns:a16="http://schemas.microsoft.com/office/drawing/2014/main" id="{27E88BFA-E899-F0A1-8ABB-E13176806259}"/>
              </a:ext>
            </a:extLst>
          </p:cNvPr>
          <p:cNvSpPr txBox="1"/>
          <p:nvPr/>
        </p:nvSpPr>
        <p:spPr>
          <a:xfrm>
            <a:off x="2503293" y="3091488"/>
            <a:ext cx="1192955"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12.0</a:t>
            </a:r>
            <a:r>
              <a:rPr lang="ja-JP" altLang="en-US" b="1" dirty="0">
                <a:latin typeface="Meiryo UI" panose="020B0604030504040204" pitchFamily="50" charset="-128"/>
                <a:ea typeface="Meiryo UI" panose="020B0604030504040204" pitchFamily="50" charset="-128"/>
              </a:rPr>
              <a:t>時間</a:t>
            </a:r>
          </a:p>
        </p:txBody>
      </p:sp>
      <p:sp>
        <p:nvSpPr>
          <p:cNvPr id="69" name="テキスト ボックス 68">
            <a:extLst>
              <a:ext uri="{FF2B5EF4-FFF2-40B4-BE49-F238E27FC236}">
                <a16:creationId xmlns:a16="http://schemas.microsoft.com/office/drawing/2014/main" id="{9E225542-B804-5EDD-3056-6F4B58126531}"/>
              </a:ext>
            </a:extLst>
          </p:cNvPr>
          <p:cNvSpPr txBox="1"/>
          <p:nvPr/>
        </p:nvSpPr>
        <p:spPr>
          <a:xfrm>
            <a:off x="10534404" y="783374"/>
            <a:ext cx="1441420" cy="338554"/>
          </a:xfrm>
          <a:prstGeom prst="rect">
            <a:avLst/>
          </a:prstGeom>
          <a:noFill/>
        </p:spPr>
        <p:txBody>
          <a:bodyPr wrap="none" rtlCol="0">
            <a:spAutoFit/>
          </a:bodyPr>
          <a:lstStyle/>
          <a:p>
            <a:r>
              <a:rPr kumimoji="1" lang="en-US" altLang="ja-JP" sz="1600" dirty="0">
                <a:latin typeface="Meiryo UI" panose="020B0604030504040204" pitchFamily="50" charset="-128"/>
                <a:ea typeface="Meiryo UI" panose="020B0604030504040204" pitchFamily="50" charset="-128"/>
              </a:rPr>
              <a:t>23</a:t>
            </a:r>
            <a:r>
              <a:rPr kumimoji="1" lang="ja-JP" altLang="en-US" sz="1600" dirty="0">
                <a:latin typeface="Meiryo UI" panose="020B0604030504040204" pitchFamily="50" charset="-128"/>
                <a:ea typeface="Meiryo UI" panose="020B0604030504040204" pitchFamily="50" charset="-128"/>
              </a:rPr>
              <a:t>年</a:t>
            </a:r>
            <a:r>
              <a:rPr kumimoji="1" lang="en-US" altLang="ja-JP" sz="1600" dirty="0">
                <a:latin typeface="Meiryo UI" panose="020B0604030504040204" pitchFamily="50" charset="-128"/>
                <a:ea typeface="Meiryo UI" panose="020B0604030504040204" pitchFamily="50" charset="-128"/>
              </a:rPr>
              <a:t>3</a:t>
            </a:r>
            <a:r>
              <a:rPr kumimoji="1" lang="ja-JP" altLang="en-US" sz="1600" dirty="0">
                <a:latin typeface="Meiryo UI" panose="020B0604030504040204" pitchFamily="50" charset="-128"/>
                <a:ea typeface="Meiryo UI" panose="020B0604030504040204" pitchFamily="50" charset="-128"/>
              </a:rPr>
              <a:t>月</a:t>
            </a:r>
            <a:r>
              <a:rPr kumimoji="1" lang="en-US" altLang="ja-JP" sz="1600" dirty="0">
                <a:latin typeface="Meiryo UI" panose="020B0604030504040204" pitchFamily="50" charset="-128"/>
                <a:ea typeface="Meiryo UI" panose="020B0604030504040204" pitchFamily="50" charset="-128"/>
              </a:rPr>
              <a:t>31</a:t>
            </a:r>
            <a:r>
              <a:rPr kumimoji="1" lang="ja-JP" altLang="en-US" sz="1600" dirty="0">
                <a:latin typeface="Meiryo UI" panose="020B0604030504040204" pitchFamily="50" charset="-128"/>
                <a:ea typeface="Meiryo UI" panose="020B0604030504040204" pitchFamily="50" charset="-128"/>
              </a:rPr>
              <a:t>日</a:t>
            </a:r>
          </a:p>
        </p:txBody>
      </p:sp>
      <p:sp>
        <p:nvSpPr>
          <p:cNvPr id="70" name="テキスト ボックス 69">
            <a:extLst>
              <a:ext uri="{FF2B5EF4-FFF2-40B4-BE49-F238E27FC236}">
                <a16:creationId xmlns:a16="http://schemas.microsoft.com/office/drawing/2014/main" id="{A3E1D9AB-A5D0-F4D5-ED11-8010F9CBE498}"/>
              </a:ext>
            </a:extLst>
          </p:cNvPr>
          <p:cNvSpPr txBox="1"/>
          <p:nvPr/>
        </p:nvSpPr>
        <p:spPr>
          <a:xfrm>
            <a:off x="2504767" y="4120593"/>
            <a:ext cx="1166520" cy="338554"/>
          </a:xfrm>
          <a:prstGeom prst="rect">
            <a:avLst/>
          </a:prstGeom>
          <a:solidFill>
            <a:schemeClr val="bg1"/>
          </a:solidFill>
          <a:ln>
            <a:solidFill>
              <a:schemeClr val="bg1"/>
            </a:solidFill>
          </a:ln>
        </p:spPr>
        <p:txBody>
          <a:bodyPr wrap="square" rtlCol="0">
            <a:spAutoFit/>
          </a:bodyPr>
          <a:lstStyle/>
          <a:p>
            <a:r>
              <a:rPr lang="en-US" altLang="ja-JP" sz="1600" b="1" dirty="0">
                <a:latin typeface="Meiryo UI" panose="020B0604030504040204" pitchFamily="50" charset="-128"/>
                <a:ea typeface="Meiryo UI" panose="020B0604030504040204" pitchFamily="50" charset="-128"/>
              </a:rPr>
              <a:t>23/01</a:t>
            </a:r>
            <a:r>
              <a:rPr lang="ja-JP" altLang="en-US" sz="1600" b="1" dirty="0">
                <a:latin typeface="Meiryo UI" panose="020B0604030504040204" pitchFamily="50" charset="-128"/>
                <a:ea typeface="Meiryo UI" panose="020B0604030504040204" pitchFamily="50" charset="-128"/>
              </a:rPr>
              <a:t>月</a:t>
            </a:r>
          </a:p>
        </p:txBody>
      </p:sp>
      <p:sp>
        <p:nvSpPr>
          <p:cNvPr id="72" name="テキスト ボックス 71">
            <a:extLst>
              <a:ext uri="{FF2B5EF4-FFF2-40B4-BE49-F238E27FC236}">
                <a16:creationId xmlns:a16="http://schemas.microsoft.com/office/drawing/2014/main" id="{E17C77C4-F15B-0AB2-BFC4-F3B0DC0C9F4E}"/>
              </a:ext>
            </a:extLst>
          </p:cNvPr>
          <p:cNvSpPr txBox="1"/>
          <p:nvPr/>
        </p:nvSpPr>
        <p:spPr>
          <a:xfrm>
            <a:off x="4060695" y="4120593"/>
            <a:ext cx="1166520" cy="338554"/>
          </a:xfrm>
          <a:prstGeom prst="rect">
            <a:avLst/>
          </a:prstGeom>
          <a:solidFill>
            <a:schemeClr val="bg1"/>
          </a:solidFill>
          <a:ln>
            <a:solidFill>
              <a:schemeClr val="bg1"/>
            </a:solidFill>
          </a:ln>
        </p:spPr>
        <p:txBody>
          <a:bodyPr wrap="square" rtlCol="0">
            <a:spAutoFit/>
          </a:bodyPr>
          <a:lstStyle/>
          <a:p>
            <a:r>
              <a:rPr lang="en-US" altLang="ja-JP" sz="1600" b="1" dirty="0">
                <a:latin typeface="Meiryo UI" panose="020B0604030504040204" pitchFamily="50" charset="-128"/>
                <a:ea typeface="Meiryo UI" panose="020B0604030504040204" pitchFamily="50" charset="-128"/>
              </a:rPr>
              <a:t>23/03</a:t>
            </a:r>
            <a:r>
              <a:rPr lang="ja-JP" altLang="en-US" sz="1600" b="1" dirty="0">
                <a:latin typeface="Meiryo UI" panose="020B0604030504040204" pitchFamily="50" charset="-128"/>
                <a:ea typeface="Meiryo UI" panose="020B0604030504040204" pitchFamily="50" charset="-128"/>
              </a:rPr>
              <a:t>月</a:t>
            </a:r>
          </a:p>
        </p:txBody>
      </p:sp>
      <p:sp>
        <p:nvSpPr>
          <p:cNvPr id="2" name="矢印: 下 1">
            <a:extLst>
              <a:ext uri="{FF2B5EF4-FFF2-40B4-BE49-F238E27FC236}">
                <a16:creationId xmlns:a16="http://schemas.microsoft.com/office/drawing/2014/main" id="{44D88157-4C8D-BDFC-120E-ACDEE0DFF160}"/>
              </a:ext>
            </a:extLst>
          </p:cNvPr>
          <p:cNvSpPr/>
          <p:nvPr/>
        </p:nvSpPr>
        <p:spPr>
          <a:xfrm rot="19833356">
            <a:off x="2306933" y="1659369"/>
            <a:ext cx="339435" cy="1515826"/>
          </a:xfrm>
          <a:prstGeom prst="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dirty="0">
              <a:solidFill>
                <a:srgbClr val="FF0000"/>
              </a:solidFill>
              <a:latin typeface="Meiryo UI" panose="020B0604030504040204" pitchFamily="50" charset="-128"/>
              <a:ea typeface="Meiryo UI" panose="020B0604030504040204" pitchFamily="50" charset="-128"/>
            </a:endParaRPr>
          </a:p>
        </p:txBody>
      </p:sp>
      <p:sp>
        <p:nvSpPr>
          <p:cNvPr id="71" name="矢印: 下 70">
            <a:extLst>
              <a:ext uri="{FF2B5EF4-FFF2-40B4-BE49-F238E27FC236}">
                <a16:creationId xmlns:a16="http://schemas.microsoft.com/office/drawing/2014/main" id="{EF851B85-EB1E-EF3D-195E-09927ABC51F5}"/>
              </a:ext>
            </a:extLst>
          </p:cNvPr>
          <p:cNvSpPr/>
          <p:nvPr/>
        </p:nvSpPr>
        <p:spPr>
          <a:xfrm rot="18068389">
            <a:off x="3771595" y="3251539"/>
            <a:ext cx="339435" cy="988072"/>
          </a:xfrm>
          <a:prstGeom prst="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dirty="0">
              <a:solidFill>
                <a:srgbClr val="FF0000"/>
              </a:solidFill>
              <a:latin typeface="Meiryo UI" panose="020B0604030504040204" pitchFamily="50" charset="-128"/>
              <a:ea typeface="Meiryo UI" panose="020B0604030504040204" pitchFamily="50" charset="-128"/>
            </a:endParaRPr>
          </a:p>
        </p:txBody>
      </p:sp>
      <p:sp>
        <p:nvSpPr>
          <p:cNvPr id="8" name="フッター プレースホルダー 1">
            <a:extLst>
              <a:ext uri="{FF2B5EF4-FFF2-40B4-BE49-F238E27FC236}">
                <a16:creationId xmlns:a16="http://schemas.microsoft.com/office/drawing/2014/main" id="{06018B4A-FE47-26BE-6F25-EEF0C1ADB864}"/>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
        <p:nvSpPr>
          <p:cNvPr id="76" name="テキスト ボックス 49">
            <a:extLst>
              <a:ext uri="{FF2B5EF4-FFF2-40B4-BE49-F238E27FC236}">
                <a16:creationId xmlns:a16="http://schemas.microsoft.com/office/drawing/2014/main" id="{D345F517-FE70-5F29-BF37-6D350B18D5D1}"/>
              </a:ext>
            </a:extLst>
          </p:cNvPr>
          <p:cNvSpPr txBox="1"/>
          <p:nvPr/>
        </p:nvSpPr>
        <p:spPr>
          <a:xfrm>
            <a:off x="7814141" y="2845384"/>
            <a:ext cx="1370888"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800" b="1" dirty="0">
                <a:latin typeface="Meiryo UI" panose="020B0604030504040204" pitchFamily="50" charset="-128"/>
                <a:ea typeface="Meiryo UI" panose="020B0604030504040204" pitchFamily="50" charset="-128"/>
              </a:rPr>
              <a:t>問題解決力</a:t>
            </a:r>
            <a:endParaRPr lang="en-US" altLang="ja-JP" sz="1800" b="1" dirty="0">
              <a:latin typeface="Meiryo UI" panose="020B0604030504040204" pitchFamily="50" charset="-128"/>
              <a:ea typeface="Meiryo UI" panose="020B0604030504040204" pitchFamily="50" charset="-128"/>
            </a:endParaRPr>
          </a:p>
        </p:txBody>
      </p:sp>
      <p:sp>
        <p:nvSpPr>
          <p:cNvPr id="77" name="テキスト ボックス 49">
            <a:extLst>
              <a:ext uri="{FF2B5EF4-FFF2-40B4-BE49-F238E27FC236}">
                <a16:creationId xmlns:a16="http://schemas.microsoft.com/office/drawing/2014/main" id="{212345F0-673B-DE40-2D78-E050080246B4}"/>
              </a:ext>
            </a:extLst>
          </p:cNvPr>
          <p:cNvSpPr txBox="1"/>
          <p:nvPr/>
        </p:nvSpPr>
        <p:spPr>
          <a:xfrm>
            <a:off x="11067409" y="2886784"/>
            <a:ext cx="896399"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800" dirty="0">
                <a:latin typeface="Meiryo UI" panose="020B0604030504040204" pitchFamily="50" charset="-128"/>
                <a:ea typeface="Meiryo UI" panose="020B0604030504040204" pitchFamily="50" charset="-128"/>
              </a:rPr>
              <a:t>連帯力</a:t>
            </a:r>
            <a:endParaRPr lang="en-US" altLang="ja-JP" sz="1800" dirty="0">
              <a:latin typeface="Meiryo UI" panose="020B0604030504040204" pitchFamily="50" charset="-128"/>
              <a:ea typeface="Meiryo UI" panose="020B0604030504040204" pitchFamily="50" charset="-128"/>
            </a:endParaRPr>
          </a:p>
        </p:txBody>
      </p:sp>
      <p:sp>
        <p:nvSpPr>
          <p:cNvPr id="78" name="テキスト ボックス 49">
            <a:extLst>
              <a:ext uri="{FF2B5EF4-FFF2-40B4-BE49-F238E27FC236}">
                <a16:creationId xmlns:a16="http://schemas.microsoft.com/office/drawing/2014/main" id="{9A97A106-7212-4660-9E53-8DC30E084349}"/>
              </a:ext>
            </a:extLst>
          </p:cNvPr>
          <p:cNvSpPr txBox="1"/>
          <p:nvPr/>
        </p:nvSpPr>
        <p:spPr>
          <a:xfrm>
            <a:off x="11383358" y="1680497"/>
            <a:ext cx="744114" cy="64633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800" dirty="0">
                <a:latin typeface="Meiryo UI" panose="020B0604030504040204" pitchFamily="50" charset="-128"/>
                <a:ea typeface="Meiryo UI" panose="020B0604030504040204" pitchFamily="50" charset="-128"/>
              </a:rPr>
              <a:t>チーム</a:t>
            </a:r>
            <a:endParaRPr lang="en-US" altLang="ja-JP" sz="1800" dirty="0">
              <a:latin typeface="Meiryo UI" panose="020B0604030504040204" pitchFamily="50" charset="-128"/>
              <a:ea typeface="Meiryo UI" panose="020B0604030504040204" pitchFamily="50" charset="-128"/>
            </a:endParaRPr>
          </a:p>
          <a:p>
            <a:pPr algn="r"/>
            <a:r>
              <a:rPr lang="ja-JP" altLang="en-US" sz="1800" dirty="0">
                <a:latin typeface="Meiryo UI" panose="020B0604030504040204" pitchFamily="50" charset="-128"/>
                <a:ea typeface="Meiryo UI" panose="020B0604030504040204" pitchFamily="50" charset="-128"/>
              </a:rPr>
              <a:t>ワーク</a:t>
            </a:r>
            <a:endParaRPr lang="en-US" altLang="ja-JP" sz="1800" dirty="0">
              <a:latin typeface="Meiryo UI" panose="020B0604030504040204" pitchFamily="50" charset="-128"/>
              <a:ea typeface="Meiryo UI" panose="020B0604030504040204" pitchFamily="50" charset="-128"/>
            </a:endParaRPr>
          </a:p>
        </p:txBody>
      </p:sp>
      <p:sp>
        <p:nvSpPr>
          <p:cNvPr id="79" name="テキスト ボックス 49">
            <a:extLst>
              <a:ext uri="{FF2B5EF4-FFF2-40B4-BE49-F238E27FC236}">
                <a16:creationId xmlns:a16="http://schemas.microsoft.com/office/drawing/2014/main" id="{1E93FD9F-134A-A124-5ABA-D364FB6EB168}"/>
              </a:ext>
            </a:extLst>
          </p:cNvPr>
          <p:cNvSpPr txBox="1"/>
          <p:nvPr/>
        </p:nvSpPr>
        <p:spPr>
          <a:xfrm>
            <a:off x="10079044" y="1026626"/>
            <a:ext cx="877163"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800" dirty="0">
                <a:latin typeface="Meiryo UI" panose="020B0604030504040204" pitchFamily="50" charset="-128"/>
                <a:ea typeface="Meiryo UI" panose="020B0604030504040204" pitchFamily="50" charset="-128"/>
              </a:rPr>
              <a:t>発言力</a:t>
            </a:r>
            <a:endParaRPr lang="en-US" altLang="ja-JP" sz="1800" dirty="0">
              <a:latin typeface="Meiryo UI" panose="020B0604030504040204" pitchFamily="50" charset="-128"/>
              <a:ea typeface="Meiryo UI" panose="020B0604030504040204" pitchFamily="50" charset="-128"/>
            </a:endParaRPr>
          </a:p>
        </p:txBody>
      </p:sp>
      <p:sp>
        <p:nvSpPr>
          <p:cNvPr id="80" name="テキスト ボックス 49">
            <a:extLst>
              <a:ext uri="{FF2B5EF4-FFF2-40B4-BE49-F238E27FC236}">
                <a16:creationId xmlns:a16="http://schemas.microsoft.com/office/drawing/2014/main" id="{5786EA09-DDBA-0985-B577-2D1E58866BB6}"/>
              </a:ext>
            </a:extLst>
          </p:cNvPr>
          <p:cNvSpPr txBox="1"/>
          <p:nvPr/>
        </p:nvSpPr>
        <p:spPr>
          <a:xfrm>
            <a:off x="8733195" y="1771394"/>
            <a:ext cx="896400"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800" b="1" dirty="0">
                <a:latin typeface="Meiryo UI" panose="020B0604030504040204" pitchFamily="50" charset="-128"/>
                <a:ea typeface="Meiryo UI" panose="020B0604030504040204" pitchFamily="50" charset="-128"/>
              </a:rPr>
              <a:t>向上心</a:t>
            </a:r>
            <a:endParaRPr lang="en-US" altLang="ja-JP" sz="1800" b="1" dirty="0">
              <a:latin typeface="Meiryo UI" panose="020B0604030504040204" pitchFamily="50" charset="-128"/>
              <a:ea typeface="Meiryo UI" panose="020B0604030504040204" pitchFamily="50" charset="-128"/>
            </a:endParaRPr>
          </a:p>
        </p:txBody>
      </p:sp>
      <p:sp>
        <p:nvSpPr>
          <p:cNvPr id="81" name="テキスト ボックス 49">
            <a:extLst>
              <a:ext uri="{FF2B5EF4-FFF2-40B4-BE49-F238E27FC236}">
                <a16:creationId xmlns:a16="http://schemas.microsoft.com/office/drawing/2014/main" id="{36EE1B63-E621-68D3-9505-E5C3319DC2F5}"/>
              </a:ext>
            </a:extLst>
          </p:cNvPr>
          <p:cNvSpPr txBox="1"/>
          <p:nvPr/>
        </p:nvSpPr>
        <p:spPr>
          <a:xfrm>
            <a:off x="9248095" y="2733028"/>
            <a:ext cx="752129" cy="64633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1800" dirty="0">
                <a:latin typeface="Meiryo UI" panose="020B0604030504040204" pitchFamily="50" charset="-128"/>
                <a:ea typeface="Meiryo UI" panose="020B0604030504040204" pitchFamily="50" charset="-128"/>
              </a:rPr>
              <a:t>5S</a:t>
            </a:r>
          </a:p>
          <a:p>
            <a:pPr algn="ctr"/>
            <a:r>
              <a:rPr lang="ja-JP" altLang="en-US" sz="1800" dirty="0">
                <a:latin typeface="Meiryo UI" panose="020B0604030504040204" pitchFamily="50" charset="-128"/>
                <a:ea typeface="Meiryo UI" panose="020B0604030504040204" pitchFamily="50" charset="-128"/>
              </a:rPr>
              <a:t>ルール</a:t>
            </a:r>
            <a:endParaRPr lang="en-US" altLang="ja-JP" sz="1800" dirty="0">
              <a:latin typeface="Meiryo UI" panose="020B0604030504040204" pitchFamily="50" charset="-128"/>
              <a:ea typeface="Meiryo UI" panose="020B0604030504040204" pitchFamily="50" charset="-128"/>
            </a:endParaRPr>
          </a:p>
        </p:txBody>
      </p:sp>
      <p:sp>
        <p:nvSpPr>
          <p:cNvPr id="58" name="楕円 57">
            <a:extLst>
              <a:ext uri="{FF2B5EF4-FFF2-40B4-BE49-F238E27FC236}">
                <a16:creationId xmlns:a16="http://schemas.microsoft.com/office/drawing/2014/main" id="{CEC95B52-4E03-38DE-F32D-D560A03FC74A}"/>
              </a:ext>
            </a:extLst>
          </p:cNvPr>
          <p:cNvSpPr/>
          <p:nvPr/>
        </p:nvSpPr>
        <p:spPr bwMode="auto">
          <a:xfrm>
            <a:off x="8688801" y="1771393"/>
            <a:ext cx="970716" cy="369331"/>
          </a:xfrm>
          <a:prstGeom prst="ellipse">
            <a:avLst/>
          </a:prstGeom>
          <a:noFill/>
          <a:ln w="28575">
            <a:solidFill>
              <a:schemeClr val="bg2"/>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rtlCol="0" anchor="ctr">
            <a:noAutofit/>
          </a:bodyPr>
          <a:lstStyle/>
          <a:p>
            <a:pPr algn="l"/>
            <a:endParaRPr kumimoji="1" lang="ja-JP" altLang="en-US" dirty="0">
              <a:latin typeface="Meiryo UI" panose="020B0604030504040204" pitchFamily="50" charset="-128"/>
              <a:ea typeface="Meiryo UI" panose="020B0604030504040204" pitchFamily="50" charset="-128"/>
            </a:endParaRPr>
          </a:p>
        </p:txBody>
      </p:sp>
      <p:sp>
        <p:nvSpPr>
          <p:cNvPr id="9" name="スライド番号プレースホルダー 2">
            <a:extLst>
              <a:ext uri="{FF2B5EF4-FFF2-40B4-BE49-F238E27FC236}">
                <a16:creationId xmlns:a16="http://schemas.microsoft.com/office/drawing/2014/main" id="{B1D678A9-637E-2AFA-E9AA-724EF6908325}"/>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22/24</a:t>
            </a:r>
          </a:p>
        </p:txBody>
      </p:sp>
    </p:spTree>
    <p:extLst>
      <p:ext uri="{BB962C8B-B14F-4D97-AF65-F5344CB8AC3E}">
        <p14:creationId xmlns:p14="http://schemas.microsoft.com/office/powerpoint/2010/main" val="3434947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BBF022F6-A4F5-9F67-17A8-2E06CF61CC93}"/>
              </a:ext>
            </a:extLst>
          </p:cNvPr>
          <p:cNvSpPr txBox="1">
            <a:spLocks noChangeArrowheads="1"/>
          </p:cNvSpPr>
          <p:nvPr/>
        </p:nvSpPr>
        <p:spPr bwMode="auto">
          <a:xfrm>
            <a:off x="103564" y="-45558"/>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活動を振り返って</a:t>
            </a:r>
          </a:p>
        </p:txBody>
      </p:sp>
      <p:sp>
        <p:nvSpPr>
          <p:cNvPr id="5" name="テキスト ボックス 4">
            <a:extLst>
              <a:ext uri="{FF2B5EF4-FFF2-40B4-BE49-F238E27FC236}">
                <a16:creationId xmlns:a16="http://schemas.microsoft.com/office/drawing/2014/main" id="{F5AD1A83-3041-B0CD-553C-BDB47688D9DB}"/>
              </a:ext>
            </a:extLst>
          </p:cNvPr>
          <p:cNvSpPr txBox="1"/>
          <p:nvPr/>
        </p:nvSpPr>
        <p:spPr>
          <a:xfrm>
            <a:off x="5954205" y="3515118"/>
            <a:ext cx="6126688" cy="2246769"/>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男性では気づかなかった、女性ならではの嫌がる作業を</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メンバーで共有したことで、新たな風が吹き、異常発見力、観察力といったスキル向上。</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先生から学んだ</a:t>
            </a:r>
            <a:r>
              <a:rPr lang="ja-JP" altLang="en-US" sz="2000" b="1" dirty="0">
                <a:solidFill>
                  <a:schemeClr val="bg2"/>
                </a:solidFill>
                <a:latin typeface="Meiryo UI" panose="020B0604030504040204" pitchFamily="50" charset="-128"/>
                <a:ea typeface="Meiryo UI" panose="020B0604030504040204" pitchFamily="50" charset="-128"/>
              </a:rPr>
              <a:t>仮説と物的証拠を繰り返し調査し</a:t>
            </a:r>
            <a:r>
              <a:rPr lang="ja-JP" altLang="en-US" sz="2000" b="1" dirty="0">
                <a:latin typeface="Meiryo UI" panose="020B0604030504040204" pitchFamily="50" charset="-128"/>
                <a:ea typeface="Meiryo UI" panose="020B0604030504040204" pitchFamily="50" charset="-128"/>
              </a:rPr>
              <a:t>全員で深堀りし原因を発見できたのは私たちの今後の自信になりました。　</a:t>
            </a:r>
            <a:r>
              <a:rPr lang="ja-JP" altLang="en-US" sz="2000" b="1" dirty="0">
                <a:solidFill>
                  <a:schemeClr val="bg2"/>
                </a:solidFill>
                <a:latin typeface="Meiryo UI" panose="020B0604030504040204" pitchFamily="50" charset="-128"/>
                <a:ea typeface="Meiryo UI" panose="020B0604030504040204" pitchFamily="50" charset="-128"/>
              </a:rPr>
              <a:t>やる気・こだわり・活気</a:t>
            </a:r>
            <a:r>
              <a:rPr lang="ja-JP" altLang="en-US" sz="2000" b="1" dirty="0">
                <a:latin typeface="Meiryo UI" panose="020B0604030504040204" pitchFamily="50" charset="-128"/>
                <a:ea typeface="Meiryo UI" panose="020B0604030504040204" pitchFamily="50" charset="-128"/>
              </a:rPr>
              <a:t>の思いがメンバー全員に定着しました。</a:t>
            </a:r>
            <a:endParaRPr lang="en-US" altLang="ja-JP" sz="2000" b="1" dirty="0">
              <a:latin typeface="Meiryo UI" panose="020B0604030504040204" pitchFamily="50" charset="-128"/>
              <a:ea typeface="Meiryo UI" panose="020B0604030504040204" pitchFamily="50" charset="-128"/>
            </a:endParaRPr>
          </a:p>
        </p:txBody>
      </p:sp>
      <p:sp>
        <p:nvSpPr>
          <p:cNvPr id="9" name="Text Box 7">
            <a:extLst>
              <a:ext uri="{FF2B5EF4-FFF2-40B4-BE49-F238E27FC236}">
                <a16:creationId xmlns:a16="http://schemas.microsoft.com/office/drawing/2014/main" id="{B07FFB8B-1602-35B0-0D16-C050A9C753F4}"/>
              </a:ext>
            </a:extLst>
          </p:cNvPr>
          <p:cNvSpPr txBox="1">
            <a:spLocks noChangeArrowheads="1"/>
          </p:cNvSpPr>
          <p:nvPr/>
        </p:nvSpPr>
        <p:spPr bwMode="auto">
          <a:xfrm>
            <a:off x="103564" y="449258"/>
            <a:ext cx="3078079" cy="43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200" b="1" dirty="0">
                <a:solidFill>
                  <a:srgbClr val="000000"/>
                </a:solidFill>
                <a:latin typeface="Meiryo UI" panose="020B0604030504040204" pitchFamily="50" charset="-128"/>
                <a:ea typeface="Meiryo UI" panose="020B0604030504040204" pitchFamily="50" charset="-128"/>
              </a:rPr>
              <a:t>■標準化と管理の定着</a:t>
            </a:r>
          </a:p>
        </p:txBody>
      </p:sp>
      <p:sp>
        <p:nvSpPr>
          <p:cNvPr id="10" name="Text Box 7">
            <a:extLst>
              <a:ext uri="{FF2B5EF4-FFF2-40B4-BE49-F238E27FC236}">
                <a16:creationId xmlns:a16="http://schemas.microsoft.com/office/drawing/2014/main" id="{1C368C5D-F0E6-4AF7-2E2F-6726F8AA00ED}"/>
              </a:ext>
            </a:extLst>
          </p:cNvPr>
          <p:cNvSpPr txBox="1">
            <a:spLocks noChangeArrowheads="1"/>
          </p:cNvSpPr>
          <p:nvPr/>
        </p:nvSpPr>
        <p:spPr bwMode="auto">
          <a:xfrm>
            <a:off x="5886450" y="3117208"/>
            <a:ext cx="4546105" cy="43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200" b="1" dirty="0">
                <a:solidFill>
                  <a:srgbClr val="000000"/>
                </a:solidFill>
                <a:latin typeface="Meiryo UI" panose="020B0604030504040204" pitchFamily="50" charset="-128"/>
                <a:ea typeface="Meiryo UI" panose="020B0604030504040204" pitchFamily="50" charset="-128"/>
              </a:rPr>
              <a:t>■サークル活動を振り返って</a:t>
            </a:r>
          </a:p>
        </p:txBody>
      </p:sp>
      <p:graphicFrame>
        <p:nvGraphicFramePr>
          <p:cNvPr id="13" name="表 29">
            <a:extLst>
              <a:ext uri="{FF2B5EF4-FFF2-40B4-BE49-F238E27FC236}">
                <a16:creationId xmlns:a16="http://schemas.microsoft.com/office/drawing/2014/main" id="{66E9BA20-1207-746D-EADE-B7197F942EF7}"/>
              </a:ext>
            </a:extLst>
          </p:cNvPr>
          <p:cNvGraphicFramePr>
            <a:graphicFrameLocks noGrp="1"/>
          </p:cNvGraphicFramePr>
          <p:nvPr>
            <p:extLst>
              <p:ext uri="{D42A27DB-BD31-4B8C-83A1-F6EECF244321}">
                <p14:modId xmlns:p14="http://schemas.microsoft.com/office/powerpoint/2010/main" val="510577480"/>
              </p:ext>
            </p:extLst>
          </p:nvPr>
        </p:nvGraphicFramePr>
        <p:xfrm>
          <a:off x="412765" y="830294"/>
          <a:ext cx="11082881" cy="2267068"/>
        </p:xfrm>
        <a:graphic>
          <a:graphicData uri="http://schemas.openxmlformats.org/drawingml/2006/table">
            <a:tbl>
              <a:tblPr firstRow="1" bandRow="1">
                <a:tableStyleId>{5940675A-B579-460E-94D1-54222C63F5DA}</a:tableStyleId>
              </a:tblPr>
              <a:tblGrid>
                <a:gridCol w="2590494">
                  <a:extLst>
                    <a:ext uri="{9D8B030D-6E8A-4147-A177-3AD203B41FA5}">
                      <a16:colId xmlns:a16="http://schemas.microsoft.com/office/drawing/2014/main" val="1468962272"/>
                    </a:ext>
                  </a:extLst>
                </a:gridCol>
                <a:gridCol w="1367405">
                  <a:extLst>
                    <a:ext uri="{9D8B030D-6E8A-4147-A177-3AD203B41FA5}">
                      <a16:colId xmlns:a16="http://schemas.microsoft.com/office/drawing/2014/main" val="2333744779"/>
                    </a:ext>
                  </a:extLst>
                </a:gridCol>
                <a:gridCol w="1182848">
                  <a:extLst>
                    <a:ext uri="{9D8B030D-6E8A-4147-A177-3AD203B41FA5}">
                      <a16:colId xmlns:a16="http://schemas.microsoft.com/office/drawing/2014/main" val="468831216"/>
                    </a:ext>
                  </a:extLst>
                </a:gridCol>
                <a:gridCol w="1879134">
                  <a:extLst>
                    <a:ext uri="{9D8B030D-6E8A-4147-A177-3AD203B41FA5}">
                      <a16:colId xmlns:a16="http://schemas.microsoft.com/office/drawing/2014/main" val="1990595188"/>
                    </a:ext>
                  </a:extLst>
                </a:gridCol>
                <a:gridCol w="1627464">
                  <a:extLst>
                    <a:ext uri="{9D8B030D-6E8A-4147-A177-3AD203B41FA5}">
                      <a16:colId xmlns:a16="http://schemas.microsoft.com/office/drawing/2014/main" val="2027574644"/>
                    </a:ext>
                  </a:extLst>
                </a:gridCol>
                <a:gridCol w="2435536">
                  <a:extLst>
                    <a:ext uri="{9D8B030D-6E8A-4147-A177-3AD203B41FA5}">
                      <a16:colId xmlns:a16="http://schemas.microsoft.com/office/drawing/2014/main" val="932193580"/>
                    </a:ext>
                  </a:extLst>
                </a:gridCol>
              </a:tblGrid>
              <a:tr h="468827">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何を</a:t>
                      </a:r>
                      <a:endParaRPr kumimoji="1" lang="en-US" altLang="ja-JP" sz="2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誰が</a:t>
                      </a:r>
                    </a:p>
                  </a:txBody>
                  <a:tcPr anchor="ct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何処で</a:t>
                      </a:r>
                    </a:p>
                  </a:txBody>
                  <a:tcPr anchor="ct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どの様に</a:t>
                      </a:r>
                    </a:p>
                  </a:txBody>
                  <a:tcPr anchor="ct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いつ</a:t>
                      </a:r>
                    </a:p>
                  </a:txBody>
                  <a:tcPr anchor="ctr"/>
                </a:tc>
                <a:tc>
                  <a:txBody>
                    <a:bodyP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どうする</a:t>
                      </a:r>
                    </a:p>
                  </a:txBody>
                  <a:tcPr anchor="ctr"/>
                </a:tc>
                <a:extLst>
                  <a:ext uri="{0D108BD9-81ED-4DB2-BD59-A6C34878D82A}">
                    <a16:rowId xmlns:a16="http://schemas.microsoft.com/office/drawing/2014/main" val="2597184906"/>
                  </a:ext>
                </a:extLst>
              </a:tr>
              <a:tr h="468827">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作業要領書</a:t>
                      </a:r>
                      <a:endParaRPr kumimoji="1" lang="en-US" altLang="ja-JP" sz="2000" b="1" dirty="0">
                        <a:solidFill>
                          <a:schemeClr val="tx1"/>
                        </a:solidFill>
                        <a:latin typeface="Meiryo UI" panose="020B0604030504040204" pitchFamily="50" charset="-128"/>
                        <a:ea typeface="Meiryo UI" panose="020B0604030504040204" pitchFamily="50" charset="-128"/>
                      </a:endParaRPr>
                    </a:p>
                  </a:txBody>
                  <a:tcP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班長</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現場</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要領書</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３月末</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見直し改定</a:t>
                      </a:r>
                    </a:p>
                  </a:txBody>
                  <a:tcPr anchor="ctr"/>
                </a:tc>
                <a:extLst>
                  <a:ext uri="{0D108BD9-81ED-4DB2-BD59-A6C34878D82A}">
                    <a16:rowId xmlns:a16="http://schemas.microsoft.com/office/drawing/2014/main" val="929301322"/>
                  </a:ext>
                </a:extLst>
              </a:tr>
              <a:tr h="443138">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作業指導教育の実施</a:t>
                      </a:r>
                    </a:p>
                  </a:txBody>
                  <a:tcP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リーダー</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現場</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実作業</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都度</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検出力力量確認</a:t>
                      </a:r>
                    </a:p>
                  </a:txBody>
                  <a:tcPr anchor="ctr"/>
                </a:tc>
                <a:extLst>
                  <a:ext uri="{0D108BD9-81ED-4DB2-BD59-A6C34878D82A}">
                    <a16:rowId xmlns:a16="http://schemas.microsoft.com/office/drawing/2014/main" val="479797222"/>
                  </a:ext>
                </a:extLst>
              </a:tr>
              <a:tr h="443138">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治具劣化点検</a:t>
                      </a:r>
                      <a:endParaRPr kumimoji="1" lang="en-US" altLang="ja-JP" sz="2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作業者</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現場</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点検表</a:t>
                      </a:r>
                    </a:p>
                  </a:txBody>
                  <a:tcPr anchor="ctr"/>
                </a:tc>
                <a:tc>
                  <a:txBody>
                    <a:bodyPr/>
                    <a:lstStyle/>
                    <a:p>
                      <a:pPr algn="l"/>
                      <a:r>
                        <a:rPr kumimoji="1" lang="en-US" altLang="ja-JP" sz="2000" b="1" dirty="0">
                          <a:solidFill>
                            <a:schemeClr val="tx1"/>
                          </a:solidFill>
                          <a:latin typeface="Meiryo UI" panose="020B0604030504040204" pitchFamily="50" charset="-128"/>
                          <a:ea typeface="Meiryo UI" panose="020B0604030504040204" pitchFamily="50" charset="-128"/>
                        </a:rPr>
                        <a:t>1/M</a:t>
                      </a:r>
                      <a:endParaRPr kumimoji="1" lang="ja-JP" altLang="en-US" sz="2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点検表に記録</a:t>
                      </a:r>
                    </a:p>
                  </a:txBody>
                  <a:tcPr anchor="ctr"/>
                </a:tc>
                <a:extLst>
                  <a:ext uri="{0D108BD9-81ED-4DB2-BD59-A6C34878D82A}">
                    <a16:rowId xmlns:a16="http://schemas.microsoft.com/office/drawing/2014/main" val="1248605439"/>
                  </a:ext>
                </a:extLst>
              </a:tr>
              <a:tr h="443138">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標準作業票</a:t>
                      </a:r>
                      <a:endParaRPr kumimoji="1" lang="en-US" altLang="ja-JP" sz="2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全員</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現場</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実作業を確認</a:t>
                      </a:r>
                    </a:p>
                  </a:txBody>
                  <a:tcPr anchor="ctr"/>
                </a:tc>
                <a:tc>
                  <a:txBody>
                    <a:bodyPr/>
                    <a:lstStyle/>
                    <a:p>
                      <a:pPr algn="l"/>
                      <a:r>
                        <a:rPr kumimoji="1" lang="en-US" altLang="ja-JP" sz="2000" b="1" dirty="0">
                          <a:solidFill>
                            <a:schemeClr val="tx1"/>
                          </a:solidFill>
                          <a:latin typeface="Meiryo UI" panose="020B0604030504040204" pitchFamily="50" charset="-128"/>
                          <a:ea typeface="Meiryo UI" panose="020B0604030504040204" pitchFamily="50" charset="-128"/>
                        </a:rPr>
                        <a:t>1/W</a:t>
                      </a:r>
                    </a:p>
                  </a:txBody>
                  <a:tcPr anchor="ctr"/>
                </a:tc>
                <a:tc>
                  <a:txBody>
                    <a:bodyPr/>
                    <a:lstStyle/>
                    <a:p>
                      <a:pPr algn="l"/>
                      <a:r>
                        <a:rPr kumimoji="1" lang="ja-JP" altLang="en-US" sz="2000" b="1" dirty="0">
                          <a:solidFill>
                            <a:schemeClr val="tx1"/>
                          </a:solidFill>
                          <a:latin typeface="Meiryo UI" panose="020B0604030504040204" pitchFamily="50" charset="-128"/>
                          <a:ea typeface="Meiryo UI" panose="020B0604030504040204" pitchFamily="50" charset="-128"/>
                        </a:rPr>
                        <a:t>見直し改定</a:t>
                      </a:r>
                    </a:p>
                  </a:txBody>
                  <a:tcPr anchor="ctr"/>
                </a:tc>
                <a:extLst>
                  <a:ext uri="{0D108BD9-81ED-4DB2-BD59-A6C34878D82A}">
                    <a16:rowId xmlns:a16="http://schemas.microsoft.com/office/drawing/2014/main" val="1526531284"/>
                  </a:ext>
                </a:extLst>
              </a:tr>
            </a:tbl>
          </a:graphicData>
        </a:graphic>
      </p:graphicFrame>
      <p:sp>
        <p:nvSpPr>
          <p:cNvPr id="15" name="テキスト ボックス 14">
            <a:extLst>
              <a:ext uri="{FF2B5EF4-FFF2-40B4-BE49-F238E27FC236}">
                <a16:creationId xmlns:a16="http://schemas.microsoft.com/office/drawing/2014/main" id="{0DC75BAD-34D4-DC86-F42D-A477B2CC480F}"/>
              </a:ext>
            </a:extLst>
          </p:cNvPr>
          <p:cNvSpPr txBox="1"/>
          <p:nvPr/>
        </p:nvSpPr>
        <p:spPr>
          <a:xfrm>
            <a:off x="0" y="5885522"/>
            <a:ext cx="12192000" cy="523220"/>
          </a:xfrm>
          <a:prstGeom prst="rect">
            <a:avLst/>
          </a:prstGeom>
          <a:noFill/>
        </p:spPr>
        <p:txBody>
          <a:bodyPr wrap="square" rtlCol="0">
            <a:spAutoFit/>
          </a:bodyPr>
          <a:lstStyle/>
          <a:p>
            <a:pPr algn="ctr"/>
            <a:r>
              <a:rPr kumimoji="1" lang="en-US" altLang="ja-JP" sz="2800" b="1" dirty="0">
                <a:latin typeface="Meiryo UI" panose="020B0604030504040204" pitchFamily="50" charset="-128"/>
                <a:ea typeface="Meiryo UI" panose="020B0604030504040204" pitchFamily="50" charset="-128"/>
              </a:rPr>
              <a:t>『</a:t>
            </a:r>
            <a:r>
              <a:rPr kumimoji="1" lang="ja-JP" altLang="en-US" sz="2800" b="1" dirty="0">
                <a:latin typeface="Meiryo UI" panose="020B0604030504040204" pitchFamily="50" charset="-128"/>
                <a:ea typeface="Meiryo UI" panose="020B0604030504040204" pitchFamily="50" charset="-128"/>
              </a:rPr>
              <a:t>仮説と物的証拠を繰り返すを追及する集団</a:t>
            </a:r>
            <a:r>
              <a:rPr kumimoji="1" lang="en-US" altLang="ja-JP" sz="2800" b="1" dirty="0">
                <a:latin typeface="Meiryo UI" panose="020B0604030504040204" pitchFamily="50" charset="-128"/>
                <a:ea typeface="Meiryo UI" panose="020B0604030504040204" pitchFamily="50" charset="-128"/>
              </a:rPr>
              <a:t>』</a:t>
            </a:r>
            <a:r>
              <a:rPr kumimoji="1" lang="ja-JP" altLang="en-US" sz="2800" b="1" dirty="0">
                <a:latin typeface="Meiryo UI" panose="020B0604030504040204" pitchFamily="50" charset="-128"/>
                <a:ea typeface="Meiryo UI" panose="020B0604030504040204" pitchFamily="50" charset="-128"/>
              </a:rPr>
              <a:t>へ</a:t>
            </a:r>
            <a:r>
              <a:rPr kumimoji="1" lang="en-US" altLang="ja-JP" sz="2800" b="1" dirty="0">
                <a:latin typeface="Meiryo UI" panose="020B0604030504040204" pitchFamily="50" charset="-128"/>
                <a:ea typeface="Meiryo UI" panose="020B0604030504040204" pitchFamily="50" charset="-128"/>
              </a:rPr>
              <a:t>Step up</a:t>
            </a:r>
            <a:r>
              <a:rPr kumimoji="1" lang="ja-JP" altLang="en-US" sz="2800" b="1" dirty="0">
                <a:latin typeface="Meiryo UI" panose="020B0604030504040204" pitchFamily="50" charset="-128"/>
                <a:ea typeface="Meiryo UI" panose="020B0604030504040204" pitchFamily="50" charset="-128"/>
              </a:rPr>
              <a:t>！</a:t>
            </a:r>
          </a:p>
        </p:txBody>
      </p:sp>
      <p:pic>
        <p:nvPicPr>
          <p:cNvPr id="6" name="図 5">
            <a:extLst>
              <a:ext uri="{FF2B5EF4-FFF2-40B4-BE49-F238E27FC236}">
                <a16:creationId xmlns:a16="http://schemas.microsoft.com/office/drawing/2014/main" id="{811A13B3-BEA2-A30B-5A08-A29365610C5B}"/>
              </a:ext>
            </a:extLst>
          </p:cNvPr>
          <p:cNvPicPr>
            <a:picLocks noChangeAspect="1"/>
          </p:cNvPicPr>
          <p:nvPr/>
        </p:nvPicPr>
        <p:blipFill>
          <a:blip r:embed="rId2"/>
          <a:stretch>
            <a:fillRect/>
          </a:stretch>
        </p:blipFill>
        <p:spPr>
          <a:xfrm>
            <a:off x="355234" y="3347206"/>
            <a:ext cx="3554036" cy="2354661"/>
          </a:xfrm>
          <a:prstGeom prst="rect">
            <a:avLst/>
          </a:prstGeom>
        </p:spPr>
      </p:pic>
      <p:pic>
        <p:nvPicPr>
          <p:cNvPr id="7" name="図 6">
            <a:extLst>
              <a:ext uri="{FF2B5EF4-FFF2-40B4-BE49-F238E27FC236}">
                <a16:creationId xmlns:a16="http://schemas.microsoft.com/office/drawing/2014/main" id="{B0EFFEA6-2B3F-4531-CBE0-7633FA5171AA}"/>
              </a:ext>
            </a:extLst>
          </p:cNvPr>
          <p:cNvPicPr>
            <a:picLocks noChangeAspect="1"/>
          </p:cNvPicPr>
          <p:nvPr/>
        </p:nvPicPr>
        <p:blipFill>
          <a:blip r:embed="rId3"/>
          <a:stretch>
            <a:fillRect/>
          </a:stretch>
        </p:blipFill>
        <p:spPr>
          <a:xfrm>
            <a:off x="3909270" y="3347206"/>
            <a:ext cx="2053071" cy="2518470"/>
          </a:xfrm>
          <a:prstGeom prst="rect">
            <a:avLst/>
          </a:prstGeom>
        </p:spPr>
      </p:pic>
      <p:sp>
        <p:nvSpPr>
          <p:cNvPr id="2" name="スライド番号プレースホルダー 2">
            <a:extLst>
              <a:ext uri="{FF2B5EF4-FFF2-40B4-BE49-F238E27FC236}">
                <a16:creationId xmlns:a16="http://schemas.microsoft.com/office/drawing/2014/main" id="{F6481633-EE90-0779-9268-1FCE780378A7}"/>
              </a:ext>
            </a:extLst>
          </p:cNvPr>
          <p:cNvSpPr>
            <a:spLocks noGrp="1"/>
          </p:cNvSpPr>
          <p:nvPr>
            <p:ph type="sldNum" sz="quarter" idx="11"/>
          </p:nvPr>
        </p:nvSpPr>
        <p:spPr>
          <a:xfrm>
            <a:off x="10766117" y="6332075"/>
            <a:ext cx="869210"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23/24</a:t>
            </a:r>
          </a:p>
        </p:txBody>
      </p:sp>
      <p:sp>
        <p:nvSpPr>
          <p:cNvPr id="3" name="フッター プレースホルダー 1">
            <a:extLst>
              <a:ext uri="{FF2B5EF4-FFF2-40B4-BE49-F238E27FC236}">
                <a16:creationId xmlns:a16="http://schemas.microsoft.com/office/drawing/2014/main" id="{9F2039B7-52E6-DAD9-0451-52FE7E74E76E}"/>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48183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62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20">
            <a:extLst>
              <a:ext uri="{FF2B5EF4-FFF2-40B4-BE49-F238E27FC236}">
                <a16:creationId xmlns:a16="http://schemas.microsoft.com/office/drawing/2014/main" id="{E9217C43-A9F0-0108-CD9B-BD6E9B4A8349}"/>
              </a:ext>
            </a:extLst>
          </p:cNvPr>
          <p:cNvGraphicFramePr>
            <a:graphicFrameLocks noGrp="1"/>
          </p:cNvGraphicFramePr>
          <p:nvPr>
            <p:extLst>
              <p:ext uri="{D42A27DB-BD31-4B8C-83A1-F6EECF244321}">
                <p14:modId xmlns:p14="http://schemas.microsoft.com/office/powerpoint/2010/main" val="2239173399"/>
              </p:ext>
            </p:extLst>
          </p:nvPr>
        </p:nvGraphicFramePr>
        <p:xfrm>
          <a:off x="689481" y="3357922"/>
          <a:ext cx="4104000" cy="2196000"/>
        </p:xfrm>
        <a:graphic>
          <a:graphicData uri="http://schemas.openxmlformats.org/drawingml/2006/table">
            <a:tbl>
              <a:tblPr firstRow="1" bandRow="1">
                <a:tableStyleId>{69CF1AB2-1976-4502-BF36-3FF5EA218861}</a:tableStyleId>
              </a:tblPr>
              <a:tblGrid>
                <a:gridCol w="1368000">
                  <a:extLst>
                    <a:ext uri="{9D8B030D-6E8A-4147-A177-3AD203B41FA5}">
                      <a16:colId xmlns:a16="http://schemas.microsoft.com/office/drawing/2014/main" val="3101055197"/>
                    </a:ext>
                  </a:extLst>
                </a:gridCol>
                <a:gridCol w="1368000">
                  <a:extLst>
                    <a:ext uri="{9D8B030D-6E8A-4147-A177-3AD203B41FA5}">
                      <a16:colId xmlns:a16="http://schemas.microsoft.com/office/drawing/2014/main" val="406150853"/>
                    </a:ext>
                  </a:extLst>
                </a:gridCol>
                <a:gridCol w="1368000">
                  <a:extLst>
                    <a:ext uri="{9D8B030D-6E8A-4147-A177-3AD203B41FA5}">
                      <a16:colId xmlns:a16="http://schemas.microsoft.com/office/drawing/2014/main" val="3190272058"/>
                    </a:ext>
                  </a:extLst>
                </a:gridCol>
              </a:tblGrid>
              <a:tr h="732000">
                <a:tc>
                  <a:txBody>
                    <a:bodyPr/>
                    <a:lstStyle/>
                    <a:p>
                      <a:endParaRPr kumimoji="1" lang="ja-JP" altLang="en-US">
                        <a:latin typeface="DENSO TP 2017 Regular"/>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endParaRPr kumimoji="1" lang="ja-JP" altLang="en-US">
                        <a:latin typeface="DENSO TP 2017 Regular"/>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endParaRPr kumimoji="1" lang="ja-JP" altLang="en-US" dirty="0">
                        <a:latin typeface="DENSO TP 2017 Regular"/>
                      </a:endParaRPr>
                    </a:p>
                  </a:txBody>
                  <a:tcP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545769494"/>
                  </a:ext>
                </a:extLst>
              </a:tr>
              <a:tr h="732000">
                <a:tc>
                  <a:txBody>
                    <a:bodyPr/>
                    <a:lstStyle/>
                    <a:p>
                      <a:endParaRPr kumimoji="1" lang="ja-JP" altLang="en-US">
                        <a:latin typeface="DENSO TP 2017 Regular"/>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endParaRPr kumimoji="1" lang="ja-JP" altLang="en-US">
                        <a:latin typeface="DENSO TP 2017 Regular"/>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endParaRPr kumimoji="1" lang="ja-JP" altLang="en-US" dirty="0">
                        <a:latin typeface="DENSO TP 2017 Regular"/>
                      </a:endParaRPr>
                    </a:p>
                  </a:txBody>
                  <a:tcP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524095719"/>
                  </a:ext>
                </a:extLst>
              </a:tr>
              <a:tr h="732000">
                <a:tc>
                  <a:txBody>
                    <a:bodyPr/>
                    <a:lstStyle/>
                    <a:p>
                      <a:endParaRPr kumimoji="1" lang="ja-JP" altLang="en-US">
                        <a:latin typeface="DENSO TP 2017 Regular"/>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kumimoji="1" lang="ja-JP" altLang="en-US" dirty="0">
                        <a:latin typeface="DENSO TP 2017 Regular"/>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kumimoji="1" lang="ja-JP" altLang="en-US" dirty="0">
                        <a:latin typeface="DENSO TP 2017 Regular"/>
                      </a:endParaRPr>
                    </a:p>
                  </a:txBody>
                  <a:tcP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5530059"/>
                  </a:ext>
                </a:extLst>
              </a:tr>
            </a:tbl>
          </a:graphicData>
        </a:graphic>
      </p:graphicFrame>
      <p:sp>
        <p:nvSpPr>
          <p:cNvPr id="3" name="スライド番号プレースホルダー 2">
            <a:extLst>
              <a:ext uri="{FF2B5EF4-FFF2-40B4-BE49-F238E27FC236}">
                <a16:creationId xmlns:a16="http://schemas.microsoft.com/office/drawing/2014/main" id="{2159EFE8-B3BB-F2FE-E9E3-C96C6CD688D5}"/>
              </a:ext>
            </a:extLst>
          </p:cNvPr>
          <p:cNvSpPr>
            <a:spLocks noGrp="1"/>
          </p:cNvSpPr>
          <p:nvPr>
            <p:ph type="sldNum" sz="quarter" idx="11"/>
          </p:nvPr>
        </p:nvSpPr>
        <p:spPr/>
        <p:txBody>
          <a:bodyPr/>
          <a:lstStyle/>
          <a:p>
            <a:r>
              <a:rPr lang="en-US" altLang="ja-JP" sz="1600" dirty="0">
                <a:solidFill>
                  <a:schemeClr val="tx1"/>
                </a:solidFill>
                <a:latin typeface="Meiryo UI" panose="020B0604030504040204" pitchFamily="50" charset="-128"/>
                <a:ea typeface="Meiryo UI" panose="020B0604030504040204" pitchFamily="50" charset="-128"/>
              </a:rPr>
              <a:t>3/24</a:t>
            </a:r>
          </a:p>
        </p:txBody>
      </p:sp>
      <p:sp>
        <p:nvSpPr>
          <p:cNvPr id="6" name="テキスト ボックス 5">
            <a:extLst>
              <a:ext uri="{FF2B5EF4-FFF2-40B4-BE49-F238E27FC236}">
                <a16:creationId xmlns:a16="http://schemas.microsoft.com/office/drawing/2014/main" id="{55721C00-7FA4-A51C-A922-13DC850F57B2}"/>
              </a:ext>
            </a:extLst>
          </p:cNvPr>
          <p:cNvSpPr txBox="1"/>
          <p:nvPr/>
        </p:nvSpPr>
        <p:spPr>
          <a:xfrm>
            <a:off x="202337" y="420430"/>
            <a:ext cx="2263761"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■くろいろサークル</a:t>
            </a:r>
          </a:p>
        </p:txBody>
      </p:sp>
      <p:sp>
        <p:nvSpPr>
          <p:cNvPr id="25" name="テキスト ボックス 24">
            <a:extLst>
              <a:ext uri="{FF2B5EF4-FFF2-40B4-BE49-F238E27FC236}">
                <a16:creationId xmlns:a16="http://schemas.microsoft.com/office/drawing/2014/main" id="{D7F5130D-1F64-7AD6-38E5-71ACACFCA821}"/>
              </a:ext>
            </a:extLst>
          </p:cNvPr>
          <p:cNvSpPr txBox="1"/>
          <p:nvPr/>
        </p:nvSpPr>
        <p:spPr>
          <a:xfrm>
            <a:off x="202337" y="2834361"/>
            <a:ext cx="1978427"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■メンバー構成</a:t>
            </a:r>
          </a:p>
        </p:txBody>
      </p:sp>
      <p:sp>
        <p:nvSpPr>
          <p:cNvPr id="51" name="テキスト ボックス 50">
            <a:extLst>
              <a:ext uri="{FF2B5EF4-FFF2-40B4-BE49-F238E27FC236}">
                <a16:creationId xmlns:a16="http://schemas.microsoft.com/office/drawing/2014/main" id="{57E323FA-4CD1-6C46-A1A0-C0B9A8C0D081}"/>
              </a:ext>
            </a:extLst>
          </p:cNvPr>
          <p:cNvSpPr txBox="1"/>
          <p:nvPr/>
        </p:nvSpPr>
        <p:spPr>
          <a:xfrm>
            <a:off x="4601076" y="420430"/>
            <a:ext cx="2794355" cy="430887"/>
          </a:xfrm>
          <a:prstGeom prst="rect">
            <a:avLst/>
          </a:prstGeom>
          <a:noFill/>
        </p:spPr>
        <p:txBody>
          <a:bodyPr wrap="none" rtlCol="0">
            <a:spAutoFit/>
          </a:bodyPr>
          <a:lstStyle/>
          <a:p>
            <a:r>
              <a:rPr kumimoji="1" lang="ja-JP" altLang="en-US" sz="2200" b="1" dirty="0">
                <a:latin typeface="Meiryo UI" panose="020B0604030504040204" pitchFamily="50" charset="-128"/>
                <a:ea typeface="Meiryo UI" panose="020B0604030504040204" pitchFamily="50" charset="-128"/>
              </a:rPr>
              <a:t>■サークル運営の工夫</a:t>
            </a:r>
          </a:p>
        </p:txBody>
      </p:sp>
      <p:sp>
        <p:nvSpPr>
          <p:cNvPr id="63" name="テキスト ボックス 62">
            <a:extLst>
              <a:ext uri="{FF2B5EF4-FFF2-40B4-BE49-F238E27FC236}">
                <a16:creationId xmlns:a16="http://schemas.microsoft.com/office/drawing/2014/main" id="{E1CE85C3-9CC4-CFD1-E84A-749D755372E2}"/>
              </a:ext>
            </a:extLst>
          </p:cNvPr>
          <p:cNvSpPr txBox="1"/>
          <p:nvPr/>
        </p:nvSpPr>
        <p:spPr>
          <a:xfrm>
            <a:off x="10126355" y="2989531"/>
            <a:ext cx="2043970" cy="707886"/>
          </a:xfrm>
          <a:prstGeom prst="rect">
            <a:avLst/>
          </a:prstGeom>
          <a:noFill/>
        </p:spPr>
        <p:txBody>
          <a:bodyPr wrap="square" rtlCol="0">
            <a:spAutoFit/>
          </a:bodyPr>
          <a:lstStyle/>
          <a:p>
            <a:r>
              <a:rPr lang="ja-JP" altLang="en-US" sz="2000" b="1">
                <a:latin typeface="Meiryo UI" panose="020B0604030504040204" pitchFamily="50" charset="-128"/>
                <a:ea typeface="Meiryo UI" panose="020B0604030504040204" pitchFamily="50" charset="-128"/>
              </a:rPr>
              <a:t>活動記録表など</a:t>
            </a:r>
            <a:endParaRPr lang="en-US" altLang="ja-JP" sz="2000" b="1">
              <a:latin typeface="Meiryo UI" panose="020B0604030504040204" pitchFamily="50" charset="-128"/>
              <a:ea typeface="Meiryo UI" panose="020B0604030504040204" pitchFamily="50" charset="-128"/>
            </a:endParaRPr>
          </a:p>
          <a:p>
            <a:r>
              <a:rPr lang="ja-JP" altLang="en-US" sz="2000" b="1">
                <a:latin typeface="Meiryo UI" panose="020B0604030504040204" pitchFamily="50" charset="-128"/>
                <a:ea typeface="Meiryo UI" panose="020B0604030504040204" pitchFamily="50" charset="-128"/>
              </a:rPr>
              <a:t>資料掲示</a:t>
            </a:r>
            <a:endParaRPr lang="en-US" altLang="ja-JP" sz="2000" b="1">
              <a:latin typeface="Meiryo UI" panose="020B0604030504040204" pitchFamily="50" charset="-128"/>
              <a:ea typeface="Meiryo UI" panose="020B0604030504040204" pitchFamily="50" charset="-128"/>
            </a:endParaRPr>
          </a:p>
        </p:txBody>
      </p:sp>
      <p:pic>
        <p:nvPicPr>
          <p:cNvPr id="138" name="Picture 2" descr="Image">
            <a:extLst>
              <a:ext uri="{FF2B5EF4-FFF2-40B4-BE49-F238E27FC236}">
                <a16:creationId xmlns:a16="http://schemas.microsoft.com/office/drawing/2014/main" id="{30CFE85B-D97E-1165-5F85-A821DE64D7D8}"/>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23983" r="16292" b="3309"/>
          <a:stretch/>
        </p:blipFill>
        <p:spPr bwMode="auto">
          <a:xfrm rot="16200000">
            <a:off x="6168533" y="592087"/>
            <a:ext cx="1540403" cy="317016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9" name="楕円 138">
            <a:extLst>
              <a:ext uri="{FF2B5EF4-FFF2-40B4-BE49-F238E27FC236}">
                <a16:creationId xmlns:a16="http://schemas.microsoft.com/office/drawing/2014/main" id="{7F802C9C-655F-1103-A2C7-E52CA956EC9E}"/>
              </a:ext>
            </a:extLst>
          </p:cNvPr>
          <p:cNvSpPr/>
          <p:nvPr/>
        </p:nvSpPr>
        <p:spPr>
          <a:xfrm>
            <a:off x="4830345" y="1038807"/>
            <a:ext cx="3397302" cy="377784"/>
          </a:xfrm>
          <a:prstGeom prst="ellips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chemeClr val="tx1"/>
                </a:solidFill>
                <a:latin typeface="Meiryo UI" panose="020B0604030504040204" pitchFamily="50" charset="-128"/>
                <a:ea typeface="Meiryo UI" panose="020B0604030504040204" pitchFamily="50" charset="-128"/>
              </a:rPr>
              <a:t>①昼・夜の連携</a:t>
            </a:r>
            <a:endParaRPr lang="en-US" altLang="ja-JP" sz="2000" b="1">
              <a:solidFill>
                <a:schemeClr val="tx1"/>
              </a:solidFill>
              <a:latin typeface="Meiryo UI" panose="020B0604030504040204" pitchFamily="50" charset="-128"/>
              <a:ea typeface="Meiryo UI" panose="020B0604030504040204" pitchFamily="50" charset="-128"/>
            </a:endParaRPr>
          </a:p>
        </p:txBody>
      </p:sp>
      <p:sp>
        <p:nvSpPr>
          <p:cNvPr id="140" name="テキスト ボックス 139">
            <a:extLst>
              <a:ext uri="{FF2B5EF4-FFF2-40B4-BE49-F238E27FC236}">
                <a16:creationId xmlns:a16="http://schemas.microsoft.com/office/drawing/2014/main" id="{FE684D38-B92A-8437-384E-6D2227DDA73D}"/>
              </a:ext>
            </a:extLst>
          </p:cNvPr>
          <p:cNvSpPr txBox="1"/>
          <p:nvPr/>
        </p:nvSpPr>
        <p:spPr>
          <a:xfrm>
            <a:off x="4667587" y="718463"/>
            <a:ext cx="7645695" cy="400110"/>
          </a:xfrm>
          <a:prstGeom prst="rect">
            <a:avLst/>
          </a:prstGeom>
          <a:noFill/>
        </p:spPr>
        <p:txBody>
          <a:bodyPr wrap="squar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毎週</a:t>
            </a:r>
            <a:r>
              <a:rPr lang="en-US" altLang="ja-JP" sz="2000" b="1" dirty="0">
                <a:solidFill>
                  <a:schemeClr val="bg2"/>
                </a:solidFill>
                <a:latin typeface="Meiryo UI" panose="020B0604030504040204" pitchFamily="50" charset="-128"/>
                <a:ea typeface="Meiryo UI" panose="020B0604030504040204" pitchFamily="50" charset="-128"/>
              </a:rPr>
              <a:t>(</a:t>
            </a:r>
            <a:r>
              <a:rPr lang="ja-JP" altLang="en-US" sz="2000" b="1" dirty="0">
                <a:solidFill>
                  <a:schemeClr val="bg2"/>
                </a:solidFill>
                <a:latin typeface="Meiryo UI" panose="020B0604030504040204" pitchFamily="50" charset="-128"/>
                <a:ea typeface="Meiryo UI" panose="020B0604030504040204" pitchFamily="50" charset="-128"/>
              </a:rPr>
              <a:t>水</a:t>
            </a:r>
            <a:r>
              <a:rPr lang="en-US" altLang="ja-JP" sz="2000" b="1" dirty="0">
                <a:solidFill>
                  <a:schemeClr val="bg2"/>
                </a:solidFill>
                <a:latin typeface="Meiryo UI" panose="020B0604030504040204" pitchFamily="50" charset="-128"/>
                <a:ea typeface="Meiryo UI" panose="020B0604030504040204" pitchFamily="50" charset="-128"/>
              </a:rPr>
              <a:t>)</a:t>
            </a:r>
            <a:r>
              <a:rPr lang="ja-JP" altLang="en-US" sz="2000" b="1" dirty="0">
                <a:solidFill>
                  <a:schemeClr val="bg2"/>
                </a:solidFill>
                <a:latin typeface="Meiryo UI" panose="020B0604030504040204" pitchFamily="50" charset="-128"/>
                <a:ea typeface="Meiryo UI" panose="020B0604030504040204" pitchFamily="50" charset="-128"/>
              </a:rPr>
              <a:t>を「</a:t>
            </a:r>
            <a:r>
              <a:rPr lang="en-US" altLang="ja-JP" sz="2000" b="1" dirty="0">
                <a:solidFill>
                  <a:schemeClr val="bg2"/>
                </a:solidFill>
                <a:latin typeface="Meiryo UI" panose="020B0604030504040204" pitchFamily="50" charset="-128"/>
                <a:ea typeface="Meiryo UI" panose="020B0604030504040204" pitchFamily="50" charset="-128"/>
              </a:rPr>
              <a:t>QC</a:t>
            </a:r>
            <a:r>
              <a:rPr lang="ja-JP" altLang="en-US" sz="2000" b="1" dirty="0">
                <a:solidFill>
                  <a:schemeClr val="bg2"/>
                </a:solidFill>
                <a:latin typeface="Meiryo UI" panose="020B0604030504040204" pitchFamily="50" charset="-128"/>
                <a:ea typeface="Meiryo UI" panose="020B0604030504040204" pitchFamily="50" charset="-128"/>
              </a:rPr>
              <a:t>の日」</a:t>
            </a:r>
            <a:r>
              <a:rPr lang="ja-JP" altLang="en-US" sz="2000" b="1" dirty="0">
                <a:latin typeface="Meiryo UI" panose="020B0604030504040204" pitchFamily="50" charset="-128"/>
                <a:ea typeface="Meiryo UI" panose="020B0604030504040204" pitchFamily="50" charset="-128"/>
              </a:rPr>
              <a:t>と部で定め活動（</a:t>
            </a:r>
            <a:r>
              <a:rPr lang="en-US" altLang="ja-JP" sz="2000" b="1" dirty="0">
                <a:latin typeface="Meiryo UI" panose="020B0604030504040204" pitchFamily="50" charset="-128"/>
                <a:ea typeface="Meiryo UI" panose="020B0604030504040204" pitchFamily="50" charset="-128"/>
              </a:rPr>
              <a:t>1.0H/</a:t>
            </a:r>
            <a:r>
              <a:rPr lang="ja-JP" altLang="en-US" sz="2000" b="1" dirty="0">
                <a:latin typeface="Meiryo UI" panose="020B0604030504040204" pitchFamily="50" charset="-128"/>
                <a:ea typeface="Meiryo UI" panose="020B0604030504040204" pitchFamily="50" charset="-128"/>
              </a:rPr>
              <a:t>回 </a:t>
            </a:r>
            <a:r>
              <a:rPr lang="en-US" altLang="ja-JP" sz="2000" b="1" dirty="0">
                <a:latin typeface="Meiryo UI" panose="020B0604030504040204" pitchFamily="50" charset="-128"/>
                <a:ea typeface="Meiryo UI" panose="020B0604030504040204" pitchFamily="50" charset="-128"/>
              </a:rPr>
              <a:t>4</a:t>
            </a:r>
            <a:r>
              <a:rPr lang="ja-JP" altLang="en-US" sz="2000" b="1" dirty="0">
                <a:latin typeface="Meiryo UI" panose="020B0604030504040204" pitchFamily="50" charset="-128"/>
                <a:ea typeface="Meiryo UI" panose="020B0604030504040204" pitchFamily="50" charset="-128"/>
              </a:rPr>
              <a:t>回</a:t>
            </a:r>
            <a:r>
              <a:rPr lang="en-US" altLang="ja-JP" sz="2000" b="1" dirty="0">
                <a:latin typeface="Meiryo UI" panose="020B0604030504040204" pitchFamily="50" charset="-128"/>
                <a:ea typeface="Meiryo UI" panose="020B0604030504040204" pitchFamily="50" charset="-128"/>
              </a:rPr>
              <a:t>/M</a:t>
            </a:r>
            <a:r>
              <a:rPr lang="ja-JP" altLang="en-US" sz="2000" b="1" dirty="0">
                <a:latin typeface="Meiryo UI" panose="020B0604030504040204" pitchFamily="50" charset="-128"/>
                <a:ea typeface="Meiryo UI" panose="020B0604030504040204" pitchFamily="50" charset="-128"/>
              </a:rPr>
              <a:t>開催）</a:t>
            </a:r>
            <a:endParaRPr lang="en-US" altLang="ja-JP" sz="2000" b="1" dirty="0">
              <a:latin typeface="Meiryo UI" panose="020B0604030504040204" pitchFamily="50" charset="-128"/>
              <a:ea typeface="Meiryo UI" panose="020B0604030504040204" pitchFamily="50" charset="-128"/>
            </a:endParaRPr>
          </a:p>
        </p:txBody>
      </p:sp>
      <p:sp>
        <p:nvSpPr>
          <p:cNvPr id="141" name="テキスト ボックス 140">
            <a:extLst>
              <a:ext uri="{FF2B5EF4-FFF2-40B4-BE49-F238E27FC236}">
                <a16:creationId xmlns:a16="http://schemas.microsoft.com/office/drawing/2014/main" id="{67EE3BEC-2DCD-DA55-71F3-2BEE316E3386}"/>
              </a:ext>
            </a:extLst>
          </p:cNvPr>
          <p:cNvSpPr txBox="1"/>
          <p:nvPr/>
        </p:nvSpPr>
        <p:spPr>
          <a:xfrm>
            <a:off x="5828046" y="5492658"/>
            <a:ext cx="6401349"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ワゴンを囲みコミュニケーションを取れる</a:t>
            </a:r>
            <a:r>
              <a:rPr lang="en-US" altLang="ja-JP" sz="2000" b="1" dirty="0">
                <a:latin typeface="Meiryo UI" panose="020B0604030504040204" pitchFamily="50" charset="-128"/>
                <a:ea typeface="Meiryo UI" panose="020B0604030504040204" pitchFamily="50" charset="-128"/>
              </a:rPr>
              <a:t>QC</a:t>
            </a:r>
            <a:r>
              <a:rPr lang="ja-JP" altLang="en-US" sz="2000" b="1" dirty="0">
                <a:latin typeface="Meiryo UI" panose="020B0604030504040204" pitchFamily="50" charset="-128"/>
                <a:ea typeface="Meiryo UI" panose="020B0604030504040204" pitchFamily="50" charset="-128"/>
              </a:rPr>
              <a:t>開催</a:t>
            </a:r>
            <a:endParaRPr lang="en-US" altLang="ja-JP" sz="2000" b="1" dirty="0">
              <a:latin typeface="Meiryo UI" panose="020B0604030504040204" pitchFamily="50" charset="-128"/>
              <a:ea typeface="Meiryo UI" panose="020B0604030504040204" pitchFamily="50" charset="-128"/>
            </a:endParaRPr>
          </a:p>
        </p:txBody>
      </p:sp>
      <p:sp>
        <p:nvSpPr>
          <p:cNvPr id="143" name="AutoShape 10">
            <a:extLst>
              <a:ext uri="{FF2B5EF4-FFF2-40B4-BE49-F238E27FC236}">
                <a16:creationId xmlns:a16="http://schemas.microsoft.com/office/drawing/2014/main" id="{D0104F29-C279-5CD6-9B55-C04C49CE72BC}"/>
              </a:ext>
            </a:extLst>
          </p:cNvPr>
          <p:cNvSpPr>
            <a:spLocks noChangeArrowheads="1"/>
          </p:cNvSpPr>
          <p:nvPr/>
        </p:nvSpPr>
        <p:spPr bwMode="auto">
          <a:xfrm>
            <a:off x="109057" y="409965"/>
            <a:ext cx="11954312" cy="5457435"/>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144" name="正方形/長方形 143">
            <a:extLst>
              <a:ext uri="{FF2B5EF4-FFF2-40B4-BE49-F238E27FC236}">
                <a16:creationId xmlns:a16="http://schemas.microsoft.com/office/drawing/2014/main" id="{A58A75E7-0BF2-C8E6-A61A-BFE290177F68}"/>
              </a:ext>
            </a:extLst>
          </p:cNvPr>
          <p:cNvSpPr/>
          <p:nvPr/>
        </p:nvSpPr>
        <p:spPr>
          <a:xfrm>
            <a:off x="0" y="5941101"/>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元気な若手が、期間従業員と一丸となって活動しているサークル</a:t>
            </a:r>
          </a:p>
        </p:txBody>
      </p:sp>
      <p:sp>
        <p:nvSpPr>
          <p:cNvPr id="145" name="Text Box 7">
            <a:extLst>
              <a:ext uri="{FF2B5EF4-FFF2-40B4-BE49-F238E27FC236}">
                <a16:creationId xmlns:a16="http://schemas.microsoft.com/office/drawing/2014/main" id="{52A6923A-FF4F-11C7-307E-E806ADF4955F}"/>
              </a:ext>
            </a:extLst>
          </p:cNvPr>
          <p:cNvSpPr txBox="1">
            <a:spLocks noChangeArrowheads="1"/>
          </p:cNvSpPr>
          <p:nvPr/>
        </p:nvSpPr>
        <p:spPr bwMode="auto">
          <a:xfrm>
            <a:off x="77188" y="-19182"/>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サークル紹介</a:t>
            </a:r>
          </a:p>
        </p:txBody>
      </p:sp>
      <p:pic>
        <p:nvPicPr>
          <p:cNvPr id="1026" name="Picture 2" descr="画像">
            <a:extLst>
              <a:ext uri="{FF2B5EF4-FFF2-40B4-BE49-F238E27FC236}">
                <a16:creationId xmlns:a16="http://schemas.microsoft.com/office/drawing/2014/main" id="{18918501-51EA-748F-09C2-6AEBE520C92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416" t="19887" b="3322"/>
          <a:stretch/>
        </p:blipFill>
        <p:spPr bwMode="auto">
          <a:xfrm>
            <a:off x="548037" y="806990"/>
            <a:ext cx="3701563" cy="2013362"/>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CC4491A1-0EB5-968B-A097-0B521218C885}"/>
              </a:ext>
            </a:extLst>
          </p:cNvPr>
          <p:cNvSpPr txBox="1"/>
          <p:nvPr/>
        </p:nvSpPr>
        <p:spPr>
          <a:xfrm>
            <a:off x="5367120" y="2923275"/>
            <a:ext cx="3058851" cy="400110"/>
          </a:xfrm>
          <a:prstGeom prst="rect">
            <a:avLst/>
          </a:prstGeom>
          <a:noFill/>
        </p:spPr>
        <p:txBody>
          <a:bodyPr wrap="none" rtlCol="0">
            <a:spAutoFit/>
          </a:bodyPr>
          <a:lstStyle/>
          <a:p>
            <a:r>
              <a:rPr kumimoji="1" lang="en-US" altLang="ja-JP" sz="2000" b="1">
                <a:latin typeface="Meiryo UI" panose="020B0604030504040204" pitchFamily="50" charset="-128"/>
                <a:ea typeface="Meiryo UI" panose="020B0604030504040204" pitchFamily="50" charset="-128"/>
              </a:rPr>
              <a:t>QC</a:t>
            </a:r>
            <a:r>
              <a:rPr kumimoji="1" lang="ja-JP" altLang="en-US" sz="2000" b="1">
                <a:latin typeface="Meiryo UI" panose="020B0604030504040204" pitchFamily="50" charset="-128"/>
                <a:ea typeface="Meiryo UI" panose="020B0604030504040204" pitchFamily="50" charset="-128"/>
              </a:rPr>
              <a:t>連絡帳による情報共有</a:t>
            </a:r>
          </a:p>
        </p:txBody>
      </p:sp>
      <p:sp>
        <p:nvSpPr>
          <p:cNvPr id="22" name="テキスト ボックス 21">
            <a:extLst>
              <a:ext uri="{FF2B5EF4-FFF2-40B4-BE49-F238E27FC236}">
                <a16:creationId xmlns:a16="http://schemas.microsoft.com/office/drawing/2014/main" id="{A87FA681-2B7F-22EC-9FEE-E4BD77DB534D}"/>
              </a:ext>
            </a:extLst>
          </p:cNvPr>
          <p:cNvSpPr txBox="1"/>
          <p:nvPr/>
        </p:nvSpPr>
        <p:spPr>
          <a:xfrm>
            <a:off x="8778624" y="1042608"/>
            <a:ext cx="3502575"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②</a:t>
            </a:r>
            <a:r>
              <a:rPr kumimoji="1" lang="ja-JP" altLang="en-US" sz="2000" b="1" dirty="0">
                <a:latin typeface="Meiryo UI" panose="020B0604030504040204" pitchFamily="50" charset="-128"/>
                <a:ea typeface="Meiryo UI" panose="020B0604030504040204" pitchFamily="50" charset="-128"/>
              </a:rPr>
              <a:t>計画表での進捗見える化</a:t>
            </a:r>
          </a:p>
        </p:txBody>
      </p:sp>
      <p:pic>
        <p:nvPicPr>
          <p:cNvPr id="24" name="図 23">
            <a:extLst>
              <a:ext uri="{FF2B5EF4-FFF2-40B4-BE49-F238E27FC236}">
                <a16:creationId xmlns:a16="http://schemas.microsoft.com/office/drawing/2014/main" id="{479DB6DF-D8D3-B285-38E5-33AEE91067FB}"/>
              </a:ext>
            </a:extLst>
          </p:cNvPr>
          <p:cNvPicPr>
            <a:picLocks noChangeAspect="1"/>
          </p:cNvPicPr>
          <p:nvPr/>
        </p:nvPicPr>
        <p:blipFill>
          <a:blip r:embed="rId4"/>
          <a:stretch>
            <a:fillRect/>
          </a:stretch>
        </p:blipFill>
        <p:spPr>
          <a:xfrm>
            <a:off x="9277719" y="1382024"/>
            <a:ext cx="2358657" cy="1610141"/>
          </a:xfrm>
          <a:prstGeom prst="rect">
            <a:avLst/>
          </a:prstGeom>
        </p:spPr>
      </p:pic>
      <p:sp>
        <p:nvSpPr>
          <p:cNvPr id="62" name="テキスト ボックス 61">
            <a:extLst>
              <a:ext uri="{FF2B5EF4-FFF2-40B4-BE49-F238E27FC236}">
                <a16:creationId xmlns:a16="http://schemas.microsoft.com/office/drawing/2014/main" id="{65BD1AE9-ECD8-459C-DF81-98C2958BC7BF}"/>
              </a:ext>
            </a:extLst>
          </p:cNvPr>
          <p:cNvSpPr txBox="1"/>
          <p:nvPr/>
        </p:nvSpPr>
        <p:spPr>
          <a:xfrm>
            <a:off x="5344675" y="3939810"/>
            <a:ext cx="1594060" cy="707886"/>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③会合では</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　テーブルへ</a:t>
            </a:r>
            <a:endParaRPr lang="en-US" altLang="ja-JP" sz="2000" b="1"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E12AE4C2-A890-9071-270E-EA9DA1769108}"/>
              </a:ext>
            </a:extLst>
          </p:cNvPr>
          <p:cNvPicPr>
            <a:picLocks noChangeAspect="1"/>
          </p:cNvPicPr>
          <p:nvPr/>
        </p:nvPicPr>
        <p:blipFill>
          <a:blip r:embed="rId5"/>
          <a:stretch>
            <a:fillRect/>
          </a:stretch>
        </p:blipFill>
        <p:spPr>
          <a:xfrm>
            <a:off x="6799361" y="3306424"/>
            <a:ext cx="3353481" cy="2233988"/>
          </a:xfrm>
          <a:prstGeom prst="rect">
            <a:avLst/>
          </a:prstGeom>
        </p:spPr>
      </p:pic>
      <p:sp>
        <p:nvSpPr>
          <p:cNvPr id="5" name="十二角形 4">
            <a:extLst>
              <a:ext uri="{FF2B5EF4-FFF2-40B4-BE49-F238E27FC236}">
                <a16:creationId xmlns:a16="http://schemas.microsoft.com/office/drawing/2014/main" id="{8D13FC3B-7D92-D591-C787-F8E2DD12E1E8}"/>
              </a:ext>
            </a:extLst>
          </p:cNvPr>
          <p:cNvSpPr/>
          <p:nvPr/>
        </p:nvSpPr>
        <p:spPr>
          <a:xfrm>
            <a:off x="777276" y="4992272"/>
            <a:ext cx="360000" cy="360000"/>
          </a:xfrm>
          <a:prstGeom prst="dodec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期</a:t>
            </a:r>
          </a:p>
        </p:txBody>
      </p:sp>
      <p:sp>
        <p:nvSpPr>
          <p:cNvPr id="7" name="十二角形 6">
            <a:extLst>
              <a:ext uri="{FF2B5EF4-FFF2-40B4-BE49-F238E27FC236}">
                <a16:creationId xmlns:a16="http://schemas.microsoft.com/office/drawing/2014/main" id="{8C945B88-623F-BB44-1304-616FFB3D3861}"/>
              </a:ext>
            </a:extLst>
          </p:cNvPr>
          <p:cNvSpPr/>
          <p:nvPr/>
        </p:nvSpPr>
        <p:spPr>
          <a:xfrm>
            <a:off x="776950" y="4497959"/>
            <a:ext cx="360000" cy="360000"/>
          </a:xfrm>
          <a:prstGeom prst="dodec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私</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8" name="十二角形 7">
            <a:extLst>
              <a:ext uri="{FF2B5EF4-FFF2-40B4-BE49-F238E27FC236}">
                <a16:creationId xmlns:a16="http://schemas.microsoft.com/office/drawing/2014/main" id="{953B571C-5FED-A5FD-ED88-6A88F31C6565}"/>
              </a:ext>
            </a:extLst>
          </p:cNvPr>
          <p:cNvSpPr/>
          <p:nvPr/>
        </p:nvSpPr>
        <p:spPr>
          <a:xfrm>
            <a:off x="2122356" y="4229184"/>
            <a:ext cx="360000" cy="360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正</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A674CF28-45FA-A2C8-970E-CDD945CE5E31}"/>
              </a:ext>
            </a:extLst>
          </p:cNvPr>
          <p:cNvSpPr txBox="1"/>
          <p:nvPr/>
        </p:nvSpPr>
        <p:spPr>
          <a:xfrm>
            <a:off x="1857506" y="5513517"/>
            <a:ext cx="428322"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400" b="1" dirty="0">
                <a:latin typeface="Meiryo UI" panose="020B0604030504040204" pitchFamily="50" charset="-128"/>
                <a:ea typeface="Meiryo UI" panose="020B0604030504040204" pitchFamily="50" charset="-128"/>
              </a:rPr>
              <a:t>30</a:t>
            </a:r>
            <a:endParaRPr kumimoji="1" lang="ja-JP" altLang="en-US" sz="1400" b="1" dirty="0">
              <a:latin typeface="Meiryo UI" panose="020B0604030504040204" pitchFamily="50" charset="-128"/>
              <a:ea typeface="Meiryo UI" panose="020B0604030504040204" pitchFamily="50" charset="-128"/>
            </a:endParaRPr>
          </a:p>
        </p:txBody>
      </p:sp>
      <p:sp>
        <p:nvSpPr>
          <p:cNvPr id="10" name="テキスト ボックス 8">
            <a:extLst>
              <a:ext uri="{FF2B5EF4-FFF2-40B4-BE49-F238E27FC236}">
                <a16:creationId xmlns:a16="http://schemas.microsoft.com/office/drawing/2014/main" id="{74626108-3AC8-3A58-94B2-78FA1A9BA527}"/>
              </a:ext>
            </a:extLst>
          </p:cNvPr>
          <p:cNvSpPr txBox="1"/>
          <p:nvPr/>
        </p:nvSpPr>
        <p:spPr>
          <a:xfrm>
            <a:off x="3207442" y="5513517"/>
            <a:ext cx="428322"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400" b="1">
                <a:latin typeface="Meiryo UI" panose="020B0604030504040204" pitchFamily="50" charset="-128"/>
                <a:ea typeface="Meiryo UI" panose="020B0604030504040204" pitchFamily="50" charset="-128"/>
              </a:rPr>
              <a:t>40</a:t>
            </a:r>
            <a:endParaRPr kumimoji="1" lang="ja-JP" altLang="en-US" sz="1400" b="1">
              <a:latin typeface="Meiryo UI" panose="020B0604030504040204" pitchFamily="50" charset="-128"/>
              <a:ea typeface="Meiryo UI" panose="020B0604030504040204" pitchFamily="50" charset="-128"/>
            </a:endParaRPr>
          </a:p>
        </p:txBody>
      </p:sp>
      <p:sp>
        <p:nvSpPr>
          <p:cNvPr id="13" name="テキスト ボックス 8">
            <a:extLst>
              <a:ext uri="{FF2B5EF4-FFF2-40B4-BE49-F238E27FC236}">
                <a16:creationId xmlns:a16="http://schemas.microsoft.com/office/drawing/2014/main" id="{9D5DAC12-50CD-17E4-C0EC-9CE0DF5F7F4E}"/>
              </a:ext>
            </a:extLst>
          </p:cNvPr>
          <p:cNvSpPr txBox="1"/>
          <p:nvPr/>
        </p:nvSpPr>
        <p:spPr>
          <a:xfrm>
            <a:off x="4570509" y="5513517"/>
            <a:ext cx="428322"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400" b="1" dirty="0">
                <a:latin typeface="Meiryo UI" panose="020B0604030504040204" pitchFamily="50" charset="-128"/>
                <a:ea typeface="Meiryo UI" panose="020B0604030504040204" pitchFamily="50" charset="-128"/>
              </a:rPr>
              <a:t>50</a:t>
            </a:r>
            <a:endParaRPr kumimoji="1" lang="ja-JP" altLang="en-US" sz="1400" b="1" dirty="0">
              <a:latin typeface="Meiryo UI" panose="020B0604030504040204" pitchFamily="50" charset="-128"/>
              <a:ea typeface="Meiryo UI" panose="020B0604030504040204" pitchFamily="50" charset="-128"/>
            </a:endParaRPr>
          </a:p>
        </p:txBody>
      </p:sp>
      <p:sp>
        <p:nvSpPr>
          <p:cNvPr id="14" name="十二角形 13">
            <a:extLst>
              <a:ext uri="{FF2B5EF4-FFF2-40B4-BE49-F238E27FC236}">
                <a16:creationId xmlns:a16="http://schemas.microsoft.com/office/drawing/2014/main" id="{23FDFBB2-CD45-17C2-21B4-059ECB4ED4FD}"/>
              </a:ext>
            </a:extLst>
          </p:cNvPr>
          <p:cNvSpPr/>
          <p:nvPr/>
        </p:nvSpPr>
        <p:spPr>
          <a:xfrm>
            <a:off x="1187115" y="5143217"/>
            <a:ext cx="360000" cy="360000"/>
          </a:xfrm>
          <a:prstGeom prst="dodec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期</a:t>
            </a:r>
          </a:p>
        </p:txBody>
      </p:sp>
      <p:sp>
        <p:nvSpPr>
          <p:cNvPr id="15" name="十二角形 14">
            <a:extLst>
              <a:ext uri="{FF2B5EF4-FFF2-40B4-BE49-F238E27FC236}">
                <a16:creationId xmlns:a16="http://schemas.microsoft.com/office/drawing/2014/main" id="{2DF00AFF-CF6E-3889-35B6-43810096BE9C}"/>
              </a:ext>
            </a:extLst>
          </p:cNvPr>
          <p:cNvSpPr/>
          <p:nvPr/>
        </p:nvSpPr>
        <p:spPr>
          <a:xfrm>
            <a:off x="1206524" y="4741207"/>
            <a:ext cx="360000" cy="360000"/>
          </a:xfrm>
          <a:prstGeom prst="dodec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期</a:t>
            </a:r>
          </a:p>
        </p:txBody>
      </p:sp>
      <p:sp>
        <p:nvSpPr>
          <p:cNvPr id="42" name="十二角形 41">
            <a:extLst>
              <a:ext uri="{FF2B5EF4-FFF2-40B4-BE49-F238E27FC236}">
                <a16:creationId xmlns:a16="http://schemas.microsoft.com/office/drawing/2014/main" id="{A973091A-7A7C-894B-A946-12EF3010C3E6}"/>
              </a:ext>
            </a:extLst>
          </p:cNvPr>
          <p:cNvSpPr/>
          <p:nvPr/>
        </p:nvSpPr>
        <p:spPr>
          <a:xfrm>
            <a:off x="1604856" y="5045905"/>
            <a:ext cx="360000" cy="360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期</a:t>
            </a:r>
          </a:p>
        </p:txBody>
      </p:sp>
      <p:sp>
        <p:nvSpPr>
          <p:cNvPr id="43" name="十二角形 42">
            <a:extLst>
              <a:ext uri="{FF2B5EF4-FFF2-40B4-BE49-F238E27FC236}">
                <a16:creationId xmlns:a16="http://schemas.microsoft.com/office/drawing/2014/main" id="{B39DE1F6-709A-9262-07DF-B894B510642A}"/>
              </a:ext>
            </a:extLst>
          </p:cNvPr>
          <p:cNvSpPr/>
          <p:nvPr/>
        </p:nvSpPr>
        <p:spPr>
          <a:xfrm>
            <a:off x="3984294" y="5144551"/>
            <a:ext cx="360000" cy="360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期</a:t>
            </a:r>
          </a:p>
        </p:txBody>
      </p:sp>
      <p:sp>
        <p:nvSpPr>
          <p:cNvPr id="44" name="十二角形 43">
            <a:extLst>
              <a:ext uri="{FF2B5EF4-FFF2-40B4-BE49-F238E27FC236}">
                <a16:creationId xmlns:a16="http://schemas.microsoft.com/office/drawing/2014/main" id="{5000B3E5-41D3-FAA2-E904-FE375BFFAF47}"/>
              </a:ext>
            </a:extLst>
          </p:cNvPr>
          <p:cNvSpPr/>
          <p:nvPr/>
        </p:nvSpPr>
        <p:spPr>
          <a:xfrm>
            <a:off x="2348179" y="5025722"/>
            <a:ext cx="360000" cy="360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期</a:t>
            </a:r>
          </a:p>
        </p:txBody>
      </p:sp>
      <p:sp>
        <p:nvSpPr>
          <p:cNvPr id="45" name="十二角形 44">
            <a:extLst>
              <a:ext uri="{FF2B5EF4-FFF2-40B4-BE49-F238E27FC236}">
                <a16:creationId xmlns:a16="http://schemas.microsoft.com/office/drawing/2014/main" id="{84D596B2-F630-DD31-114B-E084BB87CD5A}"/>
              </a:ext>
            </a:extLst>
          </p:cNvPr>
          <p:cNvSpPr/>
          <p:nvPr/>
        </p:nvSpPr>
        <p:spPr>
          <a:xfrm>
            <a:off x="3201920" y="5092483"/>
            <a:ext cx="360000" cy="360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期</a:t>
            </a:r>
          </a:p>
        </p:txBody>
      </p:sp>
      <p:sp>
        <p:nvSpPr>
          <p:cNvPr id="46" name="十二角形 45">
            <a:extLst>
              <a:ext uri="{FF2B5EF4-FFF2-40B4-BE49-F238E27FC236}">
                <a16:creationId xmlns:a16="http://schemas.microsoft.com/office/drawing/2014/main" id="{BA7AA2E9-D0DE-A6E1-9D8D-A0A8A34F213D}"/>
              </a:ext>
            </a:extLst>
          </p:cNvPr>
          <p:cNvSpPr/>
          <p:nvPr/>
        </p:nvSpPr>
        <p:spPr>
          <a:xfrm>
            <a:off x="2376860" y="3715017"/>
            <a:ext cx="360000" cy="360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正</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47" name="十二角形 46">
            <a:extLst>
              <a:ext uri="{FF2B5EF4-FFF2-40B4-BE49-F238E27FC236}">
                <a16:creationId xmlns:a16="http://schemas.microsoft.com/office/drawing/2014/main" id="{6E700E7F-4B48-A4DA-9D76-8FA957771E6F}"/>
              </a:ext>
            </a:extLst>
          </p:cNvPr>
          <p:cNvSpPr/>
          <p:nvPr/>
        </p:nvSpPr>
        <p:spPr>
          <a:xfrm>
            <a:off x="3097361" y="4298734"/>
            <a:ext cx="360000" cy="360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正</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48" name="十二角形 47">
            <a:extLst>
              <a:ext uri="{FF2B5EF4-FFF2-40B4-BE49-F238E27FC236}">
                <a16:creationId xmlns:a16="http://schemas.microsoft.com/office/drawing/2014/main" id="{A5B81042-E2F1-67E7-6892-BAA1771969AD}"/>
              </a:ext>
            </a:extLst>
          </p:cNvPr>
          <p:cNvSpPr/>
          <p:nvPr/>
        </p:nvSpPr>
        <p:spPr>
          <a:xfrm>
            <a:off x="2533362" y="4115071"/>
            <a:ext cx="360000" cy="360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正</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49" name="十二角形 48">
            <a:extLst>
              <a:ext uri="{FF2B5EF4-FFF2-40B4-BE49-F238E27FC236}">
                <a16:creationId xmlns:a16="http://schemas.microsoft.com/office/drawing/2014/main" id="{8424BCC9-6A75-EE72-00CC-572772C0B068}"/>
              </a:ext>
            </a:extLst>
          </p:cNvPr>
          <p:cNvSpPr/>
          <p:nvPr/>
        </p:nvSpPr>
        <p:spPr>
          <a:xfrm>
            <a:off x="4667587" y="4092841"/>
            <a:ext cx="360000" cy="360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chemeClr val="bg1"/>
                </a:solidFill>
                <a:latin typeface="Meiryo UI" panose="020B0604030504040204" pitchFamily="50" charset="-128"/>
                <a:ea typeface="Meiryo UI" panose="020B0604030504040204" pitchFamily="50" charset="-128"/>
              </a:rPr>
              <a:t>正</a:t>
            </a:r>
            <a:endParaRPr kumimoji="1" lang="ja-JP" altLang="en-US" sz="2000" b="1">
              <a:solidFill>
                <a:schemeClr val="bg1"/>
              </a:solidFill>
              <a:latin typeface="Meiryo UI" panose="020B0604030504040204" pitchFamily="50" charset="-128"/>
              <a:ea typeface="Meiryo UI" panose="020B0604030504040204" pitchFamily="50" charset="-128"/>
            </a:endParaRPr>
          </a:p>
        </p:txBody>
      </p:sp>
      <p:sp>
        <p:nvSpPr>
          <p:cNvPr id="50" name="十二角形 49">
            <a:extLst>
              <a:ext uri="{FF2B5EF4-FFF2-40B4-BE49-F238E27FC236}">
                <a16:creationId xmlns:a16="http://schemas.microsoft.com/office/drawing/2014/main" id="{38B347AC-0E5D-77FD-18D2-6CA42169901A}"/>
              </a:ext>
            </a:extLst>
          </p:cNvPr>
          <p:cNvSpPr/>
          <p:nvPr/>
        </p:nvSpPr>
        <p:spPr>
          <a:xfrm>
            <a:off x="4396330" y="3534598"/>
            <a:ext cx="360000" cy="360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正</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52" name="テキスト ボックス 8">
            <a:extLst>
              <a:ext uri="{FF2B5EF4-FFF2-40B4-BE49-F238E27FC236}">
                <a16:creationId xmlns:a16="http://schemas.microsoft.com/office/drawing/2014/main" id="{54542F17-55D5-8233-A8E1-3E9961E165D7}"/>
              </a:ext>
            </a:extLst>
          </p:cNvPr>
          <p:cNvSpPr txBox="1"/>
          <p:nvPr/>
        </p:nvSpPr>
        <p:spPr>
          <a:xfrm>
            <a:off x="425908" y="4655149"/>
            <a:ext cx="306495"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kumimoji="1" lang="en-US" altLang="ja-JP" sz="1400" b="1" dirty="0">
                <a:latin typeface="Meiryo UI" panose="020B0604030504040204" pitchFamily="50" charset="-128"/>
                <a:ea typeface="Meiryo UI" panose="020B0604030504040204" pitchFamily="50" charset="-128"/>
              </a:rPr>
              <a:t>5</a:t>
            </a:r>
            <a:endParaRPr kumimoji="1" lang="ja-JP" altLang="en-US" sz="1400" b="1" dirty="0">
              <a:latin typeface="Meiryo UI" panose="020B0604030504040204" pitchFamily="50" charset="-128"/>
              <a:ea typeface="Meiryo UI" panose="020B0604030504040204" pitchFamily="50" charset="-128"/>
            </a:endParaRPr>
          </a:p>
        </p:txBody>
      </p:sp>
      <p:sp>
        <p:nvSpPr>
          <p:cNvPr id="53" name="テキスト ボックス 8">
            <a:extLst>
              <a:ext uri="{FF2B5EF4-FFF2-40B4-BE49-F238E27FC236}">
                <a16:creationId xmlns:a16="http://schemas.microsoft.com/office/drawing/2014/main" id="{8D5D0CBB-C701-AF66-E260-0C0B62084A28}"/>
              </a:ext>
            </a:extLst>
          </p:cNvPr>
          <p:cNvSpPr txBox="1"/>
          <p:nvPr/>
        </p:nvSpPr>
        <p:spPr>
          <a:xfrm>
            <a:off x="304081" y="3951140"/>
            <a:ext cx="428322"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en-US" altLang="ja-JP" sz="1400" b="1" dirty="0">
                <a:latin typeface="Meiryo UI" panose="020B0604030504040204" pitchFamily="50" charset="-128"/>
                <a:ea typeface="Meiryo UI" panose="020B0604030504040204" pitchFamily="50" charset="-128"/>
              </a:rPr>
              <a:t>10</a:t>
            </a:r>
            <a:endParaRPr kumimoji="1" lang="ja-JP" altLang="en-US" sz="1400" b="1"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788FD8CF-490C-9C4D-838D-54D7C2E8AC05}"/>
              </a:ext>
            </a:extLst>
          </p:cNvPr>
          <p:cNvSpPr txBox="1"/>
          <p:nvPr/>
        </p:nvSpPr>
        <p:spPr>
          <a:xfrm>
            <a:off x="94469" y="3435239"/>
            <a:ext cx="430887" cy="1725661"/>
          </a:xfrm>
          <a:prstGeom prst="rect">
            <a:avLst/>
          </a:prstGeom>
          <a:noFill/>
        </p:spPr>
        <p:txBody>
          <a:bodyPr vert="eaVert" wrap="square" rtlCol="0">
            <a:spAutoFit/>
          </a:bodyPr>
          <a:lstStyle/>
          <a:p>
            <a:pPr algn="ctr"/>
            <a:r>
              <a:rPr kumimoji="1" lang="ja-JP" altLang="en-US" sz="1600" b="1" dirty="0">
                <a:latin typeface="Meiryo UI" panose="020B0604030504040204" pitchFamily="50" charset="-128"/>
                <a:ea typeface="Meiryo UI" panose="020B0604030504040204" pitchFamily="50" charset="-128"/>
              </a:rPr>
              <a:t>経 験 年 数</a:t>
            </a:r>
          </a:p>
        </p:txBody>
      </p:sp>
      <p:sp>
        <p:nvSpPr>
          <p:cNvPr id="55" name="テキスト ボックス 8">
            <a:extLst>
              <a:ext uri="{FF2B5EF4-FFF2-40B4-BE49-F238E27FC236}">
                <a16:creationId xmlns:a16="http://schemas.microsoft.com/office/drawing/2014/main" id="{8007B91A-F435-E834-5F1F-2451F82E8F66}"/>
              </a:ext>
            </a:extLst>
          </p:cNvPr>
          <p:cNvSpPr txBox="1"/>
          <p:nvPr/>
        </p:nvSpPr>
        <p:spPr>
          <a:xfrm>
            <a:off x="177068" y="3146528"/>
            <a:ext cx="589166"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年</a:t>
            </a:r>
            <a:r>
              <a:rPr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31861C40-E8EA-DC0B-3940-E42BD071EED5}"/>
              </a:ext>
            </a:extLst>
          </p:cNvPr>
          <p:cNvSpPr txBox="1"/>
          <p:nvPr/>
        </p:nvSpPr>
        <p:spPr>
          <a:xfrm>
            <a:off x="2332312" y="2884536"/>
            <a:ext cx="2625294" cy="830997"/>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男性</a:t>
            </a:r>
            <a:r>
              <a:rPr kumimoji="1"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r>
              <a:rPr kumimoji="1" lang="en-US" altLang="ja-JP" sz="1600" b="1" dirty="0">
                <a:latin typeface="Meiryo UI" panose="020B0604030504040204" pitchFamily="50" charset="-128"/>
                <a:ea typeface="Meiryo UI" panose="020B0604030504040204" pitchFamily="50" charset="-128"/>
              </a:rPr>
              <a:t>6</a:t>
            </a:r>
            <a:r>
              <a:rPr lang="ja-JP" altLang="en-US" sz="1600" b="1" dirty="0">
                <a:latin typeface="Meiryo UI" panose="020B0604030504040204" pitchFamily="50" charset="-128"/>
                <a:ea typeface="Meiryo UI" panose="020B0604030504040204" pitchFamily="50" charset="-128"/>
              </a:rPr>
              <a:t>名 　　</a:t>
            </a:r>
            <a:r>
              <a:rPr lang="en-US" altLang="ja-JP" sz="1600" b="1" dirty="0">
                <a:latin typeface="Meiryo UI" panose="020B0604030504040204" pitchFamily="50" charset="-128"/>
                <a:ea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rPr>
              <a:t>名</a:t>
            </a:r>
            <a:endParaRPr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女性</a:t>
            </a:r>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　　　</a:t>
            </a:r>
            <a:r>
              <a:rPr kumimoji="1" lang="en-US" altLang="ja-JP" sz="1600" b="1" dirty="0">
                <a:latin typeface="Meiryo UI" panose="020B0604030504040204" pitchFamily="50" charset="-128"/>
                <a:ea typeface="Meiryo UI" panose="020B0604030504040204" pitchFamily="50" charset="-128"/>
              </a:rPr>
              <a:t>1</a:t>
            </a:r>
            <a:r>
              <a:rPr kumimoji="1" lang="ja-JP" altLang="en-US" sz="1600" b="1" dirty="0">
                <a:latin typeface="Meiryo UI" panose="020B0604030504040204" pitchFamily="50" charset="-128"/>
                <a:ea typeface="Meiryo UI" panose="020B0604030504040204" pitchFamily="50" charset="-128"/>
              </a:rPr>
              <a:t>名　　 </a:t>
            </a:r>
            <a:r>
              <a:rPr kumimoji="1" lang="en-US" altLang="ja-JP" sz="1600" b="1" dirty="0">
                <a:latin typeface="Meiryo UI" panose="020B0604030504040204" pitchFamily="50" charset="-128"/>
                <a:ea typeface="Meiryo UI" panose="020B0604030504040204" pitchFamily="50" charset="-128"/>
              </a:rPr>
              <a:t>3</a:t>
            </a:r>
            <a:r>
              <a:rPr kumimoji="1" lang="ja-JP" altLang="en-US" sz="1600" b="1" dirty="0">
                <a:latin typeface="Meiryo UI" panose="020B0604030504040204" pitchFamily="50" charset="-128"/>
                <a:ea typeface="Meiryo UI" panose="020B0604030504040204" pitchFamily="50" charset="-128"/>
              </a:rPr>
              <a:t>名</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平均年齢</a:t>
            </a:r>
            <a:r>
              <a:rPr kumimoji="1" lang="en-US" altLang="ja-JP" sz="1600" b="1" dirty="0">
                <a:latin typeface="Meiryo UI" panose="020B0604030504040204" pitchFamily="50" charset="-128"/>
                <a:ea typeface="Meiryo UI" panose="020B0604030504040204" pitchFamily="50" charset="-128"/>
              </a:rPr>
              <a:t>:35</a:t>
            </a:r>
            <a:r>
              <a:rPr kumimoji="1" lang="ja-JP" altLang="en-US" sz="1600" b="1" dirty="0">
                <a:latin typeface="Meiryo UI" panose="020B0604030504040204" pitchFamily="50" charset="-128"/>
                <a:ea typeface="Meiryo UI" panose="020B0604030504040204" pitchFamily="50" charset="-128"/>
              </a:rPr>
              <a:t>歳</a:t>
            </a:r>
          </a:p>
        </p:txBody>
      </p:sp>
      <p:sp>
        <p:nvSpPr>
          <p:cNvPr id="58" name="十二角形 57">
            <a:extLst>
              <a:ext uri="{FF2B5EF4-FFF2-40B4-BE49-F238E27FC236}">
                <a16:creationId xmlns:a16="http://schemas.microsoft.com/office/drawing/2014/main" id="{B35BA156-67BA-DACB-FE55-1B680C32B08C}"/>
              </a:ext>
            </a:extLst>
          </p:cNvPr>
          <p:cNvSpPr/>
          <p:nvPr/>
        </p:nvSpPr>
        <p:spPr>
          <a:xfrm>
            <a:off x="2988873" y="2875354"/>
            <a:ext cx="252000" cy="252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正</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59" name="十二角形 58">
            <a:extLst>
              <a:ext uri="{FF2B5EF4-FFF2-40B4-BE49-F238E27FC236}">
                <a16:creationId xmlns:a16="http://schemas.microsoft.com/office/drawing/2014/main" id="{59CFB48E-E58D-34F8-79D5-C606E0E8C1F2}"/>
              </a:ext>
            </a:extLst>
          </p:cNvPr>
          <p:cNvSpPr/>
          <p:nvPr/>
        </p:nvSpPr>
        <p:spPr>
          <a:xfrm>
            <a:off x="2988914" y="3179775"/>
            <a:ext cx="252000" cy="252000"/>
          </a:xfrm>
          <a:prstGeom prst="dodec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正</a:t>
            </a:r>
          </a:p>
        </p:txBody>
      </p:sp>
      <p:sp>
        <p:nvSpPr>
          <p:cNvPr id="60" name="十二角形 59">
            <a:extLst>
              <a:ext uri="{FF2B5EF4-FFF2-40B4-BE49-F238E27FC236}">
                <a16:creationId xmlns:a16="http://schemas.microsoft.com/office/drawing/2014/main" id="{0F2D6141-6877-A846-95EE-534814D017AC}"/>
              </a:ext>
            </a:extLst>
          </p:cNvPr>
          <p:cNvSpPr/>
          <p:nvPr/>
        </p:nvSpPr>
        <p:spPr>
          <a:xfrm>
            <a:off x="3688512" y="2875354"/>
            <a:ext cx="269416" cy="252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期</a:t>
            </a:r>
          </a:p>
        </p:txBody>
      </p:sp>
      <p:sp>
        <p:nvSpPr>
          <p:cNvPr id="61" name="十二角形 60">
            <a:extLst>
              <a:ext uri="{FF2B5EF4-FFF2-40B4-BE49-F238E27FC236}">
                <a16:creationId xmlns:a16="http://schemas.microsoft.com/office/drawing/2014/main" id="{4A70380E-ABE3-7D22-D8C0-5380BA86DF4C}"/>
              </a:ext>
            </a:extLst>
          </p:cNvPr>
          <p:cNvSpPr/>
          <p:nvPr/>
        </p:nvSpPr>
        <p:spPr>
          <a:xfrm>
            <a:off x="3688512" y="3171386"/>
            <a:ext cx="252000" cy="252000"/>
          </a:xfrm>
          <a:prstGeom prst="dodec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0000"/>
                </a:solidFill>
                <a:latin typeface="Meiryo UI" panose="020B0604030504040204" pitchFamily="50" charset="-128"/>
                <a:ea typeface="Meiryo UI" panose="020B0604030504040204" pitchFamily="50" charset="-128"/>
              </a:rPr>
              <a:t>期</a:t>
            </a:r>
          </a:p>
        </p:txBody>
      </p:sp>
      <p:sp>
        <p:nvSpPr>
          <p:cNvPr id="2" name="テキスト ボックス 8">
            <a:extLst>
              <a:ext uri="{FF2B5EF4-FFF2-40B4-BE49-F238E27FC236}">
                <a16:creationId xmlns:a16="http://schemas.microsoft.com/office/drawing/2014/main" id="{6A23A80B-C510-A696-5078-52E6707B4A83}"/>
              </a:ext>
            </a:extLst>
          </p:cNvPr>
          <p:cNvSpPr txBox="1"/>
          <p:nvPr/>
        </p:nvSpPr>
        <p:spPr>
          <a:xfrm>
            <a:off x="4789886" y="5504149"/>
            <a:ext cx="589166"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才</a:t>
            </a:r>
            <a:r>
              <a:rPr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16" name="テキスト ボックス 8">
            <a:extLst>
              <a:ext uri="{FF2B5EF4-FFF2-40B4-BE49-F238E27FC236}">
                <a16:creationId xmlns:a16="http://schemas.microsoft.com/office/drawing/2014/main" id="{722DC40E-2817-8991-1545-738DFB347008}"/>
              </a:ext>
            </a:extLst>
          </p:cNvPr>
          <p:cNvSpPr txBox="1"/>
          <p:nvPr/>
        </p:nvSpPr>
        <p:spPr>
          <a:xfrm>
            <a:off x="2269649" y="5610807"/>
            <a:ext cx="934127"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400" b="1" dirty="0">
                <a:latin typeface="Meiryo UI" panose="020B0604030504040204" pitchFamily="50" charset="-128"/>
                <a:ea typeface="Meiryo UI" panose="020B0604030504040204" pitchFamily="50" charset="-128"/>
              </a:rPr>
              <a:t>年　　齢</a:t>
            </a:r>
            <a:endParaRPr kumimoji="1" lang="ja-JP" altLang="en-US" sz="1400" b="1" dirty="0">
              <a:latin typeface="Meiryo UI" panose="020B0604030504040204" pitchFamily="50" charset="-128"/>
              <a:ea typeface="Meiryo UI" panose="020B0604030504040204" pitchFamily="50" charset="-128"/>
            </a:endParaRPr>
          </a:p>
        </p:txBody>
      </p:sp>
      <p:sp>
        <p:nvSpPr>
          <p:cNvPr id="17" name="フッター プレースホルダー 1">
            <a:extLst>
              <a:ext uri="{FF2B5EF4-FFF2-40B4-BE49-F238E27FC236}">
                <a16:creationId xmlns:a16="http://schemas.microsoft.com/office/drawing/2014/main" id="{D5741F17-45CF-2BAE-F739-9BA51E5DE6FE}"/>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2256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159EFE8-B3BB-F2FE-E9E3-C96C6CD688D5}"/>
              </a:ext>
            </a:extLst>
          </p:cNvPr>
          <p:cNvSpPr>
            <a:spLocks noGrp="1"/>
          </p:cNvSpPr>
          <p:nvPr>
            <p:ph type="sldNum" sz="quarter" idx="11"/>
          </p:nvPr>
        </p:nvSpPr>
        <p:spPr/>
        <p:txBody>
          <a:bodyPr/>
          <a:lstStyle/>
          <a:p>
            <a:r>
              <a:rPr lang="en-US" altLang="ja-JP" sz="1600" dirty="0">
                <a:solidFill>
                  <a:schemeClr val="tx1"/>
                </a:solidFill>
                <a:latin typeface="Meiryo UI" panose="020B0604030504040204" pitchFamily="50" charset="-128"/>
                <a:ea typeface="Meiryo UI" panose="020B0604030504040204" pitchFamily="50" charset="-128"/>
              </a:rPr>
              <a:t>4/24</a:t>
            </a:r>
          </a:p>
        </p:txBody>
      </p:sp>
      <p:sp>
        <p:nvSpPr>
          <p:cNvPr id="5" name="テキスト ボックス 4">
            <a:extLst>
              <a:ext uri="{FF2B5EF4-FFF2-40B4-BE49-F238E27FC236}">
                <a16:creationId xmlns:a16="http://schemas.microsoft.com/office/drawing/2014/main" id="{32916409-7AB9-966D-9786-2F8D6688457C}"/>
              </a:ext>
            </a:extLst>
          </p:cNvPr>
          <p:cNvSpPr txBox="1"/>
          <p:nvPr/>
        </p:nvSpPr>
        <p:spPr>
          <a:xfrm>
            <a:off x="6544778" y="403159"/>
            <a:ext cx="1877437" cy="430887"/>
          </a:xfrm>
          <a:prstGeom prst="rect">
            <a:avLst/>
          </a:prstGeom>
          <a:noFill/>
        </p:spPr>
        <p:txBody>
          <a:bodyPr wrap="none" rtlCol="0">
            <a:spAutoFit/>
          </a:bodyPr>
          <a:lstStyle/>
          <a:p>
            <a:r>
              <a:rPr kumimoji="1" lang="ja-JP" altLang="en-US" sz="2200" b="1" dirty="0">
                <a:latin typeface="Meiryo UI" panose="020B0604030504040204" pitchFamily="50" charset="-128"/>
                <a:ea typeface="Meiryo UI" panose="020B0604030504040204" pitchFamily="50" charset="-128"/>
              </a:rPr>
              <a:t>■</a:t>
            </a:r>
            <a:r>
              <a:rPr lang="ja-JP" altLang="en-US" sz="2200" b="1" dirty="0">
                <a:latin typeface="Meiryo UI" panose="020B0604030504040204" pitchFamily="50" charset="-128"/>
                <a:ea typeface="Meiryo UI" panose="020B0604030504040204" pitchFamily="50" charset="-128"/>
              </a:rPr>
              <a:t>班長の想い</a:t>
            </a:r>
            <a:endParaRPr kumimoji="1" lang="ja-JP" altLang="en-US" sz="22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FB480BEF-11FC-842D-7068-3056F39747AE}"/>
              </a:ext>
            </a:extLst>
          </p:cNvPr>
          <p:cNvSpPr txBox="1"/>
          <p:nvPr/>
        </p:nvSpPr>
        <p:spPr>
          <a:xfrm>
            <a:off x="1006372" y="5582920"/>
            <a:ext cx="4540886"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現状サークルレベルは</a:t>
            </a:r>
            <a:r>
              <a:rPr lang="en-US" altLang="ja-JP" sz="1600" b="1" dirty="0">
                <a:latin typeface="Meiryo UI" panose="020B0604030504040204" pitchFamily="50" charset="-128"/>
                <a:ea typeface="Meiryo UI" panose="020B0604030504040204" pitchFamily="50" charset="-128"/>
              </a:rPr>
              <a:t>C</a:t>
            </a:r>
            <a:r>
              <a:rPr lang="ja-JP" altLang="en-US" sz="1600" b="1" dirty="0">
                <a:latin typeface="Meiryo UI" panose="020B0604030504040204" pitchFamily="50" charset="-128"/>
                <a:ea typeface="Meiryo UI" panose="020B0604030504040204" pitchFamily="50" charset="-128"/>
              </a:rPr>
              <a:t>ゾーン　目標</a:t>
            </a:r>
            <a:r>
              <a:rPr lang="en-US" altLang="ja-JP" sz="1600" b="1" dirty="0">
                <a:latin typeface="Meiryo UI" panose="020B0604030504040204" pitchFamily="50" charset="-128"/>
                <a:ea typeface="Meiryo UI" panose="020B0604030504040204" pitchFamily="50" charset="-128"/>
              </a:rPr>
              <a:t>B</a:t>
            </a:r>
            <a:r>
              <a:rPr lang="ja-JP" altLang="en-US" sz="1600" b="1" dirty="0">
                <a:latin typeface="Meiryo UI" panose="020B0604030504040204" pitchFamily="50" charset="-128"/>
                <a:ea typeface="Meiryo UI" panose="020B0604030504040204" pitchFamily="50" charset="-128"/>
              </a:rPr>
              <a:t>ゾーン　</a:t>
            </a:r>
            <a:endParaRPr lang="en-US" altLang="ja-JP" sz="1600" b="1"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51AEACE5-9583-DDBE-0CE8-203076D3C12E}"/>
              </a:ext>
            </a:extLst>
          </p:cNvPr>
          <p:cNvSpPr txBox="1"/>
          <p:nvPr/>
        </p:nvSpPr>
        <p:spPr>
          <a:xfrm>
            <a:off x="427238" y="4019573"/>
            <a:ext cx="523220" cy="1681351"/>
          </a:xfrm>
          <a:prstGeom prst="rect">
            <a:avLst/>
          </a:prstGeom>
          <a:noFill/>
        </p:spPr>
        <p:txBody>
          <a:bodyPr vert="eaVert" wrap="square" rtlCol="0">
            <a:spAutoFit/>
          </a:bodyPr>
          <a:lstStyle/>
          <a:p>
            <a:r>
              <a:rPr kumimoji="1" lang="ja-JP" altLang="en-US" sz="1100" b="1" dirty="0">
                <a:latin typeface="Meiryo UI" panose="020B0604030504040204" pitchFamily="50" charset="-128"/>
                <a:ea typeface="Meiryo UI" panose="020B0604030504040204" pitchFamily="50" charset="-128"/>
              </a:rPr>
              <a:t>Ｙ軸：明るく</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　働きがいのある職場</a:t>
            </a:r>
          </a:p>
        </p:txBody>
      </p:sp>
      <p:sp>
        <p:nvSpPr>
          <p:cNvPr id="43" name="正方形/長方形 42">
            <a:extLst>
              <a:ext uri="{FF2B5EF4-FFF2-40B4-BE49-F238E27FC236}">
                <a16:creationId xmlns:a16="http://schemas.microsoft.com/office/drawing/2014/main" id="{C74AA3F8-78A7-D21E-C2F8-1D2402CDE57C}"/>
              </a:ext>
            </a:extLst>
          </p:cNvPr>
          <p:cNvSpPr/>
          <p:nvPr/>
        </p:nvSpPr>
        <p:spPr>
          <a:xfrm>
            <a:off x="375880" y="3471588"/>
            <a:ext cx="5242405" cy="2440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aphicFrame>
        <p:nvGraphicFramePr>
          <p:cNvPr id="44" name="グラフ 43">
            <a:extLst>
              <a:ext uri="{FF2B5EF4-FFF2-40B4-BE49-F238E27FC236}">
                <a16:creationId xmlns:a16="http://schemas.microsoft.com/office/drawing/2014/main" id="{3A37C0E2-B27C-6D58-0DC4-3EB0F533E339}"/>
              </a:ext>
            </a:extLst>
          </p:cNvPr>
          <p:cNvGraphicFramePr/>
          <p:nvPr>
            <p:extLst>
              <p:ext uri="{D42A27DB-BD31-4B8C-83A1-F6EECF244321}">
                <p14:modId xmlns:p14="http://schemas.microsoft.com/office/powerpoint/2010/main" val="2322049304"/>
              </p:ext>
            </p:extLst>
          </p:nvPr>
        </p:nvGraphicFramePr>
        <p:xfrm>
          <a:off x="-204351" y="720370"/>
          <a:ext cx="3384000" cy="26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5" name="グラフ 44">
            <a:extLst>
              <a:ext uri="{FF2B5EF4-FFF2-40B4-BE49-F238E27FC236}">
                <a16:creationId xmlns:a16="http://schemas.microsoft.com/office/drawing/2014/main" id="{8EDD74FC-03D5-CA41-A929-0BFB52A7268D}"/>
              </a:ext>
            </a:extLst>
          </p:cNvPr>
          <p:cNvGraphicFramePr/>
          <p:nvPr>
            <p:extLst>
              <p:ext uri="{D42A27DB-BD31-4B8C-83A1-F6EECF244321}">
                <p14:modId xmlns:p14="http://schemas.microsoft.com/office/powerpoint/2010/main" val="288416940"/>
              </p:ext>
            </p:extLst>
          </p:nvPr>
        </p:nvGraphicFramePr>
        <p:xfrm>
          <a:off x="3173004" y="832956"/>
          <a:ext cx="3384000" cy="2664000"/>
        </p:xfrm>
        <a:graphic>
          <a:graphicData uri="http://schemas.openxmlformats.org/drawingml/2006/chart">
            <c:chart xmlns:c="http://schemas.openxmlformats.org/drawingml/2006/chart" xmlns:r="http://schemas.openxmlformats.org/officeDocument/2006/relationships" r:id="rId3"/>
          </a:graphicData>
        </a:graphic>
      </p:graphicFrame>
      <p:sp>
        <p:nvSpPr>
          <p:cNvPr id="47" name="テキスト ボックス 46">
            <a:extLst>
              <a:ext uri="{FF2B5EF4-FFF2-40B4-BE49-F238E27FC236}">
                <a16:creationId xmlns:a16="http://schemas.microsoft.com/office/drawing/2014/main" id="{53CC134A-A64B-579E-5A5D-E10628CB4826}"/>
              </a:ext>
            </a:extLst>
          </p:cNvPr>
          <p:cNvSpPr txBox="1"/>
          <p:nvPr/>
        </p:nvSpPr>
        <p:spPr>
          <a:xfrm>
            <a:off x="198050" y="743993"/>
            <a:ext cx="1205779"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X</a:t>
            </a:r>
            <a:r>
              <a:rPr lang="ja-JP" altLang="en-US" b="1" dirty="0">
                <a:latin typeface="Meiryo UI" panose="020B0604030504040204" pitchFamily="50" charset="-128"/>
                <a:ea typeface="Meiryo UI" panose="020B0604030504040204" pitchFamily="50" charset="-128"/>
              </a:rPr>
              <a:t>軸：</a:t>
            </a:r>
            <a:r>
              <a:rPr lang="en-US" altLang="ja-JP" b="1" dirty="0">
                <a:latin typeface="Meiryo UI" panose="020B0604030504040204" pitchFamily="50" charset="-128"/>
                <a:ea typeface="Meiryo UI" panose="020B0604030504040204" pitchFamily="50" charset="-128"/>
              </a:rPr>
              <a:t>2.5</a:t>
            </a:r>
            <a:endParaRPr kumimoji="1" lang="ja-JP" altLang="en-US" b="1" dirty="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90F14D20-BB1A-29D9-918E-FCABE185E385}"/>
              </a:ext>
            </a:extLst>
          </p:cNvPr>
          <p:cNvSpPr txBox="1"/>
          <p:nvPr/>
        </p:nvSpPr>
        <p:spPr>
          <a:xfrm>
            <a:off x="3132004" y="743993"/>
            <a:ext cx="1199367"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Y</a:t>
            </a:r>
            <a:r>
              <a:rPr lang="ja-JP" altLang="en-US" b="1" dirty="0">
                <a:latin typeface="Meiryo UI" panose="020B0604030504040204" pitchFamily="50" charset="-128"/>
                <a:ea typeface="Meiryo UI" panose="020B0604030504040204" pitchFamily="50" charset="-128"/>
              </a:rPr>
              <a:t>軸：</a:t>
            </a:r>
            <a:r>
              <a:rPr lang="en-US" altLang="ja-JP" b="1" dirty="0">
                <a:latin typeface="Meiryo UI" panose="020B0604030504040204" pitchFamily="50" charset="-128"/>
                <a:ea typeface="Meiryo UI" panose="020B0604030504040204" pitchFamily="50" charset="-128"/>
              </a:rPr>
              <a:t>2.9</a:t>
            </a:r>
            <a:endParaRPr kumimoji="1" lang="ja-JP" altLang="en-US" b="1" dirty="0">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E85720A5-3223-AC80-A537-EEFC86234AAD}"/>
              </a:ext>
            </a:extLst>
          </p:cNvPr>
          <p:cNvSpPr txBox="1"/>
          <p:nvPr/>
        </p:nvSpPr>
        <p:spPr>
          <a:xfrm>
            <a:off x="6476207" y="2712171"/>
            <a:ext cx="1005403"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杉田</a:t>
            </a:r>
            <a:r>
              <a:rPr lang="ja-JP" altLang="en-US" sz="1600" b="1" dirty="0">
                <a:latin typeface="Meiryo UI" panose="020B0604030504040204" pitchFamily="50" charset="-128"/>
                <a:ea typeface="Meiryo UI" panose="020B0604030504040204" pitchFamily="50" charset="-128"/>
              </a:rPr>
              <a:t>班長</a:t>
            </a:r>
            <a:endParaRPr kumimoji="1" lang="ja-JP" altLang="en-US" sz="1600" b="1" dirty="0">
              <a:latin typeface="Meiryo UI" panose="020B0604030504040204" pitchFamily="50" charset="-128"/>
              <a:ea typeface="Meiryo UI" panose="020B0604030504040204" pitchFamily="50" charset="-128"/>
            </a:endParaRPr>
          </a:p>
        </p:txBody>
      </p:sp>
      <p:sp>
        <p:nvSpPr>
          <p:cNvPr id="61" name="吹き出し: 角を丸めた四角形 60">
            <a:extLst>
              <a:ext uri="{FF2B5EF4-FFF2-40B4-BE49-F238E27FC236}">
                <a16:creationId xmlns:a16="http://schemas.microsoft.com/office/drawing/2014/main" id="{C844C3C2-FF9D-174A-2BA3-188D219CA587}"/>
              </a:ext>
            </a:extLst>
          </p:cNvPr>
          <p:cNvSpPr/>
          <p:nvPr/>
        </p:nvSpPr>
        <p:spPr>
          <a:xfrm>
            <a:off x="7702063" y="2462536"/>
            <a:ext cx="3984007" cy="703104"/>
          </a:xfrm>
          <a:prstGeom prst="wedgeRoundRectCallout">
            <a:avLst>
              <a:gd name="adj1" fmla="val -55712"/>
              <a:gd name="adj2" fmla="val -16120"/>
              <a:gd name="adj3" fmla="val 16667"/>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latin typeface="Meiryo UI" panose="020B0604030504040204" pitchFamily="50" charset="-128"/>
              <a:ea typeface="Meiryo UI" panose="020B0604030504040204" pitchFamily="50" charset="-128"/>
            </a:endParaRPr>
          </a:p>
        </p:txBody>
      </p:sp>
      <p:sp>
        <p:nvSpPr>
          <p:cNvPr id="91" name="吹き出し: 角を丸めた四角形 90">
            <a:extLst>
              <a:ext uri="{FF2B5EF4-FFF2-40B4-BE49-F238E27FC236}">
                <a16:creationId xmlns:a16="http://schemas.microsoft.com/office/drawing/2014/main" id="{99140434-BFF5-00FC-3D68-A6CFD5FDEACB}"/>
              </a:ext>
            </a:extLst>
          </p:cNvPr>
          <p:cNvSpPr/>
          <p:nvPr/>
        </p:nvSpPr>
        <p:spPr>
          <a:xfrm>
            <a:off x="7139031" y="3259990"/>
            <a:ext cx="4734845" cy="703104"/>
          </a:xfrm>
          <a:prstGeom prst="wedgeRoundRectCallout">
            <a:avLst>
              <a:gd name="adj1" fmla="val -52473"/>
              <a:gd name="adj2" fmla="val -39929"/>
              <a:gd name="adj3" fmla="val 16667"/>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b="1" dirty="0">
              <a:latin typeface="Meiryo UI" panose="020B0604030504040204" pitchFamily="50" charset="-128"/>
              <a:ea typeface="Meiryo UI" panose="020B0604030504040204" pitchFamily="50" charset="-128"/>
            </a:endParaRPr>
          </a:p>
        </p:txBody>
      </p:sp>
      <p:sp>
        <p:nvSpPr>
          <p:cNvPr id="92" name="テキスト ボックス 91">
            <a:extLst>
              <a:ext uri="{FF2B5EF4-FFF2-40B4-BE49-F238E27FC236}">
                <a16:creationId xmlns:a16="http://schemas.microsoft.com/office/drawing/2014/main" id="{7C847534-F619-59A4-31A3-33AD5A680781}"/>
              </a:ext>
            </a:extLst>
          </p:cNvPr>
          <p:cNvSpPr txBox="1"/>
          <p:nvPr/>
        </p:nvSpPr>
        <p:spPr>
          <a:xfrm>
            <a:off x="7336061" y="3309229"/>
            <a:ext cx="5162693"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女性目線の困りごとを吸い上げていってほしい</a:t>
            </a:r>
            <a:br>
              <a:rPr kumimoji="1" lang="en-US" altLang="ja-JP"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br>
            <a:r>
              <a:rPr kumimoji="1" lang="ja-JP" altLang="en-US"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メンバー全員でサポートするから大丈夫</a:t>
            </a:r>
          </a:p>
        </p:txBody>
      </p:sp>
      <p:grpSp>
        <p:nvGrpSpPr>
          <p:cNvPr id="6" name="グループ化 5">
            <a:extLst>
              <a:ext uri="{FF2B5EF4-FFF2-40B4-BE49-F238E27FC236}">
                <a16:creationId xmlns:a16="http://schemas.microsoft.com/office/drawing/2014/main" id="{62A29FE4-C55C-F5E4-CC3B-57C143EC98EF}"/>
              </a:ext>
            </a:extLst>
          </p:cNvPr>
          <p:cNvGrpSpPr/>
          <p:nvPr/>
        </p:nvGrpSpPr>
        <p:grpSpPr>
          <a:xfrm>
            <a:off x="1076659" y="3785801"/>
            <a:ext cx="4374786" cy="1930526"/>
            <a:chOff x="1158757" y="3636869"/>
            <a:chExt cx="4374786" cy="1930526"/>
          </a:xfrm>
        </p:grpSpPr>
        <p:sp>
          <p:nvSpPr>
            <p:cNvPr id="13" name="正方形/長方形 12">
              <a:extLst>
                <a:ext uri="{FF2B5EF4-FFF2-40B4-BE49-F238E27FC236}">
                  <a16:creationId xmlns:a16="http://schemas.microsoft.com/office/drawing/2014/main" id="{150EF3A3-1B01-655C-4E59-B84E8F617AA6}"/>
                </a:ext>
              </a:extLst>
            </p:cNvPr>
            <p:cNvSpPr/>
            <p:nvPr/>
          </p:nvSpPr>
          <p:spPr>
            <a:xfrm>
              <a:off x="2383344" y="3766831"/>
              <a:ext cx="3051939" cy="1023434"/>
            </a:xfrm>
            <a:prstGeom prst="rect">
              <a:avLst/>
            </a:prstGeom>
            <a:solidFill>
              <a:schemeClr val="accent2">
                <a:lumMod val="20000"/>
                <a:lumOff val="80000"/>
                <a:alpha val="4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CE55E78A-8B1C-4215-2CF0-CFFD0AC90029}"/>
                </a:ext>
              </a:extLst>
            </p:cNvPr>
            <p:cNvSpPr/>
            <p:nvPr/>
          </p:nvSpPr>
          <p:spPr>
            <a:xfrm>
              <a:off x="3396259" y="3761218"/>
              <a:ext cx="2039024" cy="6735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898DE86E-E349-DE0E-CD32-E3932B1CD891}"/>
                </a:ext>
              </a:extLst>
            </p:cNvPr>
            <p:cNvSpPr/>
            <p:nvPr/>
          </p:nvSpPr>
          <p:spPr>
            <a:xfrm>
              <a:off x="4403182" y="3761218"/>
              <a:ext cx="1016188" cy="34542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円/楕円 13">
              <a:extLst>
                <a:ext uri="{FF2B5EF4-FFF2-40B4-BE49-F238E27FC236}">
                  <a16:creationId xmlns:a16="http://schemas.microsoft.com/office/drawing/2014/main" id="{EB6BD840-F9F9-8C1B-26D4-594B16DC76F6}"/>
                </a:ext>
              </a:extLst>
            </p:cNvPr>
            <p:cNvSpPr/>
            <p:nvPr/>
          </p:nvSpPr>
          <p:spPr>
            <a:xfrm>
              <a:off x="3379961" y="4875439"/>
              <a:ext cx="112507" cy="1202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17" name="円/楕円 170">
              <a:extLst>
                <a:ext uri="{FF2B5EF4-FFF2-40B4-BE49-F238E27FC236}">
                  <a16:creationId xmlns:a16="http://schemas.microsoft.com/office/drawing/2014/main" id="{236A739B-BBC3-0850-3B25-8685EB0584E8}"/>
                </a:ext>
              </a:extLst>
            </p:cNvPr>
            <p:cNvSpPr/>
            <p:nvPr/>
          </p:nvSpPr>
          <p:spPr>
            <a:xfrm>
              <a:off x="3636175" y="4949604"/>
              <a:ext cx="112507" cy="1202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3E523C4F-7B1C-0BC2-2083-4D3D33ECF4F4}"/>
                </a:ext>
              </a:extLst>
            </p:cNvPr>
            <p:cNvSpPr/>
            <p:nvPr/>
          </p:nvSpPr>
          <p:spPr>
            <a:xfrm>
              <a:off x="1389169" y="3763247"/>
              <a:ext cx="4036146" cy="13742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9" name="フリーフォーム 11">
              <a:extLst>
                <a:ext uri="{FF2B5EF4-FFF2-40B4-BE49-F238E27FC236}">
                  <a16:creationId xmlns:a16="http://schemas.microsoft.com/office/drawing/2014/main" id="{21AC1FC5-F2C4-4BFE-A9A0-439384D8AE40}"/>
                </a:ext>
              </a:extLst>
            </p:cNvPr>
            <p:cNvSpPr/>
            <p:nvPr/>
          </p:nvSpPr>
          <p:spPr>
            <a:xfrm>
              <a:off x="3396259" y="5059244"/>
              <a:ext cx="0" cy="71897"/>
            </a:xfrm>
            <a:custGeom>
              <a:avLst/>
              <a:gdLst>
                <a:gd name="connsiteX0" fmla="*/ 0 w 0"/>
                <a:gd name="connsiteY0" fmla="*/ 0 h 68239"/>
                <a:gd name="connsiteX1" fmla="*/ 0 w 0"/>
                <a:gd name="connsiteY1" fmla="*/ 68239 h 68239"/>
              </a:gdLst>
              <a:ahLst/>
              <a:cxnLst>
                <a:cxn ang="0">
                  <a:pos x="connsiteX0" y="connsiteY0"/>
                </a:cxn>
                <a:cxn ang="0">
                  <a:pos x="connsiteX1" y="connsiteY1"/>
                </a:cxn>
              </a:cxnLst>
              <a:rect l="l" t="t" r="r" b="b"/>
              <a:pathLst>
                <a:path h="68239">
                  <a:moveTo>
                    <a:pt x="0" y="0"/>
                  </a:moveTo>
                  <a:lnTo>
                    <a:pt x="0" y="68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フリーフォーム 12">
              <a:extLst>
                <a:ext uri="{FF2B5EF4-FFF2-40B4-BE49-F238E27FC236}">
                  <a16:creationId xmlns:a16="http://schemas.microsoft.com/office/drawing/2014/main" id="{802D7275-C3C7-B2EB-E1B2-11C704DF2FC8}"/>
                </a:ext>
              </a:extLst>
            </p:cNvPr>
            <p:cNvSpPr/>
            <p:nvPr/>
          </p:nvSpPr>
          <p:spPr>
            <a:xfrm>
              <a:off x="1378888" y="4450518"/>
              <a:ext cx="67269" cy="0"/>
            </a:xfrm>
            <a:custGeom>
              <a:avLst/>
              <a:gdLst>
                <a:gd name="connsiteX0" fmla="*/ 0 w 68239"/>
                <a:gd name="connsiteY0" fmla="*/ 0 h 0"/>
                <a:gd name="connsiteX1" fmla="*/ 68239 w 68239"/>
                <a:gd name="connsiteY1" fmla="*/ 0 h 0"/>
              </a:gdLst>
              <a:ahLst/>
              <a:cxnLst>
                <a:cxn ang="0">
                  <a:pos x="connsiteX0" y="connsiteY0"/>
                </a:cxn>
                <a:cxn ang="0">
                  <a:pos x="connsiteX1" y="connsiteY1"/>
                </a:cxn>
              </a:cxnLst>
              <a:rect l="l" t="t" r="r" b="b"/>
              <a:pathLst>
                <a:path w="68239">
                  <a:moveTo>
                    <a:pt x="0" y="0"/>
                  </a:moveTo>
                  <a:lnTo>
                    <a:pt x="6823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フリーフォーム 75">
              <a:extLst>
                <a:ext uri="{FF2B5EF4-FFF2-40B4-BE49-F238E27FC236}">
                  <a16:creationId xmlns:a16="http://schemas.microsoft.com/office/drawing/2014/main" id="{BCF63831-1118-11AB-C438-92F2B3CF5FC7}"/>
                </a:ext>
              </a:extLst>
            </p:cNvPr>
            <p:cNvSpPr/>
            <p:nvPr/>
          </p:nvSpPr>
          <p:spPr>
            <a:xfrm>
              <a:off x="4403182" y="5059244"/>
              <a:ext cx="0" cy="71897"/>
            </a:xfrm>
            <a:custGeom>
              <a:avLst/>
              <a:gdLst>
                <a:gd name="connsiteX0" fmla="*/ 0 w 0"/>
                <a:gd name="connsiteY0" fmla="*/ 0 h 68239"/>
                <a:gd name="connsiteX1" fmla="*/ 0 w 0"/>
                <a:gd name="connsiteY1" fmla="*/ 68239 h 68239"/>
              </a:gdLst>
              <a:ahLst/>
              <a:cxnLst>
                <a:cxn ang="0">
                  <a:pos x="connsiteX0" y="connsiteY0"/>
                </a:cxn>
                <a:cxn ang="0">
                  <a:pos x="connsiteX1" y="connsiteY1"/>
                </a:cxn>
              </a:cxnLst>
              <a:rect l="l" t="t" r="r" b="b"/>
              <a:pathLst>
                <a:path h="68239">
                  <a:moveTo>
                    <a:pt x="0" y="0"/>
                  </a:moveTo>
                  <a:lnTo>
                    <a:pt x="0" y="68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2" name="フリーフォーム 77">
              <a:extLst>
                <a:ext uri="{FF2B5EF4-FFF2-40B4-BE49-F238E27FC236}">
                  <a16:creationId xmlns:a16="http://schemas.microsoft.com/office/drawing/2014/main" id="{35CF6C39-F8E8-756F-E307-A371A56BF77F}"/>
                </a:ext>
              </a:extLst>
            </p:cNvPr>
            <p:cNvSpPr/>
            <p:nvPr/>
          </p:nvSpPr>
          <p:spPr>
            <a:xfrm>
              <a:off x="2383344" y="5059244"/>
              <a:ext cx="0" cy="71897"/>
            </a:xfrm>
            <a:custGeom>
              <a:avLst/>
              <a:gdLst>
                <a:gd name="connsiteX0" fmla="*/ 0 w 0"/>
                <a:gd name="connsiteY0" fmla="*/ 0 h 68239"/>
                <a:gd name="connsiteX1" fmla="*/ 0 w 0"/>
                <a:gd name="connsiteY1" fmla="*/ 68239 h 68239"/>
              </a:gdLst>
              <a:ahLst/>
              <a:cxnLst>
                <a:cxn ang="0">
                  <a:pos x="connsiteX0" y="connsiteY0"/>
                </a:cxn>
                <a:cxn ang="0">
                  <a:pos x="connsiteX1" y="connsiteY1"/>
                </a:cxn>
              </a:cxnLst>
              <a:rect l="l" t="t" r="r" b="b"/>
              <a:pathLst>
                <a:path h="68239">
                  <a:moveTo>
                    <a:pt x="0" y="0"/>
                  </a:moveTo>
                  <a:lnTo>
                    <a:pt x="0" y="68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3" name="フリーフォーム 79">
              <a:extLst>
                <a:ext uri="{FF2B5EF4-FFF2-40B4-BE49-F238E27FC236}">
                  <a16:creationId xmlns:a16="http://schemas.microsoft.com/office/drawing/2014/main" id="{DAFE43AA-DD1D-E99B-DDF8-3D1960EFA9EB}"/>
                </a:ext>
              </a:extLst>
            </p:cNvPr>
            <p:cNvSpPr/>
            <p:nvPr/>
          </p:nvSpPr>
          <p:spPr>
            <a:xfrm>
              <a:off x="1378888" y="4102127"/>
              <a:ext cx="67269" cy="0"/>
            </a:xfrm>
            <a:custGeom>
              <a:avLst/>
              <a:gdLst>
                <a:gd name="connsiteX0" fmla="*/ 0 w 68239"/>
                <a:gd name="connsiteY0" fmla="*/ 0 h 0"/>
                <a:gd name="connsiteX1" fmla="*/ 68239 w 68239"/>
                <a:gd name="connsiteY1" fmla="*/ 0 h 0"/>
              </a:gdLst>
              <a:ahLst/>
              <a:cxnLst>
                <a:cxn ang="0">
                  <a:pos x="connsiteX0" y="connsiteY0"/>
                </a:cxn>
                <a:cxn ang="0">
                  <a:pos x="connsiteX1" y="connsiteY1"/>
                </a:cxn>
              </a:cxnLst>
              <a:rect l="l" t="t" r="r" b="b"/>
              <a:pathLst>
                <a:path w="68239">
                  <a:moveTo>
                    <a:pt x="0" y="0"/>
                  </a:moveTo>
                  <a:lnTo>
                    <a:pt x="6823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4" name="フリーフォーム 81">
              <a:extLst>
                <a:ext uri="{FF2B5EF4-FFF2-40B4-BE49-F238E27FC236}">
                  <a16:creationId xmlns:a16="http://schemas.microsoft.com/office/drawing/2014/main" id="{51824659-3EAC-38E0-C990-4E35E12FB22B}"/>
                </a:ext>
              </a:extLst>
            </p:cNvPr>
            <p:cNvSpPr/>
            <p:nvPr/>
          </p:nvSpPr>
          <p:spPr>
            <a:xfrm>
              <a:off x="1378888" y="4784652"/>
              <a:ext cx="67269" cy="0"/>
            </a:xfrm>
            <a:custGeom>
              <a:avLst/>
              <a:gdLst>
                <a:gd name="connsiteX0" fmla="*/ 0 w 68239"/>
                <a:gd name="connsiteY0" fmla="*/ 0 h 0"/>
                <a:gd name="connsiteX1" fmla="*/ 68239 w 68239"/>
                <a:gd name="connsiteY1" fmla="*/ 0 h 0"/>
              </a:gdLst>
              <a:ahLst/>
              <a:cxnLst>
                <a:cxn ang="0">
                  <a:pos x="connsiteX0" y="connsiteY0"/>
                </a:cxn>
                <a:cxn ang="0">
                  <a:pos x="connsiteX1" y="connsiteY1"/>
                </a:cxn>
              </a:cxnLst>
              <a:rect l="l" t="t" r="r" b="b"/>
              <a:pathLst>
                <a:path w="68239">
                  <a:moveTo>
                    <a:pt x="0" y="0"/>
                  </a:moveTo>
                  <a:lnTo>
                    <a:pt x="6823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AB5D54AC-ABBF-F57C-0296-925E1E4B57A1}"/>
                </a:ext>
              </a:extLst>
            </p:cNvPr>
            <p:cNvSpPr txBox="1"/>
            <p:nvPr/>
          </p:nvSpPr>
          <p:spPr>
            <a:xfrm>
              <a:off x="1262770" y="5129938"/>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8C5E2249-D4AD-6705-C981-D0ADE4E72340}"/>
                </a:ext>
              </a:extLst>
            </p:cNvPr>
            <p:cNvSpPr txBox="1"/>
            <p:nvPr/>
          </p:nvSpPr>
          <p:spPr>
            <a:xfrm>
              <a:off x="2232303" y="5129938"/>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2</a:t>
              </a:r>
              <a:endParaRPr kumimoji="1" lang="ja-JP" altLang="en-US" sz="11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F9B26CEB-492E-06DC-5B40-B19DD264F780}"/>
                </a:ext>
              </a:extLst>
            </p:cNvPr>
            <p:cNvSpPr txBox="1"/>
            <p:nvPr/>
          </p:nvSpPr>
          <p:spPr>
            <a:xfrm>
              <a:off x="3245678" y="5129938"/>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3</a:t>
              </a:r>
              <a:endParaRPr kumimoji="1" lang="ja-JP" altLang="en-US" sz="110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00B03E02-69F5-199C-E884-B2D643ABF611}"/>
                </a:ext>
              </a:extLst>
            </p:cNvPr>
            <p:cNvSpPr txBox="1"/>
            <p:nvPr/>
          </p:nvSpPr>
          <p:spPr>
            <a:xfrm>
              <a:off x="4250971" y="5129938"/>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10797B1E-E609-E2F8-49DF-BECE030267D6}"/>
                </a:ext>
              </a:extLst>
            </p:cNvPr>
            <p:cNvSpPr txBox="1"/>
            <p:nvPr/>
          </p:nvSpPr>
          <p:spPr>
            <a:xfrm>
              <a:off x="5260711" y="5129938"/>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7C4B550B-6750-0680-E095-81E15B0A17AA}"/>
                </a:ext>
              </a:extLst>
            </p:cNvPr>
            <p:cNvSpPr txBox="1"/>
            <p:nvPr/>
          </p:nvSpPr>
          <p:spPr>
            <a:xfrm>
              <a:off x="1158757" y="4989215"/>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1</a:t>
              </a:r>
              <a:endParaRPr kumimoji="1" lang="ja-JP" altLang="en-US" sz="11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2126C93C-B98F-924B-6E43-AE6200BCEC10}"/>
                </a:ext>
              </a:extLst>
            </p:cNvPr>
            <p:cNvSpPr txBox="1"/>
            <p:nvPr/>
          </p:nvSpPr>
          <p:spPr>
            <a:xfrm>
              <a:off x="1158757" y="4654511"/>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2</a:t>
              </a:r>
              <a:endParaRPr kumimoji="1" lang="ja-JP" altLang="en-US" sz="11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6454FD27-5B8A-8C89-659E-E3F8C4A49CB7}"/>
                </a:ext>
              </a:extLst>
            </p:cNvPr>
            <p:cNvSpPr txBox="1"/>
            <p:nvPr/>
          </p:nvSpPr>
          <p:spPr>
            <a:xfrm>
              <a:off x="1158757" y="4323054"/>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3</a:t>
              </a:r>
              <a:endParaRPr kumimoji="1" lang="ja-JP" altLang="en-US" sz="1100"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E5EEE55F-39E1-8186-259B-E0A7812A5777}"/>
                </a:ext>
              </a:extLst>
            </p:cNvPr>
            <p:cNvSpPr txBox="1"/>
            <p:nvPr/>
          </p:nvSpPr>
          <p:spPr>
            <a:xfrm>
              <a:off x="1158757" y="3971509"/>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4</a:t>
              </a:r>
              <a:endParaRPr kumimoji="1" lang="ja-JP" altLang="en-US" sz="11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911AEF60-7A75-AE74-7FFE-CDF08ED0C0A9}"/>
                </a:ext>
              </a:extLst>
            </p:cNvPr>
            <p:cNvSpPr txBox="1"/>
            <p:nvPr/>
          </p:nvSpPr>
          <p:spPr>
            <a:xfrm>
              <a:off x="1158757" y="3636869"/>
              <a:ext cx="272832"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5</a:t>
              </a:r>
              <a:endParaRPr kumimoji="1" lang="ja-JP" altLang="en-US" sz="11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F90A7918-8399-8E82-5A7C-8029FBFF13B3}"/>
                </a:ext>
              </a:extLst>
            </p:cNvPr>
            <p:cNvSpPr txBox="1"/>
            <p:nvPr/>
          </p:nvSpPr>
          <p:spPr>
            <a:xfrm>
              <a:off x="2109955" y="5290396"/>
              <a:ext cx="2243361" cy="27699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X</a:t>
              </a:r>
              <a:r>
                <a:rPr kumimoji="1" lang="ja-JP" altLang="en-US" sz="1200" b="1" dirty="0">
                  <a:latin typeface="Meiryo UI" panose="020B0604030504040204" pitchFamily="50" charset="-128"/>
                  <a:ea typeface="Meiryo UI" panose="020B0604030504040204" pitchFamily="50" charset="-128"/>
                </a:rPr>
                <a:t>軸：サークルの</a:t>
              </a:r>
              <a:r>
                <a:rPr lang="ja-JP" altLang="en-US" sz="1200" b="1" dirty="0">
                  <a:latin typeface="Meiryo UI" panose="020B0604030504040204" pitchFamily="50" charset="-128"/>
                  <a:ea typeface="Meiryo UI" panose="020B0604030504040204" pitchFamily="50" charset="-128"/>
                </a:rPr>
                <a:t>能力</a:t>
              </a:r>
              <a:r>
                <a:rPr kumimoji="1" lang="ja-JP" altLang="en-US" sz="1200" b="1" dirty="0">
                  <a:latin typeface="Meiryo UI" panose="020B0604030504040204" pitchFamily="50" charset="-128"/>
                  <a:ea typeface="Meiryo UI" panose="020B0604030504040204" pitchFamily="50" charset="-128"/>
                </a:rPr>
                <a:t>→</a:t>
              </a:r>
            </a:p>
          </p:txBody>
        </p:sp>
        <p:sp>
          <p:nvSpPr>
            <p:cNvPr id="39" name="テキスト ボックス 38">
              <a:extLst>
                <a:ext uri="{FF2B5EF4-FFF2-40B4-BE49-F238E27FC236}">
                  <a16:creationId xmlns:a16="http://schemas.microsoft.com/office/drawing/2014/main" id="{1FB367E6-2441-93BE-1D56-281DDE560516}"/>
                </a:ext>
              </a:extLst>
            </p:cNvPr>
            <p:cNvSpPr txBox="1"/>
            <p:nvPr/>
          </p:nvSpPr>
          <p:spPr>
            <a:xfrm>
              <a:off x="1619545" y="3761133"/>
              <a:ext cx="623889"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D</a:t>
              </a:r>
              <a:r>
                <a:rPr kumimoji="1" lang="ja-JP" altLang="en-US" sz="1100" dirty="0">
                  <a:latin typeface="Meiryo UI" panose="020B0604030504040204" pitchFamily="50" charset="-128"/>
                  <a:ea typeface="Meiryo UI" panose="020B0604030504040204" pitchFamily="50" charset="-128"/>
                </a:rPr>
                <a:t>ゾーン</a:t>
              </a:r>
            </a:p>
          </p:txBody>
        </p:sp>
        <p:sp>
          <p:nvSpPr>
            <p:cNvPr id="40" name="テキスト ボックス 39">
              <a:extLst>
                <a:ext uri="{FF2B5EF4-FFF2-40B4-BE49-F238E27FC236}">
                  <a16:creationId xmlns:a16="http://schemas.microsoft.com/office/drawing/2014/main" id="{F52E9B9F-781A-BB0C-A3A4-B194F6C23BD8}"/>
                </a:ext>
              </a:extLst>
            </p:cNvPr>
            <p:cNvSpPr txBox="1"/>
            <p:nvPr/>
          </p:nvSpPr>
          <p:spPr>
            <a:xfrm>
              <a:off x="2615350" y="3761133"/>
              <a:ext cx="612668"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C</a:t>
              </a:r>
              <a:r>
                <a:rPr kumimoji="1" lang="ja-JP" altLang="en-US" sz="1100" dirty="0">
                  <a:latin typeface="Meiryo UI" panose="020B0604030504040204" pitchFamily="50" charset="-128"/>
                  <a:ea typeface="Meiryo UI" panose="020B0604030504040204" pitchFamily="50" charset="-128"/>
                </a:rPr>
                <a:t>ゾーン</a:t>
              </a:r>
            </a:p>
          </p:txBody>
        </p:sp>
        <p:sp>
          <p:nvSpPr>
            <p:cNvPr id="41" name="テキスト ボックス 40">
              <a:extLst>
                <a:ext uri="{FF2B5EF4-FFF2-40B4-BE49-F238E27FC236}">
                  <a16:creationId xmlns:a16="http://schemas.microsoft.com/office/drawing/2014/main" id="{269C3CCB-5131-FD8D-079B-D4184E3B1AEE}"/>
                </a:ext>
              </a:extLst>
            </p:cNvPr>
            <p:cNvSpPr txBox="1"/>
            <p:nvPr/>
          </p:nvSpPr>
          <p:spPr>
            <a:xfrm>
              <a:off x="3610519" y="3761133"/>
              <a:ext cx="612668"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B</a:t>
              </a:r>
              <a:r>
                <a:rPr kumimoji="1" lang="ja-JP" altLang="en-US" sz="1100" dirty="0">
                  <a:latin typeface="Meiryo UI" panose="020B0604030504040204" pitchFamily="50" charset="-128"/>
                  <a:ea typeface="Meiryo UI" panose="020B0604030504040204" pitchFamily="50" charset="-128"/>
                </a:rPr>
                <a:t>ゾーン</a:t>
              </a:r>
            </a:p>
          </p:txBody>
        </p:sp>
        <p:sp>
          <p:nvSpPr>
            <p:cNvPr id="42" name="テキスト ボックス 41">
              <a:extLst>
                <a:ext uri="{FF2B5EF4-FFF2-40B4-BE49-F238E27FC236}">
                  <a16:creationId xmlns:a16="http://schemas.microsoft.com/office/drawing/2014/main" id="{D1E2E6AC-6423-0CC5-1E2B-BA97747C4F21}"/>
                </a:ext>
              </a:extLst>
            </p:cNvPr>
            <p:cNvSpPr txBox="1"/>
            <p:nvPr/>
          </p:nvSpPr>
          <p:spPr>
            <a:xfrm>
              <a:off x="4619419" y="3761133"/>
              <a:ext cx="614271" cy="261610"/>
            </a:xfrm>
            <a:prstGeom prst="rect">
              <a:avLst/>
            </a:prstGeom>
            <a:noFill/>
          </p:spPr>
          <p:txBody>
            <a:bodyPr wrap="none" rtlCol="0">
              <a:spAutoFit/>
            </a:bodyPr>
            <a:lstStyle/>
            <a:p>
              <a:r>
                <a:rPr kumimoji="1" lang="en-US" altLang="ja-JP" sz="1100" dirty="0">
                  <a:latin typeface="Meiryo UI" panose="020B0604030504040204" pitchFamily="50" charset="-128"/>
                  <a:ea typeface="Meiryo UI" panose="020B0604030504040204" pitchFamily="50" charset="-128"/>
                </a:rPr>
                <a:t>A</a:t>
              </a:r>
              <a:r>
                <a:rPr kumimoji="1" lang="ja-JP" altLang="en-US" sz="1100" dirty="0">
                  <a:latin typeface="Meiryo UI" panose="020B0604030504040204" pitchFamily="50" charset="-128"/>
                  <a:ea typeface="Meiryo UI" panose="020B0604030504040204" pitchFamily="50" charset="-128"/>
                </a:rPr>
                <a:t>ゾーン</a:t>
              </a:r>
            </a:p>
          </p:txBody>
        </p:sp>
        <p:sp>
          <p:nvSpPr>
            <p:cNvPr id="10" name="テキスト ボックス 9">
              <a:extLst>
                <a:ext uri="{FF2B5EF4-FFF2-40B4-BE49-F238E27FC236}">
                  <a16:creationId xmlns:a16="http://schemas.microsoft.com/office/drawing/2014/main" id="{0902FFEA-4D8A-38C9-7BC9-857992725572}"/>
                </a:ext>
              </a:extLst>
            </p:cNvPr>
            <p:cNvSpPr txBox="1"/>
            <p:nvPr/>
          </p:nvSpPr>
          <p:spPr>
            <a:xfrm>
              <a:off x="2588113" y="4278798"/>
              <a:ext cx="441146" cy="400110"/>
            </a:xfrm>
            <a:prstGeom prst="rect">
              <a:avLst/>
            </a:prstGeom>
            <a:noFill/>
          </p:spPr>
          <p:txBody>
            <a:bodyPr wrap="none" rtlCol="0">
              <a:spAutoFit/>
            </a:bodyPr>
            <a:lstStyle/>
            <a:p>
              <a:r>
                <a:rPr kumimoji="1" lang="ja-JP" altLang="en-US" sz="2000" dirty="0">
                  <a:solidFill>
                    <a:schemeClr val="bg2"/>
                  </a:solidFill>
                  <a:latin typeface="Meiryo UI" panose="020B0604030504040204" pitchFamily="50" charset="-128"/>
                  <a:ea typeface="Meiryo UI" panose="020B0604030504040204" pitchFamily="50" charset="-128"/>
                </a:rPr>
                <a:t>★</a:t>
              </a:r>
            </a:p>
          </p:txBody>
        </p:sp>
        <p:sp>
          <p:nvSpPr>
            <p:cNvPr id="95" name="星: 5 pt 94">
              <a:extLst>
                <a:ext uri="{FF2B5EF4-FFF2-40B4-BE49-F238E27FC236}">
                  <a16:creationId xmlns:a16="http://schemas.microsoft.com/office/drawing/2014/main" id="{FB7A514F-E30B-8E80-C7EC-57B4EF82FB4B}"/>
                </a:ext>
              </a:extLst>
            </p:cNvPr>
            <p:cNvSpPr/>
            <p:nvPr/>
          </p:nvSpPr>
          <p:spPr>
            <a:xfrm>
              <a:off x="3551737" y="3980872"/>
              <a:ext cx="235172" cy="228599"/>
            </a:xfrm>
            <a:prstGeom prst="star5">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96" name="直線矢印コネクタ 95">
              <a:extLst>
                <a:ext uri="{FF2B5EF4-FFF2-40B4-BE49-F238E27FC236}">
                  <a16:creationId xmlns:a16="http://schemas.microsoft.com/office/drawing/2014/main" id="{E3154B68-8107-D51B-5C57-1DF1BBE253FB}"/>
                </a:ext>
              </a:extLst>
            </p:cNvPr>
            <p:cNvCxnSpPr>
              <a:cxnSpLocks/>
            </p:cNvCxnSpPr>
            <p:nvPr/>
          </p:nvCxnSpPr>
          <p:spPr>
            <a:xfrm flipV="1">
              <a:off x="2955636" y="4156364"/>
              <a:ext cx="544946" cy="221672"/>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テキスト ボックス 96">
            <a:extLst>
              <a:ext uri="{FF2B5EF4-FFF2-40B4-BE49-F238E27FC236}">
                <a16:creationId xmlns:a16="http://schemas.microsoft.com/office/drawing/2014/main" id="{4F998B96-6EAE-3336-663D-CBD4A6047BDF}"/>
              </a:ext>
            </a:extLst>
          </p:cNvPr>
          <p:cNvSpPr txBox="1"/>
          <p:nvPr/>
        </p:nvSpPr>
        <p:spPr>
          <a:xfrm>
            <a:off x="6674091" y="807042"/>
            <a:ext cx="5639312" cy="532903"/>
          </a:xfrm>
          <a:prstGeom prst="rect">
            <a:avLst/>
          </a:prstGeom>
          <a:noFill/>
        </p:spPr>
        <p:txBody>
          <a:bodyPr wrap="square" rtlCol="0">
            <a:spAutoFit/>
          </a:bodyPr>
          <a:lstStyle/>
          <a:p>
            <a:pPr algn="l">
              <a:lnSpc>
                <a:spcPct val="150000"/>
              </a:lnSpc>
            </a:pPr>
            <a:r>
              <a:rPr kumimoji="1" lang="ja-JP" altLang="en-US" sz="2200" b="1" dirty="0">
                <a:latin typeface="Meiryo UI" panose="020B0604030504040204" pitchFamily="50" charset="-128"/>
                <a:ea typeface="Meiryo UI" panose="020B0604030504040204" pitchFamily="50" charset="-128"/>
              </a:rPr>
              <a:t>サークルレベルの底上げをしたい</a:t>
            </a:r>
            <a:endParaRPr kumimoji="1" lang="en-US" altLang="ja-JP" sz="2200" b="1" dirty="0">
              <a:latin typeface="Meiryo UI" panose="020B0604030504040204" pitchFamily="50" charset="-128"/>
              <a:ea typeface="Meiryo UI" panose="020B0604030504040204" pitchFamily="50" charset="-128"/>
            </a:endParaRPr>
          </a:p>
        </p:txBody>
      </p:sp>
      <p:sp>
        <p:nvSpPr>
          <p:cNvPr id="98" name="テキスト ボックス 97">
            <a:extLst>
              <a:ext uri="{FF2B5EF4-FFF2-40B4-BE49-F238E27FC236}">
                <a16:creationId xmlns:a16="http://schemas.microsoft.com/office/drawing/2014/main" id="{07E29006-8AE1-4893-D38F-69F657D61C10}"/>
              </a:ext>
            </a:extLst>
          </p:cNvPr>
          <p:cNvSpPr txBox="1"/>
          <p:nvPr/>
        </p:nvSpPr>
        <p:spPr>
          <a:xfrm>
            <a:off x="6815826" y="4546134"/>
            <a:ext cx="4870244" cy="400110"/>
          </a:xfrm>
          <a:prstGeom prst="rect">
            <a:avLst/>
          </a:prstGeom>
          <a:noFill/>
        </p:spPr>
        <p:txBody>
          <a:bodyPr wrap="square" rtlCol="0">
            <a:spAutoFit/>
          </a:bodyPr>
          <a:lstStyle/>
          <a:p>
            <a:pPr algn="ctr"/>
            <a:r>
              <a:rPr lang="ja-JP" altLang="en-US" sz="2000" b="1" dirty="0">
                <a:latin typeface="Meiryo UI" panose="020B0604030504040204" pitchFamily="50" charset="-128"/>
                <a:ea typeface="Meiryo UI" panose="020B0604030504040204" pitchFamily="50" charset="-128"/>
              </a:rPr>
              <a:t>入社</a:t>
            </a:r>
            <a:r>
              <a:rPr lang="en-US" altLang="ja-JP" sz="2000" b="1" dirty="0">
                <a:latin typeface="Meiryo UI" panose="020B0604030504040204" pitchFamily="50" charset="-128"/>
                <a:ea typeface="Meiryo UI" panose="020B0604030504040204" pitchFamily="50" charset="-128"/>
              </a:rPr>
              <a:t>4</a:t>
            </a:r>
            <a:r>
              <a:rPr lang="ja-JP" altLang="en-US" sz="2000" b="1" dirty="0">
                <a:latin typeface="Meiryo UI" panose="020B0604030504040204" pitchFamily="50" charset="-128"/>
                <a:ea typeface="Meiryo UI" panose="020B0604030504040204" pitchFamily="50" charset="-128"/>
              </a:rPr>
              <a:t>年目の私でもできるんだろうか</a:t>
            </a:r>
            <a:endParaRPr kumimoji="1" lang="ja-JP" altLang="en-US" sz="2000" b="1" dirty="0">
              <a:latin typeface="Meiryo UI" panose="020B0604030504040204" pitchFamily="50" charset="-128"/>
              <a:ea typeface="Meiryo UI" panose="020B0604030504040204" pitchFamily="50" charset="-128"/>
            </a:endParaRPr>
          </a:p>
        </p:txBody>
      </p:sp>
      <p:sp>
        <p:nvSpPr>
          <p:cNvPr id="99" name="吹き出し: 角を丸めた四角形 98">
            <a:extLst>
              <a:ext uri="{FF2B5EF4-FFF2-40B4-BE49-F238E27FC236}">
                <a16:creationId xmlns:a16="http://schemas.microsoft.com/office/drawing/2014/main" id="{FB32016F-6F81-B510-84C0-93EED0845887}"/>
              </a:ext>
            </a:extLst>
          </p:cNvPr>
          <p:cNvSpPr/>
          <p:nvPr/>
        </p:nvSpPr>
        <p:spPr>
          <a:xfrm>
            <a:off x="6625207" y="4891980"/>
            <a:ext cx="5251483" cy="735686"/>
          </a:xfrm>
          <a:prstGeom prst="wedgeRoundRectCallout">
            <a:avLst>
              <a:gd name="adj1" fmla="val 50141"/>
              <a:gd name="adj2" fmla="val -22013"/>
              <a:gd name="adj3" fmla="val 16667"/>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このメンバーなら絶対助けてくれる</a:t>
            </a:r>
            <a:r>
              <a:rPr lang="ja-JP" altLang="en-US" sz="2000" b="1" dirty="0">
                <a:latin typeface="Meiryo UI" panose="020B0604030504040204" pitchFamily="50" charset="-128"/>
                <a:ea typeface="Meiryo UI" panose="020B0604030504040204" pitchFamily="50" charset="-128"/>
              </a:rPr>
              <a:t>ヨシ！やるからには全力でがんばるぞ</a:t>
            </a:r>
            <a:endParaRPr kumimoji="1" lang="ja-JP" altLang="en-US" sz="2000" b="1" dirty="0">
              <a:latin typeface="Meiryo UI" panose="020B0604030504040204" pitchFamily="50" charset="-128"/>
              <a:ea typeface="Meiryo UI" panose="020B0604030504040204" pitchFamily="50" charset="-128"/>
            </a:endParaRPr>
          </a:p>
        </p:txBody>
      </p:sp>
      <p:sp>
        <p:nvSpPr>
          <p:cNvPr id="100" name="AutoShape 10">
            <a:extLst>
              <a:ext uri="{FF2B5EF4-FFF2-40B4-BE49-F238E27FC236}">
                <a16:creationId xmlns:a16="http://schemas.microsoft.com/office/drawing/2014/main" id="{AED59A7D-30C9-3812-EFD2-1BE6CB038B93}"/>
              </a:ext>
            </a:extLst>
          </p:cNvPr>
          <p:cNvSpPr>
            <a:spLocks noChangeArrowheads="1"/>
          </p:cNvSpPr>
          <p:nvPr/>
        </p:nvSpPr>
        <p:spPr bwMode="auto">
          <a:xfrm>
            <a:off x="109057" y="447333"/>
            <a:ext cx="11954312" cy="5449754"/>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101" name="Text Box 7">
            <a:extLst>
              <a:ext uri="{FF2B5EF4-FFF2-40B4-BE49-F238E27FC236}">
                <a16:creationId xmlns:a16="http://schemas.microsoft.com/office/drawing/2014/main" id="{5F920C47-7267-5762-17F6-FFFE4F12B495}"/>
              </a:ext>
            </a:extLst>
          </p:cNvPr>
          <p:cNvSpPr txBox="1">
            <a:spLocks noChangeArrowheads="1"/>
          </p:cNvSpPr>
          <p:nvPr/>
        </p:nvSpPr>
        <p:spPr bwMode="auto">
          <a:xfrm>
            <a:off x="77187" y="0"/>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サークルレベル</a:t>
            </a:r>
          </a:p>
        </p:txBody>
      </p:sp>
      <p:sp>
        <p:nvSpPr>
          <p:cNvPr id="25" name="テキスト ボックス 24">
            <a:extLst>
              <a:ext uri="{FF2B5EF4-FFF2-40B4-BE49-F238E27FC236}">
                <a16:creationId xmlns:a16="http://schemas.microsoft.com/office/drawing/2014/main" id="{ED0110F6-EF39-9E83-3B4A-8688C3AAC32B}"/>
              </a:ext>
            </a:extLst>
          </p:cNvPr>
          <p:cNvSpPr txBox="1"/>
          <p:nvPr/>
        </p:nvSpPr>
        <p:spPr>
          <a:xfrm>
            <a:off x="8028090" y="2490922"/>
            <a:ext cx="4187758"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期間従業員で女性も増えてきたので</a:t>
            </a:r>
            <a:endParaRPr kumimoji="1" lang="en-US" altLang="ja-JP"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尾関さん</a:t>
            </a:r>
            <a:r>
              <a:rPr kumimoji="1" lang="en-US" altLang="ja-JP"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a:t>
            </a:r>
            <a:r>
              <a:rPr kumimoji="1" lang="ja-JP" altLang="en-US"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リーダー</a:t>
            </a:r>
            <a:r>
              <a:rPr kumimoji="1" lang="en-US" altLang="ja-JP"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a:t>
            </a:r>
            <a:r>
              <a:rPr kumimoji="1" lang="ja-JP" altLang="en-US" b="1" i="0" u="none" strike="noStrike" kern="1200" cap="none" spc="0" normalizeH="0" baseline="0" noProof="0" dirty="0">
                <a:ln>
                  <a:noFill/>
                </a:ln>
                <a:solidFill>
                  <a:srgbClr val="323232"/>
                </a:solidFill>
                <a:effectLst/>
                <a:uLnTx/>
                <a:uFillTx/>
                <a:latin typeface="Meiryo UI" panose="020B0604030504040204" pitchFamily="50" charset="-128"/>
                <a:ea typeface="Meiryo UI" panose="020B0604030504040204" pitchFamily="50" charset="-128"/>
                <a:cs typeface="Times New Roman"/>
              </a:rPr>
              <a:t>やってくれない</a:t>
            </a:r>
          </a:p>
        </p:txBody>
      </p:sp>
      <p:sp>
        <p:nvSpPr>
          <p:cNvPr id="51" name="テキスト ボックス 50">
            <a:extLst>
              <a:ext uri="{FF2B5EF4-FFF2-40B4-BE49-F238E27FC236}">
                <a16:creationId xmlns:a16="http://schemas.microsoft.com/office/drawing/2014/main" id="{2E4AA035-876E-1122-2A75-6F66065CAFF9}"/>
              </a:ext>
            </a:extLst>
          </p:cNvPr>
          <p:cNvSpPr txBox="1"/>
          <p:nvPr/>
        </p:nvSpPr>
        <p:spPr>
          <a:xfrm>
            <a:off x="501046" y="2933882"/>
            <a:ext cx="4992072" cy="707886"/>
          </a:xfrm>
          <a:prstGeom prst="rect">
            <a:avLst/>
          </a:prstGeom>
          <a:noFill/>
        </p:spPr>
        <p:txBody>
          <a:bodyPr wrap="none" rtlCol="0">
            <a:spAutoFit/>
          </a:bodyPr>
          <a:lstStyle/>
          <a:p>
            <a:pPr algn="ctr"/>
            <a:r>
              <a:rPr kumimoji="1" lang="en-US" altLang="ja-JP" sz="2000" b="1" dirty="0">
                <a:solidFill>
                  <a:schemeClr val="bg2"/>
                </a:solidFill>
                <a:latin typeface="Meiryo UI" panose="020B0604030504040204" pitchFamily="50" charset="-128"/>
                <a:ea typeface="Meiryo UI" panose="020B0604030504040204" pitchFamily="50" charset="-128"/>
              </a:rPr>
              <a:t>QC</a:t>
            </a:r>
            <a:r>
              <a:rPr kumimoji="1" lang="ja-JP" altLang="en-US" sz="2000" b="1" dirty="0">
                <a:solidFill>
                  <a:schemeClr val="bg2"/>
                </a:solidFill>
                <a:latin typeface="Meiryo UI" panose="020B0604030504040204" pitchFamily="50" charset="-128"/>
                <a:ea typeface="Meiryo UI" panose="020B0604030504040204" pitchFamily="50" charset="-128"/>
              </a:rPr>
              <a:t>活動を通じていかに向上心・問題解決力を</a:t>
            </a:r>
            <a:endParaRPr kumimoji="1" lang="en-US" altLang="ja-JP" sz="2000" b="1" dirty="0">
              <a:solidFill>
                <a:schemeClr val="bg2"/>
              </a:solidFill>
              <a:latin typeface="Meiryo UI" panose="020B0604030504040204" pitchFamily="50" charset="-128"/>
              <a:ea typeface="Meiryo UI" panose="020B0604030504040204" pitchFamily="50" charset="-128"/>
            </a:endParaRPr>
          </a:p>
          <a:p>
            <a:pPr algn="ctr"/>
            <a:r>
              <a:rPr kumimoji="1" lang="ja-JP" altLang="en-US" sz="2000" b="1" dirty="0">
                <a:solidFill>
                  <a:schemeClr val="bg2"/>
                </a:solidFill>
                <a:latin typeface="Meiryo UI" panose="020B0604030504040204" pitchFamily="50" charset="-128"/>
                <a:ea typeface="Meiryo UI" panose="020B0604030504040204" pitchFamily="50" charset="-128"/>
              </a:rPr>
              <a:t>上げていく必要がある</a:t>
            </a:r>
          </a:p>
        </p:txBody>
      </p:sp>
      <p:sp>
        <p:nvSpPr>
          <p:cNvPr id="57" name="テキスト ボックス 56">
            <a:extLst>
              <a:ext uri="{FF2B5EF4-FFF2-40B4-BE49-F238E27FC236}">
                <a16:creationId xmlns:a16="http://schemas.microsoft.com/office/drawing/2014/main" id="{A9E28794-E5B8-90A5-728B-C57CEC73BC4F}"/>
              </a:ext>
            </a:extLst>
          </p:cNvPr>
          <p:cNvSpPr txBox="1"/>
          <p:nvPr/>
        </p:nvSpPr>
        <p:spPr>
          <a:xfrm>
            <a:off x="3078951" y="403159"/>
            <a:ext cx="289694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明るく働きがいのある職場</a:t>
            </a:r>
          </a:p>
        </p:txBody>
      </p:sp>
      <p:sp>
        <p:nvSpPr>
          <p:cNvPr id="2" name="テキスト ボックス 1">
            <a:extLst>
              <a:ext uri="{FF2B5EF4-FFF2-40B4-BE49-F238E27FC236}">
                <a16:creationId xmlns:a16="http://schemas.microsoft.com/office/drawing/2014/main" id="{ADF883AC-7BEF-27C0-8DEF-9E6C2901078A}"/>
              </a:ext>
            </a:extLst>
          </p:cNvPr>
          <p:cNvSpPr txBox="1"/>
          <p:nvPr/>
        </p:nvSpPr>
        <p:spPr>
          <a:xfrm>
            <a:off x="140996" y="403159"/>
            <a:ext cx="1553630"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サークル能力</a:t>
            </a:r>
          </a:p>
        </p:txBody>
      </p:sp>
      <p:sp>
        <p:nvSpPr>
          <p:cNvPr id="7" name="AutoShape 10">
            <a:extLst>
              <a:ext uri="{FF2B5EF4-FFF2-40B4-BE49-F238E27FC236}">
                <a16:creationId xmlns:a16="http://schemas.microsoft.com/office/drawing/2014/main" id="{E99386AC-6A42-C1F8-BF07-7392C20ED96A}"/>
              </a:ext>
            </a:extLst>
          </p:cNvPr>
          <p:cNvSpPr>
            <a:spLocks noChangeArrowheads="1"/>
          </p:cNvSpPr>
          <p:nvPr/>
        </p:nvSpPr>
        <p:spPr bwMode="auto">
          <a:xfrm>
            <a:off x="6637510" y="4427729"/>
            <a:ext cx="5262708" cy="1200675"/>
          </a:xfrm>
          <a:prstGeom prst="roundRect">
            <a:avLst>
              <a:gd name="adj" fmla="val 273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b="1" dirty="0">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70BC26E2-0D9C-29DB-9F09-B70E201DEF65}"/>
              </a:ext>
            </a:extLst>
          </p:cNvPr>
          <p:cNvSpPr txBox="1"/>
          <p:nvPr/>
        </p:nvSpPr>
        <p:spPr>
          <a:xfrm>
            <a:off x="6736928" y="4009198"/>
            <a:ext cx="1005403" cy="584775"/>
          </a:xfrm>
          <a:prstGeom prst="rect">
            <a:avLst/>
          </a:prstGeom>
          <a:solidFill>
            <a:schemeClr val="bg1"/>
          </a:solidFill>
        </p:spPr>
        <p:txBody>
          <a:bodyPr wrap="none" rtlCol="0">
            <a:spAutoFit/>
          </a:bodyPr>
          <a:lstStyle/>
          <a:p>
            <a:pPr algn="ctr"/>
            <a:r>
              <a:rPr lang="ja-JP" altLang="en-US" sz="1600" b="1" dirty="0">
                <a:latin typeface="Meiryo UI" panose="020B0604030504040204" pitchFamily="50" charset="-128"/>
                <a:ea typeface="Meiryo UI" panose="020B0604030504040204" pitchFamily="50" charset="-128"/>
              </a:rPr>
              <a:t>私</a:t>
            </a:r>
            <a:endParaRPr lang="en-US" altLang="ja-JP" sz="1600" b="1" dirty="0">
              <a:latin typeface="Meiryo UI" panose="020B0604030504040204" pitchFamily="50" charset="-128"/>
              <a:ea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rPr>
              <a:t>尾関里奈</a:t>
            </a:r>
            <a:endParaRPr kumimoji="1" lang="ja-JP" altLang="en-US" sz="1600" b="1"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9FE6DF2F-D845-C4C3-A585-C87DBE4FE44C}"/>
              </a:ext>
            </a:extLst>
          </p:cNvPr>
          <p:cNvSpPr txBox="1"/>
          <p:nvPr/>
        </p:nvSpPr>
        <p:spPr>
          <a:xfrm>
            <a:off x="94583" y="1508170"/>
            <a:ext cx="646331" cy="646331"/>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改善</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能力</a:t>
            </a:r>
            <a:endParaRPr kumimoji="1" lang="ja-JP" altLang="en-US"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60325126-3CB8-2FE9-1F23-FC0F2CFF2CE2}"/>
              </a:ext>
            </a:extLst>
          </p:cNvPr>
          <p:cNvSpPr txBox="1"/>
          <p:nvPr/>
        </p:nvSpPr>
        <p:spPr>
          <a:xfrm>
            <a:off x="1208129" y="839052"/>
            <a:ext cx="989373" cy="369332"/>
          </a:xfrm>
          <a:prstGeom prst="rect">
            <a:avLst/>
          </a:prstGeom>
          <a:noFill/>
        </p:spPr>
        <p:txBody>
          <a:bodyPr wrap="none" rtlCol="0">
            <a:spAutoFit/>
          </a:bodyPr>
          <a:lstStyle/>
          <a:p>
            <a:r>
              <a:rPr lang="en-US" altLang="ja-JP" dirty="0">
                <a:latin typeface="Meiryo UI" panose="020B0604030504040204" pitchFamily="50" charset="-128"/>
                <a:ea typeface="Meiryo UI" panose="020B0604030504040204" pitchFamily="50" charset="-128"/>
              </a:rPr>
              <a:t>QC</a:t>
            </a:r>
            <a:r>
              <a:rPr lang="ja-JP" altLang="en-US" dirty="0">
                <a:latin typeface="Meiryo UI" panose="020B0604030504040204" pitchFamily="50" charset="-128"/>
                <a:ea typeface="Meiryo UI" panose="020B0604030504040204" pitchFamily="50" charset="-128"/>
              </a:rPr>
              <a:t>手法</a:t>
            </a:r>
            <a:endParaRPr lang="en-US" altLang="ja-JP"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58295967-A7F0-F087-94FA-932D2A8A2EED}"/>
              </a:ext>
            </a:extLst>
          </p:cNvPr>
          <p:cNvSpPr txBox="1"/>
          <p:nvPr/>
        </p:nvSpPr>
        <p:spPr>
          <a:xfrm>
            <a:off x="2429947" y="1607262"/>
            <a:ext cx="877163"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多能工</a:t>
            </a:r>
            <a:endParaRPr lang="en-US" altLang="ja-JP" dirty="0">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C43475B2-3A1B-875A-F39A-892B1616D3CB}"/>
              </a:ext>
            </a:extLst>
          </p:cNvPr>
          <p:cNvSpPr txBox="1"/>
          <p:nvPr/>
        </p:nvSpPr>
        <p:spPr>
          <a:xfrm>
            <a:off x="107135" y="2384300"/>
            <a:ext cx="835485" cy="646331"/>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運営の</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仕方</a:t>
            </a:r>
            <a:endParaRPr lang="en-US" altLang="ja-JP"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0E43158D-6F24-47D1-8EF9-B0549EE09C91}"/>
              </a:ext>
            </a:extLst>
          </p:cNvPr>
          <p:cNvSpPr txBox="1"/>
          <p:nvPr/>
        </p:nvSpPr>
        <p:spPr>
          <a:xfrm>
            <a:off x="2239971" y="2538041"/>
            <a:ext cx="1338828"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問題解決力</a:t>
            </a:r>
            <a:endParaRPr lang="en-US" altLang="ja-JP" b="1" dirty="0">
              <a:latin typeface="Meiryo UI" panose="020B0604030504040204" pitchFamily="50" charset="-128"/>
              <a:ea typeface="Meiryo UI" panose="020B0604030504040204" pitchFamily="50" charset="-128"/>
            </a:endParaRPr>
          </a:p>
        </p:txBody>
      </p:sp>
      <p:sp>
        <p:nvSpPr>
          <p:cNvPr id="55" name="楕円 54">
            <a:extLst>
              <a:ext uri="{FF2B5EF4-FFF2-40B4-BE49-F238E27FC236}">
                <a16:creationId xmlns:a16="http://schemas.microsoft.com/office/drawing/2014/main" id="{0A70E3A1-ED84-346A-89B6-54CA0DE9235A}"/>
              </a:ext>
            </a:extLst>
          </p:cNvPr>
          <p:cNvSpPr/>
          <p:nvPr/>
        </p:nvSpPr>
        <p:spPr bwMode="auto">
          <a:xfrm>
            <a:off x="2214804" y="2479543"/>
            <a:ext cx="1353301" cy="454339"/>
          </a:xfrm>
          <a:prstGeom prst="ellipse">
            <a:avLst/>
          </a:prstGeom>
          <a:noFill/>
          <a:ln w="25400">
            <a:solidFill>
              <a:schemeClr val="bg2"/>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rtlCol="0" anchor="ctr">
            <a:noAutofit/>
          </a:bodyPr>
          <a:lstStyle/>
          <a:p>
            <a:pPr algn="l"/>
            <a:endParaRPr kumimoji="1" lang="ja-JP" altLang="en-US" dirty="0">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1A23C725-7649-6FF5-F49C-EFC8417D6EBF}"/>
              </a:ext>
            </a:extLst>
          </p:cNvPr>
          <p:cNvSpPr txBox="1"/>
          <p:nvPr/>
        </p:nvSpPr>
        <p:spPr>
          <a:xfrm>
            <a:off x="6703881" y="1213099"/>
            <a:ext cx="5639312" cy="1080809"/>
          </a:xfrm>
          <a:prstGeom prst="rect">
            <a:avLst/>
          </a:prstGeom>
          <a:noFill/>
        </p:spPr>
        <p:txBody>
          <a:bodyPr wrap="square" rtlCol="0">
            <a:spAutoFit/>
          </a:bodyPr>
          <a:lstStyle/>
          <a:p>
            <a:pPr algn="l">
              <a:lnSpc>
                <a:spcPct val="150000"/>
              </a:lnSpc>
            </a:pPr>
            <a:r>
              <a:rPr kumimoji="1" lang="ja-JP" altLang="en-US" sz="2200" b="1" dirty="0">
                <a:latin typeface="Meiryo UI" panose="020B0604030504040204" pitchFamily="50" charset="-128"/>
                <a:ea typeface="Meiryo UI" panose="020B0604030504040204" pitchFamily="50" charset="-128"/>
              </a:rPr>
              <a:t>女性メンバーも増え環境も変化している</a:t>
            </a:r>
            <a:endParaRPr kumimoji="1" lang="en-US" altLang="ja-JP" sz="2200" b="1" dirty="0">
              <a:latin typeface="Meiryo UI" panose="020B0604030504040204" pitchFamily="50" charset="-128"/>
              <a:ea typeface="Meiryo UI" panose="020B0604030504040204" pitchFamily="50" charset="-128"/>
            </a:endParaRPr>
          </a:p>
          <a:p>
            <a:pPr algn="l">
              <a:lnSpc>
                <a:spcPct val="150000"/>
              </a:lnSpc>
            </a:pPr>
            <a:r>
              <a:rPr kumimoji="1" lang="ja-JP" altLang="en-US" sz="2200" b="1" dirty="0">
                <a:solidFill>
                  <a:srgbClr val="FF0000"/>
                </a:solidFill>
                <a:latin typeface="Meiryo UI" panose="020B0604030504040204" pitchFamily="50" charset="-128"/>
                <a:ea typeface="Meiryo UI" panose="020B0604030504040204" pitchFamily="50" charset="-128"/>
              </a:rPr>
              <a:t>　　　　</a:t>
            </a:r>
            <a:r>
              <a:rPr kumimoji="1" lang="ja-JP" altLang="en-US" sz="2400" b="1" dirty="0">
                <a:solidFill>
                  <a:schemeClr val="bg2"/>
                </a:solidFill>
                <a:latin typeface="Meiryo UI" panose="020B0604030504040204" pitchFamily="50" charset="-128"/>
                <a:ea typeface="Meiryo UI" panose="020B0604030504040204" pitchFamily="50" charset="-128"/>
              </a:rPr>
              <a:t>新しい</a:t>
            </a:r>
            <a:r>
              <a:rPr lang="ja-JP" altLang="en-US" sz="2400" b="1" dirty="0">
                <a:solidFill>
                  <a:schemeClr val="bg2"/>
                </a:solidFill>
                <a:latin typeface="Meiryo UI" panose="020B0604030504040204" pitchFamily="50" charset="-128"/>
                <a:ea typeface="Meiryo UI" panose="020B0604030504040204" pitchFamily="50" charset="-128"/>
              </a:rPr>
              <a:t>風を吹かせたい！</a:t>
            </a:r>
            <a:endParaRPr kumimoji="1" lang="ja-JP" altLang="en-US" sz="2200" b="1" dirty="0">
              <a:solidFill>
                <a:schemeClr val="bg2"/>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B8897575-9C5F-2A5E-8CC3-A3C57FF13720}"/>
              </a:ext>
            </a:extLst>
          </p:cNvPr>
          <p:cNvSpPr txBox="1"/>
          <p:nvPr/>
        </p:nvSpPr>
        <p:spPr>
          <a:xfrm>
            <a:off x="3262491" y="1560658"/>
            <a:ext cx="1008727"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向上心</a:t>
            </a:r>
            <a:endParaRPr lang="en-US" altLang="ja-JP" b="1" dirty="0">
              <a:latin typeface="Meiryo UI" panose="020B0604030504040204" pitchFamily="50" charset="-128"/>
              <a:ea typeface="Meiryo UI" panose="020B0604030504040204" pitchFamily="50" charset="-128"/>
            </a:endParaRPr>
          </a:p>
        </p:txBody>
      </p:sp>
      <p:sp>
        <p:nvSpPr>
          <p:cNvPr id="64" name="楕円 63">
            <a:extLst>
              <a:ext uri="{FF2B5EF4-FFF2-40B4-BE49-F238E27FC236}">
                <a16:creationId xmlns:a16="http://schemas.microsoft.com/office/drawing/2014/main" id="{791953D0-DA1D-7BD9-A455-FD4C192B4D91}"/>
              </a:ext>
            </a:extLst>
          </p:cNvPr>
          <p:cNvSpPr/>
          <p:nvPr/>
        </p:nvSpPr>
        <p:spPr bwMode="auto">
          <a:xfrm>
            <a:off x="3276417" y="1478610"/>
            <a:ext cx="813366" cy="528916"/>
          </a:xfrm>
          <a:prstGeom prst="ellipse">
            <a:avLst/>
          </a:prstGeom>
          <a:noFill/>
          <a:ln w="25400">
            <a:solidFill>
              <a:schemeClr val="bg2"/>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rtlCol="0" anchor="ctr">
            <a:noAutofit/>
          </a:bodyPr>
          <a:lstStyle/>
          <a:p>
            <a:pPr algn="l"/>
            <a:endParaRPr kumimoji="1" lang="ja-JP" altLang="en-US" dirty="0">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189B9FF3-0D57-AA87-05AB-983DCDE136ED}"/>
              </a:ext>
            </a:extLst>
          </p:cNvPr>
          <p:cNvSpPr txBox="1"/>
          <p:nvPr/>
        </p:nvSpPr>
        <p:spPr>
          <a:xfrm>
            <a:off x="4551909" y="824500"/>
            <a:ext cx="877163"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発言力</a:t>
            </a:r>
            <a:endParaRPr lang="en-US" altLang="ja-JP" dirty="0">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379A9549-A078-B4B8-EA81-23558071E2C4}"/>
              </a:ext>
            </a:extLst>
          </p:cNvPr>
          <p:cNvSpPr txBox="1"/>
          <p:nvPr/>
        </p:nvSpPr>
        <p:spPr>
          <a:xfrm>
            <a:off x="3639899" y="2409578"/>
            <a:ext cx="752129" cy="646331"/>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５</a:t>
            </a:r>
            <a:r>
              <a:rPr lang="en-US" altLang="ja-JP" dirty="0">
                <a:latin typeface="Meiryo UI" panose="020B0604030504040204" pitchFamily="50" charset="-128"/>
                <a:ea typeface="Meiryo UI" panose="020B0604030504040204" pitchFamily="50" charset="-128"/>
              </a:rPr>
              <a:t>S</a:t>
            </a:r>
          </a:p>
          <a:p>
            <a:r>
              <a:rPr lang="ja-JP" altLang="en-US" dirty="0">
                <a:latin typeface="Meiryo UI" panose="020B0604030504040204" pitchFamily="50" charset="-128"/>
                <a:ea typeface="Meiryo UI" panose="020B0604030504040204" pitchFamily="50" charset="-128"/>
              </a:rPr>
              <a:t>ルール</a:t>
            </a:r>
            <a:endParaRPr lang="en-US" altLang="ja-JP" dirty="0">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98CB1FD7-8295-79BE-DA28-DD2C2D1A36C3}"/>
              </a:ext>
            </a:extLst>
          </p:cNvPr>
          <p:cNvSpPr txBox="1"/>
          <p:nvPr/>
        </p:nvSpPr>
        <p:spPr>
          <a:xfrm>
            <a:off x="5779876" y="1447253"/>
            <a:ext cx="744114" cy="646331"/>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チーム</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ワーク</a:t>
            </a:r>
            <a:endParaRPr lang="en-US" altLang="ja-JP" dirty="0">
              <a:latin typeface="Meiryo UI" panose="020B0604030504040204" pitchFamily="50" charset="-128"/>
              <a:ea typeface="Meiryo UI" panose="020B0604030504040204" pitchFamily="50" charset="-128"/>
            </a:endParaRPr>
          </a:p>
        </p:txBody>
      </p:sp>
      <p:sp>
        <p:nvSpPr>
          <p:cNvPr id="68" name="テキスト ボックス 67">
            <a:extLst>
              <a:ext uri="{FF2B5EF4-FFF2-40B4-BE49-F238E27FC236}">
                <a16:creationId xmlns:a16="http://schemas.microsoft.com/office/drawing/2014/main" id="{6B18EC7E-DFB5-5723-1519-6B6BE046D951}"/>
              </a:ext>
            </a:extLst>
          </p:cNvPr>
          <p:cNvSpPr txBox="1"/>
          <p:nvPr/>
        </p:nvSpPr>
        <p:spPr>
          <a:xfrm>
            <a:off x="5547258" y="2599307"/>
            <a:ext cx="877163"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連帯力</a:t>
            </a:r>
            <a:endParaRPr lang="en-US" altLang="ja-JP"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A4C9E91A-C323-D9FC-861F-D2AEFE112C0E}"/>
              </a:ext>
            </a:extLst>
          </p:cNvPr>
          <p:cNvSpPr txBox="1"/>
          <p:nvPr/>
        </p:nvSpPr>
        <p:spPr>
          <a:xfrm>
            <a:off x="318124" y="3532956"/>
            <a:ext cx="3177473"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活動前</a:t>
            </a:r>
            <a:r>
              <a:rPr kumimoji="1" lang="ja-JP" altLang="en-US" sz="2000" b="1" dirty="0">
                <a:latin typeface="Meiryo UI" panose="020B0604030504040204" pitchFamily="50" charset="-128"/>
                <a:ea typeface="Meiryo UI" panose="020B0604030504040204" pitchFamily="50" charset="-128"/>
              </a:rPr>
              <a:t>のサークルレベル</a:t>
            </a:r>
            <a:r>
              <a:rPr lang="ja-JP" altLang="en-US" sz="2000" b="1" dirty="0">
                <a:latin typeface="Meiryo UI" panose="020B0604030504040204" pitchFamily="50" charset="-128"/>
                <a:ea typeface="Meiryo UI" panose="020B0604030504040204" pitchFamily="50" charset="-128"/>
              </a:rPr>
              <a:t>評価</a:t>
            </a:r>
            <a:endParaRPr kumimoji="1" lang="ja-JP" altLang="en-US" sz="2000" b="1" dirty="0">
              <a:latin typeface="Meiryo UI" panose="020B0604030504040204" pitchFamily="50" charset="-128"/>
              <a:ea typeface="Meiryo UI" panose="020B0604030504040204" pitchFamily="50" charset="-128"/>
            </a:endParaRPr>
          </a:p>
        </p:txBody>
      </p:sp>
      <p:sp>
        <p:nvSpPr>
          <p:cNvPr id="12" name="フッター プレースホルダー 1">
            <a:extLst>
              <a:ext uri="{FF2B5EF4-FFF2-40B4-BE49-F238E27FC236}">
                <a16:creationId xmlns:a16="http://schemas.microsoft.com/office/drawing/2014/main" id="{7D73B71C-4EC3-ACD1-C2E7-C27985E0AC0E}"/>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776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159EFE8-B3BB-F2FE-E9E3-C96C6CD688D5}"/>
              </a:ext>
            </a:extLst>
          </p:cNvPr>
          <p:cNvSpPr>
            <a:spLocks noGrp="1"/>
          </p:cNvSpPr>
          <p:nvPr>
            <p:ph type="sldNum" sz="quarter" idx="11"/>
          </p:nvPr>
        </p:nvSpPr>
        <p:spPr>
          <a:xfrm>
            <a:off x="10900341" y="6332075"/>
            <a:ext cx="736035" cy="365125"/>
          </a:xfrm>
        </p:spPr>
        <p:txBody>
          <a:bodyPr/>
          <a:lstStyle/>
          <a:p>
            <a:r>
              <a:rPr lang="en-US" altLang="ja-JP" sz="1600" dirty="0">
                <a:solidFill>
                  <a:schemeClr val="tx1"/>
                </a:solidFill>
                <a:latin typeface="Meiryo UI" panose="020B0604030504040204" pitchFamily="50" charset="-128"/>
                <a:ea typeface="Meiryo UI" panose="020B0604030504040204" pitchFamily="50" charset="-128"/>
              </a:rPr>
              <a:t>5/24</a:t>
            </a:r>
          </a:p>
        </p:txBody>
      </p:sp>
      <p:grpSp>
        <p:nvGrpSpPr>
          <p:cNvPr id="353" name="グループ化 352">
            <a:extLst>
              <a:ext uri="{FF2B5EF4-FFF2-40B4-BE49-F238E27FC236}">
                <a16:creationId xmlns:a16="http://schemas.microsoft.com/office/drawing/2014/main" id="{62B06B9A-088B-D87B-468D-DD07F985AC99}"/>
              </a:ext>
            </a:extLst>
          </p:cNvPr>
          <p:cNvGrpSpPr/>
          <p:nvPr/>
        </p:nvGrpSpPr>
        <p:grpSpPr>
          <a:xfrm>
            <a:off x="9713937" y="2471551"/>
            <a:ext cx="574057" cy="951723"/>
            <a:chOff x="8439314" y="1371600"/>
            <a:chExt cx="574057" cy="951723"/>
          </a:xfrm>
        </p:grpSpPr>
        <p:grpSp>
          <p:nvGrpSpPr>
            <p:cNvPr id="354" name="グループ化 353">
              <a:extLst>
                <a:ext uri="{FF2B5EF4-FFF2-40B4-BE49-F238E27FC236}">
                  <a16:creationId xmlns:a16="http://schemas.microsoft.com/office/drawing/2014/main" id="{0B7FF60F-87C8-3EE8-EA57-C70D82814251}"/>
                </a:ext>
              </a:extLst>
            </p:cNvPr>
            <p:cNvGrpSpPr/>
            <p:nvPr/>
          </p:nvGrpSpPr>
          <p:grpSpPr>
            <a:xfrm>
              <a:off x="8471220" y="1414599"/>
              <a:ext cx="505356" cy="862668"/>
              <a:chOff x="7934040" y="3685310"/>
              <a:chExt cx="526470" cy="1154545"/>
            </a:xfrm>
          </p:grpSpPr>
          <p:sp>
            <p:nvSpPr>
              <p:cNvPr id="356" name="正方形/長方形 355">
                <a:extLst>
                  <a:ext uri="{FF2B5EF4-FFF2-40B4-BE49-F238E27FC236}">
                    <a16:creationId xmlns:a16="http://schemas.microsoft.com/office/drawing/2014/main" id="{23FE221E-2969-9C24-2E98-3DBA10F82F14}"/>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57" name="正方形/長方形 356">
                <a:extLst>
                  <a:ext uri="{FF2B5EF4-FFF2-40B4-BE49-F238E27FC236}">
                    <a16:creationId xmlns:a16="http://schemas.microsoft.com/office/drawing/2014/main" id="{A393EF34-CC95-0FB2-19AF-8D5EFF850C4E}"/>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58" name="正方形/長方形 357">
                <a:extLst>
                  <a:ext uri="{FF2B5EF4-FFF2-40B4-BE49-F238E27FC236}">
                    <a16:creationId xmlns:a16="http://schemas.microsoft.com/office/drawing/2014/main" id="{FDA8D4DC-E3B9-F5F0-6CB7-60B2B56FA534}"/>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59" name="正方形/長方形 358">
                <a:extLst>
                  <a:ext uri="{FF2B5EF4-FFF2-40B4-BE49-F238E27FC236}">
                    <a16:creationId xmlns:a16="http://schemas.microsoft.com/office/drawing/2014/main" id="{F743BCBF-D5F1-169E-77AF-A62CD03A5003}"/>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60" name="正方形/長方形 359">
                <a:extLst>
                  <a:ext uri="{FF2B5EF4-FFF2-40B4-BE49-F238E27FC236}">
                    <a16:creationId xmlns:a16="http://schemas.microsoft.com/office/drawing/2014/main" id="{80E89139-6845-5A67-36C7-2097F25B7FE9}"/>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61" name="正方形/長方形 360">
                <a:extLst>
                  <a:ext uri="{FF2B5EF4-FFF2-40B4-BE49-F238E27FC236}">
                    <a16:creationId xmlns:a16="http://schemas.microsoft.com/office/drawing/2014/main" id="{B9950ED1-DFFC-E4FF-8E33-918DADBA1404}"/>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dirty="0">
                  <a:latin typeface="Meiryo UI" panose="020B0604030504040204" pitchFamily="50" charset="-128"/>
                  <a:ea typeface="Meiryo UI" panose="020B0604030504040204" pitchFamily="50" charset="-128"/>
                </a:endParaRPr>
              </a:p>
            </p:txBody>
          </p:sp>
          <p:sp>
            <p:nvSpPr>
              <p:cNvPr id="362" name="正方形/長方形 361">
                <a:extLst>
                  <a:ext uri="{FF2B5EF4-FFF2-40B4-BE49-F238E27FC236}">
                    <a16:creationId xmlns:a16="http://schemas.microsoft.com/office/drawing/2014/main" id="{DDCD5660-EABD-2FFC-F650-8F6E1823ECB1}"/>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63" name="正方形/長方形 362">
                <a:extLst>
                  <a:ext uri="{FF2B5EF4-FFF2-40B4-BE49-F238E27FC236}">
                    <a16:creationId xmlns:a16="http://schemas.microsoft.com/office/drawing/2014/main" id="{7C14348D-7727-E8C5-E1D5-99A4178006B9}"/>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grpSp>
        <p:sp>
          <p:nvSpPr>
            <p:cNvPr id="355" name="正方形/長方形 354">
              <a:extLst>
                <a:ext uri="{FF2B5EF4-FFF2-40B4-BE49-F238E27FC236}">
                  <a16:creationId xmlns:a16="http://schemas.microsoft.com/office/drawing/2014/main" id="{33F8547E-4A2A-DAF4-DEBA-E3FD6E6D3E43}"/>
                </a:ext>
              </a:extLst>
            </p:cNvPr>
            <p:cNvSpPr/>
            <p:nvPr/>
          </p:nvSpPr>
          <p:spPr bwMode="auto">
            <a:xfrm>
              <a:off x="8439314" y="1371600"/>
              <a:ext cx="574057" cy="951723"/>
            </a:xfrm>
            <a:prstGeom prst="rect">
              <a:avLst/>
            </a:prstGeom>
            <a:solidFill>
              <a:schemeClr val="bg1">
                <a:alpha val="7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b="1" dirty="0">
                <a:latin typeface="Meiryo UI" panose="020B0604030504040204" pitchFamily="50" charset="-128"/>
                <a:ea typeface="Meiryo UI" panose="020B0604030504040204" pitchFamily="50" charset="-128"/>
              </a:endParaRPr>
            </a:p>
          </p:txBody>
        </p:sp>
      </p:grpSp>
      <p:sp>
        <p:nvSpPr>
          <p:cNvPr id="364" name="正方形/長方形 363">
            <a:extLst>
              <a:ext uri="{FF2B5EF4-FFF2-40B4-BE49-F238E27FC236}">
                <a16:creationId xmlns:a16="http://schemas.microsoft.com/office/drawing/2014/main" id="{0211C189-0BE0-5B66-0A27-4B7B671F3059}"/>
              </a:ext>
            </a:extLst>
          </p:cNvPr>
          <p:cNvSpPr/>
          <p:nvPr/>
        </p:nvSpPr>
        <p:spPr>
          <a:xfrm>
            <a:off x="5505169" y="410693"/>
            <a:ext cx="2032446" cy="388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b="1" dirty="0">
                <a:solidFill>
                  <a:schemeClr val="tx1"/>
                </a:solidFill>
                <a:latin typeface="Meiryo UI" panose="020B0604030504040204" pitchFamily="50" charset="-128"/>
                <a:ea typeface="Meiryo UI" panose="020B0604030504040204" pitchFamily="50" charset="-128"/>
              </a:rPr>
              <a:t>■黒染設備</a:t>
            </a:r>
            <a:endParaRPr lang="en-US" altLang="ja-JP" sz="2200" b="1" dirty="0">
              <a:solidFill>
                <a:schemeClr val="tx1"/>
              </a:solidFill>
              <a:latin typeface="Meiryo UI" panose="020B0604030504040204" pitchFamily="50" charset="-128"/>
              <a:ea typeface="Meiryo UI" panose="020B0604030504040204" pitchFamily="50" charset="-128"/>
            </a:endParaRPr>
          </a:p>
        </p:txBody>
      </p:sp>
      <p:sp>
        <p:nvSpPr>
          <p:cNvPr id="365" name="テキスト ボックス 364">
            <a:extLst>
              <a:ext uri="{FF2B5EF4-FFF2-40B4-BE49-F238E27FC236}">
                <a16:creationId xmlns:a16="http://schemas.microsoft.com/office/drawing/2014/main" id="{C49B7855-708B-F7AF-7E7C-70D3BEFD77DA}"/>
              </a:ext>
            </a:extLst>
          </p:cNvPr>
          <p:cNvSpPr txBox="1"/>
          <p:nvPr/>
        </p:nvSpPr>
        <p:spPr>
          <a:xfrm>
            <a:off x="10336184" y="2532097"/>
            <a:ext cx="1676615" cy="338554"/>
          </a:xfrm>
          <a:prstGeom prst="rect">
            <a:avLst/>
          </a:prstGeom>
          <a:noFill/>
        </p:spPr>
        <p:txBody>
          <a:bodyPr wrap="square" rtlCol="0">
            <a:spAutoFit/>
          </a:bodyPr>
          <a:lstStyle/>
          <a:p>
            <a:r>
              <a:rPr lang="en-US" altLang="ja-JP" sz="1600" b="1" dirty="0">
                <a:latin typeface="Meiryo UI" panose="020B0604030504040204" pitchFamily="50" charset="-128"/>
                <a:ea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rPr>
              <a:t>サイクル</a:t>
            </a:r>
            <a:r>
              <a:rPr lang="en-US" altLang="ja-JP" sz="1600" b="1" dirty="0">
                <a:latin typeface="Meiryo UI" panose="020B0604030504040204" pitchFamily="50" charset="-128"/>
                <a:ea typeface="Meiryo UI" panose="020B0604030504040204" pitchFamily="50" charset="-128"/>
              </a:rPr>
              <a:t>300</a:t>
            </a:r>
            <a:r>
              <a:rPr lang="ja-JP" altLang="en-US" sz="1600" b="1" dirty="0">
                <a:latin typeface="Meiryo UI" panose="020B0604030504040204" pitchFamily="50" charset="-128"/>
                <a:ea typeface="Meiryo UI" panose="020B0604030504040204" pitchFamily="50" charset="-128"/>
              </a:rPr>
              <a:t>秒</a:t>
            </a:r>
          </a:p>
        </p:txBody>
      </p:sp>
      <p:sp>
        <p:nvSpPr>
          <p:cNvPr id="366" name="テキスト ボックス 365">
            <a:extLst>
              <a:ext uri="{FF2B5EF4-FFF2-40B4-BE49-F238E27FC236}">
                <a16:creationId xmlns:a16="http://schemas.microsoft.com/office/drawing/2014/main" id="{26B711AC-4F9E-5629-2156-3EF2CCD76FA5}"/>
              </a:ext>
            </a:extLst>
          </p:cNvPr>
          <p:cNvSpPr txBox="1"/>
          <p:nvPr/>
        </p:nvSpPr>
        <p:spPr>
          <a:xfrm>
            <a:off x="5679239" y="2186873"/>
            <a:ext cx="545927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ハンガーを使用した大型自動搬送処理設備</a:t>
            </a:r>
          </a:p>
        </p:txBody>
      </p:sp>
      <p:sp>
        <p:nvSpPr>
          <p:cNvPr id="367" name="テキスト ボックス 366">
            <a:extLst>
              <a:ext uri="{FF2B5EF4-FFF2-40B4-BE49-F238E27FC236}">
                <a16:creationId xmlns:a16="http://schemas.microsoft.com/office/drawing/2014/main" id="{3F4E3901-7723-9741-CD3D-16016F409E21}"/>
              </a:ext>
            </a:extLst>
          </p:cNvPr>
          <p:cNvSpPr txBox="1"/>
          <p:nvPr/>
        </p:nvSpPr>
        <p:spPr>
          <a:xfrm>
            <a:off x="7046363" y="4957752"/>
            <a:ext cx="4941911" cy="923330"/>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・使用薬品　　苛性ソーダ水溶液</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・液温　　　　</a:t>
            </a:r>
            <a:r>
              <a:rPr lang="en-US" altLang="ja-JP" b="1" dirty="0">
                <a:latin typeface="Meiryo UI" panose="020B0604030504040204" pitchFamily="50" charset="-128"/>
                <a:ea typeface="Meiryo UI" panose="020B0604030504040204" pitchFamily="50" charset="-128"/>
              </a:rPr>
              <a:t>133℃</a:t>
            </a:r>
            <a:r>
              <a:rPr lang="ja-JP" altLang="en-US" b="1" dirty="0">
                <a:latin typeface="Meiryo UI" panose="020B0604030504040204" pitchFamily="50" charset="-128"/>
                <a:ea typeface="Meiryo UI" panose="020B0604030504040204" pitchFamily="50" charset="-128"/>
              </a:rPr>
              <a:t>　</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・浸透時間　　</a:t>
            </a:r>
            <a:r>
              <a:rPr lang="en-US" altLang="ja-JP" b="1" dirty="0">
                <a:latin typeface="Meiryo UI" panose="020B0604030504040204" pitchFamily="50" charset="-128"/>
                <a:ea typeface="Meiryo UI" panose="020B0604030504040204" pitchFamily="50" charset="-128"/>
              </a:rPr>
              <a:t>300</a:t>
            </a:r>
            <a:r>
              <a:rPr lang="ja-JP" altLang="en-US" b="1" dirty="0">
                <a:latin typeface="Meiryo UI" panose="020B0604030504040204" pitchFamily="50" charset="-128"/>
                <a:ea typeface="Meiryo UI" panose="020B0604030504040204" pitchFamily="50" charset="-128"/>
              </a:rPr>
              <a:t>秒</a:t>
            </a:r>
            <a:r>
              <a:rPr lang="en-US" altLang="ja-JP" b="1" dirty="0">
                <a:latin typeface="Meiryo UI" panose="020B0604030504040204" pitchFamily="50" charset="-128"/>
                <a:ea typeface="Meiryo UI" panose="020B0604030504040204" pitchFamily="50" charset="-128"/>
              </a:rPr>
              <a:t>×5</a:t>
            </a:r>
            <a:r>
              <a:rPr lang="ja-JP" altLang="en-US" b="1" dirty="0">
                <a:latin typeface="Meiryo UI" panose="020B0604030504040204" pitchFamily="50" charset="-128"/>
                <a:ea typeface="Meiryo UI" panose="020B0604030504040204" pitchFamily="50" charset="-128"/>
              </a:rPr>
              <a:t>サイクル　</a:t>
            </a:r>
            <a:r>
              <a:rPr lang="en-US" altLang="ja-JP" b="1" dirty="0">
                <a:latin typeface="Meiryo UI" panose="020B0604030504040204" pitchFamily="50" charset="-128"/>
                <a:ea typeface="Meiryo UI" panose="020B0604030504040204" pitchFamily="50" charset="-128"/>
              </a:rPr>
              <a:t>1500</a:t>
            </a:r>
            <a:r>
              <a:rPr lang="ja-JP" altLang="en-US" b="1" dirty="0">
                <a:latin typeface="Meiryo UI" panose="020B0604030504040204" pitchFamily="50" charset="-128"/>
                <a:ea typeface="Meiryo UI" panose="020B0604030504040204" pitchFamily="50" charset="-128"/>
              </a:rPr>
              <a:t>秒 </a:t>
            </a:r>
          </a:p>
        </p:txBody>
      </p:sp>
      <p:grpSp>
        <p:nvGrpSpPr>
          <p:cNvPr id="368" name="グループ化 367">
            <a:extLst>
              <a:ext uri="{FF2B5EF4-FFF2-40B4-BE49-F238E27FC236}">
                <a16:creationId xmlns:a16="http://schemas.microsoft.com/office/drawing/2014/main" id="{C6C65572-D985-18EA-1160-CE5E917B8604}"/>
              </a:ext>
            </a:extLst>
          </p:cNvPr>
          <p:cNvGrpSpPr/>
          <p:nvPr/>
        </p:nvGrpSpPr>
        <p:grpSpPr>
          <a:xfrm>
            <a:off x="6379236" y="3059410"/>
            <a:ext cx="390598" cy="356173"/>
            <a:chOff x="1049101" y="5135309"/>
            <a:chExt cx="300630" cy="331766"/>
          </a:xfrm>
        </p:grpSpPr>
        <p:cxnSp>
          <p:nvCxnSpPr>
            <p:cNvPr id="369" name="直線コネクタ 368">
              <a:extLst>
                <a:ext uri="{FF2B5EF4-FFF2-40B4-BE49-F238E27FC236}">
                  <a16:creationId xmlns:a16="http://schemas.microsoft.com/office/drawing/2014/main" id="{921C2A04-0B0A-A67F-948D-F4A53BC19566}"/>
                </a:ext>
              </a:extLst>
            </p:cNvPr>
            <p:cNvCxnSpPr/>
            <p:nvPr/>
          </p:nvCxnSpPr>
          <p:spPr bwMode="auto">
            <a:xfrm>
              <a:off x="1049101" y="5143499"/>
              <a:ext cx="300630" cy="0"/>
            </a:xfrm>
            <a:prstGeom prst="line">
              <a:avLst/>
            </a:prstGeom>
            <a:solidFill>
              <a:schemeClr val="accent1"/>
            </a:solidFill>
            <a:ln w="38100"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 name="直線矢印コネクタ 369">
              <a:extLst>
                <a:ext uri="{FF2B5EF4-FFF2-40B4-BE49-F238E27FC236}">
                  <a16:creationId xmlns:a16="http://schemas.microsoft.com/office/drawing/2014/main" id="{01725279-A33E-214A-2AD8-4877D1937F6E}"/>
                </a:ext>
              </a:extLst>
            </p:cNvPr>
            <p:cNvCxnSpPr/>
            <p:nvPr/>
          </p:nvCxnSpPr>
          <p:spPr bwMode="auto">
            <a:xfrm>
              <a:off x="1339957" y="5135309"/>
              <a:ext cx="0" cy="331766"/>
            </a:xfrm>
            <a:prstGeom prst="straightConnector1">
              <a:avLst/>
            </a:prstGeom>
            <a:solidFill>
              <a:schemeClr val="accent1"/>
            </a:solidFill>
            <a:ln w="38100" cap="flat" cmpd="sng" algn="ctr">
              <a:solidFill>
                <a:schemeClr val="accent4">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1" name="グループ化 370">
            <a:extLst>
              <a:ext uri="{FF2B5EF4-FFF2-40B4-BE49-F238E27FC236}">
                <a16:creationId xmlns:a16="http://schemas.microsoft.com/office/drawing/2014/main" id="{4E966736-C836-B39D-88CE-68328404B806}"/>
              </a:ext>
            </a:extLst>
          </p:cNvPr>
          <p:cNvGrpSpPr/>
          <p:nvPr/>
        </p:nvGrpSpPr>
        <p:grpSpPr>
          <a:xfrm>
            <a:off x="5957062" y="2585057"/>
            <a:ext cx="487672" cy="817696"/>
            <a:chOff x="7934040" y="3685310"/>
            <a:chExt cx="526470" cy="1154545"/>
          </a:xfrm>
        </p:grpSpPr>
        <p:sp>
          <p:nvSpPr>
            <p:cNvPr id="372" name="正方形/長方形 371">
              <a:extLst>
                <a:ext uri="{FF2B5EF4-FFF2-40B4-BE49-F238E27FC236}">
                  <a16:creationId xmlns:a16="http://schemas.microsoft.com/office/drawing/2014/main" id="{44A3348C-27FE-26AC-1B55-A3C1FFB17A08}"/>
                </a:ext>
              </a:extLst>
            </p:cNvPr>
            <p:cNvSpPr/>
            <p:nvPr/>
          </p:nvSpPr>
          <p:spPr>
            <a:xfrm>
              <a:off x="8053373" y="3685311"/>
              <a:ext cx="266744" cy="8587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dirty="0">
                <a:latin typeface="Meiryo UI" panose="020B0604030504040204" pitchFamily="50" charset="-128"/>
                <a:ea typeface="Meiryo UI" panose="020B0604030504040204" pitchFamily="50" charset="-128"/>
              </a:endParaRPr>
            </a:p>
          </p:txBody>
        </p:sp>
        <p:sp>
          <p:nvSpPr>
            <p:cNvPr id="373" name="正方形/長方形 372">
              <a:extLst>
                <a:ext uri="{FF2B5EF4-FFF2-40B4-BE49-F238E27FC236}">
                  <a16:creationId xmlns:a16="http://schemas.microsoft.com/office/drawing/2014/main" id="{B6D2530A-332B-AEFE-E273-E3634C658316}"/>
                </a:ext>
              </a:extLst>
            </p:cNvPr>
            <p:cNvSpPr/>
            <p:nvPr/>
          </p:nvSpPr>
          <p:spPr>
            <a:xfrm>
              <a:off x="7976155" y="4149979"/>
              <a:ext cx="449256" cy="689876"/>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74" name="正方形/長方形 373">
              <a:extLst>
                <a:ext uri="{FF2B5EF4-FFF2-40B4-BE49-F238E27FC236}">
                  <a16:creationId xmlns:a16="http://schemas.microsoft.com/office/drawing/2014/main" id="{1D334383-06F4-61D6-C0E4-D4D131EE91D3}"/>
                </a:ext>
              </a:extLst>
            </p:cNvPr>
            <p:cNvSpPr/>
            <p:nvPr/>
          </p:nvSpPr>
          <p:spPr>
            <a:xfrm>
              <a:off x="8425412"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75" name="正方形/長方形 374">
              <a:extLst>
                <a:ext uri="{FF2B5EF4-FFF2-40B4-BE49-F238E27FC236}">
                  <a16:creationId xmlns:a16="http://schemas.microsoft.com/office/drawing/2014/main" id="{67A7BAD8-26BD-C5AA-996A-1561A18F8468}"/>
                </a:ext>
              </a:extLst>
            </p:cNvPr>
            <p:cNvSpPr/>
            <p:nvPr/>
          </p:nvSpPr>
          <p:spPr>
            <a:xfrm>
              <a:off x="7941058" y="3920021"/>
              <a:ext cx="35098" cy="33775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76" name="正方形/長方形 375">
              <a:extLst>
                <a:ext uri="{FF2B5EF4-FFF2-40B4-BE49-F238E27FC236}">
                  <a16:creationId xmlns:a16="http://schemas.microsoft.com/office/drawing/2014/main" id="{8967D321-50BB-1B7D-2142-66E7C01D90C6}"/>
                </a:ext>
              </a:extLst>
            </p:cNvPr>
            <p:cNvSpPr/>
            <p:nvPr/>
          </p:nvSpPr>
          <p:spPr>
            <a:xfrm>
              <a:off x="7990196" y="3963138"/>
              <a:ext cx="421178" cy="71862"/>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77" name="正方形/長方形 376">
              <a:extLst>
                <a:ext uri="{FF2B5EF4-FFF2-40B4-BE49-F238E27FC236}">
                  <a16:creationId xmlns:a16="http://schemas.microsoft.com/office/drawing/2014/main" id="{ECBE8002-174F-FC8A-6E5F-0D28FA942821}"/>
                </a:ext>
              </a:extLst>
            </p:cNvPr>
            <p:cNvSpPr/>
            <p:nvPr/>
          </p:nvSpPr>
          <p:spPr>
            <a:xfrm>
              <a:off x="8144627" y="3685310"/>
              <a:ext cx="94209" cy="285013"/>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dirty="0">
                <a:latin typeface="Meiryo UI" panose="020B0604030504040204" pitchFamily="50" charset="-128"/>
                <a:ea typeface="Meiryo UI" panose="020B0604030504040204" pitchFamily="50" charset="-128"/>
              </a:endParaRPr>
            </a:p>
          </p:txBody>
        </p:sp>
        <p:sp>
          <p:nvSpPr>
            <p:cNvPr id="378" name="正方形/長方形 377">
              <a:extLst>
                <a:ext uri="{FF2B5EF4-FFF2-40B4-BE49-F238E27FC236}">
                  <a16:creationId xmlns:a16="http://schemas.microsoft.com/office/drawing/2014/main" id="{2AA8C417-CDFB-C738-9316-249DDD97D20B}"/>
                </a:ext>
              </a:extLst>
            </p:cNvPr>
            <p:cNvSpPr/>
            <p:nvPr/>
          </p:nvSpPr>
          <p:spPr>
            <a:xfrm>
              <a:off x="8341178" y="3913195"/>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sp>
          <p:nvSpPr>
            <p:cNvPr id="379" name="正方形/長方形 378">
              <a:extLst>
                <a:ext uri="{FF2B5EF4-FFF2-40B4-BE49-F238E27FC236}">
                  <a16:creationId xmlns:a16="http://schemas.microsoft.com/office/drawing/2014/main" id="{73AB3B7C-AC0D-D7BB-3571-6E0C8BCC6505}"/>
                </a:ext>
              </a:extLst>
            </p:cNvPr>
            <p:cNvSpPr/>
            <p:nvPr/>
          </p:nvSpPr>
          <p:spPr>
            <a:xfrm>
              <a:off x="7934040" y="3920381"/>
              <a:ext cx="112312" cy="35571"/>
            </a:xfrm>
            <a:prstGeom prst="rect">
              <a:avLst/>
            </a:prstGeom>
            <a:gradFill flip="none" rotWithShape="1">
              <a:gsLst>
                <a:gs pos="0">
                  <a:schemeClr val="bg1">
                    <a:lumMod val="65000"/>
                  </a:schemeClr>
                </a:gs>
                <a:gs pos="43000">
                  <a:schemeClr val="bg1">
                    <a:lumMod val="85000"/>
                  </a:schemeClr>
                </a:gs>
                <a:gs pos="62000">
                  <a:schemeClr val="bg1">
                    <a:lumMod val="85000"/>
                  </a:schemeClr>
                </a:gs>
                <a:gs pos="100000">
                  <a:schemeClr val="bg1">
                    <a:lumMod val="65000"/>
                  </a:schemeClr>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latin typeface="Meiryo UI" panose="020B0604030504040204" pitchFamily="50" charset="-128"/>
                <a:ea typeface="Meiryo UI" panose="020B0604030504040204" pitchFamily="50" charset="-128"/>
              </a:endParaRPr>
            </a:p>
          </p:txBody>
        </p:sp>
      </p:grpSp>
      <p:sp>
        <p:nvSpPr>
          <p:cNvPr id="380" name="テキスト ボックス 379">
            <a:extLst>
              <a:ext uri="{FF2B5EF4-FFF2-40B4-BE49-F238E27FC236}">
                <a16:creationId xmlns:a16="http://schemas.microsoft.com/office/drawing/2014/main" id="{ACD843DC-F9B7-AB29-C7C2-7F473020C8F6}"/>
              </a:ext>
            </a:extLst>
          </p:cNvPr>
          <p:cNvSpPr txBox="1"/>
          <p:nvPr/>
        </p:nvSpPr>
        <p:spPr>
          <a:xfrm>
            <a:off x="6404432" y="2578964"/>
            <a:ext cx="86594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ハンガー</a:t>
            </a:r>
            <a:endParaRPr lang="en-US" altLang="ja-JP" sz="1600" b="1" dirty="0">
              <a:latin typeface="Meiryo UI" panose="020B0604030504040204" pitchFamily="50" charset="-128"/>
              <a:ea typeface="Meiryo UI" panose="020B0604030504040204" pitchFamily="50" charset="-128"/>
            </a:endParaRPr>
          </a:p>
        </p:txBody>
      </p:sp>
      <p:grpSp>
        <p:nvGrpSpPr>
          <p:cNvPr id="381" name="グループ化 380">
            <a:extLst>
              <a:ext uri="{FF2B5EF4-FFF2-40B4-BE49-F238E27FC236}">
                <a16:creationId xmlns:a16="http://schemas.microsoft.com/office/drawing/2014/main" id="{F81D54C9-E85D-4F60-7677-C3E23ABC4DEF}"/>
              </a:ext>
            </a:extLst>
          </p:cNvPr>
          <p:cNvGrpSpPr/>
          <p:nvPr/>
        </p:nvGrpSpPr>
        <p:grpSpPr>
          <a:xfrm rot="16200000">
            <a:off x="9614501" y="3005258"/>
            <a:ext cx="322748" cy="431052"/>
            <a:chOff x="1039327" y="5126543"/>
            <a:chExt cx="300630" cy="331766"/>
          </a:xfrm>
        </p:grpSpPr>
        <p:cxnSp>
          <p:nvCxnSpPr>
            <p:cNvPr id="382" name="直線コネクタ 381">
              <a:extLst>
                <a:ext uri="{FF2B5EF4-FFF2-40B4-BE49-F238E27FC236}">
                  <a16:creationId xmlns:a16="http://schemas.microsoft.com/office/drawing/2014/main" id="{ADF76E65-EEC0-F2F8-FBA7-F447F430BC62}"/>
                </a:ext>
              </a:extLst>
            </p:cNvPr>
            <p:cNvCxnSpPr/>
            <p:nvPr/>
          </p:nvCxnSpPr>
          <p:spPr bwMode="auto">
            <a:xfrm>
              <a:off x="1039327" y="5143499"/>
              <a:ext cx="300630" cy="0"/>
            </a:xfrm>
            <a:prstGeom prst="line">
              <a:avLst/>
            </a:prstGeom>
            <a:solidFill>
              <a:schemeClr val="accent1"/>
            </a:solidFill>
            <a:ln w="38100"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3" name="直線矢印コネクタ 382">
              <a:extLst>
                <a:ext uri="{FF2B5EF4-FFF2-40B4-BE49-F238E27FC236}">
                  <a16:creationId xmlns:a16="http://schemas.microsoft.com/office/drawing/2014/main" id="{A56BCA89-EDA1-9FE9-A3B6-7581C665E85E}"/>
                </a:ext>
              </a:extLst>
            </p:cNvPr>
            <p:cNvCxnSpPr/>
            <p:nvPr/>
          </p:nvCxnSpPr>
          <p:spPr bwMode="auto">
            <a:xfrm>
              <a:off x="1334042" y="5126543"/>
              <a:ext cx="0" cy="331766"/>
            </a:xfrm>
            <a:prstGeom prst="straightConnector1">
              <a:avLst/>
            </a:prstGeom>
            <a:solidFill>
              <a:schemeClr val="accent1"/>
            </a:solidFill>
            <a:ln w="38100" cap="flat" cmpd="sng" algn="ctr">
              <a:solidFill>
                <a:schemeClr val="accent4">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グループ化 383">
            <a:extLst>
              <a:ext uri="{FF2B5EF4-FFF2-40B4-BE49-F238E27FC236}">
                <a16:creationId xmlns:a16="http://schemas.microsoft.com/office/drawing/2014/main" id="{D21E63D5-0583-58D0-FE82-910C739D73AA}"/>
              </a:ext>
            </a:extLst>
          </p:cNvPr>
          <p:cNvGrpSpPr/>
          <p:nvPr/>
        </p:nvGrpSpPr>
        <p:grpSpPr>
          <a:xfrm>
            <a:off x="10045384" y="3059410"/>
            <a:ext cx="390598" cy="356173"/>
            <a:chOff x="1039327" y="5143499"/>
            <a:chExt cx="300630" cy="331766"/>
          </a:xfrm>
        </p:grpSpPr>
        <p:cxnSp>
          <p:nvCxnSpPr>
            <p:cNvPr id="385" name="直線コネクタ 384">
              <a:extLst>
                <a:ext uri="{FF2B5EF4-FFF2-40B4-BE49-F238E27FC236}">
                  <a16:creationId xmlns:a16="http://schemas.microsoft.com/office/drawing/2014/main" id="{49120CBC-8AD4-FC50-D184-6FBADA3F80BF}"/>
                </a:ext>
              </a:extLst>
            </p:cNvPr>
            <p:cNvCxnSpPr/>
            <p:nvPr/>
          </p:nvCxnSpPr>
          <p:spPr bwMode="auto">
            <a:xfrm>
              <a:off x="1039327" y="5143499"/>
              <a:ext cx="300630" cy="0"/>
            </a:xfrm>
            <a:prstGeom prst="line">
              <a:avLst/>
            </a:prstGeom>
            <a:solidFill>
              <a:schemeClr val="accent1"/>
            </a:solidFill>
            <a:ln w="38100"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6" name="直線矢印コネクタ 385">
              <a:extLst>
                <a:ext uri="{FF2B5EF4-FFF2-40B4-BE49-F238E27FC236}">
                  <a16:creationId xmlns:a16="http://schemas.microsoft.com/office/drawing/2014/main" id="{84E6FEFE-9323-9B3A-B812-DFE5925FD0A7}"/>
                </a:ext>
              </a:extLst>
            </p:cNvPr>
            <p:cNvCxnSpPr/>
            <p:nvPr/>
          </p:nvCxnSpPr>
          <p:spPr bwMode="auto">
            <a:xfrm>
              <a:off x="1325295" y="5143499"/>
              <a:ext cx="0" cy="331766"/>
            </a:xfrm>
            <a:prstGeom prst="straightConnector1">
              <a:avLst/>
            </a:prstGeom>
            <a:solidFill>
              <a:schemeClr val="accent1"/>
            </a:solidFill>
            <a:ln w="38100" cap="flat" cmpd="sng" algn="ctr">
              <a:solidFill>
                <a:schemeClr val="accent4">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7" name="グループ化 386">
            <a:extLst>
              <a:ext uri="{FF2B5EF4-FFF2-40B4-BE49-F238E27FC236}">
                <a16:creationId xmlns:a16="http://schemas.microsoft.com/office/drawing/2014/main" id="{64C406CE-2C51-4636-4832-A3330E06D3B6}"/>
              </a:ext>
            </a:extLst>
          </p:cNvPr>
          <p:cNvGrpSpPr/>
          <p:nvPr/>
        </p:nvGrpSpPr>
        <p:grpSpPr>
          <a:xfrm rot="16200000">
            <a:off x="10670265" y="3044536"/>
            <a:ext cx="322748" cy="352497"/>
            <a:chOff x="1039327" y="5136317"/>
            <a:chExt cx="300630" cy="331766"/>
          </a:xfrm>
        </p:grpSpPr>
        <p:cxnSp>
          <p:nvCxnSpPr>
            <p:cNvPr id="388" name="直線コネクタ 387">
              <a:extLst>
                <a:ext uri="{FF2B5EF4-FFF2-40B4-BE49-F238E27FC236}">
                  <a16:creationId xmlns:a16="http://schemas.microsoft.com/office/drawing/2014/main" id="{728293A3-00D9-E811-328B-ED42934F9DBE}"/>
                </a:ext>
              </a:extLst>
            </p:cNvPr>
            <p:cNvCxnSpPr/>
            <p:nvPr/>
          </p:nvCxnSpPr>
          <p:spPr bwMode="auto">
            <a:xfrm>
              <a:off x="1039327" y="5143499"/>
              <a:ext cx="300630" cy="0"/>
            </a:xfrm>
            <a:prstGeom prst="line">
              <a:avLst/>
            </a:prstGeom>
            <a:solidFill>
              <a:schemeClr val="accent1"/>
            </a:solidFill>
            <a:ln w="38100"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9" name="直線矢印コネクタ 388">
              <a:extLst>
                <a:ext uri="{FF2B5EF4-FFF2-40B4-BE49-F238E27FC236}">
                  <a16:creationId xmlns:a16="http://schemas.microsoft.com/office/drawing/2014/main" id="{701A4DDF-F941-B4C5-5284-20D25A215126}"/>
                </a:ext>
              </a:extLst>
            </p:cNvPr>
            <p:cNvCxnSpPr/>
            <p:nvPr/>
          </p:nvCxnSpPr>
          <p:spPr bwMode="auto">
            <a:xfrm>
              <a:off x="1328127" y="5136317"/>
              <a:ext cx="0" cy="331766"/>
            </a:xfrm>
            <a:prstGeom prst="straightConnector1">
              <a:avLst/>
            </a:prstGeom>
            <a:solidFill>
              <a:schemeClr val="accent1"/>
            </a:solidFill>
            <a:ln w="38100" cap="flat" cmpd="sng" algn="ctr">
              <a:solidFill>
                <a:schemeClr val="accent4">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グループ化 389">
            <a:extLst>
              <a:ext uri="{FF2B5EF4-FFF2-40B4-BE49-F238E27FC236}">
                <a16:creationId xmlns:a16="http://schemas.microsoft.com/office/drawing/2014/main" id="{C699CBD0-A2F8-32BE-EF65-17ACA703C1A5}"/>
              </a:ext>
            </a:extLst>
          </p:cNvPr>
          <p:cNvGrpSpPr/>
          <p:nvPr/>
        </p:nvGrpSpPr>
        <p:grpSpPr>
          <a:xfrm>
            <a:off x="11185501" y="3053060"/>
            <a:ext cx="256254" cy="356173"/>
            <a:chOff x="1039327" y="5137584"/>
            <a:chExt cx="300630" cy="331766"/>
          </a:xfrm>
        </p:grpSpPr>
        <p:cxnSp>
          <p:nvCxnSpPr>
            <p:cNvPr id="391" name="直線コネクタ 390">
              <a:extLst>
                <a:ext uri="{FF2B5EF4-FFF2-40B4-BE49-F238E27FC236}">
                  <a16:creationId xmlns:a16="http://schemas.microsoft.com/office/drawing/2014/main" id="{AB36B923-4AEC-4800-18A2-D5A2CA068791}"/>
                </a:ext>
              </a:extLst>
            </p:cNvPr>
            <p:cNvCxnSpPr/>
            <p:nvPr/>
          </p:nvCxnSpPr>
          <p:spPr bwMode="auto">
            <a:xfrm>
              <a:off x="1039327" y="5143499"/>
              <a:ext cx="300630" cy="0"/>
            </a:xfrm>
            <a:prstGeom prst="line">
              <a:avLst/>
            </a:prstGeom>
            <a:solidFill>
              <a:schemeClr val="accent1"/>
            </a:solidFill>
            <a:ln w="38100"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直線矢印コネクタ 391">
              <a:extLst>
                <a:ext uri="{FF2B5EF4-FFF2-40B4-BE49-F238E27FC236}">
                  <a16:creationId xmlns:a16="http://schemas.microsoft.com/office/drawing/2014/main" id="{0651BE6C-464C-C986-273C-DC381152B6E2}"/>
                </a:ext>
              </a:extLst>
            </p:cNvPr>
            <p:cNvCxnSpPr/>
            <p:nvPr/>
          </p:nvCxnSpPr>
          <p:spPr bwMode="auto">
            <a:xfrm>
              <a:off x="1325058" y="5137584"/>
              <a:ext cx="0" cy="331766"/>
            </a:xfrm>
            <a:prstGeom prst="straightConnector1">
              <a:avLst/>
            </a:prstGeom>
            <a:solidFill>
              <a:schemeClr val="accent1"/>
            </a:solidFill>
            <a:ln w="38100" cap="flat" cmpd="sng" algn="ctr">
              <a:solidFill>
                <a:schemeClr val="accent4">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3" name="正方形/長方形 392">
            <a:extLst>
              <a:ext uri="{FF2B5EF4-FFF2-40B4-BE49-F238E27FC236}">
                <a16:creationId xmlns:a16="http://schemas.microsoft.com/office/drawing/2014/main" id="{FFE61F4A-0479-7E38-B48F-818783A0F6F7}"/>
              </a:ext>
            </a:extLst>
          </p:cNvPr>
          <p:cNvSpPr/>
          <p:nvPr/>
        </p:nvSpPr>
        <p:spPr>
          <a:xfrm>
            <a:off x="0" y="5949053"/>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化学反応により製品表面に黒色の防錆皮膜を形成する工程</a:t>
            </a:r>
          </a:p>
        </p:txBody>
      </p:sp>
      <p:sp>
        <p:nvSpPr>
          <p:cNvPr id="394" name="AutoShape 10">
            <a:extLst>
              <a:ext uri="{FF2B5EF4-FFF2-40B4-BE49-F238E27FC236}">
                <a16:creationId xmlns:a16="http://schemas.microsoft.com/office/drawing/2014/main" id="{E7DBE536-5B85-DCE6-FF48-84096BFAF781}"/>
              </a:ext>
            </a:extLst>
          </p:cNvPr>
          <p:cNvSpPr>
            <a:spLocks noChangeArrowheads="1"/>
          </p:cNvSpPr>
          <p:nvPr/>
        </p:nvSpPr>
        <p:spPr bwMode="auto">
          <a:xfrm>
            <a:off x="109056" y="448408"/>
            <a:ext cx="11954312" cy="5450742"/>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396" name="正方形/長方形 395">
            <a:extLst>
              <a:ext uri="{FF2B5EF4-FFF2-40B4-BE49-F238E27FC236}">
                <a16:creationId xmlns:a16="http://schemas.microsoft.com/office/drawing/2014/main" id="{326B58AE-E8A3-782E-F2F7-0ECBCF1AA270}"/>
              </a:ext>
            </a:extLst>
          </p:cNvPr>
          <p:cNvSpPr/>
          <p:nvPr/>
        </p:nvSpPr>
        <p:spPr>
          <a:xfrm>
            <a:off x="5433752" y="4942547"/>
            <a:ext cx="2013811" cy="388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黒染処理条件</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397" name="テキスト ボックス 396">
            <a:extLst>
              <a:ext uri="{FF2B5EF4-FFF2-40B4-BE49-F238E27FC236}">
                <a16:creationId xmlns:a16="http://schemas.microsoft.com/office/drawing/2014/main" id="{6E64C4B9-0B7F-423B-F601-5724A0BDE1D6}"/>
              </a:ext>
            </a:extLst>
          </p:cNvPr>
          <p:cNvSpPr txBox="1"/>
          <p:nvPr/>
        </p:nvSpPr>
        <p:spPr>
          <a:xfrm>
            <a:off x="7602511" y="2650459"/>
            <a:ext cx="1107996"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黒染処理</a:t>
            </a:r>
          </a:p>
        </p:txBody>
      </p:sp>
      <p:sp>
        <p:nvSpPr>
          <p:cNvPr id="398" name="テキスト ボックス 397">
            <a:extLst>
              <a:ext uri="{FF2B5EF4-FFF2-40B4-BE49-F238E27FC236}">
                <a16:creationId xmlns:a16="http://schemas.microsoft.com/office/drawing/2014/main" id="{8824F4C9-4830-903C-E0E1-DD07915B222F}"/>
              </a:ext>
            </a:extLst>
          </p:cNvPr>
          <p:cNvSpPr txBox="1"/>
          <p:nvPr/>
        </p:nvSpPr>
        <p:spPr>
          <a:xfrm>
            <a:off x="11066767" y="3351014"/>
            <a:ext cx="1061001" cy="338552"/>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防錆</a:t>
            </a:r>
          </a:p>
        </p:txBody>
      </p:sp>
      <p:sp>
        <p:nvSpPr>
          <p:cNvPr id="399" name="テキスト ボックス 398">
            <a:extLst>
              <a:ext uri="{FF2B5EF4-FFF2-40B4-BE49-F238E27FC236}">
                <a16:creationId xmlns:a16="http://schemas.microsoft.com/office/drawing/2014/main" id="{0049FAB3-F9F6-4ED1-77E3-A566B0FBB771}"/>
              </a:ext>
            </a:extLst>
          </p:cNvPr>
          <p:cNvSpPr txBox="1"/>
          <p:nvPr/>
        </p:nvSpPr>
        <p:spPr>
          <a:xfrm>
            <a:off x="9945931" y="3352715"/>
            <a:ext cx="1061001" cy="338552"/>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後洗浄</a:t>
            </a:r>
          </a:p>
        </p:txBody>
      </p:sp>
      <p:sp>
        <p:nvSpPr>
          <p:cNvPr id="427" name="吹き出し: 四角形 426">
            <a:extLst>
              <a:ext uri="{FF2B5EF4-FFF2-40B4-BE49-F238E27FC236}">
                <a16:creationId xmlns:a16="http://schemas.microsoft.com/office/drawing/2014/main" id="{7C7D6A54-9CAD-EA85-1553-CA1C44278EDB}"/>
              </a:ext>
            </a:extLst>
          </p:cNvPr>
          <p:cNvSpPr/>
          <p:nvPr/>
        </p:nvSpPr>
        <p:spPr>
          <a:xfrm>
            <a:off x="5698931" y="748959"/>
            <a:ext cx="6299199" cy="5101425"/>
          </a:xfrm>
          <a:prstGeom prst="wedgeRectCallout">
            <a:avLst>
              <a:gd name="adj1" fmla="val -67726"/>
              <a:gd name="adj2" fmla="val 800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Meiryo UI" panose="020B0604030504040204" pitchFamily="50" charset="-128"/>
              <a:ea typeface="Meiryo UI" panose="020B0604030504040204" pitchFamily="50" charset="-128"/>
            </a:endParaRPr>
          </a:p>
        </p:txBody>
      </p:sp>
      <p:sp>
        <p:nvSpPr>
          <p:cNvPr id="433" name="正方形/長方形 432">
            <a:extLst>
              <a:ext uri="{FF2B5EF4-FFF2-40B4-BE49-F238E27FC236}">
                <a16:creationId xmlns:a16="http://schemas.microsoft.com/office/drawing/2014/main" id="{9E6E489E-FBAC-565C-2C6B-CE1DD2260D75}"/>
              </a:ext>
            </a:extLst>
          </p:cNvPr>
          <p:cNvSpPr/>
          <p:nvPr/>
        </p:nvSpPr>
        <p:spPr bwMode="auto">
          <a:xfrm>
            <a:off x="6698488" y="3643089"/>
            <a:ext cx="3167292" cy="1201720"/>
          </a:xfrm>
          <a:prstGeom prst="rect">
            <a:avLst/>
          </a:prstGeom>
          <a:solidFill>
            <a:schemeClr val="tx1">
              <a:lumMod val="25000"/>
              <a:lumOff val="7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b="1" dirty="0">
              <a:latin typeface="Meiryo UI" panose="020B0604030504040204" pitchFamily="50" charset="-128"/>
              <a:ea typeface="Meiryo UI" panose="020B0604030504040204" pitchFamily="50" charset="-128"/>
            </a:endParaRPr>
          </a:p>
        </p:txBody>
      </p:sp>
      <p:cxnSp>
        <p:nvCxnSpPr>
          <p:cNvPr id="434" name="直線コネクタ 433">
            <a:extLst>
              <a:ext uri="{FF2B5EF4-FFF2-40B4-BE49-F238E27FC236}">
                <a16:creationId xmlns:a16="http://schemas.microsoft.com/office/drawing/2014/main" id="{BA48E623-C3B5-0885-A80D-5508BB87CE34}"/>
              </a:ext>
            </a:extLst>
          </p:cNvPr>
          <p:cNvCxnSpPr/>
          <p:nvPr/>
        </p:nvCxnSpPr>
        <p:spPr bwMode="auto">
          <a:xfrm>
            <a:off x="6697371" y="3512100"/>
            <a:ext cx="0" cy="134642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5" name="直線コネクタ 434">
            <a:extLst>
              <a:ext uri="{FF2B5EF4-FFF2-40B4-BE49-F238E27FC236}">
                <a16:creationId xmlns:a16="http://schemas.microsoft.com/office/drawing/2014/main" id="{BCD08A4D-C94F-2DCE-8A5E-AEED15B2D0E8}"/>
              </a:ext>
            </a:extLst>
          </p:cNvPr>
          <p:cNvCxnSpPr/>
          <p:nvPr/>
        </p:nvCxnSpPr>
        <p:spPr bwMode="auto">
          <a:xfrm>
            <a:off x="6687847" y="4849382"/>
            <a:ext cx="318269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6" name="直線コネクタ 435">
            <a:extLst>
              <a:ext uri="{FF2B5EF4-FFF2-40B4-BE49-F238E27FC236}">
                <a16:creationId xmlns:a16="http://schemas.microsoft.com/office/drawing/2014/main" id="{37E85F1B-BBA4-E905-717A-4E01209EEEA0}"/>
              </a:ext>
            </a:extLst>
          </p:cNvPr>
          <p:cNvCxnSpPr/>
          <p:nvPr/>
        </p:nvCxnSpPr>
        <p:spPr bwMode="auto">
          <a:xfrm>
            <a:off x="9862775" y="3508095"/>
            <a:ext cx="0" cy="135281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7" name="正方形/長方形 436">
            <a:extLst>
              <a:ext uri="{FF2B5EF4-FFF2-40B4-BE49-F238E27FC236}">
                <a16:creationId xmlns:a16="http://schemas.microsoft.com/office/drawing/2014/main" id="{87A846FE-4BD0-D48F-A326-A5940ABEA261}"/>
              </a:ext>
            </a:extLst>
          </p:cNvPr>
          <p:cNvSpPr/>
          <p:nvPr/>
        </p:nvSpPr>
        <p:spPr bwMode="auto">
          <a:xfrm>
            <a:off x="9940603" y="3666132"/>
            <a:ext cx="956565" cy="1171250"/>
          </a:xfrm>
          <a:prstGeom prst="rect">
            <a:avLst/>
          </a:prstGeom>
          <a:solidFill>
            <a:schemeClr val="accent4">
              <a:lumMod val="60000"/>
              <a:lumOff val="40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b="1" dirty="0">
              <a:latin typeface="Meiryo UI" panose="020B0604030504040204" pitchFamily="50" charset="-128"/>
              <a:ea typeface="Meiryo UI" panose="020B0604030504040204" pitchFamily="50" charset="-128"/>
            </a:endParaRPr>
          </a:p>
        </p:txBody>
      </p:sp>
      <p:cxnSp>
        <p:nvCxnSpPr>
          <p:cNvPr id="438" name="直線コネクタ 437">
            <a:extLst>
              <a:ext uri="{FF2B5EF4-FFF2-40B4-BE49-F238E27FC236}">
                <a16:creationId xmlns:a16="http://schemas.microsoft.com/office/drawing/2014/main" id="{D43FB063-A1AD-0663-BA31-3931CACD5035}"/>
              </a:ext>
            </a:extLst>
          </p:cNvPr>
          <p:cNvCxnSpPr/>
          <p:nvPr/>
        </p:nvCxnSpPr>
        <p:spPr bwMode="auto">
          <a:xfrm>
            <a:off x="10887106" y="3523996"/>
            <a:ext cx="0" cy="133452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9" name="直線コネクタ 438">
            <a:extLst>
              <a:ext uri="{FF2B5EF4-FFF2-40B4-BE49-F238E27FC236}">
                <a16:creationId xmlns:a16="http://schemas.microsoft.com/office/drawing/2014/main" id="{95108182-F4FF-232C-1883-132A96C7FA03}"/>
              </a:ext>
            </a:extLst>
          </p:cNvPr>
          <p:cNvCxnSpPr/>
          <p:nvPr/>
        </p:nvCxnSpPr>
        <p:spPr bwMode="auto">
          <a:xfrm>
            <a:off x="9937599" y="3508097"/>
            <a:ext cx="0" cy="135280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 name="直線コネクタ 439">
            <a:extLst>
              <a:ext uri="{FF2B5EF4-FFF2-40B4-BE49-F238E27FC236}">
                <a16:creationId xmlns:a16="http://schemas.microsoft.com/office/drawing/2014/main" id="{03372CF0-16AE-0D38-CA15-3799C1A241FB}"/>
              </a:ext>
            </a:extLst>
          </p:cNvPr>
          <p:cNvCxnSpPr/>
          <p:nvPr/>
        </p:nvCxnSpPr>
        <p:spPr bwMode="auto">
          <a:xfrm>
            <a:off x="9930333" y="4846410"/>
            <a:ext cx="970633"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2" name="正方形/長方形 441">
            <a:extLst>
              <a:ext uri="{FF2B5EF4-FFF2-40B4-BE49-F238E27FC236}">
                <a16:creationId xmlns:a16="http://schemas.microsoft.com/office/drawing/2014/main" id="{41A4D048-C93A-04F7-0B35-C1B17D875D0A}"/>
              </a:ext>
            </a:extLst>
          </p:cNvPr>
          <p:cNvSpPr/>
          <p:nvPr/>
        </p:nvSpPr>
        <p:spPr bwMode="auto">
          <a:xfrm>
            <a:off x="10990327" y="3666130"/>
            <a:ext cx="917742" cy="1177635"/>
          </a:xfrm>
          <a:prstGeom prst="rect">
            <a:avLst/>
          </a:prstGeom>
          <a:solidFill>
            <a:schemeClr val="tx1">
              <a:lumMod val="25000"/>
              <a:lumOff val="7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b="1" dirty="0">
              <a:latin typeface="Meiryo UI" panose="020B0604030504040204" pitchFamily="50" charset="-128"/>
              <a:ea typeface="Meiryo UI" panose="020B0604030504040204" pitchFamily="50" charset="-128"/>
            </a:endParaRPr>
          </a:p>
        </p:txBody>
      </p:sp>
      <p:cxnSp>
        <p:nvCxnSpPr>
          <p:cNvPr id="443" name="直線コネクタ 442">
            <a:extLst>
              <a:ext uri="{FF2B5EF4-FFF2-40B4-BE49-F238E27FC236}">
                <a16:creationId xmlns:a16="http://schemas.microsoft.com/office/drawing/2014/main" id="{21038740-DECF-7811-AF30-AC18CE85232A}"/>
              </a:ext>
            </a:extLst>
          </p:cNvPr>
          <p:cNvCxnSpPr/>
          <p:nvPr/>
        </p:nvCxnSpPr>
        <p:spPr bwMode="auto">
          <a:xfrm>
            <a:off x="11912960" y="3523996"/>
            <a:ext cx="0" cy="133452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4" name="直線コネクタ 443">
            <a:extLst>
              <a:ext uri="{FF2B5EF4-FFF2-40B4-BE49-F238E27FC236}">
                <a16:creationId xmlns:a16="http://schemas.microsoft.com/office/drawing/2014/main" id="{8608C384-5583-AD87-E5DB-710AB3E42F40}"/>
              </a:ext>
            </a:extLst>
          </p:cNvPr>
          <p:cNvCxnSpPr/>
          <p:nvPr/>
        </p:nvCxnSpPr>
        <p:spPr bwMode="auto">
          <a:xfrm>
            <a:off x="10982835" y="4845482"/>
            <a:ext cx="94083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45" name="図 444">
            <a:extLst>
              <a:ext uri="{FF2B5EF4-FFF2-40B4-BE49-F238E27FC236}">
                <a16:creationId xmlns:a16="http://schemas.microsoft.com/office/drawing/2014/main" id="{9ABC13D1-674F-C109-45AB-078D1138A740}"/>
              </a:ext>
            </a:extLst>
          </p:cNvPr>
          <p:cNvPicPr>
            <a:picLocks noChangeAspect="1"/>
          </p:cNvPicPr>
          <p:nvPr/>
        </p:nvPicPr>
        <p:blipFill>
          <a:blip r:embed="rId2">
            <a:alphaModFix amt="35000"/>
          </a:blip>
          <a:stretch>
            <a:fillRect/>
          </a:stretch>
        </p:blipFill>
        <p:spPr>
          <a:xfrm>
            <a:off x="6765021" y="3560933"/>
            <a:ext cx="476852" cy="903682"/>
          </a:xfrm>
          <a:prstGeom prst="rect">
            <a:avLst/>
          </a:prstGeom>
        </p:spPr>
      </p:pic>
      <p:pic>
        <p:nvPicPr>
          <p:cNvPr id="446" name="図 445">
            <a:extLst>
              <a:ext uri="{FF2B5EF4-FFF2-40B4-BE49-F238E27FC236}">
                <a16:creationId xmlns:a16="http://schemas.microsoft.com/office/drawing/2014/main" id="{831EE21D-589B-CF95-F401-79EF39258CF0}"/>
              </a:ext>
            </a:extLst>
          </p:cNvPr>
          <p:cNvPicPr>
            <a:picLocks noChangeAspect="1"/>
          </p:cNvPicPr>
          <p:nvPr/>
        </p:nvPicPr>
        <p:blipFill>
          <a:blip r:embed="rId2">
            <a:alphaModFix amt="35000"/>
          </a:blip>
          <a:stretch>
            <a:fillRect/>
          </a:stretch>
        </p:blipFill>
        <p:spPr>
          <a:xfrm>
            <a:off x="7374307" y="3560932"/>
            <a:ext cx="476852" cy="903682"/>
          </a:xfrm>
          <a:prstGeom prst="rect">
            <a:avLst/>
          </a:prstGeom>
        </p:spPr>
      </p:pic>
      <p:pic>
        <p:nvPicPr>
          <p:cNvPr id="447" name="図 446">
            <a:extLst>
              <a:ext uri="{FF2B5EF4-FFF2-40B4-BE49-F238E27FC236}">
                <a16:creationId xmlns:a16="http://schemas.microsoft.com/office/drawing/2014/main" id="{8DDF23B8-38A5-A501-5D72-1114DD406482}"/>
              </a:ext>
            </a:extLst>
          </p:cNvPr>
          <p:cNvPicPr>
            <a:picLocks noChangeAspect="1"/>
          </p:cNvPicPr>
          <p:nvPr/>
        </p:nvPicPr>
        <p:blipFill>
          <a:blip r:embed="rId2">
            <a:alphaModFix amt="35000"/>
          </a:blip>
          <a:stretch>
            <a:fillRect/>
          </a:stretch>
        </p:blipFill>
        <p:spPr>
          <a:xfrm>
            <a:off x="8035820" y="3534343"/>
            <a:ext cx="476852" cy="903682"/>
          </a:xfrm>
          <a:prstGeom prst="rect">
            <a:avLst/>
          </a:prstGeom>
        </p:spPr>
      </p:pic>
      <p:pic>
        <p:nvPicPr>
          <p:cNvPr id="448" name="図 447">
            <a:extLst>
              <a:ext uri="{FF2B5EF4-FFF2-40B4-BE49-F238E27FC236}">
                <a16:creationId xmlns:a16="http://schemas.microsoft.com/office/drawing/2014/main" id="{D4A07DBD-55E1-CB73-CFA2-F22561CB82D8}"/>
              </a:ext>
            </a:extLst>
          </p:cNvPr>
          <p:cNvPicPr>
            <a:picLocks noChangeAspect="1"/>
          </p:cNvPicPr>
          <p:nvPr/>
        </p:nvPicPr>
        <p:blipFill>
          <a:blip r:embed="rId2">
            <a:alphaModFix amt="35000"/>
          </a:blip>
          <a:stretch>
            <a:fillRect/>
          </a:stretch>
        </p:blipFill>
        <p:spPr>
          <a:xfrm>
            <a:off x="8592883" y="3560932"/>
            <a:ext cx="476852" cy="903682"/>
          </a:xfrm>
          <a:prstGeom prst="rect">
            <a:avLst/>
          </a:prstGeom>
        </p:spPr>
      </p:pic>
      <p:pic>
        <p:nvPicPr>
          <p:cNvPr id="449" name="図 448">
            <a:extLst>
              <a:ext uri="{FF2B5EF4-FFF2-40B4-BE49-F238E27FC236}">
                <a16:creationId xmlns:a16="http://schemas.microsoft.com/office/drawing/2014/main" id="{DBF74BE6-E6F5-4C19-6511-BF1B93A68C33}"/>
              </a:ext>
            </a:extLst>
          </p:cNvPr>
          <p:cNvPicPr>
            <a:picLocks noChangeAspect="1"/>
          </p:cNvPicPr>
          <p:nvPr/>
        </p:nvPicPr>
        <p:blipFill>
          <a:blip r:embed="rId2">
            <a:alphaModFix amt="35000"/>
          </a:blip>
          <a:stretch>
            <a:fillRect/>
          </a:stretch>
        </p:blipFill>
        <p:spPr>
          <a:xfrm>
            <a:off x="9271803" y="3534344"/>
            <a:ext cx="476852" cy="903682"/>
          </a:xfrm>
          <a:prstGeom prst="rect">
            <a:avLst/>
          </a:prstGeom>
        </p:spPr>
      </p:pic>
      <p:grpSp>
        <p:nvGrpSpPr>
          <p:cNvPr id="450" name="Group 59">
            <a:extLst>
              <a:ext uri="{FF2B5EF4-FFF2-40B4-BE49-F238E27FC236}">
                <a16:creationId xmlns:a16="http://schemas.microsoft.com/office/drawing/2014/main" id="{32E78500-9BC5-B9C0-F034-CE1718A81833}"/>
              </a:ext>
            </a:extLst>
          </p:cNvPr>
          <p:cNvGrpSpPr>
            <a:grpSpLocks/>
          </p:cNvGrpSpPr>
          <p:nvPr/>
        </p:nvGrpSpPr>
        <p:grpSpPr bwMode="auto">
          <a:xfrm>
            <a:off x="7098008" y="3777485"/>
            <a:ext cx="699112" cy="429772"/>
            <a:chOff x="912" y="2304"/>
            <a:chExt cx="336" cy="336"/>
          </a:xfrm>
        </p:grpSpPr>
        <p:sp>
          <p:nvSpPr>
            <p:cNvPr id="454" name="Oval 60">
              <a:extLst>
                <a:ext uri="{FF2B5EF4-FFF2-40B4-BE49-F238E27FC236}">
                  <a16:creationId xmlns:a16="http://schemas.microsoft.com/office/drawing/2014/main" id="{55DCAF10-996F-7B2E-8BBD-0668864D318F}"/>
                </a:ext>
              </a:extLst>
            </p:cNvPr>
            <p:cNvSpPr>
              <a:spLocks noChangeArrowheads="1"/>
            </p:cNvSpPr>
            <p:nvPr/>
          </p:nvSpPr>
          <p:spPr bwMode="auto">
            <a:xfrm>
              <a:off x="1056" y="2448"/>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b="1">
                <a:latin typeface="Meiryo UI" panose="020B0604030504040204" pitchFamily="50" charset="-128"/>
                <a:ea typeface="Meiryo UI" panose="020B0604030504040204" pitchFamily="50" charset="-128"/>
              </a:endParaRPr>
            </a:p>
          </p:txBody>
        </p:sp>
        <p:sp>
          <p:nvSpPr>
            <p:cNvPr id="455" name="Oval 61">
              <a:extLst>
                <a:ext uri="{FF2B5EF4-FFF2-40B4-BE49-F238E27FC236}">
                  <a16:creationId xmlns:a16="http://schemas.microsoft.com/office/drawing/2014/main" id="{59085FAD-95CF-F024-83A2-81A1DB2CF5E3}"/>
                </a:ext>
              </a:extLst>
            </p:cNvPr>
            <p:cNvSpPr>
              <a:spLocks noChangeArrowheads="1"/>
            </p:cNvSpPr>
            <p:nvPr/>
          </p:nvSpPr>
          <p:spPr bwMode="auto">
            <a:xfrm>
              <a:off x="1200" y="2448"/>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b="1">
                <a:latin typeface="Meiryo UI" panose="020B0604030504040204" pitchFamily="50" charset="-128"/>
                <a:ea typeface="Meiryo UI" panose="020B0604030504040204" pitchFamily="50" charset="-128"/>
              </a:endParaRPr>
            </a:p>
          </p:txBody>
        </p:sp>
        <p:sp>
          <p:nvSpPr>
            <p:cNvPr id="456" name="Oval 62">
              <a:extLst>
                <a:ext uri="{FF2B5EF4-FFF2-40B4-BE49-F238E27FC236}">
                  <a16:creationId xmlns:a16="http://schemas.microsoft.com/office/drawing/2014/main" id="{43E54B0E-1B50-C74E-DB8C-5BB116A9C291}"/>
                </a:ext>
              </a:extLst>
            </p:cNvPr>
            <p:cNvSpPr>
              <a:spLocks noChangeArrowheads="1"/>
            </p:cNvSpPr>
            <p:nvPr/>
          </p:nvSpPr>
          <p:spPr bwMode="auto">
            <a:xfrm>
              <a:off x="912" y="2448"/>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b="1">
                <a:latin typeface="Meiryo UI" panose="020B0604030504040204" pitchFamily="50" charset="-128"/>
                <a:ea typeface="Meiryo UI" panose="020B0604030504040204" pitchFamily="50" charset="-128"/>
              </a:endParaRPr>
            </a:p>
          </p:txBody>
        </p:sp>
        <p:sp>
          <p:nvSpPr>
            <p:cNvPr id="457" name="Oval 63">
              <a:extLst>
                <a:ext uri="{FF2B5EF4-FFF2-40B4-BE49-F238E27FC236}">
                  <a16:creationId xmlns:a16="http://schemas.microsoft.com/office/drawing/2014/main" id="{D89E94A8-252D-50EB-6DFA-FFF6D75E365B}"/>
                </a:ext>
              </a:extLst>
            </p:cNvPr>
            <p:cNvSpPr>
              <a:spLocks noChangeArrowheads="1"/>
            </p:cNvSpPr>
            <p:nvPr/>
          </p:nvSpPr>
          <p:spPr bwMode="auto">
            <a:xfrm>
              <a:off x="960" y="2400"/>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b="1">
                <a:latin typeface="Meiryo UI" panose="020B0604030504040204" pitchFamily="50" charset="-128"/>
                <a:ea typeface="Meiryo UI" panose="020B0604030504040204" pitchFamily="50" charset="-128"/>
              </a:endParaRPr>
            </a:p>
          </p:txBody>
        </p:sp>
        <p:sp>
          <p:nvSpPr>
            <p:cNvPr id="458" name="Oval 64">
              <a:extLst>
                <a:ext uri="{FF2B5EF4-FFF2-40B4-BE49-F238E27FC236}">
                  <a16:creationId xmlns:a16="http://schemas.microsoft.com/office/drawing/2014/main" id="{50FEF3C9-2E3C-AAB2-4BC8-C6BF2ED18A08}"/>
                </a:ext>
              </a:extLst>
            </p:cNvPr>
            <p:cNvSpPr>
              <a:spLocks noChangeArrowheads="1"/>
            </p:cNvSpPr>
            <p:nvPr/>
          </p:nvSpPr>
          <p:spPr bwMode="auto">
            <a:xfrm>
              <a:off x="1104" y="2400"/>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b="1">
                <a:latin typeface="Meiryo UI" panose="020B0604030504040204" pitchFamily="50" charset="-128"/>
                <a:ea typeface="Meiryo UI" panose="020B0604030504040204" pitchFamily="50" charset="-128"/>
              </a:endParaRPr>
            </a:p>
          </p:txBody>
        </p:sp>
        <p:sp>
          <p:nvSpPr>
            <p:cNvPr id="459" name="Oval 65">
              <a:extLst>
                <a:ext uri="{FF2B5EF4-FFF2-40B4-BE49-F238E27FC236}">
                  <a16:creationId xmlns:a16="http://schemas.microsoft.com/office/drawing/2014/main" id="{82C3368C-ACB2-924A-A032-B52E5E093374}"/>
                </a:ext>
              </a:extLst>
            </p:cNvPr>
            <p:cNvSpPr>
              <a:spLocks noChangeArrowheads="1"/>
            </p:cNvSpPr>
            <p:nvPr/>
          </p:nvSpPr>
          <p:spPr bwMode="auto">
            <a:xfrm>
              <a:off x="1152" y="2352"/>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b="1">
                <a:latin typeface="Meiryo UI" panose="020B0604030504040204" pitchFamily="50" charset="-128"/>
                <a:ea typeface="Meiryo UI" panose="020B0604030504040204" pitchFamily="50" charset="-128"/>
              </a:endParaRPr>
            </a:p>
          </p:txBody>
        </p:sp>
        <p:sp>
          <p:nvSpPr>
            <p:cNvPr id="460" name="Oval 66">
              <a:extLst>
                <a:ext uri="{FF2B5EF4-FFF2-40B4-BE49-F238E27FC236}">
                  <a16:creationId xmlns:a16="http://schemas.microsoft.com/office/drawing/2014/main" id="{1B964183-1976-0B29-14C0-82688970D70B}"/>
                </a:ext>
              </a:extLst>
            </p:cNvPr>
            <p:cNvSpPr>
              <a:spLocks noChangeArrowheads="1"/>
            </p:cNvSpPr>
            <p:nvPr/>
          </p:nvSpPr>
          <p:spPr bwMode="auto">
            <a:xfrm>
              <a:off x="912" y="2304"/>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b="1">
                <a:latin typeface="Meiryo UI" panose="020B0604030504040204" pitchFamily="50" charset="-128"/>
                <a:ea typeface="Meiryo UI" panose="020B0604030504040204" pitchFamily="50" charset="-128"/>
              </a:endParaRPr>
            </a:p>
          </p:txBody>
        </p:sp>
        <p:sp>
          <p:nvSpPr>
            <p:cNvPr id="461" name="Oval 67">
              <a:extLst>
                <a:ext uri="{FF2B5EF4-FFF2-40B4-BE49-F238E27FC236}">
                  <a16:creationId xmlns:a16="http://schemas.microsoft.com/office/drawing/2014/main" id="{89D056DC-7C9A-9593-FFD4-7893D98323E7}"/>
                </a:ext>
              </a:extLst>
            </p:cNvPr>
            <p:cNvSpPr>
              <a:spLocks noChangeArrowheads="1"/>
            </p:cNvSpPr>
            <p:nvPr/>
          </p:nvSpPr>
          <p:spPr bwMode="auto">
            <a:xfrm>
              <a:off x="1008" y="2592"/>
              <a:ext cx="48" cy="48"/>
            </a:xfrm>
            <a:prstGeom prst="ellipse">
              <a:avLst/>
            </a:prstGeom>
            <a:gradFill rotWithShape="0">
              <a:gsLst>
                <a:gs pos="0">
                  <a:srgbClr val="FFFFFF"/>
                </a:gs>
                <a:gs pos="100000">
                  <a:schemeClr val="hlink"/>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00" b="1">
                <a:latin typeface="Meiryo UI" panose="020B0604030504040204" pitchFamily="50" charset="-128"/>
                <a:ea typeface="Meiryo UI" panose="020B0604030504040204" pitchFamily="50" charset="-128"/>
              </a:endParaRPr>
            </a:p>
          </p:txBody>
        </p:sp>
      </p:grpSp>
      <p:grpSp>
        <p:nvGrpSpPr>
          <p:cNvPr id="451" name="グループ化 450">
            <a:extLst>
              <a:ext uri="{FF2B5EF4-FFF2-40B4-BE49-F238E27FC236}">
                <a16:creationId xmlns:a16="http://schemas.microsoft.com/office/drawing/2014/main" id="{E5E9610B-F2CE-FF13-629E-908DC2340072}"/>
              </a:ext>
            </a:extLst>
          </p:cNvPr>
          <p:cNvGrpSpPr/>
          <p:nvPr/>
        </p:nvGrpSpPr>
        <p:grpSpPr>
          <a:xfrm>
            <a:off x="7893769" y="3907565"/>
            <a:ext cx="1067993" cy="727215"/>
            <a:chOff x="7630162" y="5029199"/>
            <a:chExt cx="898375" cy="554971"/>
          </a:xfrm>
          <a:solidFill>
            <a:schemeClr val="bg1"/>
          </a:solidFill>
        </p:grpSpPr>
        <p:sp>
          <p:nvSpPr>
            <p:cNvPr id="452" name="矢印: 右 451">
              <a:extLst>
                <a:ext uri="{FF2B5EF4-FFF2-40B4-BE49-F238E27FC236}">
                  <a16:creationId xmlns:a16="http://schemas.microsoft.com/office/drawing/2014/main" id="{D23A4611-C470-AE44-FD8A-B9C88924EF73}"/>
                </a:ext>
              </a:extLst>
            </p:cNvPr>
            <p:cNvSpPr/>
            <p:nvPr/>
          </p:nvSpPr>
          <p:spPr>
            <a:xfrm>
              <a:off x="7631722" y="5029199"/>
              <a:ext cx="896815" cy="554971"/>
            </a:xfrm>
            <a:prstGeom prst="rightArrow">
              <a:avLst>
                <a:gd name="adj1" fmla="val 50000"/>
                <a:gd name="adj2" fmla="val 294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Meiryo UI" panose="020B0604030504040204" pitchFamily="50" charset="-128"/>
                <a:ea typeface="Meiryo UI" panose="020B0604030504040204" pitchFamily="50" charset="-128"/>
              </a:endParaRPr>
            </a:p>
          </p:txBody>
        </p:sp>
        <p:sp>
          <p:nvSpPr>
            <p:cNvPr id="453" name="テキスト ボックス 452">
              <a:extLst>
                <a:ext uri="{FF2B5EF4-FFF2-40B4-BE49-F238E27FC236}">
                  <a16:creationId xmlns:a16="http://schemas.microsoft.com/office/drawing/2014/main" id="{3CC2D95E-C698-C5B4-2079-4E44BC084E3C}"/>
                </a:ext>
              </a:extLst>
            </p:cNvPr>
            <p:cNvSpPr txBox="1"/>
            <p:nvPr/>
          </p:nvSpPr>
          <p:spPr>
            <a:xfrm>
              <a:off x="7630162" y="5181274"/>
              <a:ext cx="845726" cy="258366"/>
            </a:xfrm>
            <a:prstGeom prst="rect">
              <a:avLst/>
            </a:prstGeom>
            <a:noFill/>
          </p:spPr>
          <p:txBody>
            <a:bodyPr wrap="none" rtlCol="0">
              <a:spAutoFit/>
            </a:bodyPr>
            <a:lstStyle/>
            <a:p>
              <a:r>
                <a:rPr kumimoji="1" lang="ja-JP" altLang="en-US" sz="1600" b="1" dirty="0">
                  <a:solidFill>
                    <a:schemeClr val="bg2"/>
                  </a:solidFill>
                  <a:latin typeface="Meiryo UI" panose="020B0604030504040204" pitchFamily="50" charset="-128"/>
                  <a:ea typeface="Meiryo UI" panose="020B0604030504040204" pitchFamily="50" charset="-128"/>
                </a:rPr>
                <a:t>化学反応</a:t>
              </a:r>
            </a:p>
          </p:txBody>
        </p:sp>
      </p:grpSp>
      <p:pic>
        <p:nvPicPr>
          <p:cNvPr id="462" name="図 461">
            <a:extLst>
              <a:ext uri="{FF2B5EF4-FFF2-40B4-BE49-F238E27FC236}">
                <a16:creationId xmlns:a16="http://schemas.microsoft.com/office/drawing/2014/main" id="{D3227036-38EB-09A5-A0E9-598D3A5B42AF}"/>
              </a:ext>
            </a:extLst>
          </p:cNvPr>
          <p:cNvPicPr>
            <a:picLocks noChangeAspect="1"/>
          </p:cNvPicPr>
          <p:nvPr/>
        </p:nvPicPr>
        <p:blipFill>
          <a:blip r:embed="rId3"/>
          <a:stretch>
            <a:fillRect/>
          </a:stretch>
        </p:blipFill>
        <p:spPr>
          <a:xfrm>
            <a:off x="6568922" y="1403970"/>
            <a:ext cx="801762" cy="745988"/>
          </a:xfrm>
          <a:prstGeom prst="rect">
            <a:avLst/>
          </a:prstGeom>
        </p:spPr>
      </p:pic>
      <p:sp>
        <p:nvSpPr>
          <p:cNvPr id="463" name="テキスト ボックス 462">
            <a:extLst>
              <a:ext uri="{FF2B5EF4-FFF2-40B4-BE49-F238E27FC236}">
                <a16:creationId xmlns:a16="http://schemas.microsoft.com/office/drawing/2014/main" id="{4D874606-3F3B-0A85-DFD2-C819F1E4EBD7}"/>
              </a:ext>
            </a:extLst>
          </p:cNvPr>
          <p:cNvSpPr txBox="1"/>
          <p:nvPr/>
        </p:nvSpPr>
        <p:spPr>
          <a:xfrm>
            <a:off x="6625448" y="1022329"/>
            <a:ext cx="720069"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網カゴ</a:t>
            </a:r>
          </a:p>
        </p:txBody>
      </p:sp>
      <p:grpSp>
        <p:nvGrpSpPr>
          <p:cNvPr id="464" name="グループ化 463">
            <a:extLst>
              <a:ext uri="{FF2B5EF4-FFF2-40B4-BE49-F238E27FC236}">
                <a16:creationId xmlns:a16="http://schemas.microsoft.com/office/drawing/2014/main" id="{23C74D90-02B3-348E-7D43-6C9ED1343D90}"/>
              </a:ext>
            </a:extLst>
          </p:cNvPr>
          <p:cNvGrpSpPr/>
          <p:nvPr/>
        </p:nvGrpSpPr>
        <p:grpSpPr>
          <a:xfrm>
            <a:off x="7993063" y="981142"/>
            <a:ext cx="1318847" cy="1149924"/>
            <a:chOff x="6409592" y="1092113"/>
            <a:chExt cx="1318847" cy="1149924"/>
          </a:xfrm>
        </p:grpSpPr>
        <p:sp>
          <p:nvSpPr>
            <p:cNvPr id="465" name="テキスト ボックス 464">
              <a:extLst>
                <a:ext uri="{FF2B5EF4-FFF2-40B4-BE49-F238E27FC236}">
                  <a16:creationId xmlns:a16="http://schemas.microsoft.com/office/drawing/2014/main" id="{268C7930-ABD9-AD86-1FDD-7EC60C4F6E8B}"/>
                </a:ext>
              </a:extLst>
            </p:cNvPr>
            <p:cNvSpPr txBox="1"/>
            <p:nvPr/>
          </p:nvSpPr>
          <p:spPr>
            <a:xfrm>
              <a:off x="6665339" y="1092113"/>
              <a:ext cx="916447"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ハンガー</a:t>
              </a:r>
              <a:endParaRPr lang="en-US" altLang="ja-JP" sz="1400" b="1" dirty="0">
                <a:latin typeface="Meiryo UI" panose="020B0604030504040204" pitchFamily="50" charset="-128"/>
                <a:ea typeface="Meiryo UI" panose="020B0604030504040204" pitchFamily="50" charset="-128"/>
              </a:endParaRPr>
            </a:p>
          </p:txBody>
        </p:sp>
        <p:grpSp>
          <p:nvGrpSpPr>
            <p:cNvPr id="466" name="グループ化 465">
              <a:extLst>
                <a:ext uri="{FF2B5EF4-FFF2-40B4-BE49-F238E27FC236}">
                  <a16:creationId xmlns:a16="http://schemas.microsoft.com/office/drawing/2014/main" id="{87DD6B37-13B1-16B6-B2D7-FEB3E5B2136F}"/>
                </a:ext>
              </a:extLst>
            </p:cNvPr>
            <p:cNvGrpSpPr/>
            <p:nvPr/>
          </p:nvGrpSpPr>
          <p:grpSpPr>
            <a:xfrm>
              <a:off x="6409592" y="1211900"/>
              <a:ext cx="1318847" cy="1030137"/>
              <a:chOff x="7072608" y="1324944"/>
              <a:chExt cx="1390731" cy="1119676"/>
            </a:xfrm>
          </p:grpSpPr>
          <p:sp>
            <p:nvSpPr>
              <p:cNvPr id="467" name="正方形/長方形 466">
                <a:extLst>
                  <a:ext uri="{FF2B5EF4-FFF2-40B4-BE49-F238E27FC236}">
                    <a16:creationId xmlns:a16="http://schemas.microsoft.com/office/drawing/2014/main" id="{616821EE-D86D-9C28-834E-5FE7534A28FC}"/>
                  </a:ext>
                </a:extLst>
              </p:cNvPr>
              <p:cNvSpPr/>
              <p:nvPr/>
            </p:nvSpPr>
            <p:spPr>
              <a:xfrm rot="16200000">
                <a:off x="7883576" y="1857584"/>
                <a:ext cx="1102601" cy="5598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468" name="正方形/長方形 467">
                <a:extLst>
                  <a:ext uri="{FF2B5EF4-FFF2-40B4-BE49-F238E27FC236}">
                    <a16:creationId xmlns:a16="http://schemas.microsoft.com/office/drawing/2014/main" id="{CBD67CA2-32EB-0CD5-7E17-DD10EB34B7E2}"/>
                  </a:ext>
                </a:extLst>
              </p:cNvPr>
              <p:cNvSpPr/>
              <p:nvPr/>
            </p:nvSpPr>
            <p:spPr>
              <a:xfrm>
                <a:off x="7099181" y="2384861"/>
                <a:ext cx="1364158" cy="5122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469" name="正方形/長方形 468">
                <a:extLst>
                  <a:ext uri="{FF2B5EF4-FFF2-40B4-BE49-F238E27FC236}">
                    <a16:creationId xmlns:a16="http://schemas.microsoft.com/office/drawing/2014/main" id="{9FD4F275-2382-CB41-A46E-172A0C8DFC0A}"/>
                  </a:ext>
                </a:extLst>
              </p:cNvPr>
              <p:cNvSpPr/>
              <p:nvPr/>
            </p:nvSpPr>
            <p:spPr>
              <a:xfrm rot="16200000">
                <a:off x="6549299" y="1848255"/>
                <a:ext cx="1102601" cy="5598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470" name="正方形/長方形 469">
                <a:extLst>
                  <a:ext uri="{FF2B5EF4-FFF2-40B4-BE49-F238E27FC236}">
                    <a16:creationId xmlns:a16="http://schemas.microsoft.com/office/drawing/2014/main" id="{D39ACDE0-9DC4-DB6C-868C-A78E729F9A91}"/>
                  </a:ext>
                </a:extLst>
              </p:cNvPr>
              <p:cNvSpPr/>
              <p:nvPr/>
            </p:nvSpPr>
            <p:spPr>
              <a:xfrm rot="16200000">
                <a:off x="7367465" y="2021023"/>
                <a:ext cx="793102" cy="5409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471" name="正方形/長方形 470">
                <a:extLst>
                  <a:ext uri="{FF2B5EF4-FFF2-40B4-BE49-F238E27FC236}">
                    <a16:creationId xmlns:a16="http://schemas.microsoft.com/office/drawing/2014/main" id="{3074FE08-C118-0CE5-2684-A181E0176B78}"/>
                  </a:ext>
                </a:extLst>
              </p:cNvPr>
              <p:cNvSpPr/>
              <p:nvPr/>
            </p:nvSpPr>
            <p:spPr>
              <a:xfrm>
                <a:off x="7090323" y="1602409"/>
                <a:ext cx="1364158" cy="5122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472" name="正方形/長方形 471">
                <a:extLst>
                  <a:ext uri="{FF2B5EF4-FFF2-40B4-BE49-F238E27FC236}">
                    <a16:creationId xmlns:a16="http://schemas.microsoft.com/office/drawing/2014/main" id="{7DAD63C2-2DDF-8FEA-0265-ACBAB551AAAA}"/>
                  </a:ext>
                </a:extLst>
              </p:cNvPr>
              <p:cNvSpPr/>
              <p:nvPr/>
            </p:nvSpPr>
            <p:spPr>
              <a:xfrm>
                <a:off x="7076092" y="1324944"/>
                <a:ext cx="234740" cy="7464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grpSp>
            <p:nvGrpSpPr>
              <p:cNvPr id="473" name="グループ化 472">
                <a:extLst>
                  <a:ext uri="{FF2B5EF4-FFF2-40B4-BE49-F238E27FC236}">
                    <a16:creationId xmlns:a16="http://schemas.microsoft.com/office/drawing/2014/main" id="{723221AB-F4C3-D85B-6916-34FAAFB1506D}"/>
                  </a:ext>
                </a:extLst>
              </p:cNvPr>
              <p:cNvGrpSpPr/>
              <p:nvPr/>
            </p:nvGrpSpPr>
            <p:grpSpPr>
              <a:xfrm>
                <a:off x="7188336" y="1716832"/>
                <a:ext cx="490758" cy="690769"/>
                <a:chOff x="595214" y="4313612"/>
                <a:chExt cx="581025" cy="982204"/>
              </a:xfrm>
            </p:grpSpPr>
            <p:grpSp>
              <p:nvGrpSpPr>
                <p:cNvPr id="582" name="グループ化 581">
                  <a:extLst>
                    <a:ext uri="{FF2B5EF4-FFF2-40B4-BE49-F238E27FC236}">
                      <a16:creationId xmlns:a16="http://schemas.microsoft.com/office/drawing/2014/main" id="{87793732-A0E9-7E05-8EFA-90A490BA6680}"/>
                    </a:ext>
                  </a:extLst>
                </p:cNvPr>
                <p:cNvGrpSpPr/>
                <p:nvPr/>
              </p:nvGrpSpPr>
              <p:grpSpPr>
                <a:xfrm>
                  <a:off x="595214" y="4313612"/>
                  <a:ext cx="581025" cy="477379"/>
                  <a:chOff x="595214" y="4313612"/>
                  <a:chExt cx="581025" cy="477379"/>
                </a:xfrm>
              </p:grpSpPr>
              <p:grpSp>
                <p:nvGrpSpPr>
                  <p:cNvPr id="636" name="グループ化 635">
                    <a:extLst>
                      <a:ext uri="{FF2B5EF4-FFF2-40B4-BE49-F238E27FC236}">
                        <a16:creationId xmlns:a16="http://schemas.microsoft.com/office/drawing/2014/main" id="{0BB09706-A0AB-D03D-C70E-ABFAB460320E}"/>
                      </a:ext>
                    </a:extLst>
                  </p:cNvPr>
                  <p:cNvGrpSpPr/>
                  <p:nvPr/>
                </p:nvGrpSpPr>
                <p:grpSpPr>
                  <a:xfrm>
                    <a:off x="595214" y="4567038"/>
                    <a:ext cx="581025" cy="223953"/>
                    <a:chOff x="4371975" y="1499080"/>
                    <a:chExt cx="1238250" cy="615472"/>
                  </a:xfrm>
                </p:grpSpPr>
                <p:grpSp>
                  <p:nvGrpSpPr>
                    <p:cNvPr id="663" name="グループ化 662">
                      <a:extLst>
                        <a:ext uri="{FF2B5EF4-FFF2-40B4-BE49-F238E27FC236}">
                          <a16:creationId xmlns:a16="http://schemas.microsoft.com/office/drawing/2014/main" id="{6EEBA7A1-030C-44A8-4A14-B64EFC6C3958}"/>
                        </a:ext>
                      </a:extLst>
                    </p:cNvPr>
                    <p:cNvGrpSpPr/>
                    <p:nvPr/>
                  </p:nvGrpSpPr>
                  <p:grpSpPr>
                    <a:xfrm>
                      <a:off x="4438651" y="1543050"/>
                      <a:ext cx="76200" cy="504826"/>
                      <a:chOff x="5934075" y="1247774"/>
                      <a:chExt cx="104775" cy="666751"/>
                    </a:xfrm>
                  </p:grpSpPr>
                  <p:sp>
                    <p:nvSpPr>
                      <p:cNvPr id="686" name="フローチャート: 論理積ゲート 685">
                        <a:extLst>
                          <a:ext uri="{FF2B5EF4-FFF2-40B4-BE49-F238E27FC236}">
                            <a16:creationId xmlns:a16="http://schemas.microsoft.com/office/drawing/2014/main" id="{D7988D1A-8F25-A692-7623-D7B2AA39F2F8}"/>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87" name="四角形: 角を丸くする 686">
                        <a:extLst>
                          <a:ext uri="{FF2B5EF4-FFF2-40B4-BE49-F238E27FC236}">
                            <a16:creationId xmlns:a16="http://schemas.microsoft.com/office/drawing/2014/main" id="{1FCB13EC-DA69-D665-F2B3-55A37DE66DA8}"/>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64" name="グループ化 663">
                      <a:extLst>
                        <a:ext uri="{FF2B5EF4-FFF2-40B4-BE49-F238E27FC236}">
                          <a16:creationId xmlns:a16="http://schemas.microsoft.com/office/drawing/2014/main" id="{7C3D8644-AEC0-341B-43A7-58660F6BB2D9}"/>
                        </a:ext>
                      </a:extLst>
                    </p:cNvPr>
                    <p:cNvGrpSpPr/>
                    <p:nvPr/>
                  </p:nvGrpSpPr>
                  <p:grpSpPr>
                    <a:xfrm>
                      <a:off x="4600576" y="1562100"/>
                      <a:ext cx="76200" cy="504826"/>
                      <a:chOff x="5934075" y="1247774"/>
                      <a:chExt cx="104775" cy="666751"/>
                    </a:xfrm>
                  </p:grpSpPr>
                  <p:sp>
                    <p:nvSpPr>
                      <p:cNvPr id="684" name="フローチャート: 論理積ゲート 683">
                        <a:extLst>
                          <a:ext uri="{FF2B5EF4-FFF2-40B4-BE49-F238E27FC236}">
                            <a16:creationId xmlns:a16="http://schemas.microsoft.com/office/drawing/2014/main" id="{6E6807D0-2069-D89C-705B-9431AE511734}"/>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85" name="四角形: 角を丸くする 684">
                        <a:extLst>
                          <a:ext uri="{FF2B5EF4-FFF2-40B4-BE49-F238E27FC236}">
                            <a16:creationId xmlns:a16="http://schemas.microsoft.com/office/drawing/2014/main" id="{A4DBE369-EF8A-2D20-ABE7-C2B1F8F9E8A6}"/>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65" name="グループ化 664">
                      <a:extLst>
                        <a:ext uri="{FF2B5EF4-FFF2-40B4-BE49-F238E27FC236}">
                          <a16:creationId xmlns:a16="http://schemas.microsoft.com/office/drawing/2014/main" id="{D8FACE8A-9BA3-60D4-B0BA-EF4DD3394B16}"/>
                        </a:ext>
                      </a:extLst>
                    </p:cNvPr>
                    <p:cNvGrpSpPr/>
                    <p:nvPr/>
                  </p:nvGrpSpPr>
                  <p:grpSpPr>
                    <a:xfrm>
                      <a:off x="4762501" y="1552575"/>
                      <a:ext cx="76200" cy="504826"/>
                      <a:chOff x="5934075" y="1247774"/>
                      <a:chExt cx="104775" cy="666751"/>
                    </a:xfrm>
                  </p:grpSpPr>
                  <p:sp>
                    <p:nvSpPr>
                      <p:cNvPr id="682" name="フローチャート: 論理積ゲート 681">
                        <a:extLst>
                          <a:ext uri="{FF2B5EF4-FFF2-40B4-BE49-F238E27FC236}">
                            <a16:creationId xmlns:a16="http://schemas.microsoft.com/office/drawing/2014/main" id="{98399287-C5B4-011F-1D17-528167F5ED27}"/>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83" name="四角形: 角を丸くする 682">
                        <a:extLst>
                          <a:ext uri="{FF2B5EF4-FFF2-40B4-BE49-F238E27FC236}">
                            <a16:creationId xmlns:a16="http://schemas.microsoft.com/office/drawing/2014/main" id="{DE25A926-75D8-D014-AE2E-C34A74E5E1DC}"/>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66" name="グループ化 665">
                      <a:extLst>
                        <a:ext uri="{FF2B5EF4-FFF2-40B4-BE49-F238E27FC236}">
                          <a16:creationId xmlns:a16="http://schemas.microsoft.com/office/drawing/2014/main" id="{32191D26-3EB1-A761-D7C3-CD1186B9194A}"/>
                        </a:ext>
                      </a:extLst>
                    </p:cNvPr>
                    <p:cNvGrpSpPr/>
                    <p:nvPr/>
                  </p:nvGrpSpPr>
                  <p:grpSpPr>
                    <a:xfrm>
                      <a:off x="4924426" y="1552575"/>
                      <a:ext cx="76200" cy="504826"/>
                      <a:chOff x="5934075" y="1247774"/>
                      <a:chExt cx="104775" cy="666751"/>
                    </a:xfrm>
                  </p:grpSpPr>
                  <p:sp>
                    <p:nvSpPr>
                      <p:cNvPr id="680" name="フローチャート: 論理積ゲート 679">
                        <a:extLst>
                          <a:ext uri="{FF2B5EF4-FFF2-40B4-BE49-F238E27FC236}">
                            <a16:creationId xmlns:a16="http://schemas.microsoft.com/office/drawing/2014/main" id="{B3596EDA-3404-DC3E-8569-77E77FB1B0CA}"/>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81" name="四角形: 角を丸くする 680">
                        <a:extLst>
                          <a:ext uri="{FF2B5EF4-FFF2-40B4-BE49-F238E27FC236}">
                            <a16:creationId xmlns:a16="http://schemas.microsoft.com/office/drawing/2014/main" id="{7BFF9D01-A055-2642-94C6-C674FD5DE96E}"/>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67" name="グループ化 666">
                      <a:extLst>
                        <a:ext uri="{FF2B5EF4-FFF2-40B4-BE49-F238E27FC236}">
                          <a16:creationId xmlns:a16="http://schemas.microsoft.com/office/drawing/2014/main" id="{71AE3B6F-5A35-FA9E-B09D-8974CC9F4785}"/>
                        </a:ext>
                      </a:extLst>
                    </p:cNvPr>
                    <p:cNvGrpSpPr/>
                    <p:nvPr/>
                  </p:nvGrpSpPr>
                  <p:grpSpPr>
                    <a:xfrm>
                      <a:off x="5095876" y="1562100"/>
                      <a:ext cx="76200" cy="504826"/>
                      <a:chOff x="5934075" y="1247774"/>
                      <a:chExt cx="104775" cy="666751"/>
                    </a:xfrm>
                  </p:grpSpPr>
                  <p:sp>
                    <p:nvSpPr>
                      <p:cNvPr id="678" name="フローチャート: 論理積ゲート 677">
                        <a:extLst>
                          <a:ext uri="{FF2B5EF4-FFF2-40B4-BE49-F238E27FC236}">
                            <a16:creationId xmlns:a16="http://schemas.microsoft.com/office/drawing/2014/main" id="{535F88FA-7AFA-8802-486D-3B0AC3B8462E}"/>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79" name="四角形: 角を丸くする 678">
                        <a:extLst>
                          <a:ext uri="{FF2B5EF4-FFF2-40B4-BE49-F238E27FC236}">
                            <a16:creationId xmlns:a16="http://schemas.microsoft.com/office/drawing/2014/main" id="{4FC0B137-4297-6C46-D174-6B1D3FC57F1A}"/>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68" name="グループ化 667">
                      <a:extLst>
                        <a:ext uri="{FF2B5EF4-FFF2-40B4-BE49-F238E27FC236}">
                          <a16:creationId xmlns:a16="http://schemas.microsoft.com/office/drawing/2014/main" id="{4ABFB860-0495-EA8C-109E-3FAA4F21A3EF}"/>
                        </a:ext>
                      </a:extLst>
                    </p:cNvPr>
                    <p:cNvGrpSpPr/>
                    <p:nvPr/>
                  </p:nvGrpSpPr>
                  <p:grpSpPr>
                    <a:xfrm>
                      <a:off x="5257801" y="1571625"/>
                      <a:ext cx="76200" cy="504826"/>
                      <a:chOff x="5934075" y="1247774"/>
                      <a:chExt cx="104775" cy="666751"/>
                    </a:xfrm>
                  </p:grpSpPr>
                  <p:sp>
                    <p:nvSpPr>
                      <p:cNvPr id="676" name="フローチャート: 論理積ゲート 675">
                        <a:extLst>
                          <a:ext uri="{FF2B5EF4-FFF2-40B4-BE49-F238E27FC236}">
                            <a16:creationId xmlns:a16="http://schemas.microsoft.com/office/drawing/2014/main" id="{EE2FBA2E-89F3-C0C1-1482-96989643B772}"/>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77" name="四角形: 角を丸くする 676">
                        <a:extLst>
                          <a:ext uri="{FF2B5EF4-FFF2-40B4-BE49-F238E27FC236}">
                            <a16:creationId xmlns:a16="http://schemas.microsoft.com/office/drawing/2014/main" id="{133890C3-E489-7874-7EC6-7080899CE351}"/>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69" name="グループ化 668">
                      <a:extLst>
                        <a:ext uri="{FF2B5EF4-FFF2-40B4-BE49-F238E27FC236}">
                          <a16:creationId xmlns:a16="http://schemas.microsoft.com/office/drawing/2014/main" id="{9EC8D668-7038-1AE1-77DA-3C87FF184FDF}"/>
                        </a:ext>
                      </a:extLst>
                    </p:cNvPr>
                    <p:cNvGrpSpPr/>
                    <p:nvPr/>
                  </p:nvGrpSpPr>
                  <p:grpSpPr>
                    <a:xfrm>
                      <a:off x="5438776" y="1581150"/>
                      <a:ext cx="76200" cy="504826"/>
                      <a:chOff x="5934075" y="1247774"/>
                      <a:chExt cx="104775" cy="666751"/>
                    </a:xfrm>
                  </p:grpSpPr>
                  <p:sp>
                    <p:nvSpPr>
                      <p:cNvPr id="674" name="フローチャート: 論理積ゲート 673">
                        <a:extLst>
                          <a:ext uri="{FF2B5EF4-FFF2-40B4-BE49-F238E27FC236}">
                            <a16:creationId xmlns:a16="http://schemas.microsoft.com/office/drawing/2014/main" id="{07D11E2A-80EC-03A1-F67C-9C63635B1496}"/>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75" name="四角形: 角を丸くする 674">
                        <a:extLst>
                          <a:ext uri="{FF2B5EF4-FFF2-40B4-BE49-F238E27FC236}">
                            <a16:creationId xmlns:a16="http://schemas.microsoft.com/office/drawing/2014/main" id="{02D26CA2-E70A-0BD7-83DE-403FA4D96382}"/>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70" name="グループ化 669">
                      <a:extLst>
                        <a:ext uri="{FF2B5EF4-FFF2-40B4-BE49-F238E27FC236}">
                          <a16:creationId xmlns:a16="http://schemas.microsoft.com/office/drawing/2014/main" id="{D03CD4F8-22F4-C7F0-A569-40A240D895D5}"/>
                        </a:ext>
                      </a:extLst>
                    </p:cNvPr>
                    <p:cNvGrpSpPr/>
                    <p:nvPr/>
                  </p:nvGrpSpPr>
                  <p:grpSpPr>
                    <a:xfrm>
                      <a:off x="4371975" y="1499080"/>
                      <a:ext cx="1238250" cy="615472"/>
                      <a:chOff x="5743575" y="1638300"/>
                      <a:chExt cx="1257300" cy="504825"/>
                    </a:xfrm>
                  </p:grpSpPr>
                  <p:sp>
                    <p:nvSpPr>
                      <p:cNvPr id="671" name="正方形/長方形 670">
                        <a:extLst>
                          <a:ext uri="{FF2B5EF4-FFF2-40B4-BE49-F238E27FC236}">
                            <a16:creationId xmlns:a16="http://schemas.microsoft.com/office/drawing/2014/main" id="{15F769EE-916E-D7CD-566B-260CC35C9F1C}"/>
                          </a:ext>
                        </a:extLst>
                      </p:cNvPr>
                      <p:cNvSpPr/>
                      <p:nvPr/>
                    </p:nvSpPr>
                    <p:spPr bwMode="auto">
                      <a:xfrm>
                        <a:off x="5743575" y="1638300"/>
                        <a:ext cx="1247775" cy="504825"/>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cxnSp>
                    <p:nvCxnSpPr>
                      <p:cNvPr id="672" name="直線コネクタ 671">
                        <a:extLst>
                          <a:ext uri="{FF2B5EF4-FFF2-40B4-BE49-F238E27FC236}">
                            <a16:creationId xmlns:a16="http://schemas.microsoft.com/office/drawing/2014/main" id="{254951BA-C973-7078-95D7-981FFD332972}"/>
                          </a:ext>
                        </a:extLst>
                      </p:cNvPr>
                      <p:cNvCxnSpPr>
                        <a:cxnSpLocks/>
                        <a:stCxn id="671" idx="1"/>
                        <a:endCxn id="671" idx="3"/>
                      </p:cNvCxnSpPr>
                      <p:nvPr/>
                    </p:nvCxnSpPr>
                    <p:spPr bwMode="auto">
                      <a:xfrm>
                        <a:off x="5743575" y="1890713"/>
                        <a:ext cx="1247775" cy="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3" name="直線コネクタ 672">
                        <a:extLst>
                          <a:ext uri="{FF2B5EF4-FFF2-40B4-BE49-F238E27FC236}">
                            <a16:creationId xmlns:a16="http://schemas.microsoft.com/office/drawing/2014/main" id="{C6F892F5-B6D9-3406-2910-3ECDF62E77EE}"/>
                          </a:ext>
                        </a:extLst>
                      </p:cNvPr>
                      <p:cNvCxnSpPr/>
                      <p:nvPr/>
                    </p:nvCxnSpPr>
                    <p:spPr bwMode="auto">
                      <a:xfrm>
                        <a:off x="5753100" y="2005013"/>
                        <a:ext cx="1247775" cy="0"/>
                      </a:xfrm>
                      <a:prstGeom prst="line">
                        <a:avLst/>
                      </a:prstGeom>
                      <a:solidFill>
                        <a:schemeClr val="accent1"/>
                      </a:solidFill>
                      <a:ln w="12700" cap="flat" cmpd="sng" algn="ctr">
                        <a:solidFill>
                          <a:schemeClr val="tx2">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637" name="グループ化 636">
                    <a:extLst>
                      <a:ext uri="{FF2B5EF4-FFF2-40B4-BE49-F238E27FC236}">
                        <a16:creationId xmlns:a16="http://schemas.microsoft.com/office/drawing/2014/main" id="{12A0F535-A671-AFD5-3148-3E623796BC3C}"/>
                      </a:ext>
                    </a:extLst>
                  </p:cNvPr>
                  <p:cNvGrpSpPr/>
                  <p:nvPr/>
                </p:nvGrpSpPr>
                <p:grpSpPr>
                  <a:xfrm>
                    <a:off x="595214" y="4313612"/>
                    <a:ext cx="581025" cy="223953"/>
                    <a:chOff x="4371975" y="1499080"/>
                    <a:chExt cx="1238250" cy="615472"/>
                  </a:xfrm>
                </p:grpSpPr>
                <p:grpSp>
                  <p:nvGrpSpPr>
                    <p:cNvPr id="638" name="グループ化 637">
                      <a:extLst>
                        <a:ext uri="{FF2B5EF4-FFF2-40B4-BE49-F238E27FC236}">
                          <a16:creationId xmlns:a16="http://schemas.microsoft.com/office/drawing/2014/main" id="{11CB63F8-41A5-5B2C-91A0-BB86C5977547}"/>
                        </a:ext>
                      </a:extLst>
                    </p:cNvPr>
                    <p:cNvGrpSpPr/>
                    <p:nvPr/>
                  </p:nvGrpSpPr>
                  <p:grpSpPr>
                    <a:xfrm>
                      <a:off x="4438651" y="1543050"/>
                      <a:ext cx="76200" cy="504826"/>
                      <a:chOff x="5934075" y="1247774"/>
                      <a:chExt cx="104775" cy="666751"/>
                    </a:xfrm>
                  </p:grpSpPr>
                  <p:sp>
                    <p:nvSpPr>
                      <p:cNvPr id="661" name="フローチャート: 論理積ゲート 660">
                        <a:extLst>
                          <a:ext uri="{FF2B5EF4-FFF2-40B4-BE49-F238E27FC236}">
                            <a16:creationId xmlns:a16="http://schemas.microsoft.com/office/drawing/2014/main" id="{936886EE-2BF4-A373-FEF1-AEC83A83BB6C}"/>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62" name="四角形: 角を丸くする 661">
                        <a:extLst>
                          <a:ext uri="{FF2B5EF4-FFF2-40B4-BE49-F238E27FC236}">
                            <a16:creationId xmlns:a16="http://schemas.microsoft.com/office/drawing/2014/main" id="{A7848A3E-E147-970A-B894-41D3CD706431}"/>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39" name="グループ化 638">
                      <a:extLst>
                        <a:ext uri="{FF2B5EF4-FFF2-40B4-BE49-F238E27FC236}">
                          <a16:creationId xmlns:a16="http://schemas.microsoft.com/office/drawing/2014/main" id="{EF7007EF-FA7B-7CE1-22AF-9D5C5F1FE662}"/>
                        </a:ext>
                      </a:extLst>
                    </p:cNvPr>
                    <p:cNvGrpSpPr/>
                    <p:nvPr/>
                  </p:nvGrpSpPr>
                  <p:grpSpPr>
                    <a:xfrm>
                      <a:off x="4600576" y="1562100"/>
                      <a:ext cx="76200" cy="504826"/>
                      <a:chOff x="5934075" y="1247774"/>
                      <a:chExt cx="104775" cy="666751"/>
                    </a:xfrm>
                  </p:grpSpPr>
                  <p:sp>
                    <p:nvSpPr>
                      <p:cNvPr id="659" name="フローチャート: 論理積ゲート 658">
                        <a:extLst>
                          <a:ext uri="{FF2B5EF4-FFF2-40B4-BE49-F238E27FC236}">
                            <a16:creationId xmlns:a16="http://schemas.microsoft.com/office/drawing/2014/main" id="{944295F0-6421-8BC0-FC51-458C3CF5A023}"/>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60" name="四角形: 角を丸くする 659">
                        <a:extLst>
                          <a:ext uri="{FF2B5EF4-FFF2-40B4-BE49-F238E27FC236}">
                            <a16:creationId xmlns:a16="http://schemas.microsoft.com/office/drawing/2014/main" id="{AFEE9795-4837-67C3-E237-D10922584F77}"/>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40" name="グループ化 639">
                      <a:extLst>
                        <a:ext uri="{FF2B5EF4-FFF2-40B4-BE49-F238E27FC236}">
                          <a16:creationId xmlns:a16="http://schemas.microsoft.com/office/drawing/2014/main" id="{5F7E230F-13C6-8E56-AFCB-304B622A98AF}"/>
                        </a:ext>
                      </a:extLst>
                    </p:cNvPr>
                    <p:cNvGrpSpPr/>
                    <p:nvPr/>
                  </p:nvGrpSpPr>
                  <p:grpSpPr>
                    <a:xfrm>
                      <a:off x="4762501" y="1552575"/>
                      <a:ext cx="76200" cy="504826"/>
                      <a:chOff x="5934075" y="1247774"/>
                      <a:chExt cx="104775" cy="666751"/>
                    </a:xfrm>
                  </p:grpSpPr>
                  <p:sp>
                    <p:nvSpPr>
                      <p:cNvPr id="657" name="フローチャート: 論理積ゲート 656">
                        <a:extLst>
                          <a:ext uri="{FF2B5EF4-FFF2-40B4-BE49-F238E27FC236}">
                            <a16:creationId xmlns:a16="http://schemas.microsoft.com/office/drawing/2014/main" id="{78341350-2EE2-0748-D9C1-310EAD645429}"/>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58" name="四角形: 角を丸くする 657">
                        <a:extLst>
                          <a:ext uri="{FF2B5EF4-FFF2-40B4-BE49-F238E27FC236}">
                            <a16:creationId xmlns:a16="http://schemas.microsoft.com/office/drawing/2014/main" id="{33EA6BB9-90FE-D4CC-353B-444337494F9C}"/>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41" name="グループ化 640">
                      <a:extLst>
                        <a:ext uri="{FF2B5EF4-FFF2-40B4-BE49-F238E27FC236}">
                          <a16:creationId xmlns:a16="http://schemas.microsoft.com/office/drawing/2014/main" id="{44306569-4DA4-A12F-B756-34A5190C3928}"/>
                        </a:ext>
                      </a:extLst>
                    </p:cNvPr>
                    <p:cNvGrpSpPr/>
                    <p:nvPr/>
                  </p:nvGrpSpPr>
                  <p:grpSpPr>
                    <a:xfrm>
                      <a:off x="4924426" y="1552575"/>
                      <a:ext cx="76200" cy="504826"/>
                      <a:chOff x="5934075" y="1247774"/>
                      <a:chExt cx="104775" cy="666751"/>
                    </a:xfrm>
                  </p:grpSpPr>
                  <p:sp>
                    <p:nvSpPr>
                      <p:cNvPr id="655" name="フローチャート: 論理積ゲート 654">
                        <a:extLst>
                          <a:ext uri="{FF2B5EF4-FFF2-40B4-BE49-F238E27FC236}">
                            <a16:creationId xmlns:a16="http://schemas.microsoft.com/office/drawing/2014/main" id="{C84A8D54-3EB2-07FB-71C2-B6C68C65E336}"/>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56" name="四角形: 角を丸くする 655">
                        <a:extLst>
                          <a:ext uri="{FF2B5EF4-FFF2-40B4-BE49-F238E27FC236}">
                            <a16:creationId xmlns:a16="http://schemas.microsoft.com/office/drawing/2014/main" id="{2710E1F6-62CE-741E-BAFE-B789135C548C}"/>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42" name="グループ化 641">
                      <a:extLst>
                        <a:ext uri="{FF2B5EF4-FFF2-40B4-BE49-F238E27FC236}">
                          <a16:creationId xmlns:a16="http://schemas.microsoft.com/office/drawing/2014/main" id="{400B9884-93B6-A810-EDA6-D236468F76EF}"/>
                        </a:ext>
                      </a:extLst>
                    </p:cNvPr>
                    <p:cNvGrpSpPr/>
                    <p:nvPr/>
                  </p:nvGrpSpPr>
                  <p:grpSpPr>
                    <a:xfrm>
                      <a:off x="5095876" y="1562100"/>
                      <a:ext cx="76200" cy="504826"/>
                      <a:chOff x="5934075" y="1247774"/>
                      <a:chExt cx="104775" cy="666751"/>
                    </a:xfrm>
                  </p:grpSpPr>
                  <p:sp>
                    <p:nvSpPr>
                      <p:cNvPr id="653" name="フローチャート: 論理積ゲート 652">
                        <a:extLst>
                          <a:ext uri="{FF2B5EF4-FFF2-40B4-BE49-F238E27FC236}">
                            <a16:creationId xmlns:a16="http://schemas.microsoft.com/office/drawing/2014/main" id="{4701EDC8-BF75-DAF5-DBC2-CA308EA24B44}"/>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54" name="四角形: 角を丸くする 653">
                        <a:extLst>
                          <a:ext uri="{FF2B5EF4-FFF2-40B4-BE49-F238E27FC236}">
                            <a16:creationId xmlns:a16="http://schemas.microsoft.com/office/drawing/2014/main" id="{90F6147D-712E-3F13-70AD-EBDE4CE59248}"/>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43" name="グループ化 642">
                      <a:extLst>
                        <a:ext uri="{FF2B5EF4-FFF2-40B4-BE49-F238E27FC236}">
                          <a16:creationId xmlns:a16="http://schemas.microsoft.com/office/drawing/2014/main" id="{05B5B310-11FD-B1EE-FBBA-060F8F3553C5}"/>
                        </a:ext>
                      </a:extLst>
                    </p:cNvPr>
                    <p:cNvGrpSpPr/>
                    <p:nvPr/>
                  </p:nvGrpSpPr>
                  <p:grpSpPr>
                    <a:xfrm>
                      <a:off x="5257801" y="1571625"/>
                      <a:ext cx="76200" cy="504826"/>
                      <a:chOff x="5934075" y="1247774"/>
                      <a:chExt cx="104775" cy="666751"/>
                    </a:xfrm>
                  </p:grpSpPr>
                  <p:sp>
                    <p:nvSpPr>
                      <p:cNvPr id="651" name="フローチャート: 論理積ゲート 650">
                        <a:extLst>
                          <a:ext uri="{FF2B5EF4-FFF2-40B4-BE49-F238E27FC236}">
                            <a16:creationId xmlns:a16="http://schemas.microsoft.com/office/drawing/2014/main" id="{E22B13CA-6AF2-8ED3-E973-1B435D70AF14}"/>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52" name="四角形: 角を丸くする 651">
                        <a:extLst>
                          <a:ext uri="{FF2B5EF4-FFF2-40B4-BE49-F238E27FC236}">
                            <a16:creationId xmlns:a16="http://schemas.microsoft.com/office/drawing/2014/main" id="{4AC2E8AE-4D72-7E15-B760-E29995A58CA6}"/>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44" name="グループ化 643">
                      <a:extLst>
                        <a:ext uri="{FF2B5EF4-FFF2-40B4-BE49-F238E27FC236}">
                          <a16:creationId xmlns:a16="http://schemas.microsoft.com/office/drawing/2014/main" id="{24DD5557-B012-EB80-761F-50D113556690}"/>
                        </a:ext>
                      </a:extLst>
                    </p:cNvPr>
                    <p:cNvGrpSpPr/>
                    <p:nvPr/>
                  </p:nvGrpSpPr>
                  <p:grpSpPr>
                    <a:xfrm>
                      <a:off x="5438776" y="1581150"/>
                      <a:ext cx="76200" cy="504826"/>
                      <a:chOff x="5934075" y="1247774"/>
                      <a:chExt cx="104775" cy="666751"/>
                    </a:xfrm>
                  </p:grpSpPr>
                  <p:sp>
                    <p:nvSpPr>
                      <p:cNvPr id="649" name="フローチャート: 論理積ゲート 648">
                        <a:extLst>
                          <a:ext uri="{FF2B5EF4-FFF2-40B4-BE49-F238E27FC236}">
                            <a16:creationId xmlns:a16="http://schemas.microsoft.com/office/drawing/2014/main" id="{58A5BDEB-1643-6DB5-B6F6-BDA643C52195}"/>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50" name="四角形: 角を丸くする 649">
                        <a:extLst>
                          <a:ext uri="{FF2B5EF4-FFF2-40B4-BE49-F238E27FC236}">
                            <a16:creationId xmlns:a16="http://schemas.microsoft.com/office/drawing/2014/main" id="{0A12CDC7-93FE-62DF-D3B8-98C3EC59AB0B}"/>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45" name="グループ化 644">
                      <a:extLst>
                        <a:ext uri="{FF2B5EF4-FFF2-40B4-BE49-F238E27FC236}">
                          <a16:creationId xmlns:a16="http://schemas.microsoft.com/office/drawing/2014/main" id="{CCB19C60-A9E9-9CA0-4A86-A9FF380DC025}"/>
                        </a:ext>
                      </a:extLst>
                    </p:cNvPr>
                    <p:cNvGrpSpPr/>
                    <p:nvPr/>
                  </p:nvGrpSpPr>
                  <p:grpSpPr>
                    <a:xfrm>
                      <a:off x="4371975" y="1499080"/>
                      <a:ext cx="1238250" cy="615472"/>
                      <a:chOff x="5743575" y="1638300"/>
                      <a:chExt cx="1257300" cy="504825"/>
                    </a:xfrm>
                  </p:grpSpPr>
                  <p:sp>
                    <p:nvSpPr>
                      <p:cNvPr id="646" name="正方形/長方形 645">
                        <a:extLst>
                          <a:ext uri="{FF2B5EF4-FFF2-40B4-BE49-F238E27FC236}">
                            <a16:creationId xmlns:a16="http://schemas.microsoft.com/office/drawing/2014/main" id="{C6FE47FB-8109-06C8-ACA4-F981CE276907}"/>
                          </a:ext>
                        </a:extLst>
                      </p:cNvPr>
                      <p:cNvSpPr/>
                      <p:nvPr/>
                    </p:nvSpPr>
                    <p:spPr bwMode="auto">
                      <a:xfrm>
                        <a:off x="5743575" y="1638300"/>
                        <a:ext cx="1247775" cy="504825"/>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cxnSp>
                    <p:nvCxnSpPr>
                      <p:cNvPr id="647" name="直線コネクタ 646">
                        <a:extLst>
                          <a:ext uri="{FF2B5EF4-FFF2-40B4-BE49-F238E27FC236}">
                            <a16:creationId xmlns:a16="http://schemas.microsoft.com/office/drawing/2014/main" id="{97F81ADE-8028-D6B1-15EB-4CCE8C02C2DE}"/>
                          </a:ext>
                        </a:extLst>
                      </p:cNvPr>
                      <p:cNvCxnSpPr>
                        <a:cxnSpLocks/>
                        <a:stCxn id="646" idx="1"/>
                        <a:endCxn id="646" idx="3"/>
                      </p:cNvCxnSpPr>
                      <p:nvPr/>
                    </p:nvCxnSpPr>
                    <p:spPr bwMode="auto">
                      <a:xfrm>
                        <a:off x="5743575" y="1890713"/>
                        <a:ext cx="1247775" cy="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8" name="直線コネクタ 647">
                        <a:extLst>
                          <a:ext uri="{FF2B5EF4-FFF2-40B4-BE49-F238E27FC236}">
                            <a16:creationId xmlns:a16="http://schemas.microsoft.com/office/drawing/2014/main" id="{7C1E8F4B-85A0-E446-6DBB-8401816D3EBD}"/>
                          </a:ext>
                        </a:extLst>
                      </p:cNvPr>
                      <p:cNvCxnSpPr/>
                      <p:nvPr/>
                    </p:nvCxnSpPr>
                    <p:spPr bwMode="auto">
                      <a:xfrm>
                        <a:off x="5753100" y="2005013"/>
                        <a:ext cx="1247775" cy="0"/>
                      </a:xfrm>
                      <a:prstGeom prst="line">
                        <a:avLst/>
                      </a:prstGeom>
                      <a:solidFill>
                        <a:schemeClr val="accent1"/>
                      </a:solidFill>
                      <a:ln w="28575" cap="flat" cmpd="sng" algn="ctr">
                        <a:solidFill>
                          <a:schemeClr val="tx2">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583" name="グループ化 582">
                  <a:extLst>
                    <a:ext uri="{FF2B5EF4-FFF2-40B4-BE49-F238E27FC236}">
                      <a16:creationId xmlns:a16="http://schemas.microsoft.com/office/drawing/2014/main" id="{243079B9-41CF-BFE4-FA99-5829D2DFB272}"/>
                    </a:ext>
                  </a:extLst>
                </p:cNvPr>
                <p:cNvGrpSpPr/>
                <p:nvPr/>
              </p:nvGrpSpPr>
              <p:grpSpPr>
                <a:xfrm>
                  <a:off x="595214" y="4818437"/>
                  <a:ext cx="581025" cy="477379"/>
                  <a:chOff x="595214" y="4313612"/>
                  <a:chExt cx="581025" cy="477379"/>
                </a:xfrm>
              </p:grpSpPr>
              <p:grpSp>
                <p:nvGrpSpPr>
                  <p:cNvPr id="584" name="グループ化 583">
                    <a:extLst>
                      <a:ext uri="{FF2B5EF4-FFF2-40B4-BE49-F238E27FC236}">
                        <a16:creationId xmlns:a16="http://schemas.microsoft.com/office/drawing/2014/main" id="{18B399BD-1930-2F40-B970-A4E4514E2A36}"/>
                      </a:ext>
                    </a:extLst>
                  </p:cNvPr>
                  <p:cNvGrpSpPr/>
                  <p:nvPr/>
                </p:nvGrpSpPr>
                <p:grpSpPr>
                  <a:xfrm>
                    <a:off x="595214" y="4567038"/>
                    <a:ext cx="581025" cy="223953"/>
                    <a:chOff x="4371975" y="1499080"/>
                    <a:chExt cx="1238250" cy="615472"/>
                  </a:xfrm>
                </p:grpSpPr>
                <p:grpSp>
                  <p:nvGrpSpPr>
                    <p:cNvPr id="611" name="グループ化 610">
                      <a:extLst>
                        <a:ext uri="{FF2B5EF4-FFF2-40B4-BE49-F238E27FC236}">
                          <a16:creationId xmlns:a16="http://schemas.microsoft.com/office/drawing/2014/main" id="{6F4061FC-85D4-EAD1-5251-48E4BBC9F950}"/>
                        </a:ext>
                      </a:extLst>
                    </p:cNvPr>
                    <p:cNvGrpSpPr/>
                    <p:nvPr/>
                  </p:nvGrpSpPr>
                  <p:grpSpPr>
                    <a:xfrm>
                      <a:off x="4438651" y="1543050"/>
                      <a:ext cx="76200" cy="504826"/>
                      <a:chOff x="5934075" y="1247774"/>
                      <a:chExt cx="104775" cy="666751"/>
                    </a:xfrm>
                  </p:grpSpPr>
                  <p:sp>
                    <p:nvSpPr>
                      <p:cNvPr id="634" name="フローチャート: 論理積ゲート 633">
                        <a:extLst>
                          <a:ext uri="{FF2B5EF4-FFF2-40B4-BE49-F238E27FC236}">
                            <a16:creationId xmlns:a16="http://schemas.microsoft.com/office/drawing/2014/main" id="{AD55A288-EC70-36EF-A26E-276313575B7B}"/>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35" name="四角形: 角を丸くする 634">
                        <a:extLst>
                          <a:ext uri="{FF2B5EF4-FFF2-40B4-BE49-F238E27FC236}">
                            <a16:creationId xmlns:a16="http://schemas.microsoft.com/office/drawing/2014/main" id="{14DA7DE5-6EB6-19BB-72C9-43BC0CC9B2DB}"/>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12" name="グループ化 611">
                      <a:extLst>
                        <a:ext uri="{FF2B5EF4-FFF2-40B4-BE49-F238E27FC236}">
                          <a16:creationId xmlns:a16="http://schemas.microsoft.com/office/drawing/2014/main" id="{FEE38E1F-2475-A428-C13B-6105D0B46269}"/>
                        </a:ext>
                      </a:extLst>
                    </p:cNvPr>
                    <p:cNvGrpSpPr/>
                    <p:nvPr/>
                  </p:nvGrpSpPr>
                  <p:grpSpPr>
                    <a:xfrm>
                      <a:off x="4600576" y="1562100"/>
                      <a:ext cx="76200" cy="504826"/>
                      <a:chOff x="5934075" y="1247774"/>
                      <a:chExt cx="104775" cy="666751"/>
                    </a:xfrm>
                  </p:grpSpPr>
                  <p:sp>
                    <p:nvSpPr>
                      <p:cNvPr id="632" name="フローチャート: 論理積ゲート 631">
                        <a:extLst>
                          <a:ext uri="{FF2B5EF4-FFF2-40B4-BE49-F238E27FC236}">
                            <a16:creationId xmlns:a16="http://schemas.microsoft.com/office/drawing/2014/main" id="{6F925D11-F998-ED7F-3F31-8A6463C8079D}"/>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33" name="四角形: 角を丸くする 632">
                        <a:extLst>
                          <a:ext uri="{FF2B5EF4-FFF2-40B4-BE49-F238E27FC236}">
                            <a16:creationId xmlns:a16="http://schemas.microsoft.com/office/drawing/2014/main" id="{620D78CF-CB1F-C4AB-F767-52062C77C7FD}"/>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13" name="グループ化 612">
                      <a:extLst>
                        <a:ext uri="{FF2B5EF4-FFF2-40B4-BE49-F238E27FC236}">
                          <a16:creationId xmlns:a16="http://schemas.microsoft.com/office/drawing/2014/main" id="{8B93008A-FA4D-2A25-D0FA-2D6CA8D498B1}"/>
                        </a:ext>
                      </a:extLst>
                    </p:cNvPr>
                    <p:cNvGrpSpPr/>
                    <p:nvPr/>
                  </p:nvGrpSpPr>
                  <p:grpSpPr>
                    <a:xfrm>
                      <a:off x="4762501" y="1552575"/>
                      <a:ext cx="76200" cy="504826"/>
                      <a:chOff x="5934075" y="1247774"/>
                      <a:chExt cx="104775" cy="666751"/>
                    </a:xfrm>
                  </p:grpSpPr>
                  <p:sp>
                    <p:nvSpPr>
                      <p:cNvPr id="630" name="フローチャート: 論理積ゲート 629">
                        <a:extLst>
                          <a:ext uri="{FF2B5EF4-FFF2-40B4-BE49-F238E27FC236}">
                            <a16:creationId xmlns:a16="http://schemas.microsoft.com/office/drawing/2014/main" id="{3D5121E6-01C1-4002-401F-7DFBD73BC66D}"/>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31" name="四角形: 角を丸くする 630">
                        <a:extLst>
                          <a:ext uri="{FF2B5EF4-FFF2-40B4-BE49-F238E27FC236}">
                            <a16:creationId xmlns:a16="http://schemas.microsoft.com/office/drawing/2014/main" id="{FF88E5AE-A96F-A31D-D3D2-3D4DCBA3044C}"/>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14" name="グループ化 613">
                      <a:extLst>
                        <a:ext uri="{FF2B5EF4-FFF2-40B4-BE49-F238E27FC236}">
                          <a16:creationId xmlns:a16="http://schemas.microsoft.com/office/drawing/2014/main" id="{5412DD08-A180-1A0D-E87A-1A2C57D9D0EA}"/>
                        </a:ext>
                      </a:extLst>
                    </p:cNvPr>
                    <p:cNvGrpSpPr/>
                    <p:nvPr/>
                  </p:nvGrpSpPr>
                  <p:grpSpPr>
                    <a:xfrm>
                      <a:off x="4924426" y="1552575"/>
                      <a:ext cx="76200" cy="504826"/>
                      <a:chOff x="5934075" y="1247774"/>
                      <a:chExt cx="104775" cy="666751"/>
                    </a:xfrm>
                  </p:grpSpPr>
                  <p:sp>
                    <p:nvSpPr>
                      <p:cNvPr id="628" name="フローチャート: 論理積ゲート 627">
                        <a:extLst>
                          <a:ext uri="{FF2B5EF4-FFF2-40B4-BE49-F238E27FC236}">
                            <a16:creationId xmlns:a16="http://schemas.microsoft.com/office/drawing/2014/main" id="{CA831B97-10B0-5BBC-570A-1C9C2A291044}"/>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29" name="四角形: 角を丸くする 628">
                        <a:extLst>
                          <a:ext uri="{FF2B5EF4-FFF2-40B4-BE49-F238E27FC236}">
                            <a16:creationId xmlns:a16="http://schemas.microsoft.com/office/drawing/2014/main" id="{9A8CB12B-2154-0F1F-9E17-D66F4895CB5D}"/>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15" name="グループ化 614">
                      <a:extLst>
                        <a:ext uri="{FF2B5EF4-FFF2-40B4-BE49-F238E27FC236}">
                          <a16:creationId xmlns:a16="http://schemas.microsoft.com/office/drawing/2014/main" id="{58799A13-E462-FBC9-90E6-DDDED9B6D03A}"/>
                        </a:ext>
                      </a:extLst>
                    </p:cNvPr>
                    <p:cNvGrpSpPr/>
                    <p:nvPr/>
                  </p:nvGrpSpPr>
                  <p:grpSpPr>
                    <a:xfrm>
                      <a:off x="5095876" y="1562100"/>
                      <a:ext cx="76200" cy="504826"/>
                      <a:chOff x="5934075" y="1247774"/>
                      <a:chExt cx="104775" cy="666751"/>
                    </a:xfrm>
                  </p:grpSpPr>
                  <p:sp>
                    <p:nvSpPr>
                      <p:cNvPr id="626" name="フローチャート: 論理積ゲート 625">
                        <a:extLst>
                          <a:ext uri="{FF2B5EF4-FFF2-40B4-BE49-F238E27FC236}">
                            <a16:creationId xmlns:a16="http://schemas.microsoft.com/office/drawing/2014/main" id="{DC6F7723-21ED-6C5E-AA71-70D058CC876A}"/>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27" name="四角形: 角を丸くする 626">
                        <a:extLst>
                          <a:ext uri="{FF2B5EF4-FFF2-40B4-BE49-F238E27FC236}">
                            <a16:creationId xmlns:a16="http://schemas.microsoft.com/office/drawing/2014/main" id="{6E8F02AB-AF52-07AE-2D6C-2E296D846B9B}"/>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16" name="グループ化 615">
                      <a:extLst>
                        <a:ext uri="{FF2B5EF4-FFF2-40B4-BE49-F238E27FC236}">
                          <a16:creationId xmlns:a16="http://schemas.microsoft.com/office/drawing/2014/main" id="{7506D18A-8E4A-9CF5-0EA7-B06020C6C318}"/>
                        </a:ext>
                      </a:extLst>
                    </p:cNvPr>
                    <p:cNvGrpSpPr/>
                    <p:nvPr/>
                  </p:nvGrpSpPr>
                  <p:grpSpPr>
                    <a:xfrm>
                      <a:off x="5257801" y="1571625"/>
                      <a:ext cx="76200" cy="504826"/>
                      <a:chOff x="5934075" y="1247774"/>
                      <a:chExt cx="104775" cy="666751"/>
                    </a:xfrm>
                  </p:grpSpPr>
                  <p:sp>
                    <p:nvSpPr>
                      <p:cNvPr id="624" name="フローチャート: 論理積ゲート 623">
                        <a:extLst>
                          <a:ext uri="{FF2B5EF4-FFF2-40B4-BE49-F238E27FC236}">
                            <a16:creationId xmlns:a16="http://schemas.microsoft.com/office/drawing/2014/main" id="{9CA77B1A-D161-F548-0B44-08007D004DFE}"/>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25" name="四角形: 角を丸くする 624">
                        <a:extLst>
                          <a:ext uri="{FF2B5EF4-FFF2-40B4-BE49-F238E27FC236}">
                            <a16:creationId xmlns:a16="http://schemas.microsoft.com/office/drawing/2014/main" id="{392C5291-8D7E-BAA5-EAF1-5A886F9BC13A}"/>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17" name="グループ化 616">
                      <a:extLst>
                        <a:ext uri="{FF2B5EF4-FFF2-40B4-BE49-F238E27FC236}">
                          <a16:creationId xmlns:a16="http://schemas.microsoft.com/office/drawing/2014/main" id="{5475BFD6-5A40-C7EE-6583-660D978A972E}"/>
                        </a:ext>
                      </a:extLst>
                    </p:cNvPr>
                    <p:cNvGrpSpPr/>
                    <p:nvPr/>
                  </p:nvGrpSpPr>
                  <p:grpSpPr>
                    <a:xfrm>
                      <a:off x="5438776" y="1581150"/>
                      <a:ext cx="76200" cy="504826"/>
                      <a:chOff x="5934075" y="1247774"/>
                      <a:chExt cx="104775" cy="666751"/>
                    </a:xfrm>
                  </p:grpSpPr>
                  <p:sp>
                    <p:nvSpPr>
                      <p:cNvPr id="622" name="フローチャート: 論理積ゲート 621">
                        <a:extLst>
                          <a:ext uri="{FF2B5EF4-FFF2-40B4-BE49-F238E27FC236}">
                            <a16:creationId xmlns:a16="http://schemas.microsoft.com/office/drawing/2014/main" id="{9704D6FC-4705-C773-975A-00770BA00BE8}"/>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23" name="四角形: 角を丸くする 622">
                        <a:extLst>
                          <a:ext uri="{FF2B5EF4-FFF2-40B4-BE49-F238E27FC236}">
                            <a16:creationId xmlns:a16="http://schemas.microsoft.com/office/drawing/2014/main" id="{458BC425-9405-6D02-1372-14D4281403BD}"/>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618" name="グループ化 617">
                      <a:extLst>
                        <a:ext uri="{FF2B5EF4-FFF2-40B4-BE49-F238E27FC236}">
                          <a16:creationId xmlns:a16="http://schemas.microsoft.com/office/drawing/2014/main" id="{CD7714EB-AECE-11CD-1A2D-7E8789C47770}"/>
                        </a:ext>
                      </a:extLst>
                    </p:cNvPr>
                    <p:cNvGrpSpPr/>
                    <p:nvPr/>
                  </p:nvGrpSpPr>
                  <p:grpSpPr>
                    <a:xfrm>
                      <a:off x="4371975" y="1499080"/>
                      <a:ext cx="1238250" cy="615472"/>
                      <a:chOff x="5743575" y="1638300"/>
                      <a:chExt cx="1257300" cy="504825"/>
                    </a:xfrm>
                  </p:grpSpPr>
                  <p:sp>
                    <p:nvSpPr>
                      <p:cNvPr id="619" name="正方形/長方形 618">
                        <a:extLst>
                          <a:ext uri="{FF2B5EF4-FFF2-40B4-BE49-F238E27FC236}">
                            <a16:creationId xmlns:a16="http://schemas.microsoft.com/office/drawing/2014/main" id="{97773067-2610-1E5F-E4A4-A6DAC56B9EF8}"/>
                          </a:ext>
                        </a:extLst>
                      </p:cNvPr>
                      <p:cNvSpPr/>
                      <p:nvPr/>
                    </p:nvSpPr>
                    <p:spPr bwMode="auto">
                      <a:xfrm>
                        <a:off x="5743575" y="1638300"/>
                        <a:ext cx="1247775" cy="504825"/>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cxnSp>
                    <p:nvCxnSpPr>
                      <p:cNvPr id="620" name="直線コネクタ 619">
                        <a:extLst>
                          <a:ext uri="{FF2B5EF4-FFF2-40B4-BE49-F238E27FC236}">
                            <a16:creationId xmlns:a16="http://schemas.microsoft.com/office/drawing/2014/main" id="{94CD0C47-7B0B-4E36-1E9A-D575AB387933}"/>
                          </a:ext>
                        </a:extLst>
                      </p:cNvPr>
                      <p:cNvCxnSpPr>
                        <a:cxnSpLocks/>
                        <a:stCxn id="619" idx="1"/>
                        <a:endCxn id="619" idx="3"/>
                      </p:cNvCxnSpPr>
                      <p:nvPr/>
                    </p:nvCxnSpPr>
                    <p:spPr bwMode="auto">
                      <a:xfrm>
                        <a:off x="5743575" y="1890713"/>
                        <a:ext cx="1247775" cy="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1" name="直線コネクタ 620">
                        <a:extLst>
                          <a:ext uri="{FF2B5EF4-FFF2-40B4-BE49-F238E27FC236}">
                            <a16:creationId xmlns:a16="http://schemas.microsoft.com/office/drawing/2014/main" id="{781AA487-E0CE-BFDF-6CCF-E587D65241E2}"/>
                          </a:ext>
                        </a:extLst>
                      </p:cNvPr>
                      <p:cNvCxnSpPr/>
                      <p:nvPr/>
                    </p:nvCxnSpPr>
                    <p:spPr bwMode="auto">
                      <a:xfrm>
                        <a:off x="5753100" y="2005013"/>
                        <a:ext cx="1247775" cy="0"/>
                      </a:xfrm>
                      <a:prstGeom prst="line">
                        <a:avLst/>
                      </a:prstGeom>
                      <a:solidFill>
                        <a:schemeClr val="accent1"/>
                      </a:solidFill>
                      <a:ln w="28575" cap="flat" cmpd="sng" algn="ctr">
                        <a:solidFill>
                          <a:schemeClr val="tx2">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85" name="グループ化 584">
                    <a:extLst>
                      <a:ext uri="{FF2B5EF4-FFF2-40B4-BE49-F238E27FC236}">
                        <a16:creationId xmlns:a16="http://schemas.microsoft.com/office/drawing/2014/main" id="{37ADB50E-0BAC-7959-A355-2B38462F4E5A}"/>
                      </a:ext>
                    </a:extLst>
                  </p:cNvPr>
                  <p:cNvGrpSpPr/>
                  <p:nvPr/>
                </p:nvGrpSpPr>
                <p:grpSpPr>
                  <a:xfrm>
                    <a:off x="595214" y="4313612"/>
                    <a:ext cx="581025" cy="223953"/>
                    <a:chOff x="4371975" y="1499080"/>
                    <a:chExt cx="1238250" cy="615472"/>
                  </a:xfrm>
                </p:grpSpPr>
                <p:grpSp>
                  <p:nvGrpSpPr>
                    <p:cNvPr id="586" name="グループ化 585">
                      <a:extLst>
                        <a:ext uri="{FF2B5EF4-FFF2-40B4-BE49-F238E27FC236}">
                          <a16:creationId xmlns:a16="http://schemas.microsoft.com/office/drawing/2014/main" id="{9DB68888-5E27-A3FF-6952-410551898BB4}"/>
                        </a:ext>
                      </a:extLst>
                    </p:cNvPr>
                    <p:cNvGrpSpPr/>
                    <p:nvPr/>
                  </p:nvGrpSpPr>
                  <p:grpSpPr>
                    <a:xfrm>
                      <a:off x="4438651" y="1543050"/>
                      <a:ext cx="76200" cy="504826"/>
                      <a:chOff x="5934075" y="1247774"/>
                      <a:chExt cx="104775" cy="666751"/>
                    </a:xfrm>
                  </p:grpSpPr>
                  <p:sp>
                    <p:nvSpPr>
                      <p:cNvPr id="609" name="フローチャート: 論理積ゲート 608">
                        <a:extLst>
                          <a:ext uri="{FF2B5EF4-FFF2-40B4-BE49-F238E27FC236}">
                            <a16:creationId xmlns:a16="http://schemas.microsoft.com/office/drawing/2014/main" id="{64E3C47C-5950-74B4-464A-7138E1A89CFE}"/>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10" name="四角形: 角を丸くする 609">
                        <a:extLst>
                          <a:ext uri="{FF2B5EF4-FFF2-40B4-BE49-F238E27FC236}">
                            <a16:creationId xmlns:a16="http://schemas.microsoft.com/office/drawing/2014/main" id="{DAA74873-DD99-A9F7-8728-26DFFD59FE8D}"/>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87" name="グループ化 586">
                      <a:extLst>
                        <a:ext uri="{FF2B5EF4-FFF2-40B4-BE49-F238E27FC236}">
                          <a16:creationId xmlns:a16="http://schemas.microsoft.com/office/drawing/2014/main" id="{372AE16B-20F0-AC72-6350-A18B3EB2BA3B}"/>
                        </a:ext>
                      </a:extLst>
                    </p:cNvPr>
                    <p:cNvGrpSpPr/>
                    <p:nvPr/>
                  </p:nvGrpSpPr>
                  <p:grpSpPr>
                    <a:xfrm>
                      <a:off x="4600576" y="1562100"/>
                      <a:ext cx="76200" cy="504826"/>
                      <a:chOff x="5934075" y="1247774"/>
                      <a:chExt cx="104775" cy="666751"/>
                    </a:xfrm>
                  </p:grpSpPr>
                  <p:sp>
                    <p:nvSpPr>
                      <p:cNvPr id="607" name="フローチャート: 論理積ゲート 606">
                        <a:extLst>
                          <a:ext uri="{FF2B5EF4-FFF2-40B4-BE49-F238E27FC236}">
                            <a16:creationId xmlns:a16="http://schemas.microsoft.com/office/drawing/2014/main" id="{08EEF780-A264-0ADB-5766-C7D3AF74631F}"/>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08" name="四角形: 角を丸くする 607">
                        <a:extLst>
                          <a:ext uri="{FF2B5EF4-FFF2-40B4-BE49-F238E27FC236}">
                            <a16:creationId xmlns:a16="http://schemas.microsoft.com/office/drawing/2014/main" id="{C4D593A2-BE78-2CD1-5F81-C9B0B12CBB6E}"/>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88" name="グループ化 587">
                      <a:extLst>
                        <a:ext uri="{FF2B5EF4-FFF2-40B4-BE49-F238E27FC236}">
                          <a16:creationId xmlns:a16="http://schemas.microsoft.com/office/drawing/2014/main" id="{A04A0D8B-433F-D0B6-3424-E0F254383E57}"/>
                        </a:ext>
                      </a:extLst>
                    </p:cNvPr>
                    <p:cNvGrpSpPr/>
                    <p:nvPr/>
                  </p:nvGrpSpPr>
                  <p:grpSpPr>
                    <a:xfrm>
                      <a:off x="4762501" y="1552575"/>
                      <a:ext cx="76200" cy="504826"/>
                      <a:chOff x="5934075" y="1247774"/>
                      <a:chExt cx="104775" cy="666751"/>
                    </a:xfrm>
                  </p:grpSpPr>
                  <p:sp>
                    <p:nvSpPr>
                      <p:cNvPr id="605" name="フローチャート: 論理積ゲート 604">
                        <a:extLst>
                          <a:ext uri="{FF2B5EF4-FFF2-40B4-BE49-F238E27FC236}">
                            <a16:creationId xmlns:a16="http://schemas.microsoft.com/office/drawing/2014/main" id="{0D031FE1-26F8-E549-D315-4B9144D98097}"/>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06" name="四角形: 角を丸くする 605">
                        <a:extLst>
                          <a:ext uri="{FF2B5EF4-FFF2-40B4-BE49-F238E27FC236}">
                            <a16:creationId xmlns:a16="http://schemas.microsoft.com/office/drawing/2014/main" id="{6ED3A39E-40D4-9D5C-217E-8CB94DD2FBB8}"/>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89" name="グループ化 588">
                      <a:extLst>
                        <a:ext uri="{FF2B5EF4-FFF2-40B4-BE49-F238E27FC236}">
                          <a16:creationId xmlns:a16="http://schemas.microsoft.com/office/drawing/2014/main" id="{79E5993D-0610-4CB7-099F-D671AF98D91E}"/>
                        </a:ext>
                      </a:extLst>
                    </p:cNvPr>
                    <p:cNvGrpSpPr/>
                    <p:nvPr/>
                  </p:nvGrpSpPr>
                  <p:grpSpPr>
                    <a:xfrm>
                      <a:off x="4924426" y="1552575"/>
                      <a:ext cx="76200" cy="504826"/>
                      <a:chOff x="5934075" y="1247774"/>
                      <a:chExt cx="104775" cy="666751"/>
                    </a:xfrm>
                  </p:grpSpPr>
                  <p:sp>
                    <p:nvSpPr>
                      <p:cNvPr id="603" name="フローチャート: 論理積ゲート 602">
                        <a:extLst>
                          <a:ext uri="{FF2B5EF4-FFF2-40B4-BE49-F238E27FC236}">
                            <a16:creationId xmlns:a16="http://schemas.microsoft.com/office/drawing/2014/main" id="{75BB5E6C-625A-71DB-C1F6-69C3E01CDF7D}"/>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04" name="四角形: 角を丸くする 603">
                        <a:extLst>
                          <a:ext uri="{FF2B5EF4-FFF2-40B4-BE49-F238E27FC236}">
                            <a16:creationId xmlns:a16="http://schemas.microsoft.com/office/drawing/2014/main" id="{8098FC45-CDBC-9908-F7D2-E0A876EA34FC}"/>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90" name="グループ化 589">
                      <a:extLst>
                        <a:ext uri="{FF2B5EF4-FFF2-40B4-BE49-F238E27FC236}">
                          <a16:creationId xmlns:a16="http://schemas.microsoft.com/office/drawing/2014/main" id="{D78918E9-F4AB-43A4-941B-41AF5FD10930}"/>
                        </a:ext>
                      </a:extLst>
                    </p:cNvPr>
                    <p:cNvGrpSpPr/>
                    <p:nvPr/>
                  </p:nvGrpSpPr>
                  <p:grpSpPr>
                    <a:xfrm>
                      <a:off x="5095876" y="1562100"/>
                      <a:ext cx="76200" cy="504826"/>
                      <a:chOff x="5934075" y="1247774"/>
                      <a:chExt cx="104775" cy="666751"/>
                    </a:xfrm>
                  </p:grpSpPr>
                  <p:sp>
                    <p:nvSpPr>
                      <p:cNvPr id="601" name="フローチャート: 論理積ゲート 600">
                        <a:extLst>
                          <a:ext uri="{FF2B5EF4-FFF2-40B4-BE49-F238E27FC236}">
                            <a16:creationId xmlns:a16="http://schemas.microsoft.com/office/drawing/2014/main" id="{D2368915-9D59-0279-3363-60C51DA98B02}"/>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02" name="四角形: 角を丸くする 601">
                        <a:extLst>
                          <a:ext uri="{FF2B5EF4-FFF2-40B4-BE49-F238E27FC236}">
                            <a16:creationId xmlns:a16="http://schemas.microsoft.com/office/drawing/2014/main" id="{EA60595E-3CEC-1E1A-7988-1C683BA1298E}"/>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91" name="グループ化 590">
                      <a:extLst>
                        <a:ext uri="{FF2B5EF4-FFF2-40B4-BE49-F238E27FC236}">
                          <a16:creationId xmlns:a16="http://schemas.microsoft.com/office/drawing/2014/main" id="{5E32F813-CE80-D127-D73D-8CCC1DCF4786}"/>
                        </a:ext>
                      </a:extLst>
                    </p:cNvPr>
                    <p:cNvGrpSpPr/>
                    <p:nvPr/>
                  </p:nvGrpSpPr>
                  <p:grpSpPr>
                    <a:xfrm>
                      <a:off x="5257801" y="1571625"/>
                      <a:ext cx="76200" cy="504826"/>
                      <a:chOff x="5934075" y="1247774"/>
                      <a:chExt cx="104775" cy="666751"/>
                    </a:xfrm>
                  </p:grpSpPr>
                  <p:sp>
                    <p:nvSpPr>
                      <p:cNvPr id="599" name="フローチャート: 論理積ゲート 598">
                        <a:extLst>
                          <a:ext uri="{FF2B5EF4-FFF2-40B4-BE49-F238E27FC236}">
                            <a16:creationId xmlns:a16="http://schemas.microsoft.com/office/drawing/2014/main" id="{94BC54A2-7613-736F-CFF4-2445244C9B31}"/>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600" name="四角形: 角を丸くする 599">
                        <a:extLst>
                          <a:ext uri="{FF2B5EF4-FFF2-40B4-BE49-F238E27FC236}">
                            <a16:creationId xmlns:a16="http://schemas.microsoft.com/office/drawing/2014/main" id="{CADC3FC5-F670-3B80-28B6-56A8877948D3}"/>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92" name="グループ化 591">
                      <a:extLst>
                        <a:ext uri="{FF2B5EF4-FFF2-40B4-BE49-F238E27FC236}">
                          <a16:creationId xmlns:a16="http://schemas.microsoft.com/office/drawing/2014/main" id="{0826281F-F0C5-90F2-46F2-38ABB8EC2A23}"/>
                        </a:ext>
                      </a:extLst>
                    </p:cNvPr>
                    <p:cNvGrpSpPr/>
                    <p:nvPr/>
                  </p:nvGrpSpPr>
                  <p:grpSpPr>
                    <a:xfrm>
                      <a:off x="5438776" y="1581150"/>
                      <a:ext cx="76200" cy="504826"/>
                      <a:chOff x="5934075" y="1247774"/>
                      <a:chExt cx="104775" cy="666751"/>
                    </a:xfrm>
                  </p:grpSpPr>
                  <p:sp>
                    <p:nvSpPr>
                      <p:cNvPr id="597" name="フローチャート: 論理積ゲート 596">
                        <a:extLst>
                          <a:ext uri="{FF2B5EF4-FFF2-40B4-BE49-F238E27FC236}">
                            <a16:creationId xmlns:a16="http://schemas.microsoft.com/office/drawing/2014/main" id="{A5FF9265-513B-146C-2AB9-05C486E0FB5C}"/>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98" name="四角形: 角を丸くする 597">
                        <a:extLst>
                          <a:ext uri="{FF2B5EF4-FFF2-40B4-BE49-F238E27FC236}">
                            <a16:creationId xmlns:a16="http://schemas.microsoft.com/office/drawing/2014/main" id="{DC60BB7D-B606-5892-8681-EA404B5726EC}"/>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93" name="グループ化 592">
                      <a:extLst>
                        <a:ext uri="{FF2B5EF4-FFF2-40B4-BE49-F238E27FC236}">
                          <a16:creationId xmlns:a16="http://schemas.microsoft.com/office/drawing/2014/main" id="{CC154EC3-6EE7-408A-9616-6718BC7C4B58}"/>
                        </a:ext>
                      </a:extLst>
                    </p:cNvPr>
                    <p:cNvGrpSpPr/>
                    <p:nvPr/>
                  </p:nvGrpSpPr>
                  <p:grpSpPr>
                    <a:xfrm>
                      <a:off x="4371975" y="1499080"/>
                      <a:ext cx="1238250" cy="615472"/>
                      <a:chOff x="5743575" y="1638300"/>
                      <a:chExt cx="1257300" cy="504825"/>
                    </a:xfrm>
                  </p:grpSpPr>
                  <p:sp>
                    <p:nvSpPr>
                      <p:cNvPr id="594" name="正方形/長方形 593">
                        <a:extLst>
                          <a:ext uri="{FF2B5EF4-FFF2-40B4-BE49-F238E27FC236}">
                            <a16:creationId xmlns:a16="http://schemas.microsoft.com/office/drawing/2014/main" id="{5F3B6C75-4ADE-914D-811E-3F5E4897D212}"/>
                          </a:ext>
                        </a:extLst>
                      </p:cNvPr>
                      <p:cNvSpPr/>
                      <p:nvPr/>
                    </p:nvSpPr>
                    <p:spPr bwMode="auto">
                      <a:xfrm>
                        <a:off x="5743575" y="1638300"/>
                        <a:ext cx="1247775" cy="504825"/>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cxnSp>
                    <p:nvCxnSpPr>
                      <p:cNvPr id="595" name="直線コネクタ 594">
                        <a:extLst>
                          <a:ext uri="{FF2B5EF4-FFF2-40B4-BE49-F238E27FC236}">
                            <a16:creationId xmlns:a16="http://schemas.microsoft.com/office/drawing/2014/main" id="{5A2B5F58-DE8B-4C44-29C2-7DE6C4FF857D}"/>
                          </a:ext>
                        </a:extLst>
                      </p:cNvPr>
                      <p:cNvCxnSpPr>
                        <a:cxnSpLocks/>
                        <a:stCxn id="594" idx="1"/>
                        <a:endCxn id="594" idx="3"/>
                      </p:cNvCxnSpPr>
                      <p:nvPr/>
                    </p:nvCxnSpPr>
                    <p:spPr bwMode="auto">
                      <a:xfrm>
                        <a:off x="5743575" y="1890713"/>
                        <a:ext cx="1247775" cy="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6" name="直線コネクタ 595">
                        <a:extLst>
                          <a:ext uri="{FF2B5EF4-FFF2-40B4-BE49-F238E27FC236}">
                            <a16:creationId xmlns:a16="http://schemas.microsoft.com/office/drawing/2014/main" id="{9C8E9398-AD2B-10AB-E10F-5111B05FF569}"/>
                          </a:ext>
                        </a:extLst>
                      </p:cNvPr>
                      <p:cNvCxnSpPr/>
                      <p:nvPr/>
                    </p:nvCxnSpPr>
                    <p:spPr bwMode="auto">
                      <a:xfrm>
                        <a:off x="5753100" y="2005013"/>
                        <a:ext cx="1247775" cy="0"/>
                      </a:xfrm>
                      <a:prstGeom prst="line">
                        <a:avLst/>
                      </a:prstGeom>
                      <a:solidFill>
                        <a:schemeClr val="accent1"/>
                      </a:solidFill>
                      <a:ln w="28575" cap="flat" cmpd="sng" algn="ctr">
                        <a:solidFill>
                          <a:schemeClr val="tx2">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grpSp>
            <p:nvGrpSpPr>
              <p:cNvPr id="474" name="グループ化 473">
                <a:extLst>
                  <a:ext uri="{FF2B5EF4-FFF2-40B4-BE49-F238E27FC236}">
                    <a16:creationId xmlns:a16="http://schemas.microsoft.com/office/drawing/2014/main" id="{2DDE97D6-7DC9-B1CF-89B4-7331CDE2644A}"/>
                  </a:ext>
                </a:extLst>
              </p:cNvPr>
              <p:cNvGrpSpPr/>
              <p:nvPr/>
            </p:nvGrpSpPr>
            <p:grpSpPr>
              <a:xfrm>
                <a:off x="7878801" y="1726164"/>
                <a:ext cx="490758" cy="690769"/>
                <a:chOff x="595214" y="4313612"/>
                <a:chExt cx="581025" cy="982204"/>
              </a:xfrm>
            </p:grpSpPr>
            <p:grpSp>
              <p:nvGrpSpPr>
                <p:cNvPr id="476" name="グループ化 475">
                  <a:extLst>
                    <a:ext uri="{FF2B5EF4-FFF2-40B4-BE49-F238E27FC236}">
                      <a16:creationId xmlns:a16="http://schemas.microsoft.com/office/drawing/2014/main" id="{87E193F5-04E3-37B8-86B1-6A2D23C814E6}"/>
                    </a:ext>
                  </a:extLst>
                </p:cNvPr>
                <p:cNvGrpSpPr/>
                <p:nvPr/>
              </p:nvGrpSpPr>
              <p:grpSpPr>
                <a:xfrm>
                  <a:off x="595214" y="4313612"/>
                  <a:ext cx="581025" cy="477379"/>
                  <a:chOff x="595214" y="4313612"/>
                  <a:chExt cx="581025" cy="477379"/>
                </a:xfrm>
              </p:grpSpPr>
              <p:grpSp>
                <p:nvGrpSpPr>
                  <p:cNvPr id="530" name="グループ化 529">
                    <a:extLst>
                      <a:ext uri="{FF2B5EF4-FFF2-40B4-BE49-F238E27FC236}">
                        <a16:creationId xmlns:a16="http://schemas.microsoft.com/office/drawing/2014/main" id="{F2DD3370-429F-38BC-3264-7E6F9F516B05}"/>
                      </a:ext>
                    </a:extLst>
                  </p:cNvPr>
                  <p:cNvGrpSpPr/>
                  <p:nvPr/>
                </p:nvGrpSpPr>
                <p:grpSpPr>
                  <a:xfrm>
                    <a:off x="595214" y="4567038"/>
                    <a:ext cx="581025" cy="223953"/>
                    <a:chOff x="4371975" y="1499080"/>
                    <a:chExt cx="1238250" cy="615472"/>
                  </a:xfrm>
                </p:grpSpPr>
                <p:grpSp>
                  <p:nvGrpSpPr>
                    <p:cNvPr id="557" name="グループ化 556">
                      <a:extLst>
                        <a:ext uri="{FF2B5EF4-FFF2-40B4-BE49-F238E27FC236}">
                          <a16:creationId xmlns:a16="http://schemas.microsoft.com/office/drawing/2014/main" id="{C66D76BE-2F3A-BB13-107F-C6BF1B7B2282}"/>
                        </a:ext>
                      </a:extLst>
                    </p:cNvPr>
                    <p:cNvGrpSpPr/>
                    <p:nvPr/>
                  </p:nvGrpSpPr>
                  <p:grpSpPr>
                    <a:xfrm>
                      <a:off x="4438651" y="1543050"/>
                      <a:ext cx="76200" cy="504826"/>
                      <a:chOff x="5934075" y="1247774"/>
                      <a:chExt cx="104775" cy="666751"/>
                    </a:xfrm>
                  </p:grpSpPr>
                  <p:sp>
                    <p:nvSpPr>
                      <p:cNvPr id="580" name="フローチャート: 論理積ゲート 579">
                        <a:extLst>
                          <a:ext uri="{FF2B5EF4-FFF2-40B4-BE49-F238E27FC236}">
                            <a16:creationId xmlns:a16="http://schemas.microsoft.com/office/drawing/2014/main" id="{2DAFF7DF-A4E5-5687-72AE-D59E77C12D00}"/>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81" name="四角形: 角を丸くする 580">
                        <a:extLst>
                          <a:ext uri="{FF2B5EF4-FFF2-40B4-BE49-F238E27FC236}">
                            <a16:creationId xmlns:a16="http://schemas.microsoft.com/office/drawing/2014/main" id="{20FBB383-1565-A53D-763F-A19D2D802315}"/>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58" name="グループ化 557">
                      <a:extLst>
                        <a:ext uri="{FF2B5EF4-FFF2-40B4-BE49-F238E27FC236}">
                          <a16:creationId xmlns:a16="http://schemas.microsoft.com/office/drawing/2014/main" id="{382CF372-F5EC-D449-195D-5A6BE2D53044}"/>
                        </a:ext>
                      </a:extLst>
                    </p:cNvPr>
                    <p:cNvGrpSpPr/>
                    <p:nvPr/>
                  </p:nvGrpSpPr>
                  <p:grpSpPr>
                    <a:xfrm>
                      <a:off x="4600576" y="1562100"/>
                      <a:ext cx="76200" cy="504826"/>
                      <a:chOff x="5934075" y="1247774"/>
                      <a:chExt cx="104775" cy="666751"/>
                    </a:xfrm>
                  </p:grpSpPr>
                  <p:sp>
                    <p:nvSpPr>
                      <p:cNvPr id="578" name="フローチャート: 論理積ゲート 577">
                        <a:extLst>
                          <a:ext uri="{FF2B5EF4-FFF2-40B4-BE49-F238E27FC236}">
                            <a16:creationId xmlns:a16="http://schemas.microsoft.com/office/drawing/2014/main" id="{B3DE3433-12D1-D21A-50E1-7ED70183C35C}"/>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79" name="四角形: 角を丸くする 578">
                        <a:extLst>
                          <a:ext uri="{FF2B5EF4-FFF2-40B4-BE49-F238E27FC236}">
                            <a16:creationId xmlns:a16="http://schemas.microsoft.com/office/drawing/2014/main" id="{3FACB3B4-EC7A-73F8-948D-3876CBC30C85}"/>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59" name="グループ化 558">
                      <a:extLst>
                        <a:ext uri="{FF2B5EF4-FFF2-40B4-BE49-F238E27FC236}">
                          <a16:creationId xmlns:a16="http://schemas.microsoft.com/office/drawing/2014/main" id="{32EC764D-CE0C-4880-A719-F0DD71FA161A}"/>
                        </a:ext>
                      </a:extLst>
                    </p:cNvPr>
                    <p:cNvGrpSpPr/>
                    <p:nvPr/>
                  </p:nvGrpSpPr>
                  <p:grpSpPr>
                    <a:xfrm>
                      <a:off x="4762501" y="1552575"/>
                      <a:ext cx="76200" cy="504826"/>
                      <a:chOff x="5934075" y="1247774"/>
                      <a:chExt cx="104775" cy="666751"/>
                    </a:xfrm>
                  </p:grpSpPr>
                  <p:sp>
                    <p:nvSpPr>
                      <p:cNvPr id="576" name="フローチャート: 論理積ゲート 575">
                        <a:extLst>
                          <a:ext uri="{FF2B5EF4-FFF2-40B4-BE49-F238E27FC236}">
                            <a16:creationId xmlns:a16="http://schemas.microsoft.com/office/drawing/2014/main" id="{6279A538-7E3C-CE5E-722D-633473EBA02B}"/>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77" name="四角形: 角を丸くする 576">
                        <a:extLst>
                          <a:ext uri="{FF2B5EF4-FFF2-40B4-BE49-F238E27FC236}">
                            <a16:creationId xmlns:a16="http://schemas.microsoft.com/office/drawing/2014/main" id="{9B5EBDC1-4352-DB23-2A8C-744FA2253E2E}"/>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60" name="グループ化 559">
                      <a:extLst>
                        <a:ext uri="{FF2B5EF4-FFF2-40B4-BE49-F238E27FC236}">
                          <a16:creationId xmlns:a16="http://schemas.microsoft.com/office/drawing/2014/main" id="{A2926821-5BF3-435F-82BF-B73E87CCE4BB}"/>
                        </a:ext>
                      </a:extLst>
                    </p:cNvPr>
                    <p:cNvGrpSpPr/>
                    <p:nvPr/>
                  </p:nvGrpSpPr>
                  <p:grpSpPr>
                    <a:xfrm>
                      <a:off x="4924426" y="1552575"/>
                      <a:ext cx="76200" cy="504826"/>
                      <a:chOff x="5934075" y="1247774"/>
                      <a:chExt cx="104775" cy="666751"/>
                    </a:xfrm>
                  </p:grpSpPr>
                  <p:sp>
                    <p:nvSpPr>
                      <p:cNvPr id="574" name="フローチャート: 論理積ゲート 573">
                        <a:extLst>
                          <a:ext uri="{FF2B5EF4-FFF2-40B4-BE49-F238E27FC236}">
                            <a16:creationId xmlns:a16="http://schemas.microsoft.com/office/drawing/2014/main" id="{7B9BCBEC-DE72-E095-9D13-731C6923FC61}"/>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75" name="四角形: 角を丸くする 574">
                        <a:extLst>
                          <a:ext uri="{FF2B5EF4-FFF2-40B4-BE49-F238E27FC236}">
                            <a16:creationId xmlns:a16="http://schemas.microsoft.com/office/drawing/2014/main" id="{9F875707-B532-1169-A8B1-B7B05BD040A1}"/>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61" name="グループ化 560">
                      <a:extLst>
                        <a:ext uri="{FF2B5EF4-FFF2-40B4-BE49-F238E27FC236}">
                          <a16:creationId xmlns:a16="http://schemas.microsoft.com/office/drawing/2014/main" id="{23C85209-8A37-1B15-A995-582F7F5176D0}"/>
                        </a:ext>
                      </a:extLst>
                    </p:cNvPr>
                    <p:cNvGrpSpPr/>
                    <p:nvPr/>
                  </p:nvGrpSpPr>
                  <p:grpSpPr>
                    <a:xfrm>
                      <a:off x="5095876" y="1562100"/>
                      <a:ext cx="76200" cy="504826"/>
                      <a:chOff x="5934075" y="1247774"/>
                      <a:chExt cx="104775" cy="666751"/>
                    </a:xfrm>
                  </p:grpSpPr>
                  <p:sp>
                    <p:nvSpPr>
                      <p:cNvPr id="572" name="フローチャート: 論理積ゲート 571">
                        <a:extLst>
                          <a:ext uri="{FF2B5EF4-FFF2-40B4-BE49-F238E27FC236}">
                            <a16:creationId xmlns:a16="http://schemas.microsoft.com/office/drawing/2014/main" id="{0C3275E3-D0FD-EDE5-0390-22B7CC8A7059}"/>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73" name="四角形: 角を丸くする 572">
                        <a:extLst>
                          <a:ext uri="{FF2B5EF4-FFF2-40B4-BE49-F238E27FC236}">
                            <a16:creationId xmlns:a16="http://schemas.microsoft.com/office/drawing/2014/main" id="{11E2C1E5-2DBE-838A-CC87-FF170F932D83}"/>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62" name="グループ化 561">
                      <a:extLst>
                        <a:ext uri="{FF2B5EF4-FFF2-40B4-BE49-F238E27FC236}">
                          <a16:creationId xmlns:a16="http://schemas.microsoft.com/office/drawing/2014/main" id="{562B5800-B6CE-46FE-C51C-1C672637FC21}"/>
                        </a:ext>
                      </a:extLst>
                    </p:cNvPr>
                    <p:cNvGrpSpPr/>
                    <p:nvPr/>
                  </p:nvGrpSpPr>
                  <p:grpSpPr>
                    <a:xfrm>
                      <a:off x="5257801" y="1571625"/>
                      <a:ext cx="76200" cy="504826"/>
                      <a:chOff x="5934075" y="1247774"/>
                      <a:chExt cx="104775" cy="666751"/>
                    </a:xfrm>
                  </p:grpSpPr>
                  <p:sp>
                    <p:nvSpPr>
                      <p:cNvPr id="570" name="フローチャート: 論理積ゲート 569">
                        <a:extLst>
                          <a:ext uri="{FF2B5EF4-FFF2-40B4-BE49-F238E27FC236}">
                            <a16:creationId xmlns:a16="http://schemas.microsoft.com/office/drawing/2014/main" id="{AE7EDF94-DB8C-5EAD-58A8-4C10046D30B6}"/>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71" name="四角形: 角を丸くする 570">
                        <a:extLst>
                          <a:ext uri="{FF2B5EF4-FFF2-40B4-BE49-F238E27FC236}">
                            <a16:creationId xmlns:a16="http://schemas.microsoft.com/office/drawing/2014/main" id="{A035F5C6-F011-DD9D-2792-7D3CE0D5AD8A}"/>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63" name="グループ化 562">
                      <a:extLst>
                        <a:ext uri="{FF2B5EF4-FFF2-40B4-BE49-F238E27FC236}">
                          <a16:creationId xmlns:a16="http://schemas.microsoft.com/office/drawing/2014/main" id="{4D63DD72-650B-322F-B3B1-9751735D0AB8}"/>
                        </a:ext>
                      </a:extLst>
                    </p:cNvPr>
                    <p:cNvGrpSpPr/>
                    <p:nvPr/>
                  </p:nvGrpSpPr>
                  <p:grpSpPr>
                    <a:xfrm>
                      <a:off x="5438776" y="1581150"/>
                      <a:ext cx="76200" cy="504826"/>
                      <a:chOff x="5934075" y="1247774"/>
                      <a:chExt cx="104775" cy="666751"/>
                    </a:xfrm>
                  </p:grpSpPr>
                  <p:sp>
                    <p:nvSpPr>
                      <p:cNvPr id="568" name="フローチャート: 論理積ゲート 567">
                        <a:extLst>
                          <a:ext uri="{FF2B5EF4-FFF2-40B4-BE49-F238E27FC236}">
                            <a16:creationId xmlns:a16="http://schemas.microsoft.com/office/drawing/2014/main" id="{7A8C13A3-781D-1483-2549-BB44B2BDCDC3}"/>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69" name="四角形: 角を丸くする 568">
                        <a:extLst>
                          <a:ext uri="{FF2B5EF4-FFF2-40B4-BE49-F238E27FC236}">
                            <a16:creationId xmlns:a16="http://schemas.microsoft.com/office/drawing/2014/main" id="{3CB4CAF8-17D2-8057-E1A4-586B3584E779}"/>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64" name="グループ化 563">
                      <a:extLst>
                        <a:ext uri="{FF2B5EF4-FFF2-40B4-BE49-F238E27FC236}">
                          <a16:creationId xmlns:a16="http://schemas.microsoft.com/office/drawing/2014/main" id="{02CD3874-4F79-4AB6-9F9A-4A178B94194E}"/>
                        </a:ext>
                      </a:extLst>
                    </p:cNvPr>
                    <p:cNvGrpSpPr/>
                    <p:nvPr/>
                  </p:nvGrpSpPr>
                  <p:grpSpPr>
                    <a:xfrm>
                      <a:off x="4371975" y="1499080"/>
                      <a:ext cx="1238250" cy="615472"/>
                      <a:chOff x="5743575" y="1638300"/>
                      <a:chExt cx="1257300" cy="504825"/>
                    </a:xfrm>
                  </p:grpSpPr>
                  <p:sp>
                    <p:nvSpPr>
                      <p:cNvPr id="565" name="正方形/長方形 564">
                        <a:extLst>
                          <a:ext uri="{FF2B5EF4-FFF2-40B4-BE49-F238E27FC236}">
                            <a16:creationId xmlns:a16="http://schemas.microsoft.com/office/drawing/2014/main" id="{7E50B844-EF5A-68A8-5B8B-7219E02EA6ED}"/>
                          </a:ext>
                        </a:extLst>
                      </p:cNvPr>
                      <p:cNvSpPr/>
                      <p:nvPr/>
                    </p:nvSpPr>
                    <p:spPr bwMode="auto">
                      <a:xfrm>
                        <a:off x="5743575" y="1638300"/>
                        <a:ext cx="1247775" cy="504825"/>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cxnSp>
                    <p:nvCxnSpPr>
                      <p:cNvPr id="566" name="直線コネクタ 565">
                        <a:extLst>
                          <a:ext uri="{FF2B5EF4-FFF2-40B4-BE49-F238E27FC236}">
                            <a16:creationId xmlns:a16="http://schemas.microsoft.com/office/drawing/2014/main" id="{BF37CA19-2960-1D2A-EDB2-E7076625AE01}"/>
                          </a:ext>
                        </a:extLst>
                      </p:cNvPr>
                      <p:cNvCxnSpPr>
                        <a:cxnSpLocks/>
                        <a:stCxn id="565" idx="1"/>
                        <a:endCxn id="565" idx="3"/>
                      </p:cNvCxnSpPr>
                      <p:nvPr/>
                    </p:nvCxnSpPr>
                    <p:spPr bwMode="auto">
                      <a:xfrm>
                        <a:off x="5743575" y="1890713"/>
                        <a:ext cx="1247775" cy="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7" name="直線コネクタ 566">
                        <a:extLst>
                          <a:ext uri="{FF2B5EF4-FFF2-40B4-BE49-F238E27FC236}">
                            <a16:creationId xmlns:a16="http://schemas.microsoft.com/office/drawing/2014/main" id="{F7B71BA9-061D-CA66-C4FC-1214570C8052}"/>
                          </a:ext>
                        </a:extLst>
                      </p:cNvPr>
                      <p:cNvCxnSpPr/>
                      <p:nvPr/>
                    </p:nvCxnSpPr>
                    <p:spPr bwMode="auto">
                      <a:xfrm>
                        <a:off x="5753100" y="2005013"/>
                        <a:ext cx="1247775" cy="0"/>
                      </a:xfrm>
                      <a:prstGeom prst="line">
                        <a:avLst/>
                      </a:prstGeom>
                      <a:solidFill>
                        <a:schemeClr val="accent1"/>
                      </a:solidFill>
                      <a:ln w="12700" cap="flat" cmpd="sng" algn="ctr">
                        <a:solidFill>
                          <a:schemeClr val="tx2">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31" name="グループ化 530">
                    <a:extLst>
                      <a:ext uri="{FF2B5EF4-FFF2-40B4-BE49-F238E27FC236}">
                        <a16:creationId xmlns:a16="http://schemas.microsoft.com/office/drawing/2014/main" id="{78696C9C-D56C-E12F-498D-9EDBAC5375E1}"/>
                      </a:ext>
                    </a:extLst>
                  </p:cNvPr>
                  <p:cNvGrpSpPr/>
                  <p:nvPr/>
                </p:nvGrpSpPr>
                <p:grpSpPr>
                  <a:xfrm>
                    <a:off x="595214" y="4313612"/>
                    <a:ext cx="581025" cy="223953"/>
                    <a:chOff x="4371975" y="1499080"/>
                    <a:chExt cx="1238250" cy="615472"/>
                  </a:xfrm>
                </p:grpSpPr>
                <p:grpSp>
                  <p:nvGrpSpPr>
                    <p:cNvPr id="532" name="グループ化 531">
                      <a:extLst>
                        <a:ext uri="{FF2B5EF4-FFF2-40B4-BE49-F238E27FC236}">
                          <a16:creationId xmlns:a16="http://schemas.microsoft.com/office/drawing/2014/main" id="{38EF08BC-D74B-AFFD-AB97-04F5B5F6304B}"/>
                        </a:ext>
                      </a:extLst>
                    </p:cNvPr>
                    <p:cNvGrpSpPr/>
                    <p:nvPr/>
                  </p:nvGrpSpPr>
                  <p:grpSpPr>
                    <a:xfrm>
                      <a:off x="4438651" y="1543050"/>
                      <a:ext cx="76200" cy="504826"/>
                      <a:chOff x="5934075" y="1247774"/>
                      <a:chExt cx="104775" cy="666751"/>
                    </a:xfrm>
                  </p:grpSpPr>
                  <p:sp>
                    <p:nvSpPr>
                      <p:cNvPr id="555" name="フローチャート: 論理積ゲート 554">
                        <a:extLst>
                          <a:ext uri="{FF2B5EF4-FFF2-40B4-BE49-F238E27FC236}">
                            <a16:creationId xmlns:a16="http://schemas.microsoft.com/office/drawing/2014/main" id="{B0CACB0E-5891-1A64-A274-3B40DE7BCC21}"/>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56" name="四角形: 角を丸くする 555">
                        <a:extLst>
                          <a:ext uri="{FF2B5EF4-FFF2-40B4-BE49-F238E27FC236}">
                            <a16:creationId xmlns:a16="http://schemas.microsoft.com/office/drawing/2014/main" id="{579334F0-BCD3-14C1-4AB0-824574C8F77F}"/>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33" name="グループ化 532">
                      <a:extLst>
                        <a:ext uri="{FF2B5EF4-FFF2-40B4-BE49-F238E27FC236}">
                          <a16:creationId xmlns:a16="http://schemas.microsoft.com/office/drawing/2014/main" id="{6A46F410-07D7-4D7F-69E6-70572336AB82}"/>
                        </a:ext>
                      </a:extLst>
                    </p:cNvPr>
                    <p:cNvGrpSpPr/>
                    <p:nvPr/>
                  </p:nvGrpSpPr>
                  <p:grpSpPr>
                    <a:xfrm>
                      <a:off x="4600576" y="1562100"/>
                      <a:ext cx="76200" cy="504826"/>
                      <a:chOff x="5934075" y="1247774"/>
                      <a:chExt cx="104775" cy="666751"/>
                    </a:xfrm>
                  </p:grpSpPr>
                  <p:sp>
                    <p:nvSpPr>
                      <p:cNvPr id="553" name="フローチャート: 論理積ゲート 552">
                        <a:extLst>
                          <a:ext uri="{FF2B5EF4-FFF2-40B4-BE49-F238E27FC236}">
                            <a16:creationId xmlns:a16="http://schemas.microsoft.com/office/drawing/2014/main" id="{E99E5AD0-8D00-FA7E-B5D0-484945950380}"/>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54" name="四角形: 角を丸くする 553">
                        <a:extLst>
                          <a:ext uri="{FF2B5EF4-FFF2-40B4-BE49-F238E27FC236}">
                            <a16:creationId xmlns:a16="http://schemas.microsoft.com/office/drawing/2014/main" id="{6AC6944D-E932-0631-B4D2-57D58D413073}"/>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34" name="グループ化 533">
                      <a:extLst>
                        <a:ext uri="{FF2B5EF4-FFF2-40B4-BE49-F238E27FC236}">
                          <a16:creationId xmlns:a16="http://schemas.microsoft.com/office/drawing/2014/main" id="{A865B18A-2D28-95CB-7E78-2F3E2C102AA7}"/>
                        </a:ext>
                      </a:extLst>
                    </p:cNvPr>
                    <p:cNvGrpSpPr/>
                    <p:nvPr/>
                  </p:nvGrpSpPr>
                  <p:grpSpPr>
                    <a:xfrm>
                      <a:off x="4762501" y="1552575"/>
                      <a:ext cx="76200" cy="504826"/>
                      <a:chOff x="5934075" y="1247774"/>
                      <a:chExt cx="104775" cy="666751"/>
                    </a:xfrm>
                  </p:grpSpPr>
                  <p:sp>
                    <p:nvSpPr>
                      <p:cNvPr id="551" name="フローチャート: 論理積ゲート 550">
                        <a:extLst>
                          <a:ext uri="{FF2B5EF4-FFF2-40B4-BE49-F238E27FC236}">
                            <a16:creationId xmlns:a16="http://schemas.microsoft.com/office/drawing/2014/main" id="{5D5C9E8B-055C-A969-F214-C4C8506BB100}"/>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52" name="四角形: 角を丸くする 551">
                        <a:extLst>
                          <a:ext uri="{FF2B5EF4-FFF2-40B4-BE49-F238E27FC236}">
                            <a16:creationId xmlns:a16="http://schemas.microsoft.com/office/drawing/2014/main" id="{510A6975-CF98-638D-095F-0FCD5E077800}"/>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35" name="グループ化 534">
                      <a:extLst>
                        <a:ext uri="{FF2B5EF4-FFF2-40B4-BE49-F238E27FC236}">
                          <a16:creationId xmlns:a16="http://schemas.microsoft.com/office/drawing/2014/main" id="{5A3BAEC1-79EB-7ACD-8B39-2D021C119227}"/>
                        </a:ext>
                      </a:extLst>
                    </p:cNvPr>
                    <p:cNvGrpSpPr/>
                    <p:nvPr/>
                  </p:nvGrpSpPr>
                  <p:grpSpPr>
                    <a:xfrm>
                      <a:off x="4924426" y="1552575"/>
                      <a:ext cx="76200" cy="504826"/>
                      <a:chOff x="5934075" y="1247774"/>
                      <a:chExt cx="104775" cy="666751"/>
                    </a:xfrm>
                  </p:grpSpPr>
                  <p:sp>
                    <p:nvSpPr>
                      <p:cNvPr id="549" name="フローチャート: 論理積ゲート 548">
                        <a:extLst>
                          <a:ext uri="{FF2B5EF4-FFF2-40B4-BE49-F238E27FC236}">
                            <a16:creationId xmlns:a16="http://schemas.microsoft.com/office/drawing/2014/main" id="{2AA914CA-384D-C411-8620-81CCF4970712}"/>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50" name="四角形: 角を丸くする 549">
                        <a:extLst>
                          <a:ext uri="{FF2B5EF4-FFF2-40B4-BE49-F238E27FC236}">
                            <a16:creationId xmlns:a16="http://schemas.microsoft.com/office/drawing/2014/main" id="{223811DE-825F-87AE-E3A2-A93E424BB9BD}"/>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36" name="グループ化 535">
                      <a:extLst>
                        <a:ext uri="{FF2B5EF4-FFF2-40B4-BE49-F238E27FC236}">
                          <a16:creationId xmlns:a16="http://schemas.microsoft.com/office/drawing/2014/main" id="{1931266F-E8AF-EAB5-AFFF-0ABF26ECDD87}"/>
                        </a:ext>
                      </a:extLst>
                    </p:cNvPr>
                    <p:cNvGrpSpPr/>
                    <p:nvPr/>
                  </p:nvGrpSpPr>
                  <p:grpSpPr>
                    <a:xfrm>
                      <a:off x="5095876" y="1562100"/>
                      <a:ext cx="76200" cy="504826"/>
                      <a:chOff x="5934075" y="1247774"/>
                      <a:chExt cx="104775" cy="666751"/>
                    </a:xfrm>
                  </p:grpSpPr>
                  <p:sp>
                    <p:nvSpPr>
                      <p:cNvPr id="547" name="フローチャート: 論理積ゲート 546">
                        <a:extLst>
                          <a:ext uri="{FF2B5EF4-FFF2-40B4-BE49-F238E27FC236}">
                            <a16:creationId xmlns:a16="http://schemas.microsoft.com/office/drawing/2014/main" id="{58967287-7BB9-AC82-5F70-F8BBA119891B}"/>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48" name="四角形: 角を丸くする 547">
                        <a:extLst>
                          <a:ext uri="{FF2B5EF4-FFF2-40B4-BE49-F238E27FC236}">
                            <a16:creationId xmlns:a16="http://schemas.microsoft.com/office/drawing/2014/main" id="{45EDD547-5174-2D7C-F506-6069AC988D62}"/>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37" name="グループ化 536">
                      <a:extLst>
                        <a:ext uri="{FF2B5EF4-FFF2-40B4-BE49-F238E27FC236}">
                          <a16:creationId xmlns:a16="http://schemas.microsoft.com/office/drawing/2014/main" id="{7629828D-7C21-0478-A2CE-8504CF4B7453}"/>
                        </a:ext>
                      </a:extLst>
                    </p:cNvPr>
                    <p:cNvGrpSpPr/>
                    <p:nvPr/>
                  </p:nvGrpSpPr>
                  <p:grpSpPr>
                    <a:xfrm>
                      <a:off x="5257801" y="1571625"/>
                      <a:ext cx="76200" cy="504826"/>
                      <a:chOff x="5934075" y="1247774"/>
                      <a:chExt cx="104775" cy="666751"/>
                    </a:xfrm>
                  </p:grpSpPr>
                  <p:sp>
                    <p:nvSpPr>
                      <p:cNvPr id="545" name="フローチャート: 論理積ゲート 544">
                        <a:extLst>
                          <a:ext uri="{FF2B5EF4-FFF2-40B4-BE49-F238E27FC236}">
                            <a16:creationId xmlns:a16="http://schemas.microsoft.com/office/drawing/2014/main" id="{7F17E225-9EF2-37BF-0802-56C3CDEF7153}"/>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46" name="四角形: 角を丸くする 545">
                        <a:extLst>
                          <a:ext uri="{FF2B5EF4-FFF2-40B4-BE49-F238E27FC236}">
                            <a16:creationId xmlns:a16="http://schemas.microsoft.com/office/drawing/2014/main" id="{9517459F-4411-4C91-681C-7AD27508E038}"/>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38" name="グループ化 537">
                      <a:extLst>
                        <a:ext uri="{FF2B5EF4-FFF2-40B4-BE49-F238E27FC236}">
                          <a16:creationId xmlns:a16="http://schemas.microsoft.com/office/drawing/2014/main" id="{78A6B0EB-CC04-6751-FEB6-12B3691492DF}"/>
                        </a:ext>
                      </a:extLst>
                    </p:cNvPr>
                    <p:cNvGrpSpPr/>
                    <p:nvPr/>
                  </p:nvGrpSpPr>
                  <p:grpSpPr>
                    <a:xfrm>
                      <a:off x="5438776" y="1581150"/>
                      <a:ext cx="76200" cy="504826"/>
                      <a:chOff x="5934075" y="1247774"/>
                      <a:chExt cx="104775" cy="666751"/>
                    </a:xfrm>
                  </p:grpSpPr>
                  <p:sp>
                    <p:nvSpPr>
                      <p:cNvPr id="543" name="フローチャート: 論理積ゲート 542">
                        <a:extLst>
                          <a:ext uri="{FF2B5EF4-FFF2-40B4-BE49-F238E27FC236}">
                            <a16:creationId xmlns:a16="http://schemas.microsoft.com/office/drawing/2014/main" id="{7433B1DB-2F04-3FA8-ADB8-872980B0EAE9}"/>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44" name="四角形: 角を丸くする 543">
                        <a:extLst>
                          <a:ext uri="{FF2B5EF4-FFF2-40B4-BE49-F238E27FC236}">
                            <a16:creationId xmlns:a16="http://schemas.microsoft.com/office/drawing/2014/main" id="{CFFC370A-530B-A488-78D3-1E72EC499569}"/>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39" name="グループ化 538">
                      <a:extLst>
                        <a:ext uri="{FF2B5EF4-FFF2-40B4-BE49-F238E27FC236}">
                          <a16:creationId xmlns:a16="http://schemas.microsoft.com/office/drawing/2014/main" id="{D5249E8D-8ECF-3296-0D44-FE7AF95D720C}"/>
                        </a:ext>
                      </a:extLst>
                    </p:cNvPr>
                    <p:cNvGrpSpPr/>
                    <p:nvPr/>
                  </p:nvGrpSpPr>
                  <p:grpSpPr>
                    <a:xfrm>
                      <a:off x="4371975" y="1499080"/>
                      <a:ext cx="1238250" cy="615472"/>
                      <a:chOff x="5743575" y="1638300"/>
                      <a:chExt cx="1257300" cy="504825"/>
                    </a:xfrm>
                  </p:grpSpPr>
                  <p:sp>
                    <p:nvSpPr>
                      <p:cNvPr id="540" name="正方形/長方形 539">
                        <a:extLst>
                          <a:ext uri="{FF2B5EF4-FFF2-40B4-BE49-F238E27FC236}">
                            <a16:creationId xmlns:a16="http://schemas.microsoft.com/office/drawing/2014/main" id="{5C630626-B80E-0C71-8E0D-AD6364119A2E}"/>
                          </a:ext>
                        </a:extLst>
                      </p:cNvPr>
                      <p:cNvSpPr/>
                      <p:nvPr/>
                    </p:nvSpPr>
                    <p:spPr bwMode="auto">
                      <a:xfrm>
                        <a:off x="5743575" y="1638300"/>
                        <a:ext cx="1247775" cy="504825"/>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cxnSp>
                    <p:nvCxnSpPr>
                      <p:cNvPr id="541" name="直線コネクタ 540">
                        <a:extLst>
                          <a:ext uri="{FF2B5EF4-FFF2-40B4-BE49-F238E27FC236}">
                            <a16:creationId xmlns:a16="http://schemas.microsoft.com/office/drawing/2014/main" id="{379EA8DC-E6B2-24E0-8A08-4045DEDA57F7}"/>
                          </a:ext>
                        </a:extLst>
                      </p:cNvPr>
                      <p:cNvCxnSpPr>
                        <a:cxnSpLocks/>
                        <a:stCxn id="540" idx="1"/>
                        <a:endCxn id="540" idx="3"/>
                      </p:cNvCxnSpPr>
                      <p:nvPr/>
                    </p:nvCxnSpPr>
                    <p:spPr bwMode="auto">
                      <a:xfrm>
                        <a:off x="5743575" y="1890713"/>
                        <a:ext cx="1247775" cy="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直線コネクタ 541">
                        <a:extLst>
                          <a:ext uri="{FF2B5EF4-FFF2-40B4-BE49-F238E27FC236}">
                            <a16:creationId xmlns:a16="http://schemas.microsoft.com/office/drawing/2014/main" id="{E6984A6C-6A85-B182-AA0F-D545596AC04A}"/>
                          </a:ext>
                        </a:extLst>
                      </p:cNvPr>
                      <p:cNvCxnSpPr/>
                      <p:nvPr/>
                    </p:nvCxnSpPr>
                    <p:spPr bwMode="auto">
                      <a:xfrm>
                        <a:off x="5753100" y="2005013"/>
                        <a:ext cx="1247775" cy="0"/>
                      </a:xfrm>
                      <a:prstGeom prst="line">
                        <a:avLst/>
                      </a:prstGeom>
                      <a:solidFill>
                        <a:schemeClr val="accent1"/>
                      </a:solidFill>
                      <a:ln w="28575" cap="flat" cmpd="sng" algn="ctr">
                        <a:solidFill>
                          <a:schemeClr val="tx2">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477" name="グループ化 476">
                  <a:extLst>
                    <a:ext uri="{FF2B5EF4-FFF2-40B4-BE49-F238E27FC236}">
                      <a16:creationId xmlns:a16="http://schemas.microsoft.com/office/drawing/2014/main" id="{DCCFBBFD-142E-0AC1-3F9F-475DB6E34F50}"/>
                    </a:ext>
                  </a:extLst>
                </p:cNvPr>
                <p:cNvGrpSpPr/>
                <p:nvPr/>
              </p:nvGrpSpPr>
              <p:grpSpPr>
                <a:xfrm>
                  <a:off x="595214" y="4818437"/>
                  <a:ext cx="581025" cy="477379"/>
                  <a:chOff x="595214" y="4313612"/>
                  <a:chExt cx="581025" cy="477379"/>
                </a:xfrm>
              </p:grpSpPr>
              <p:grpSp>
                <p:nvGrpSpPr>
                  <p:cNvPr id="478" name="グループ化 477">
                    <a:extLst>
                      <a:ext uri="{FF2B5EF4-FFF2-40B4-BE49-F238E27FC236}">
                        <a16:creationId xmlns:a16="http://schemas.microsoft.com/office/drawing/2014/main" id="{5F544E94-CCA2-BDED-B77A-B47D8CE6502B}"/>
                      </a:ext>
                    </a:extLst>
                  </p:cNvPr>
                  <p:cNvGrpSpPr/>
                  <p:nvPr/>
                </p:nvGrpSpPr>
                <p:grpSpPr>
                  <a:xfrm>
                    <a:off x="595214" y="4567038"/>
                    <a:ext cx="581025" cy="223953"/>
                    <a:chOff x="4371975" y="1499080"/>
                    <a:chExt cx="1238250" cy="615472"/>
                  </a:xfrm>
                </p:grpSpPr>
                <p:grpSp>
                  <p:nvGrpSpPr>
                    <p:cNvPr id="505" name="グループ化 504">
                      <a:extLst>
                        <a:ext uri="{FF2B5EF4-FFF2-40B4-BE49-F238E27FC236}">
                          <a16:creationId xmlns:a16="http://schemas.microsoft.com/office/drawing/2014/main" id="{59F372FA-6F5F-F8CA-33BE-1388400A3690}"/>
                        </a:ext>
                      </a:extLst>
                    </p:cNvPr>
                    <p:cNvGrpSpPr/>
                    <p:nvPr/>
                  </p:nvGrpSpPr>
                  <p:grpSpPr>
                    <a:xfrm>
                      <a:off x="4438651" y="1543050"/>
                      <a:ext cx="76200" cy="504826"/>
                      <a:chOff x="5934075" y="1247774"/>
                      <a:chExt cx="104775" cy="666751"/>
                    </a:xfrm>
                  </p:grpSpPr>
                  <p:sp>
                    <p:nvSpPr>
                      <p:cNvPr id="528" name="フローチャート: 論理積ゲート 527">
                        <a:extLst>
                          <a:ext uri="{FF2B5EF4-FFF2-40B4-BE49-F238E27FC236}">
                            <a16:creationId xmlns:a16="http://schemas.microsoft.com/office/drawing/2014/main" id="{C84841B1-7E37-0F6C-B4D3-985E3C64D906}"/>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29" name="四角形: 角を丸くする 528">
                        <a:extLst>
                          <a:ext uri="{FF2B5EF4-FFF2-40B4-BE49-F238E27FC236}">
                            <a16:creationId xmlns:a16="http://schemas.microsoft.com/office/drawing/2014/main" id="{58D6AC55-1028-B996-4F0A-00291D50EFCA}"/>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06" name="グループ化 505">
                      <a:extLst>
                        <a:ext uri="{FF2B5EF4-FFF2-40B4-BE49-F238E27FC236}">
                          <a16:creationId xmlns:a16="http://schemas.microsoft.com/office/drawing/2014/main" id="{9C15A38D-3F2C-AB93-2A3A-F49E8A1C0BBD}"/>
                        </a:ext>
                      </a:extLst>
                    </p:cNvPr>
                    <p:cNvGrpSpPr/>
                    <p:nvPr/>
                  </p:nvGrpSpPr>
                  <p:grpSpPr>
                    <a:xfrm>
                      <a:off x="4600576" y="1562100"/>
                      <a:ext cx="76200" cy="504826"/>
                      <a:chOff x="5934075" y="1247774"/>
                      <a:chExt cx="104775" cy="666751"/>
                    </a:xfrm>
                  </p:grpSpPr>
                  <p:sp>
                    <p:nvSpPr>
                      <p:cNvPr id="526" name="フローチャート: 論理積ゲート 525">
                        <a:extLst>
                          <a:ext uri="{FF2B5EF4-FFF2-40B4-BE49-F238E27FC236}">
                            <a16:creationId xmlns:a16="http://schemas.microsoft.com/office/drawing/2014/main" id="{59E6FC2D-F62F-7A2C-9D03-128D9C872FCE}"/>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27" name="四角形: 角を丸くする 526">
                        <a:extLst>
                          <a:ext uri="{FF2B5EF4-FFF2-40B4-BE49-F238E27FC236}">
                            <a16:creationId xmlns:a16="http://schemas.microsoft.com/office/drawing/2014/main" id="{3F93FB02-F4C9-1A17-5BBD-05918A555BE5}"/>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07" name="グループ化 506">
                      <a:extLst>
                        <a:ext uri="{FF2B5EF4-FFF2-40B4-BE49-F238E27FC236}">
                          <a16:creationId xmlns:a16="http://schemas.microsoft.com/office/drawing/2014/main" id="{AAE7F30A-6423-CD43-7623-01C8493D93E3}"/>
                        </a:ext>
                      </a:extLst>
                    </p:cNvPr>
                    <p:cNvGrpSpPr/>
                    <p:nvPr/>
                  </p:nvGrpSpPr>
                  <p:grpSpPr>
                    <a:xfrm>
                      <a:off x="4762501" y="1552575"/>
                      <a:ext cx="76200" cy="504826"/>
                      <a:chOff x="5934075" y="1247774"/>
                      <a:chExt cx="104775" cy="666751"/>
                    </a:xfrm>
                  </p:grpSpPr>
                  <p:sp>
                    <p:nvSpPr>
                      <p:cNvPr id="524" name="フローチャート: 論理積ゲート 523">
                        <a:extLst>
                          <a:ext uri="{FF2B5EF4-FFF2-40B4-BE49-F238E27FC236}">
                            <a16:creationId xmlns:a16="http://schemas.microsoft.com/office/drawing/2014/main" id="{94801F28-1C30-FD15-4194-DA86321A750F}"/>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25" name="四角形: 角を丸くする 524">
                        <a:extLst>
                          <a:ext uri="{FF2B5EF4-FFF2-40B4-BE49-F238E27FC236}">
                            <a16:creationId xmlns:a16="http://schemas.microsoft.com/office/drawing/2014/main" id="{BE09E2FF-DC06-7BE9-F9E2-117F2F08E6EB}"/>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08" name="グループ化 507">
                      <a:extLst>
                        <a:ext uri="{FF2B5EF4-FFF2-40B4-BE49-F238E27FC236}">
                          <a16:creationId xmlns:a16="http://schemas.microsoft.com/office/drawing/2014/main" id="{A502D79F-8916-DBB6-65DD-60AEA80579FD}"/>
                        </a:ext>
                      </a:extLst>
                    </p:cNvPr>
                    <p:cNvGrpSpPr/>
                    <p:nvPr/>
                  </p:nvGrpSpPr>
                  <p:grpSpPr>
                    <a:xfrm>
                      <a:off x="4924426" y="1552575"/>
                      <a:ext cx="76200" cy="504826"/>
                      <a:chOff x="5934075" y="1247774"/>
                      <a:chExt cx="104775" cy="666751"/>
                    </a:xfrm>
                  </p:grpSpPr>
                  <p:sp>
                    <p:nvSpPr>
                      <p:cNvPr id="522" name="フローチャート: 論理積ゲート 521">
                        <a:extLst>
                          <a:ext uri="{FF2B5EF4-FFF2-40B4-BE49-F238E27FC236}">
                            <a16:creationId xmlns:a16="http://schemas.microsoft.com/office/drawing/2014/main" id="{CDEE031C-8C50-5293-AFBE-57BB226CD450}"/>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23" name="四角形: 角を丸くする 522">
                        <a:extLst>
                          <a:ext uri="{FF2B5EF4-FFF2-40B4-BE49-F238E27FC236}">
                            <a16:creationId xmlns:a16="http://schemas.microsoft.com/office/drawing/2014/main" id="{DB2038C4-4F1E-92E9-49E8-064A29DB1699}"/>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09" name="グループ化 508">
                      <a:extLst>
                        <a:ext uri="{FF2B5EF4-FFF2-40B4-BE49-F238E27FC236}">
                          <a16:creationId xmlns:a16="http://schemas.microsoft.com/office/drawing/2014/main" id="{6E9318A0-199B-DABF-D0A2-28326B4BF567}"/>
                        </a:ext>
                      </a:extLst>
                    </p:cNvPr>
                    <p:cNvGrpSpPr/>
                    <p:nvPr/>
                  </p:nvGrpSpPr>
                  <p:grpSpPr>
                    <a:xfrm>
                      <a:off x="5095876" y="1562100"/>
                      <a:ext cx="76200" cy="504826"/>
                      <a:chOff x="5934075" y="1247774"/>
                      <a:chExt cx="104775" cy="666751"/>
                    </a:xfrm>
                  </p:grpSpPr>
                  <p:sp>
                    <p:nvSpPr>
                      <p:cNvPr id="520" name="フローチャート: 論理積ゲート 519">
                        <a:extLst>
                          <a:ext uri="{FF2B5EF4-FFF2-40B4-BE49-F238E27FC236}">
                            <a16:creationId xmlns:a16="http://schemas.microsoft.com/office/drawing/2014/main" id="{E9799B6B-288F-DB55-0315-E7A64EAB223A}"/>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21" name="四角形: 角を丸くする 520">
                        <a:extLst>
                          <a:ext uri="{FF2B5EF4-FFF2-40B4-BE49-F238E27FC236}">
                            <a16:creationId xmlns:a16="http://schemas.microsoft.com/office/drawing/2014/main" id="{318BA335-FFE7-0DFC-FD57-DBF761B891C9}"/>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10" name="グループ化 509">
                      <a:extLst>
                        <a:ext uri="{FF2B5EF4-FFF2-40B4-BE49-F238E27FC236}">
                          <a16:creationId xmlns:a16="http://schemas.microsoft.com/office/drawing/2014/main" id="{2DAF3BBD-BC60-BE63-ED36-62B37431284C}"/>
                        </a:ext>
                      </a:extLst>
                    </p:cNvPr>
                    <p:cNvGrpSpPr/>
                    <p:nvPr/>
                  </p:nvGrpSpPr>
                  <p:grpSpPr>
                    <a:xfrm>
                      <a:off x="5257801" y="1571625"/>
                      <a:ext cx="76200" cy="504826"/>
                      <a:chOff x="5934075" y="1247774"/>
                      <a:chExt cx="104775" cy="666751"/>
                    </a:xfrm>
                  </p:grpSpPr>
                  <p:sp>
                    <p:nvSpPr>
                      <p:cNvPr id="518" name="フローチャート: 論理積ゲート 517">
                        <a:extLst>
                          <a:ext uri="{FF2B5EF4-FFF2-40B4-BE49-F238E27FC236}">
                            <a16:creationId xmlns:a16="http://schemas.microsoft.com/office/drawing/2014/main" id="{75970076-01A1-C1B7-B7A8-535830768CA7}"/>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19" name="四角形: 角を丸くする 518">
                        <a:extLst>
                          <a:ext uri="{FF2B5EF4-FFF2-40B4-BE49-F238E27FC236}">
                            <a16:creationId xmlns:a16="http://schemas.microsoft.com/office/drawing/2014/main" id="{8326A27D-B638-4970-5361-389DB1C4AD47}"/>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11" name="グループ化 510">
                      <a:extLst>
                        <a:ext uri="{FF2B5EF4-FFF2-40B4-BE49-F238E27FC236}">
                          <a16:creationId xmlns:a16="http://schemas.microsoft.com/office/drawing/2014/main" id="{A84B5198-872D-71EE-D973-25711A398C4C}"/>
                        </a:ext>
                      </a:extLst>
                    </p:cNvPr>
                    <p:cNvGrpSpPr/>
                    <p:nvPr/>
                  </p:nvGrpSpPr>
                  <p:grpSpPr>
                    <a:xfrm>
                      <a:off x="5438776" y="1581150"/>
                      <a:ext cx="76200" cy="504826"/>
                      <a:chOff x="5934075" y="1247774"/>
                      <a:chExt cx="104775" cy="666751"/>
                    </a:xfrm>
                  </p:grpSpPr>
                  <p:sp>
                    <p:nvSpPr>
                      <p:cNvPr id="516" name="フローチャート: 論理積ゲート 515">
                        <a:extLst>
                          <a:ext uri="{FF2B5EF4-FFF2-40B4-BE49-F238E27FC236}">
                            <a16:creationId xmlns:a16="http://schemas.microsoft.com/office/drawing/2014/main" id="{281EA24D-8B52-ED67-6C3F-700C72581E21}"/>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17" name="四角形: 角を丸くする 516">
                        <a:extLst>
                          <a:ext uri="{FF2B5EF4-FFF2-40B4-BE49-F238E27FC236}">
                            <a16:creationId xmlns:a16="http://schemas.microsoft.com/office/drawing/2014/main" id="{7B3F636A-6FDA-989A-FC74-F4B7077A2508}"/>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512" name="グループ化 511">
                      <a:extLst>
                        <a:ext uri="{FF2B5EF4-FFF2-40B4-BE49-F238E27FC236}">
                          <a16:creationId xmlns:a16="http://schemas.microsoft.com/office/drawing/2014/main" id="{8163FC5B-5D09-0292-3C20-8ED5D0235F65}"/>
                        </a:ext>
                      </a:extLst>
                    </p:cNvPr>
                    <p:cNvGrpSpPr/>
                    <p:nvPr/>
                  </p:nvGrpSpPr>
                  <p:grpSpPr>
                    <a:xfrm>
                      <a:off x="4371975" y="1499080"/>
                      <a:ext cx="1238250" cy="615472"/>
                      <a:chOff x="5743575" y="1638300"/>
                      <a:chExt cx="1257300" cy="504825"/>
                    </a:xfrm>
                  </p:grpSpPr>
                  <p:sp>
                    <p:nvSpPr>
                      <p:cNvPr id="513" name="正方形/長方形 512">
                        <a:extLst>
                          <a:ext uri="{FF2B5EF4-FFF2-40B4-BE49-F238E27FC236}">
                            <a16:creationId xmlns:a16="http://schemas.microsoft.com/office/drawing/2014/main" id="{66C4B563-ACAA-550C-A4BF-753C5638071D}"/>
                          </a:ext>
                        </a:extLst>
                      </p:cNvPr>
                      <p:cNvSpPr/>
                      <p:nvPr/>
                    </p:nvSpPr>
                    <p:spPr bwMode="auto">
                      <a:xfrm>
                        <a:off x="5743575" y="1638300"/>
                        <a:ext cx="1247775" cy="504825"/>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cxnSp>
                    <p:nvCxnSpPr>
                      <p:cNvPr id="514" name="直線コネクタ 513">
                        <a:extLst>
                          <a:ext uri="{FF2B5EF4-FFF2-40B4-BE49-F238E27FC236}">
                            <a16:creationId xmlns:a16="http://schemas.microsoft.com/office/drawing/2014/main" id="{D72B0A6D-81A4-E68C-6BAA-9A9EF956ADAF}"/>
                          </a:ext>
                        </a:extLst>
                      </p:cNvPr>
                      <p:cNvCxnSpPr>
                        <a:cxnSpLocks/>
                        <a:stCxn id="513" idx="1"/>
                        <a:endCxn id="513" idx="3"/>
                      </p:cNvCxnSpPr>
                      <p:nvPr/>
                    </p:nvCxnSpPr>
                    <p:spPr bwMode="auto">
                      <a:xfrm>
                        <a:off x="5743575" y="1890713"/>
                        <a:ext cx="1247775" cy="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直線コネクタ 514">
                        <a:extLst>
                          <a:ext uri="{FF2B5EF4-FFF2-40B4-BE49-F238E27FC236}">
                            <a16:creationId xmlns:a16="http://schemas.microsoft.com/office/drawing/2014/main" id="{DAEF59B4-BCD5-9D4E-3CDC-5E3A7A7F7468}"/>
                          </a:ext>
                        </a:extLst>
                      </p:cNvPr>
                      <p:cNvCxnSpPr/>
                      <p:nvPr/>
                    </p:nvCxnSpPr>
                    <p:spPr bwMode="auto">
                      <a:xfrm>
                        <a:off x="5753100" y="2005013"/>
                        <a:ext cx="1247775" cy="0"/>
                      </a:xfrm>
                      <a:prstGeom prst="line">
                        <a:avLst/>
                      </a:prstGeom>
                      <a:solidFill>
                        <a:schemeClr val="accent1"/>
                      </a:solidFill>
                      <a:ln w="28575" cap="flat" cmpd="sng" algn="ctr">
                        <a:solidFill>
                          <a:schemeClr val="tx2">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79" name="グループ化 478">
                    <a:extLst>
                      <a:ext uri="{FF2B5EF4-FFF2-40B4-BE49-F238E27FC236}">
                        <a16:creationId xmlns:a16="http://schemas.microsoft.com/office/drawing/2014/main" id="{383CEDD2-72F9-BF65-60DA-98E9810105FC}"/>
                      </a:ext>
                    </a:extLst>
                  </p:cNvPr>
                  <p:cNvGrpSpPr/>
                  <p:nvPr/>
                </p:nvGrpSpPr>
                <p:grpSpPr>
                  <a:xfrm>
                    <a:off x="595214" y="4313612"/>
                    <a:ext cx="581025" cy="223953"/>
                    <a:chOff x="4371975" y="1499080"/>
                    <a:chExt cx="1238250" cy="615472"/>
                  </a:xfrm>
                </p:grpSpPr>
                <p:grpSp>
                  <p:nvGrpSpPr>
                    <p:cNvPr id="480" name="グループ化 479">
                      <a:extLst>
                        <a:ext uri="{FF2B5EF4-FFF2-40B4-BE49-F238E27FC236}">
                          <a16:creationId xmlns:a16="http://schemas.microsoft.com/office/drawing/2014/main" id="{C230E222-3947-2F23-BF82-7C1C62AFF393}"/>
                        </a:ext>
                      </a:extLst>
                    </p:cNvPr>
                    <p:cNvGrpSpPr/>
                    <p:nvPr/>
                  </p:nvGrpSpPr>
                  <p:grpSpPr>
                    <a:xfrm>
                      <a:off x="4438651" y="1543050"/>
                      <a:ext cx="76200" cy="504826"/>
                      <a:chOff x="5934075" y="1247774"/>
                      <a:chExt cx="104775" cy="666751"/>
                    </a:xfrm>
                  </p:grpSpPr>
                  <p:sp>
                    <p:nvSpPr>
                      <p:cNvPr id="503" name="フローチャート: 論理積ゲート 502">
                        <a:extLst>
                          <a:ext uri="{FF2B5EF4-FFF2-40B4-BE49-F238E27FC236}">
                            <a16:creationId xmlns:a16="http://schemas.microsoft.com/office/drawing/2014/main" id="{CF552CE6-DD54-A92E-6B97-282B4FE03C6A}"/>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04" name="四角形: 角を丸くする 503">
                        <a:extLst>
                          <a:ext uri="{FF2B5EF4-FFF2-40B4-BE49-F238E27FC236}">
                            <a16:creationId xmlns:a16="http://schemas.microsoft.com/office/drawing/2014/main" id="{5CB739DF-3803-1DEF-CADA-DC96FFDF9718}"/>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481" name="グループ化 480">
                      <a:extLst>
                        <a:ext uri="{FF2B5EF4-FFF2-40B4-BE49-F238E27FC236}">
                          <a16:creationId xmlns:a16="http://schemas.microsoft.com/office/drawing/2014/main" id="{CF58C6A4-37EA-387E-268A-7E620852C353}"/>
                        </a:ext>
                      </a:extLst>
                    </p:cNvPr>
                    <p:cNvGrpSpPr/>
                    <p:nvPr/>
                  </p:nvGrpSpPr>
                  <p:grpSpPr>
                    <a:xfrm>
                      <a:off x="4600576" y="1562100"/>
                      <a:ext cx="76200" cy="504826"/>
                      <a:chOff x="5934075" y="1247774"/>
                      <a:chExt cx="104775" cy="666751"/>
                    </a:xfrm>
                  </p:grpSpPr>
                  <p:sp>
                    <p:nvSpPr>
                      <p:cNvPr id="501" name="フローチャート: 論理積ゲート 500">
                        <a:extLst>
                          <a:ext uri="{FF2B5EF4-FFF2-40B4-BE49-F238E27FC236}">
                            <a16:creationId xmlns:a16="http://schemas.microsoft.com/office/drawing/2014/main" id="{83748D24-026A-CF9B-E5D5-C87705C299F2}"/>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02" name="四角形: 角を丸くする 501">
                        <a:extLst>
                          <a:ext uri="{FF2B5EF4-FFF2-40B4-BE49-F238E27FC236}">
                            <a16:creationId xmlns:a16="http://schemas.microsoft.com/office/drawing/2014/main" id="{EBA51833-1034-739D-0E8F-0314549EC08A}"/>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482" name="グループ化 481">
                      <a:extLst>
                        <a:ext uri="{FF2B5EF4-FFF2-40B4-BE49-F238E27FC236}">
                          <a16:creationId xmlns:a16="http://schemas.microsoft.com/office/drawing/2014/main" id="{61F09767-C1AE-D208-0911-BDD7754C555F}"/>
                        </a:ext>
                      </a:extLst>
                    </p:cNvPr>
                    <p:cNvGrpSpPr/>
                    <p:nvPr/>
                  </p:nvGrpSpPr>
                  <p:grpSpPr>
                    <a:xfrm>
                      <a:off x="4762501" y="1552575"/>
                      <a:ext cx="76200" cy="504826"/>
                      <a:chOff x="5934075" y="1247774"/>
                      <a:chExt cx="104775" cy="666751"/>
                    </a:xfrm>
                  </p:grpSpPr>
                  <p:sp>
                    <p:nvSpPr>
                      <p:cNvPr id="499" name="フローチャート: 論理積ゲート 498">
                        <a:extLst>
                          <a:ext uri="{FF2B5EF4-FFF2-40B4-BE49-F238E27FC236}">
                            <a16:creationId xmlns:a16="http://schemas.microsoft.com/office/drawing/2014/main" id="{1E48363A-68D4-8261-729E-6B01455C18E9}"/>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500" name="四角形: 角を丸くする 499">
                        <a:extLst>
                          <a:ext uri="{FF2B5EF4-FFF2-40B4-BE49-F238E27FC236}">
                            <a16:creationId xmlns:a16="http://schemas.microsoft.com/office/drawing/2014/main" id="{FBA84A30-B458-8C19-BEDF-FC2B1BD7D98D}"/>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483" name="グループ化 482">
                      <a:extLst>
                        <a:ext uri="{FF2B5EF4-FFF2-40B4-BE49-F238E27FC236}">
                          <a16:creationId xmlns:a16="http://schemas.microsoft.com/office/drawing/2014/main" id="{1FCC057E-A7AD-CF08-7CD4-AA6BC1E24900}"/>
                        </a:ext>
                      </a:extLst>
                    </p:cNvPr>
                    <p:cNvGrpSpPr/>
                    <p:nvPr/>
                  </p:nvGrpSpPr>
                  <p:grpSpPr>
                    <a:xfrm>
                      <a:off x="4924426" y="1552575"/>
                      <a:ext cx="76200" cy="504826"/>
                      <a:chOff x="5934075" y="1247774"/>
                      <a:chExt cx="104775" cy="666751"/>
                    </a:xfrm>
                  </p:grpSpPr>
                  <p:sp>
                    <p:nvSpPr>
                      <p:cNvPr id="497" name="フローチャート: 論理積ゲート 496">
                        <a:extLst>
                          <a:ext uri="{FF2B5EF4-FFF2-40B4-BE49-F238E27FC236}">
                            <a16:creationId xmlns:a16="http://schemas.microsoft.com/office/drawing/2014/main" id="{529431C4-DEBF-750A-DCE7-9581886662F3}"/>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498" name="四角形: 角を丸くする 497">
                        <a:extLst>
                          <a:ext uri="{FF2B5EF4-FFF2-40B4-BE49-F238E27FC236}">
                            <a16:creationId xmlns:a16="http://schemas.microsoft.com/office/drawing/2014/main" id="{B1E8BC45-768D-F052-D0E3-5DA86FE7ED9A}"/>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484" name="グループ化 483">
                      <a:extLst>
                        <a:ext uri="{FF2B5EF4-FFF2-40B4-BE49-F238E27FC236}">
                          <a16:creationId xmlns:a16="http://schemas.microsoft.com/office/drawing/2014/main" id="{694663BA-DB52-0BE0-AB94-C595FA18AA62}"/>
                        </a:ext>
                      </a:extLst>
                    </p:cNvPr>
                    <p:cNvGrpSpPr/>
                    <p:nvPr/>
                  </p:nvGrpSpPr>
                  <p:grpSpPr>
                    <a:xfrm>
                      <a:off x="5095876" y="1562100"/>
                      <a:ext cx="76200" cy="504826"/>
                      <a:chOff x="5934075" y="1247774"/>
                      <a:chExt cx="104775" cy="666751"/>
                    </a:xfrm>
                  </p:grpSpPr>
                  <p:sp>
                    <p:nvSpPr>
                      <p:cNvPr id="495" name="フローチャート: 論理積ゲート 494">
                        <a:extLst>
                          <a:ext uri="{FF2B5EF4-FFF2-40B4-BE49-F238E27FC236}">
                            <a16:creationId xmlns:a16="http://schemas.microsoft.com/office/drawing/2014/main" id="{6D40D64B-64EF-078A-10C3-2ED0DC9CB0D9}"/>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496" name="四角形: 角を丸くする 495">
                        <a:extLst>
                          <a:ext uri="{FF2B5EF4-FFF2-40B4-BE49-F238E27FC236}">
                            <a16:creationId xmlns:a16="http://schemas.microsoft.com/office/drawing/2014/main" id="{B7214F65-625E-8B08-9ADC-0C28523B1760}"/>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485" name="グループ化 484">
                      <a:extLst>
                        <a:ext uri="{FF2B5EF4-FFF2-40B4-BE49-F238E27FC236}">
                          <a16:creationId xmlns:a16="http://schemas.microsoft.com/office/drawing/2014/main" id="{1844150A-3D81-EC5C-2995-B2CC81B68E94}"/>
                        </a:ext>
                      </a:extLst>
                    </p:cNvPr>
                    <p:cNvGrpSpPr/>
                    <p:nvPr/>
                  </p:nvGrpSpPr>
                  <p:grpSpPr>
                    <a:xfrm>
                      <a:off x="5257801" y="1571625"/>
                      <a:ext cx="76200" cy="504826"/>
                      <a:chOff x="5934075" y="1247774"/>
                      <a:chExt cx="104775" cy="666751"/>
                    </a:xfrm>
                  </p:grpSpPr>
                  <p:sp>
                    <p:nvSpPr>
                      <p:cNvPr id="493" name="フローチャート: 論理積ゲート 492">
                        <a:extLst>
                          <a:ext uri="{FF2B5EF4-FFF2-40B4-BE49-F238E27FC236}">
                            <a16:creationId xmlns:a16="http://schemas.microsoft.com/office/drawing/2014/main" id="{ECF01936-692D-9C83-B33F-E5E7C5343A72}"/>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494" name="四角形: 角を丸くする 493">
                        <a:extLst>
                          <a:ext uri="{FF2B5EF4-FFF2-40B4-BE49-F238E27FC236}">
                            <a16:creationId xmlns:a16="http://schemas.microsoft.com/office/drawing/2014/main" id="{F16890CE-29C0-2444-02AF-F82325C09EB4}"/>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486" name="グループ化 485">
                      <a:extLst>
                        <a:ext uri="{FF2B5EF4-FFF2-40B4-BE49-F238E27FC236}">
                          <a16:creationId xmlns:a16="http://schemas.microsoft.com/office/drawing/2014/main" id="{5D9BD9A1-3A10-B64B-39EF-F430AC92349C}"/>
                        </a:ext>
                      </a:extLst>
                    </p:cNvPr>
                    <p:cNvGrpSpPr/>
                    <p:nvPr/>
                  </p:nvGrpSpPr>
                  <p:grpSpPr>
                    <a:xfrm>
                      <a:off x="5438776" y="1581150"/>
                      <a:ext cx="76200" cy="504826"/>
                      <a:chOff x="5934075" y="1247774"/>
                      <a:chExt cx="104775" cy="666751"/>
                    </a:xfrm>
                  </p:grpSpPr>
                  <p:sp>
                    <p:nvSpPr>
                      <p:cNvPr id="491" name="フローチャート: 論理積ゲート 490">
                        <a:extLst>
                          <a:ext uri="{FF2B5EF4-FFF2-40B4-BE49-F238E27FC236}">
                            <a16:creationId xmlns:a16="http://schemas.microsoft.com/office/drawing/2014/main" id="{3E815BF5-793E-4517-D83C-BFCFAF62DFF2}"/>
                          </a:ext>
                        </a:extLst>
                      </p:cNvPr>
                      <p:cNvSpPr/>
                      <p:nvPr/>
                    </p:nvSpPr>
                    <p:spPr bwMode="auto">
                      <a:xfrm rot="16200000">
                        <a:off x="5810252" y="1390649"/>
                        <a:ext cx="352426" cy="66676"/>
                      </a:xfrm>
                      <a:prstGeom prst="flowChartDelay">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sp>
                    <p:nvSpPr>
                      <p:cNvPr id="492" name="四角形: 角を丸くする 491">
                        <a:extLst>
                          <a:ext uri="{FF2B5EF4-FFF2-40B4-BE49-F238E27FC236}">
                            <a16:creationId xmlns:a16="http://schemas.microsoft.com/office/drawing/2014/main" id="{21A24D49-77A2-96EC-D2AD-33CBCF24B60C}"/>
                          </a:ext>
                        </a:extLst>
                      </p:cNvPr>
                      <p:cNvSpPr/>
                      <p:nvPr/>
                    </p:nvSpPr>
                    <p:spPr bwMode="auto">
                      <a:xfrm>
                        <a:off x="5934075" y="1609725"/>
                        <a:ext cx="104775" cy="304800"/>
                      </a:xfrm>
                      <a:prstGeom prst="roundRect">
                        <a:avLst/>
                      </a:prstGeom>
                      <a:gradFill flip="none" rotWithShape="1">
                        <a:gsLst>
                          <a:gs pos="0">
                            <a:srgbClr val="D6D6D6">
                              <a:shade val="30000"/>
                              <a:satMod val="115000"/>
                            </a:srgbClr>
                          </a:gs>
                          <a:gs pos="50000">
                            <a:srgbClr val="D6D6D6">
                              <a:shade val="67500"/>
                              <a:satMod val="115000"/>
                            </a:srgbClr>
                          </a:gs>
                          <a:gs pos="100000">
                            <a:srgbClr val="D6D6D6">
                              <a:shade val="100000"/>
                              <a:satMod val="115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grpSp>
                <p:grpSp>
                  <p:nvGrpSpPr>
                    <p:cNvPr id="487" name="グループ化 486">
                      <a:extLst>
                        <a:ext uri="{FF2B5EF4-FFF2-40B4-BE49-F238E27FC236}">
                          <a16:creationId xmlns:a16="http://schemas.microsoft.com/office/drawing/2014/main" id="{15156F97-5826-26AC-0E8B-CAAA33858A94}"/>
                        </a:ext>
                      </a:extLst>
                    </p:cNvPr>
                    <p:cNvGrpSpPr/>
                    <p:nvPr/>
                  </p:nvGrpSpPr>
                  <p:grpSpPr>
                    <a:xfrm>
                      <a:off x="4371975" y="1499080"/>
                      <a:ext cx="1238250" cy="615472"/>
                      <a:chOff x="5743575" y="1638300"/>
                      <a:chExt cx="1257300" cy="504825"/>
                    </a:xfrm>
                  </p:grpSpPr>
                  <p:sp>
                    <p:nvSpPr>
                      <p:cNvPr id="488" name="正方形/長方形 487">
                        <a:extLst>
                          <a:ext uri="{FF2B5EF4-FFF2-40B4-BE49-F238E27FC236}">
                            <a16:creationId xmlns:a16="http://schemas.microsoft.com/office/drawing/2014/main" id="{BB1B2DB9-E1B6-801C-2752-1DC8A483FE5C}"/>
                          </a:ext>
                        </a:extLst>
                      </p:cNvPr>
                      <p:cNvSpPr/>
                      <p:nvPr/>
                    </p:nvSpPr>
                    <p:spPr bwMode="auto">
                      <a:xfrm>
                        <a:off x="5743575" y="1638300"/>
                        <a:ext cx="1247775" cy="504825"/>
                      </a:xfrm>
                      <a:prstGeom prst="rect">
                        <a:avLst/>
                      </a:prstGeom>
                      <a:noFill/>
                      <a:ln w="19050"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2500" b="1" dirty="0">
                          <a:latin typeface="Meiryo UI" panose="020B0604030504040204" pitchFamily="50" charset="-128"/>
                          <a:ea typeface="Meiryo UI" panose="020B0604030504040204" pitchFamily="50" charset="-128"/>
                        </a:endParaRPr>
                      </a:p>
                    </p:txBody>
                  </p:sp>
                  <p:cxnSp>
                    <p:nvCxnSpPr>
                      <p:cNvPr id="489" name="直線コネクタ 488">
                        <a:extLst>
                          <a:ext uri="{FF2B5EF4-FFF2-40B4-BE49-F238E27FC236}">
                            <a16:creationId xmlns:a16="http://schemas.microsoft.com/office/drawing/2014/main" id="{FDBD4898-2EA5-9200-DB46-E9B632C835C2}"/>
                          </a:ext>
                        </a:extLst>
                      </p:cNvPr>
                      <p:cNvCxnSpPr>
                        <a:cxnSpLocks/>
                        <a:stCxn id="488" idx="1"/>
                        <a:endCxn id="488" idx="3"/>
                      </p:cNvCxnSpPr>
                      <p:nvPr/>
                    </p:nvCxnSpPr>
                    <p:spPr bwMode="auto">
                      <a:xfrm>
                        <a:off x="5743575" y="1890713"/>
                        <a:ext cx="1247775" cy="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0" name="直線コネクタ 489">
                        <a:extLst>
                          <a:ext uri="{FF2B5EF4-FFF2-40B4-BE49-F238E27FC236}">
                            <a16:creationId xmlns:a16="http://schemas.microsoft.com/office/drawing/2014/main" id="{14091614-BB34-E94E-0968-E7359DF08180}"/>
                          </a:ext>
                        </a:extLst>
                      </p:cNvPr>
                      <p:cNvCxnSpPr/>
                      <p:nvPr/>
                    </p:nvCxnSpPr>
                    <p:spPr bwMode="auto">
                      <a:xfrm>
                        <a:off x="5753100" y="2005013"/>
                        <a:ext cx="1247775" cy="0"/>
                      </a:xfrm>
                      <a:prstGeom prst="line">
                        <a:avLst/>
                      </a:prstGeom>
                      <a:solidFill>
                        <a:schemeClr val="accent1"/>
                      </a:solidFill>
                      <a:ln w="28575" cap="flat" cmpd="sng" algn="ctr">
                        <a:solidFill>
                          <a:schemeClr val="tx2">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475" name="正方形/長方形 474">
                <a:extLst>
                  <a:ext uri="{FF2B5EF4-FFF2-40B4-BE49-F238E27FC236}">
                    <a16:creationId xmlns:a16="http://schemas.microsoft.com/office/drawing/2014/main" id="{2FBDA058-BA3A-DEAD-3CBF-E8F7198A4EB4}"/>
                  </a:ext>
                </a:extLst>
              </p:cNvPr>
              <p:cNvSpPr/>
              <p:nvPr/>
            </p:nvSpPr>
            <p:spPr>
              <a:xfrm>
                <a:off x="8223758" y="1334273"/>
                <a:ext cx="234740" cy="7464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grpSp>
      </p:grpSp>
      <p:sp>
        <p:nvSpPr>
          <p:cNvPr id="688" name="テキスト ボックス 687">
            <a:extLst>
              <a:ext uri="{FF2B5EF4-FFF2-40B4-BE49-F238E27FC236}">
                <a16:creationId xmlns:a16="http://schemas.microsoft.com/office/drawing/2014/main" id="{924B5B85-0046-CA70-C8A1-B127B29ADE63}"/>
              </a:ext>
            </a:extLst>
          </p:cNvPr>
          <p:cNvSpPr txBox="1"/>
          <p:nvPr/>
        </p:nvSpPr>
        <p:spPr>
          <a:xfrm>
            <a:off x="9792224" y="1351371"/>
            <a:ext cx="2129109" cy="646331"/>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1</a:t>
            </a:r>
            <a:r>
              <a:rPr kumimoji="1" lang="ja-JP" altLang="en-US" b="1" dirty="0">
                <a:latin typeface="Meiryo UI" panose="020B0604030504040204" pitchFamily="50" charset="-128"/>
                <a:ea typeface="Meiryo UI" panose="020B0604030504040204" pitchFamily="50" charset="-128"/>
              </a:rPr>
              <a:t>カゴ</a:t>
            </a:r>
            <a:r>
              <a:rPr kumimoji="1" lang="en-US" altLang="ja-JP" b="1" dirty="0">
                <a:latin typeface="Meiryo UI" panose="020B0604030504040204" pitchFamily="50" charset="-128"/>
                <a:ea typeface="Meiryo UI" panose="020B0604030504040204" pitchFamily="50" charset="-128"/>
              </a:rPr>
              <a:t>170</a:t>
            </a:r>
            <a:r>
              <a:rPr lang="ja-JP" altLang="en-US" b="1" dirty="0">
                <a:latin typeface="Meiryo UI" panose="020B0604030504040204" pitchFamily="50" charset="-128"/>
                <a:ea typeface="Meiryo UI" panose="020B0604030504040204" pitchFamily="50" charset="-128"/>
              </a:rPr>
              <a:t>個</a:t>
            </a:r>
            <a:r>
              <a:rPr lang="en-US" altLang="ja-JP" b="1" dirty="0">
                <a:latin typeface="Meiryo UI" panose="020B0604030504040204" pitchFamily="50" charset="-128"/>
                <a:ea typeface="Meiryo UI" panose="020B0604030504040204" pitchFamily="50" charset="-128"/>
              </a:rPr>
              <a:t>×8</a:t>
            </a:r>
            <a:r>
              <a:rPr lang="ja-JP" altLang="en-US" b="1" dirty="0">
                <a:latin typeface="Meiryo UI" panose="020B0604030504040204" pitchFamily="50" charset="-128"/>
                <a:ea typeface="Meiryo UI" panose="020B0604030504040204" pitchFamily="50" charset="-128"/>
              </a:rPr>
              <a:t>カゴ</a:t>
            </a:r>
            <a:br>
              <a:rPr lang="en-US" altLang="ja-JP" b="1"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最大</a:t>
            </a:r>
            <a:r>
              <a:rPr lang="en-US" altLang="ja-JP" b="1" dirty="0">
                <a:latin typeface="Meiryo UI" panose="020B0604030504040204" pitchFamily="50" charset="-128"/>
                <a:ea typeface="Meiryo UI" panose="020B0604030504040204" pitchFamily="50" charset="-128"/>
              </a:rPr>
              <a:t>1360</a:t>
            </a:r>
            <a:r>
              <a:rPr lang="ja-JP" altLang="en-US" b="1" dirty="0">
                <a:latin typeface="Meiryo UI" panose="020B0604030504040204" pitchFamily="50" charset="-128"/>
                <a:ea typeface="Meiryo UI" panose="020B0604030504040204" pitchFamily="50" charset="-128"/>
              </a:rPr>
              <a:t>個積載</a:t>
            </a:r>
            <a:endParaRPr lang="en-US" altLang="ja-JP" b="1" dirty="0">
              <a:latin typeface="Meiryo UI" panose="020B0604030504040204" pitchFamily="50" charset="-128"/>
              <a:ea typeface="Meiryo UI" panose="020B0604030504040204" pitchFamily="50" charset="-128"/>
            </a:endParaRPr>
          </a:p>
        </p:txBody>
      </p:sp>
      <p:sp>
        <p:nvSpPr>
          <p:cNvPr id="689" name="テキスト ボックス 688">
            <a:extLst>
              <a:ext uri="{FF2B5EF4-FFF2-40B4-BE49-F238E27FC236}">
                <a16:creationId xmlns:a16="http://schemas.microsoft.com/office/drawing/2014/main" id="{88A8EC30-E28E-1800-EF98-C8E1A1A3B534}"/>
              </a:ext>
            </a:extLst>
          </p:cNvPr>
          <p:cNvSpPr txBox="1"/>
          <p:nvPr/>
        </p:nvSpPr>
        <p:spPr>
          <a:xfrm>
            <a:off x="5682097" y="735147"/>
            <a:ext cx="6400847"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製品の入ったカゴを投入すると自動でハンガーに搭載される</a:t>
            </a:r>
          </a:p>
        </p:txBody>
      </p:sp>
      <p:sp>
        <p:nvSpPr>
          <p:cNvPr id="690" name="吹き出し: 角を丸めた四角形 689">
            <a:extLst>
              <a:ext uri="{FF2B5EF4-FFF2-40B4-BE49-F238E27FC236}">
                <a16:creationId xmlns:a16="http://schemas.microsoft.com/office/drawing/2014/main" id="{2E72A626-FAFF-A7C6-FF0E-BA19F94D7A62}"/>
              </a:ext>
            </a:extLst>
          </p:cNvPr>
          <p:cNvSpPr/>
          <p:nvPr/>
        </p:nvSpPr>
        <p:spPr>
          <a:xfrm>
            <a:off x="6298721" y="1035984"/>
            <a:ext cx="1336435" cy="1133858"/>
          </a:xfrm>
          <a:prstGeom prst="wedgeRoundRectCallout">
            <a:avLst>
              <a:gd name="adj1" fmla="val 93760"/>
              <a:gd name="adj2" fmla="val 18684"/>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pic>
        <p:nvPicPr>
          <p:cNvPr id="701" name="図 700">
            <a:extLst>
              <a:ext uri="{FF2B5EF4-FFF2-40B4-BE49-F238E27FC236}">
                <a16:creationId xmlns:a16="http://schemas.microsoft.com/office/drawing/2014/main" id="{266126D0-BFD0-510A-564D-B41A26DBC9C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50" b="96953" l="3309" r="95956">
                        <a14:foregroundMark x1="74632" y1="8578" x2="56985" y2="8126"/>
                        <a14:foregroundMark x1="56985" y1="8126" x2="40564" y2="11964"/>
                        <a14:foregroundMark x1="40564" y1="11964" x2="23652" y2="34763"/>
                        <a14:foregroundMark x1="44853" y1="7336" x2="23775" y2="22686"/>
                        <a14:foregroundMark x1="23775" y1="22686" x2="23652" y2="24041"/>
                        <a14:foregroundMark x1="33211" y1="7562" x2="25368" y2="15350"/>
                        <a14:foregroundMark x1="13358" y1="32619" x2="6863" y2="42325"/>
                        <a14:foregroundMark x1="4657" y1="46501" x2="5515" y2="59819"/>
                        <a14:foregroundMark x1="4657" y1="51693" x2="3431" y2="59255"/>
                        <a14:foregroundMark x1="14828" y1="53499" x2="21078" y2="71558"/>
                        <a14:foregroundMark x1="21078" y1="71558" x2="21078" y2="71558"/>
                        <a14:foregroundMark x1="9681" y1="71558" x2="20588" y2="82731"/>
                        <a14:foregroundMark x1="20588" y1="82731" x2="21078" y2="82506"/>
                        <a14:foregroundMark x1="26471" y1="86117" x2="44730" y2="92889"/>
                        <a14:foregroundMark x1="44730" y1="92889" x2="45098" y2="91648"/>
                        <a14:foregroundMark x1="37255" y1="84086" x2="45466" y2="87698"/>
                        <a14:foregroundMark x1="38603" y1="95260" x2="67034" y2="91535"/>
                        <a14:foregroundMark x1="67034" y1="91535" x2="71569" y2="88036"/>
                        <a14:foregroundMark x1="85172" y1="85327" x2="95956" y2="66366"/>
                        <a14:foregroundMark x1="39828" y1="34989" x2="39461" y2="37810"/>
                        <a14:foregroundMark x1="41176" y1="38375" x2="33456" y2="57336"/>
                        <a14:foregroundMark x1="33456" y1="57336" x2="43137" y2="68623"/>
                        <a14:foregroundMark x1="40319" y1="38149" x2="31495" y2="46727"/>
                        <a14:foregroundMark x1="54167" y1="36569" x2="66667" y2="50677"/>
                        <a14:foregroundMark x1="66667" y1="50677" x2="65686" y2="65237"/>
                        <a14:foregroundMark x1="65686" y1="65237" x2="65319" y2="64786"/>
                        <a14:foregroundMark x1="64951" y1="55869" x2="61642" y2="61061"/>
                        <a14:foregroundMark x1="65319" y1="50903" x2="59314" y2="36795"/>
                        <a14:foregroundMark x1="59314" y1="36795" x2="59314" y2="36795"/>
                        <a14:foregroundMark x1="36642" y1="53837" x2="45956" y2="65576"/>
                        <a14:foregroundMark x1="45956" y1="65576" x2="45956" y2="65576"/>
                        <a14:foregroundMark x1="46324" y1="67381" x2="35539" y2="52822"/>
                        <a14:foregroundMark x1="35539" y1="52822" x2="35539" y2="51919"/>
                        <a14:foregroundMark x1="39828" y1="60271" x2="35784" y2="61625"/>
                        <a14:foregroundMark x1="44853" y1="97178" x2="68137" y2="96388"/>
                        <a14:foregroundMark x1="61642" y1="68623" x2="64461" y2="63205"/>
                        <a14:foregroundMark x1="45098" y1="57675" x2="46324" y2="61061"/>
                        <a14:foregroundMark x1="33211" y1="4402" x2="33211" y2="4402"/>
                        <a14:foregroundMark x1="31495" y1="5192" x2="56618" y2="3950"/>
                        <a14:foregroundMark x1="56618" y1="3950" x2="84314" y2="6546"/>
                        <a14:foregroundMark x1="89338" y1="36343" x2="89338" y2="36343"/>
                        <a14:foregroundMark x1="61642" y1="65576" x2="58211" y2="66591"/>
                      </a14:backgroundRemoval>
                    </a14:imgEffect>
                  </a14:imgLayer>
                </a14:imgProps>
              </a:ext>
            </a:extLst>
          </a:blip>
          <a:stretch>
            <a:fillRect/>
          </a:stretch>
        </p:blipFill>
        <p:spPr>
          <a:xfrm>
            <a:off x="7017840" y="3964067"/>
            <a:ext cx="721545" cy="783442"/>
          </a:xfrm>
          <a:prstGeom prst="rect">
            <a:avLst/>
          </a:prstGeom>
        </p:spPr>
      </p:pic>
      <p:cxnSp>
        <p:nvCxnSpPr>
          <p:cNvPr id="5" name="直線矢印コネクタ 4">
            <a:extLst>
              <a:ext uri="{FF2B5EF4-FFF2-40B4-BE49-F238E27FC236}">
                <a16:creationId xmlns:a16="http://schemas.microsoft.com/office/drawing/2014/main" id="{B232692B-4382-70FA-47FB-6EFC4BE5F3EE}"/>
              </a:ext>
            </a:extLst>
          </p:cNvPr>
          <p:cNvCxnSpPr>
            <a:cxnSpLocks/>
          </p:cNvCxnSpPr>
          <p:nvPr/>
        </p:nvCxnSpPr>
        <p:spPr>
          <a:xfrm flipV="1">
            <a:off x="7024544" y="3469690"/>
            <a:ext cx="429275" cy="7130"/>
          </a:xfrm>
          <a:prstGeom prst="straightConnector1">
            <a:avLst/>
          </a:prstGeom>
          <a:ln w="38100">
            <a:solidFill>
              <a:schemeClr val="accent4">
                <a:lumMod val="60000"/>
                <a:lumOff val="40000"/>
              </a:schemeClr>
            </a:solidFill>
            <a:tailEnd type="triangle"/>
          </a:ln>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5F6ABB03-99D6-A443-0C1F-EB7022D4851B}"/>
              </a:ext>
            </a:extLst>
          </p:cNvPr>
          <p:cNvCxnSpPr>
            <a:cxnSpLocks/>
          </p:cNvCxnSpPr>
          <p:nvPr/>
        </p:nvCxnSpPr>
        <p:spPr>
          <a:xfrm flipV="1">
            <a:off x="7650891" y="3469690"/>
            <a:ext cx="429275" cy="7130"/>
          </a:xfrm>
          <a:prstGeom prst="straightConnector1">
            <a:avLst/>
          </a:prstGeom>
          <a:ln w="38100">
            <a:solidFill>
              <a:srgbClr val="4AD4F4"/>
            </a:solidFill>
            <a:tailEnd type="triangle"/>
          </a:ln>
        </p:spPr>
        <p:style>
          <a:lnRef idx="1">
            <a:schemeClr val="dk1"/>
          </a:lnRef>
          <a:fillRef idx="0">
            <a:schemeClr val="dk1"/>
          </a:fillRef>
          <a:effectRef idx="0">
            <a:schemeClr val="dk1"/>
          </a:effectRef>
          <a:fontRef idx="minor">
            <a:schemeClr val="tx1"/>
          </a:fontRef>
        </p:style>
      </p:cxnSp>
      <p:cxnSp>
        <p:nvCxnSpPr>
          <p:cNvPr id="7" name="直線矢印コネクタ 6">
            <a:extLst>
              <a:ext uri="{FF2B5EF4-FFF2-40B4-BE49-F238E27FC236}">
                <a16:creationId xmlns:a16="http://schemas.microsoft.com/office/drawing/2014/main" id="{AE593E97-8751-AFFD-A5CC-C05C49CC9F07}"/>
              </a:ext>
            </a:extLst>
          </p:cNvPr>
          <p:cNvCxnSpPr>
            <a:cxnSpLocks/>
          </p:cNvCxnSpPr>
          <p:nvPr/>
        </p:nvCxnSpPr>
        <p:spPr>
          <a:xfrm flipV="1">
            <a:off x="8262351" y="3469690"/>
            <a:ext cx="429275" cy="7130"/>
          </a:xfrm>
          <a:prstGeom prst="straightConnector1">
            <a:avLst/>
          </a:prstGeom>
          <a:ln w="38100">
            <a:solidFill>
              <a:srgbClr val="4AD4F4"/>
            </a:solidFill>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4BCAF3E3-8A99-54E6-7320-7159E69079E0}"/>
              </a:ext>
            </a:extLst>
          </p:cNvPr>
          <p:cNvCxnSpPr>
            <a:cxnSpLocks/>
          </p:cNvCxnSpPr>
          <p:nvPr/>
        </p:nvCxnSpPr>
        <p:spPr>
          <a:xfrm flipV="1">
            <a:off x="8879056" y="3469690"/>
            <a:ext cx="429275" cy="7130"/>
          </a:xfrm>
          <a:prstGeom prst="straightConnector1">
            <a:avLst/>
          </a:prstGeom>
          <a:ln w="38100">
            <a:solidFill>
              <a:srgbClr val="4AD4F4"/>
            </a:solidFill>
            <a:tailEnd type="triangle"/>
          </a:ln>
        </p:spPr>
        <p:style>
          <a:lnRef idx="1">
            <a:schemeClr val="dk1"/>
          </a:lnRef>
          <a:fillRef idx="0">
            <a:schemeClr val="dk1"/>
          </a:fillRef>
          <a:effectRef idx="0">
            <a:schemeClr val="dk1"/>
          </a:effectRef>
          <a:fontRef idx="minor">
            <a:schemeClr val="tx1"/>
          </a:fontRef>
        </p:style>
      </p:cxnSp>
      <p:sp>
        <p:nvSpPr>
          <p:cNvPr id="51" name="正方形/長方形 50">
            <a:extLst>
              <a:ext uri="{FF2B5EF4-FFF2-40B4-BE49-F238E27FC236}">
                <a16:creationId xmlns:a16="http://schemas.microsoft.com/office/drawing/2014/main" id="{BD2ADE5B-8086-2818-9C9A-3D476D1D27ED}"/>
              </a:ext>
            </a:extLst>
          </p:cNvPr>
          <p:cNvSpPr/>
          <p:nvPr/>
        </p:nvSpPr>
        <p:spPr>
          <a:xfrm>
            <a:off x="201412" y="410693"/>
            <a:ext cx="2032446" cy="430887"/>
          </a:xfrm>
          <a:prstGeom prst="rect">
            <a:avLst/>
          </a:prstGeom>
        </p:spPr>
        <p:txBody>
          <a:bodyPr wrap="square">
            <a:spAutoFit/>
          </a:bodyPr>
          <a:lstStyle/>
          <a:p>
            <a:r>
              <a:rPr lang="ja-JP" altLang="en-US" sz="2200" b="1" dirty="0">
                <a:latin typeface="Meiryo UI" panose="020B0604030504040204" pitchFamily="50" charset="-128"/>
                <a:ea typeface="Meiryo UI" panose="020B0604030504040204" pitchFamily="50" charset="-128"/>
              </a:rPr>
              <a:t>■工程説明</a:t>
            </a:r>
            <a:endParaRPr lang="en-US" altLang="ja-JP" sz="2200" b="1" dirty="0">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D0F5D9C3-EB97-0BB9-3F5C-51A2DA768FC0}"/>
              </a:ext>
            </a:extLst>
          </p:cNvPr>
          <p:cNvSpPr/>
          <p:nvPr/>
        </p:nvSpPr>
        <p:spPr>
          <a:xfrm>
            <a:off x="25125" y="692165"/>
            <a:ext cx="5551055" cy="449739"/>
          </a:xfrm>
          <a:prstGeom prst="rect">
            <a:avLst/>
          </a:prstGeom>
        </p:spPr>
        <p:txBody>
          <a:bodyPr wrap="square">
            <a:spAutoFit/>
          </a:bodyPr>
          <a:lstStyle/>
          <a:p>
            <a:pPr>
              <a:lnSpc>
                <a:spcPct val="150000"/>
              </a:lnSpc>
            </a:pPr>
            <a:r>
              <a:rPr lang="en-US" altLang="ja-JP"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設備</a:t>
            </a:r>
            <a:r>
              <a:rPr lang="en-US" altLang="ja-JP" dirty="0">
                <a:latin typeface="Meiryo UI" panose="020B0604030504040204" pitchFamily="50" charset="-128"/>
                <a:ea typeface="Meiryo UI" panose="020B0604030504040204" pitchFamily="50" charset="-128"/>
              </a:rPr>
              <a:t>】</a:t>
            </a:r>
            <a:r>
              <a:rPr lang="ja-JP" altLang="en-US" b="1" u="sng" dirty="0">
                <a:latin typeface="Meiryo UI" panose="020B0604030504040204" pitchFamily="50" charset="-128"/>
                <a:ea typeface="Meiryo UI" panose="020B0604030504040204" pitchFamily="50" charset="-128"/>
              </a:rPr>
              <a:t>縦</a:t>
            </a:r>
            <a:r>
              <a:rPr lang="en-US" altLang="ja-JP" b="1" u="sng" dirty="0">
                <a:latin typeface="Meiryo UI" panose="020B0604030504040204" pitchFamily="50" charset="-128"/>
                <a:ea typeface="Meiryo UI" panose="020B0604030504040204" pitchFamily="50" charset="-128"/>
              </a:rPr>
              <a:t>20</a:t>
            </a:r>
            <a:r>
              <a:rPr lang="ja-JP" altLang="en-US" b="1" u="sng" dirty="0">
                <a:latin typeface="Meiryo UI" panose="020B0604030504040204" pitchFamily="50" charset="-128"/>
                <a:ea typeface="Meiryo UI" panose="020B0604030504040204" pitchFamily="50" charset="-128"/>
              </a:rPr>
              <a:t>ｍ</a:t>
            </a:r>
            <a:r>
              <a:rPr lang="en-US" altLang="ja-JP" b="1" u="sng" dirty="0">
                <a:latin typeface="Meiryo UI" panose="020B0604030504040204" pitchFamily="50" charset="-128"/>
                <a:ea typeface="Meiryo UI" panose="020B0604030504040204" pitchFamily="50" charset="-128"/>
              </a:rPr>
              <a:t>×</a:t>
            </a:r>
            <a:r>
              <a:rPr lang="ja-JP" altLang="en-US" b="1" u="sng" dirty="0">
                <a:latin typeface="Meiryo UI" panose="020B0604030504040204" pitchFamily="50" charset="-128"/>
                <a:ea typeface="Meiryo UI" panose="020B0604030504040204" pitchFamily="50" charset="-128"/>
              </a:rPr>
              <a:t>横</a:t>
            </a:r>
            <a:r>
              <a:rPr lang="en-US" altLang="ja-JP" b="1" u="sng" dirty="0">
                <a:latin typeface="Meiryo UI" panose="020B0604030504040204" pitchFamily="50" charset="-128"/>
                <a:ea typeface="Meiryo UI" panose="020B0604030504040204" pitchFamily="50" charset="-128"/>
              </a:rPr>
              <a:t>15</a:t>
            </a:r>
            <a:r>
              <a:rPr lang="ja-JP" altLang="en-US" b="1" u="sng" dirty="0">
                <a:latin typeface="Meiryo UI" panose="020B0604030504040204" pitchFamily="50" charset="-128"/>
                <a:ea typeface="Meiryo UI" panose="020B0604030504040204" pitchFamily="50" charset="-128"/>
              </a:rPr>
              <a:t>ｍの大型処理設備</a:t>
            </a:r>
            <a:endParaRPr lang="en-US" altLang="ja-JP" b="1" u="sng" dirty="0">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BFCE095D-D996-AA69-380F-173D96766BC6}"/>
              </a:ext>
            </a:extLst>
          </p:cNvPr>
          <p:cNvSpPr txBox="1"/>
          <p:nvPr/>
        </p:nvSpPr>
        <p:spPr>
          <a:xfrm>
            <a:off x="1068774" y="3786351"/>
            <a:ext cx="877163"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黒染前</a:t>
            </a:r>
            <a:endParaRPr kumimoji="1" lang="ja-JP" altLang="en-US" b="1" dirty="0">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A38A58AA-85F1-62F8-C7E6-8C58286E81D9}"/>
              </a:ext>
            </a:extLst>
          </p:cNvPr>
          <p:cNvSpPr txBox="1"/>
          <p:nvPr/>
        </p:nvSpPr>
        <p:spPr>
          <a:xfrm>
            <a:off x="3456274" y="3748281"/>
            <a:ext cx="877163"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黒染後</a:t>
            </a:r>
          </a:p>
        </p:txBody>
      </p:sp>
      <p:pic>
        <p:nvPicPr>
          <p:cNvPr id="55" name="図 54">
            <a:extLst>
              <a:ext uri="{FF2B5EF4-FFF2-40B4-BE49-F238E27FC236}">
                <a16:creationId xmlns:a16="http://schemas.microsoft.com/office/drawing/2014/main" id="{67E50344-67F0-BF70-E60D-473DC804A1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50" b="96953" l="3309" r="95956">
                        <a14:foregroundMark x1="74632" y1="8578" x2="56985" y2="8126"/>
                        <a14:foregroundMark x1="56985" y1="8126" x2="40564" y2="11964"/>
                        <a14:foregroundMark x1="40564" y1="11964" x2="23652" y2="34763"/>
                        <a14:foregroundMark x1="44853" y1="7336" x2="23775" y2="22686"/>
                        <a14:foregroundMark x1="23775" y1="22686" x2="23652" y2="24041"/>
                        <a14:foregroundMark x1="33211" y1="7562" x2="25368" y2="15350"/>
                        <a14:foregroundMark x1="13358" y1="32619" x2="6863" y2="42325"/>
                        <a14:foregroundMark x1="4657" y1="46501" x2="5515" y2="59819"/>
                        <a14:foregroundMark x1="4657" y1="51693" x2="3431" y2="59255"/>
                        <a14:foregroundMark x1="14828" y1="53499" x2="21078" y2="71558"/>
                        <a14:foregroundMark x1="21078" y1="71558" x2="21078" y2="71558"/>
                        <a14:foregroundMark x1="9681" y1="71558" x2="20588" y2="82731"/>
                        <a14:foregroundMark x1="20588" y1="82731" x2="21078" y2="82506"/>
                        <a14:foregroundMark x1="26471" y1="86117" x2="44730" y2="92889"/>
                        <a14:foregroundMark x1="44730" y1="92889" x2="45098" y2="91648"/>
                        <a14:foregroundMark x1="37255" y1="84086" x2="45466" y2="87698"/>
                        <a14:foregroundMark x1="38603" y1="95260" x2="67034" y2="91535"/>
                        <a14:foregroundMark x1="67034" y1="91535" x2="71569" y2="88036"/>
                        <a14:foregroundMark x1="85172" y1="85327" x2="95956" y2="66366"/>
                        <a14:foregroundMark x1="39828" y1="34989" x2="39461" y2="37810"/>
                        <a14:foregroundMark x1="41176" y1="38375" x2="33456" y2="57336"/>
                        <a14:foregroundMark x1="33456" y1="57336" x2="43137" y2="68623"/>
                        <a14:foregroundMark x1="40319" y1="38149" x2="31495" y2="46727"/>
                        <a14:foregroundMark x1="54167" y1="36569" x2="66667" y2="50677"/>
                        <a14:foregroundMark x1="66667" y1="50677" x2="65686" y2="65237"/>
                        <a14:foregroundMark x1="65686" y1="65237" x2="65319" y2="64786"/>
                        <a14:foregroundMark x1="64951" y1="55869" x2="61642" y2="61061"/>
                        <a14:foregroundMark x1="65319" y1="50903" x2="59314" y2="36795"/>
                        <a14:foregroundMark x1="59314" y1="36795" x2="59314" y2="36795"/>
                        <a14:foregroundMark x1="36642" y1="53837" x2="45956" y2="65576"/>
                        <a14:foregroundMark x1="45956" y1="65576" x2="45956" y2="65576"/>
                        <a14:foregroundMark x1="46324" y1="67381" x2="35539" y2="52822"/>
                        <a14:foregroundMark x1="35539" y1="52822" x2="35539" y2="51919"/>
                        <a14:foregroundMark x1="39828" y1="60271" x2="35784" y2="61625"/>
                        <a14:foregroundMark x1="44853" y1="97178" x2="68137" y2="96388"/>
                        <a14:foregroundMark x1="61642" y1="68623" x2="64461" y2="63205"/>
                        <a14:foregroundMark x1="45098" y1="57675" x2="46324" y2="61061"/>
                        <a14:foregroundMark x1="33211" y1="4402" x2="33211" y2="4402"/>
                        <a14:foregroundMark x1="31495" y1="5192" x2="56618" y2="3950"/>
                        <a14:foregroundMark x1="56618" y1="3950" x2="84314" y2="6546"/>
                        <a14:foregroundMark x1="89338" y1="36343" x2="89338" y2="36343"/>
                        <a14:foregroundMark x1="61642" y1="65576" x2="58211" y2="66591"/>
                      </a14:backgroundRemoval>
                    </a14:imgEffect>
                  </a14:imgLayer>
                </a14:imgProps>
              </a:ext>
            </a:extLst>
          </a:blip>
          <a:stretch>
            <a:fillRect/>
          </a:stretch>
        </p:blipFill>
        <p:spPr>
          <a:xfrm>
            <a:off x="683235" y="4085442"/>
            <a:ext cx="1415359" cy="1536774"/>
          </a:xfrm>
          <a:prstGeom prst="rect">
            <a:avLst/>
          </a:prstGeom>
        </p:spPr>
      </p:pic>
      <p:sp>
        <p:nvSpPr>
          <p:cNvPr id="56" name="正方形/長方形 55">
            <a:extLst>
              <a:ext uri="{FF2B5EF4-FFF2-40B4-BE49-F238E27FC236}">
                <a16:creationId xmlns:a16="http://schemas.microsoft.com/office/drawing/2014/main" id="{3F5C4C02-B78B-D4AE-F83A-F195853F5ED9}"/>
              </a:ext>
            </a:extLst>
          </p:cNvPr>
          <p:cNvSpPr/>
          <p:nvPr/>
        </p:nvSpPr>
        <p:spPr>
          <a:xfrm>
            <a:off x="25125" y="1413785"/>
            <a:ext cx="5747030" cy="449739"/>
          </a:xfrm>
          <a:prstGeom prst="rect">
            <a:avLst/>
          </a:prstGeom>
        </p:spPr>
        <p:txBody>
          <a:bodyPr wrap="square">
            <a:spAutoFit/>
          </a:bodyPr>
          <a:lstStyle/>
          <a:p>
            <a:pPr>
              <a:lnSpc>
                <a:spcPct val="1500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目的</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黒色による美観向上、長期間の防錆能力向上</a:t>
            </a:r>
            <a:endParaRPr lang="en-US" altLang="ja-JP" b="1"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D1F67FB0-8B7D-3DBE-32CA-8EE753474F83}"/>
              </a:ext>
            </a:extLst>
          </p:cNvPr>
          <p:cNvSpPr txBox="1"/>
          <p:nvPr/>
        </p:nvSpPr>
        <p:spPr>
          <a:xfrm>
            <a:off x="25125" y="1820104"/>
            <a:ext cx="877163" cy="449739"/>
          </a:xfrm>
          <a:prstGeom prst="rect">
            <a:avLst/>
          </a:prstGeom>
          <a:noFill/>
        </p:spPr>
        <p:txBody>
          <a:bodyPr wrap="none" rtlCol="0">
            <a:spAutoFit/>
          </a:bodyPr>
          <a:lstStyle/>
          <a:p>
            <a:pPr>
              <a:lnSpc>
                <a:spcPct val="1500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特徴</a:t>
            </a:r>
            <a:r>
              <a:rPr lang="en-US" altLang="ja-JP" b="1" dirty="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F165E819-7A5D-510D-6D9F-961AE17BED65}"/>
              </a:ext>
            </a:extLst>
          </p:cNvPr>
          <p:cNvSpPr/>
          <p:nvPr/>
        </p:nvSpPr>
        <p:spPr>
          <a:xfrm>
            <a:off x="25125" y="1037620"/>
            <a:ext cx="5890128" cy="449739"/>
          </a:xfrm>
          <a:prstGeom prst="rect">
            <a:avLst/>
          </a:prstGeom>
        </p:spPr>
        <p:txBody>
          <a:bodyPr wrap="square">
            <a:spAutoFit/>
          </a:bodyPr>
          <a:lstStyle/>
          <a:p>
            <a:pPr>
              <a:lnSpc>
                <a:spcPct val="1500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黒染とは</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化学反応を利用し表面に黒い皮膜を形成</a:t>
            </a:r>
            <a:endParaRPr lang="en-US" altLang="ja-JP" b="1" dirty="0">
              <a:latin typeface="Meiryo UI" panose="020B0604030504040204" pitchFamily="50" charset="-128"/>
              <a:ea typeface="Meiryo UI" panose="020B0604030504040204" pitchFamily="50" charset="-128"/>
            </a:endParaRPr>
          </a:p>
        </p:txBody>
      </p:sp>
      <p:sp>
        <p:nvSpPr>
          <p:cNvPr id="712" name="正方形/長方形 711">
            <a:extLst>
              <a:ext uri="{FF2B5EF4-FFF2-40B4-BE49-F238E27FC236}">
                <a16:creationId xmlns:a16="http://schemas.microsoft.com/office/drawing/2014/main" id="{4DF1DDAC-191E-0D52-68AF-23E9B73E66C1}"/>
              </a:ext>
            </a:extLst>
          </p:cNvPr>
          <p:cNvSpPr/>
          <p:nvPr/>
        </p:nvSpPr>
        <p:spPr>
          <a:xfrm>
            <a:off x="1699240" y="5584188"/>
            <a:ext cx="4024802"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黒い皮膜は通称黒サビ</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良品）</a:t>
            </a:r>
            <a:endParaRPr lang="en-US" altLang="ja-JP" b="1" dirty="0">
              <a:latin typeface="Meiryo UI" panose="020B0604030504040204" pitchFamily="50" charset="-128"/>
              <a:ea typeface="Meiryo UI" panose="020B0604030504040204" pitchFamily="50" charset="-128"/>
            </a:endParaRPr>
          </a:p>
        </p:txBody>
      </p:sp>
      <p:sp>
        <p:nvSpPr>
          <p:cNvPr id="713" name="正方形/長方形 712">
            <a:extLst>
              <a:ext uri="{FF2B5EF4-FFF2-40B4-BE49-F238E27FC236}">
                <a16:creationId xmlns:a16="http://schemas.microsoft.com/office/drawing/2014/main" id="{17BB7BA0-4D05-A1C1-5D1C-28B6999BBDE9}"/>
              </a:ext>
            </a:extLst>
          </p:cNvPr>
          <p:cNvSpPr/>
          <p:nvPr/>
        </p:nvSpPr>
        <p:spPr bwMode="auto">
          <a:xfrm>
            <a:off x="5770453" y="3634684"/>
            <a:ext cx="878635" cy="1202698"/>
          </a:xfrm>
          <a:prstGeom prst="rect">
            <a:avLst/>
          </a:prstGeom>
          <a:solidFill>
            <a:schemeClr val="accent4">
              <a:lumMod val="60000"/>
              <a:lumOff val="40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355" tIns="45678" rIns="91355" bIns="45678" numCol="1" rtlCol="0" anchor="t" anchorCtr="0" compatLnSpc="1">
            <a:prstTxWarp prst="textNoShape">
              <a:avLst/>
            </a:prstTxWarp>
          </a:bodyPr>
          <a:lstStyle/>
          <a:p>
            <a:pPr algn="ctr" defTabSz="956401" fontAlgn="base">
              <a:spcBef>
                <a:spcPct val="0"/>
              </a:spcBef>
              <a:spcAft>
                <a:spcPct val="0"/>
              </a:spcAft>
            </a:pPr>
            <a:endParaRPr lang="ja-JP" altLang="en-US" sz="1100" b="1" dirty="0">
              <a:latin typeface="Meiryo UI" panose="020B0604030504040204" pitchFamily="50" charset="-128"/>
              <a:ea typeface="Meiryo UI" panose="020B0604030504040204" pitchFamily="50" charset="-128"/>
            </a:endParaRPr>
          </a:p>
        </p:txBody>
      </p:sp>
      <p:cxnSp>
        <p:nvCxnSpPr>
          <p:cNvPr id="714" name="直線コネクタ 713">
            <a:extLst>
              <a:ext uri="{FF2B5EF4-FFF2-40B4-BE49-F238E27FC236}">
                <a16:creationId xmlns:a16="http://schemas.microsoft.com/office/drawing/2014/main" id="{D6EDEC26-7DDF-C99F-E627-B32E61664AB1}"/>
              </a:ext>
            </a:extLst>
          </p:cNvPr>
          <p:cNvCxnSpPr/>
          <p:nvPr/>
        </p:nvCxnSpPr>
        <p:spPr bwMode="auto">
          <a:xfrm>
            <a:off x="6658986" y="3523996"/>
            <a:ext cx="0" cy="133871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5" name="直線コネクタ 714">
            <a:extLst>
              <a:ext uri="{FF2B5EF4-FFF2-40B4-BE49-F238E27FC236}">
                <a16:creationId xmlns:a16="http://schemas.microsoft.com/office/drawing/2014/main" id="{18603097-83E9-F7D5-57C7-B8C3F4B98A21}"/>
              </a:ext>
            </a:extLst>
          </p:cNvPr>
          <p:cNvCxnSpPr/>
          <p:nvPr/>
        </p:nvCxnSpPr>
        <p:spPr bwMode="auto">
          <a:xfrm>
            <a:off x="5759813" y="3537494"/>
            <a:ext cx="0" cy="132398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1" name="直線コネクタ 440">
            <a:extLst>
              <a:ext uri="{FF2B5EF4-FFF2-40B4-BE49-F238E27FC236}">
                <a16:creationId xmlns:a16="http://schemas.microsoft.com/office/drawing/2014/main" id="{C8E94E79-EB9A-ABD8-CDF9-9A763269006C}"/>
              </a:ext>
            </a:extLst>
          </p:cNvPr>
          <p:cNvCxnSpPr/>
          <p:nvPr/>
        </p:nvCxnSpPr>
        <p:spPr bwMode="auto">
          <a:xfrm>
            <a:off x="10982835" y="3526377"/>
            <a:ext cx="0" cy="133452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6" name="図 715">
            <a:extLst>
              <a:ext uri="{FF2B5EF4-FFF2-40B4-BE49-F238E27FC236}">
                <a16:creationId xmlns:a16="http://schemas.microsoft.com/office/drawing/2014/main" id="{6C26D00C-540C-E4F2-9CC3-9EE54A1819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50" b="96953" l="3309" r="95956">
                        <a14:foregroundMark x1="74632" y1="8578" x2="56985" y2="8126"/>
                        <a14:foregroundMark x1="56985" y1="8126" x2="40564" y2="11964"/>
                        <a14:foregroundMark x1="40564" y1="11964" x2="23652" y2="34763"/>
                        <a14:foregroundMark x1="44853" y1="7336" x2="23775" y2="22686"/>
                        <a14:foregroundMark x1="23775" y1="22686" x2="23652" y2="24041"/>
                        <a14:foregroundMark x1="33211" y1="7562" x2="25368" y2="15350"/>
                        <a14:foregroundMark x1="13358" y1="32619" x2="6863" y2="42325"/>
                        <a14:foregroundMark x1="4657" y1="46501" x2="5515" y2="59819"/>
                        <a14:foregroundMark x1="4657" y1="51693" x2="3431" y2="59255"/>
                        <a14:foregroundMark x1="14828" y1="53499" x2="21078" y2="71558"/>
                        <a14:foregroundMark x1="21078" y1="71558" x2="21078" y2="71558"/>
                        <a14:foregroundMark x1="9681" y1="71558" x2="20588" y2="82731"/>
                        <a14:foregroundMark x1="20588" y1="82731" x2="21078" y2="82506"/>
                        <a14:foregroundMark x1="26471" y1="86117" x2="44730" y2="92889"/>
                        <a14:foregroundMark x1="44730" y1="92889" x2="45098" y2="91648"/>
                        <a14:foregroundMark x1="37255" y1="84086" x2="45466" y2="87698"/>
                        <a14:foregroundMark x1="38603" y1="95260" x2="67034" y2="91535"/>
                        <a14:foregroundMark x1="67034" y1="91535" x2="71569" y2="88036"/>
                        <a14:foregroundMark x1="85172" y1="85327" x2="95956" y2="66366"/>
                        <a14:foregroundMark x1="39828" y1="34989" x2="39461" y2="37810"/>
                        <a14:foregroundMark x1="41176" y1="38375" x2="33456" y2="57336"/>
                        <a14:foregroundMark x1="33456" y1="57336" x2="43137" y2="68623"/>
                        <a14:foregroundMark x1="40319" y1="38149" x2="31495" y2="46727"/>
                        <a14:foregroundMark x1="54167" y1="36569" x2="66667" y2="50677"/>
                        <a14:foregroundMark x1="66667" y1="50677" x2="65686" y2="65237"/>
                        <a14:foregroundMark x1="65686" y1="65237" x2="65319" y2="64786"/>
                        <a14:foregroundMark x1="64951" y1="55869" x2="61642" y2="61061"/>
                        <a14:foregroundMark x1="65319" y1="50903" x2="59314" y2="36795"/>
                        <a14:foregroundMark x1="59314" y1="36795" x2="59314" y2="36795"/>
                        <a14:foregroundMark x1="36642" y1="53837" x2="45956" y2="65576"/>
                        <a14:foregroundMark x1="45956" y1="65576" x2="45956" y2="65576"/>
                        <a14:foregroundMark x1="46324" y1="67381" x2="35539" y2="52822"/>
                        <a14:foregroundMark x1="35539" y1="52822" x2="35539" y2="51919"/>
                        <a14:foregroundMark x1="39828" y1="60271" x2="35784" y2="61625"/>
                        <a14:foregroundMark x1="44853" y1="97178" x2="68137" y2="96388"/>
                        <a14:foregroundMark x1="61642" y1="68623" x2="64461" y2="63205"/>
                        <a14:foregroundMark x1="45098" y1="57675" x2="46324" y2="61061"/>
                        <a14:foregroundMark x1="33211" y1="4402" x2="33211" y2="4402"/>
                        <a14:foregroundMark x1="31495" y1="5192" x2="56618" y2="3950"/>
                        <a14:foregroundMark x1="56618" y1="3950" x2="84314" y2="6546"/>
                        <a14:foregroundMark x1="89338" y1="36343" x2="89338" y2="36343"/>
                        <a14:foregroundMark x1="61642" y1="65576" x2="58211" y2="66591"/>
                      </a14:backgroundRemoval>
                    </a14:imgEffect>
                  </a14:imgLayer>
                </a14:imgProps>
              </a:ext>
            </a:extLst>
          </a:blip>
          <a:stretch>
            <a:fillRect/>
          </a:stretch>
        </p:blipFill>
        <p:spPr>
          <a:xfrm>
            <a:off x="5827463" y="3915141"/>
            <a:ext cx="721545" cy="783442"/>
          </a:xfrm>
          <a:prstGeom prst="rect">
            <a:avLst/>
          </a:prstGeom>
        </p:spPr>
      </p:pic>
      <p:cxnSp>
        <p:nvCxnSpPr>
          <p:cNvPr id="717" name="直線コネクタ 716">
            <a:extLst>
              <a:ext uri="{FF2B5EF4-FFF2-40B4-BE49-F238E27FC236}">
                <a16:creationId xmlns:a16="http://schemas.microsoft.com/office/drawing/2014/main" id="{82899BEB-FBFC-C8B4-52D4-420B16E5D157}"/>
              </a:ext>
            </a:extLst>
          </p:cNvPr>
          <p:cNvCxnSpPr/>
          <p:nvPr/>
        </p:nvCxnSpPr>
        <p:spPr bwMode="auto">
          <a:xfrm>
            <a:off x="5759813" y="4847544"/>
            <a:ext cx="90045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 name="テキスト ボックス 717">
            <a:extLst>
              <a:ext uri="{FF2B5EF4-FFF2-40B4-BE49-F238E27FC236}">
                <a16:creationId xmlns:a16="http://schemas.microsoft.com/office/drawing/2014/main" id="{A9B709A7-D0EC-2BD9-2A3C-49351589E111}"/>
              </a:ext>
            </a:extLst>
          </p:cNvPr>
          <p:cNvSpPr txBox="1"/>
          <p:nvPr/>
        </p:nvSpPr>
        <p:spPr>
          <a:xfrm>
            <a:off x="5792879" y="3357051"/>
            <a:ext cx="1061001" cy="338552"/>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前洗浄</a:t>
            </a:r>
          </a:p>
        </p:txBody>
      </p:sp>
      <p:cxnSp>
        <p:nvCxnSpPr>
          <p:cNvPr id="18" name="直線矢印コネクタ 17">
            <a:extLst>
              <a:ext uri="{FF2B5EF4-FFF2-40B4-BE49-F238E27FC236}">
                <a16:creationId xmlns:a16="http://schemas.microsoft.com/office/drawing/2014/main" id="{6171F390-7FBD-F48B-F542-46C5D6AC70F4}"/>
              </a:ext>
            </a:extLst>
          </p:cNvPr>
          <p:cNvCxnSpPr>
            <a:cxnSpLocks/>
          </p:cNvCxnSpPr>
          <p:nvPr/>
        </p:nvCxnSpPr>
        <p:spPr>
          <a:xfrm>
            <a:off x="2233858" y="3148162"/>
            <a:ext cx="2551465" cy="0"/>
          </a:xfrm>
          <a:prstGeom prst="straightConnector1">
            <a:avLst/>
          </a:prstGeom>
          <a:ln w="25400">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AA84B695-7EAF-55EA-086F-774F010F5A2D}"/>
              </a:ext>
            </a:extLst>
          </p:cNvPr>
          <p:cNvSpPr txBox="1"/>
          <p:nvPr/>
        </p:nvSpPr>
        <p:spPr>
          <a:xfrm>
            <a:off x="41096" y="2585057"/>
            <a:ext cx="1282723"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物の流れ</a:t>
            </a:r>
            <a:r>
              <a:rPr lang="en-US" altLang="ja-JP" b="1" dirty="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0CD09F34-6912-2A87-FDB9-84694027A2C0}"/>
              </a:ext>
            </a:extLst>
          </p:cNvPr>
          <p:cNvSpPr txBox="1"/>
          <p:nvPr/>
        </p:nvSpPr>
        <p:spPr>
          <a:xfrm>
            <a:off x="838354" y="1907720"/>
            <a:ext cx="4087484" cy="646331"/>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・被膜が薄い</a:t>
            </a:r>
            <a:r>
              <a:rPr lang="en-US" altLang="ja-JP" b="1" dirty="0">
                <a:latin typeface="Meiryo UI" panose="020B0604030504040204" pitchFamily="50" charset="-128"/>
                <a:ea typeface="Meiryo UI" panose="020B0604030504040204" pitchFamily="50" charset="-128"/>
              </a:rPr>
              <a:t>1μ</a:t>
            </a:r>
            <a:r>
              <a:rPr lang="ja-JP" altLang="en-US" b="1" dirty="0">
                <a:latin typeface="Meiryo UI" panose="020B0604030504040204" pitchFamily="50" charset="-128"/>
                <a:ea typeface="Meiryo UI" panose="020B0604030504040204" pitchFamily="50" charset="-128"/>
              </a:rPr>
              <a:t>ｍ</a:t>
            </a:r>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・安価　コーティング比▲</a:t>
            </a:r>
            <a:r>
              <a:rPr lang="en-US" altLang="ja-JP" b="1" dirty="0">
                <a:latin typeface="Meiryo UI" panose="020B0604030504040204" pitchFamily="50" charset="-128"/>
                <a:ea typeface="Meiryo UI" panose="020B0604030504040204" pitchFamily="50" charset="-128"/>
              </a:rPr>
              <a:t>25</a:t>
            </a:r>
            <a:r>
              <a:rPr lang="ja-JP" altLang="en-US" b="1" dirty="0">
                <a:latin typeface="Meiryo UI" panose="020B0604030504040204" pitchFamily="50" charset="-128"/>
                <a:ea typeface="Meiryo UI" panose="020B0604030504040204" pitchFamily="50" charset="-128"/>
              </a:rPr>
              <a:t>％</a:t>
            </a:r>
          </a:p>
        </p:txBody>
      </p:sp>
      <p:sp>
        <p:nvSpPr>
          <p:cNvPr id="28" name="テキスト ボックス 27">
            <a:extLst>
              <a:ext uri="{FF2B5EF4-FFF2-40B4-BE49-F238E27FC236}">
                <a16:creationId xmlns:a16="http://schemas.microsoft.com/office/drawing/2014/main" id="{372CF5B3-22EA-1994-E6B2-84345088E775}"/>
              </a:ext>
            </a:extLst>
          </p:cNvPr>
          <p:cNvSpPr txBox="1"/>
          <p:nvPr/>
        </p:nvSpPr>
        <p:spPr>
          <a:xfrm>
            <a:off x="41096" y="3435741"/>
            <a:ext cx="1069524"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見た目</a:t>
            </a:r>
            <a:r>
              <a:rPr lang="en-US" altLang="ja-JP" b="1" dirty="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CA43C90E-ECAC-19A6-0535-3B9DA1E9E98B}"/>
              </a:ext>
            </a:extLst>
          </p:cNvPr>
          <p:cNvSpPr txBox="1"/>
          <p:nvPr/>
        </p:nvSpPr>
        <p:spPr>
          <a:xfrm>
            <a:off x="6708560" y="2947035"/>
            <a:ext cx="430887" cy="502702"/>
          </a:xfrm>
          <a:prstGeom prst="rect">
            <a:avLst/>
          </a:prstGeom>
          <a:noFill/>
        </p:spPr>
        <p:txBody>
          <a:bodyPr vert="eaVert" wrap="none" rtlCol="0">
            <a:spAutoFit/>
          </a:bodyPr>
          <a:lstStyle/>
          <a:p>
            <a:r>
              <a:rPr lang="ja-JP" altLang="en-US" sz="1600" b="1" dirty="0">
                <a:latin typeface="Meiryo UI" panose="020B0604030504040204" pitchFamily="50" charset="-128"/>
                <a:ea typeface="Meiryo UI" panose="020B0604030504040204" pitchFamily="50" charset="-128"/>
              </a:rPr>
              <a:t>下降</a:t>
            </a:r>
            <a:endParaRPr kumimoji="1" lang="ja-JP" altLang="en-US" sz="1600" b="1"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40CBE2A8-114E-9F28-FD61-16FB3D94068E}"/>
              </a:ext>
            </a:extLst>
          </p:cNvPr>
          <p:cNvSpPr txBox="1"/>
          <p:nvPr/>
        </p:nvSpPr>
        <p:spPr>
          <a:xfrm>
            <a:off x="9240744" y="2938244"/>
            <a:ext cx="430887" cy="502702"/>
          </a:xfrm>
          <a:prstGeom prst="rect">
            <a:avLst/>
          </a:prstGeom>
          <a:noFill/>
        </p:spPr>
        <p:txBody>
          <a:bodyPr vert="eaVert" wrap="none" rtlCol="0">
            <a:spAutoFit/>
          </a:bodyPr>
          <a:lstStyle/>
          <a:p>
            <a:r>
              <a:rPr kumimoji="1" lang="ja-JP" altLang="en-US" sz="1600" b="1" dirty="0">
                <a:latin typeface="Meiryo UI" panose="020B0604030504040204" pitchFamily="50" charset="-128"/>
                <a:ea typeface="Meiryo UI" panose="020B0604030504040204" pitchFamily="50" charset="-128"/>
              </a:rPr>
              <a:t>上昇</a:t>
            </a:r>
          </a:p>
        </p:txBody>
      </p:sp>
      <p:sp>
        <p:nvSpPr>
          <p:cNvPr id="16" name="テキスト ボックス 15">
            <a:extLst>
              <a:ext uri="{FF2B5EF4-FFF2-40B4-BE49-F238E27FC236}">
                <a16:creationId xmlns:a16="http://schemas.microsoft.com/office/drawing/2014/main" id="{14E8FB81-696D-C357-3A76-311DB5ACFEFD}"/>
              </a:ext>
            </a:extLst>
          </p:cNvPr>
          <p:cNvSpPr txBox="1"/>
          <p:nvPr/>
        </p:nvSpPr>
        <p:spPr>
          <a:xfrm>
            <a:off x="7336765" y="3067175"/>
            <a:ext cx="1609736"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横移動</a:t>
            </a:r>
            <a:r>
              <a:rPr lang="en-US" altLang="ja-JP" sz="1600" b="1" dirty="0">
                <a:latin typeface="Meiryo UI" panose="020B0604030504040204" pitchFamily="50" charset="-128"/>
                <a:ea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rPr>
              <a:t>サイクル</a:t>
            </a:r>
            <a:endParaRPr lang="en-US" altLang="ja-JP" sz="1600" b="1" dirty="0">
              <a:latin typeface="Meiryo UI" panose="020B0604030504040204" pitchFamily="50" charset="-128"/>
              <a:ea typeface="Meiryo UI" panose="020B0604030504040204" pitchFamily="50" charset="-128"/>
            </a:endParaRPr>
          </a:p>
        </p:txBody>
      </p:sp>
      <p:sp>
        <p:nvSpPr>
          <p:cNvPr id="22" name="Text Box 7">
            <a:extLst>
              <a:ext uri="{FF2B5EF4-FFF2-40B4-BE49-F238E27FC236}">
                <a16:creationId xmlns:a16="http://schemas.microsoft.com/office/drawing/2014/main" id="{0F9579DE-1269-F427-265E-0B633B46EC6F}"/>
              </a:ext>
            </a:extLst>
          </p:cNvPr>
          <p:cNvSpPr txBox="1">
            <a:spLocks noChangeArrowheads="1"/>
          </p:cNvSpPr>
          <p:nvPr/>
        </p:nvSpPr>
        <p:spPr bwMode="auto">
          <a:xfrm>
            <a:off x="77187" y="0"/>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工程概要</a:t>
            </a:r>
          </a:p>
        </p:txBody>
      </p:sp>
      <p:sp>
        <p:nvSpPr>
          <p:cNvPr id="17" name="四角形: 角を丸くする 16">
            <a:extLst>
              <a:ext uri="{FF2B5EF4-FFF2-40B4-BE49-F238E27FC236}">
                <a16:creationId xmlns:a16="http://schemas.microsoft.com/office/drawing/2014/main" id="{24922A16-362E-CCE0-3737-71569C1ECDDA}"/>
              </a:ext>
            </a:extLst>
          </p:cNvPr>
          <p:cNvSpPr/>
          <p:nvPr/>
        </p:nvSpPr>
        <p:spPr>
          <a:xfrm>
            <a:off x="3307275" y="2616381"/>
            <a:ext cx="504000" cy="1080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熱処理</a:t>
            </a:r>
          </a:p>
        </p:txBody>
      </p:sp>
      <p:pic>
        <p:nvPicPr>
          <p:cNvPr id="24" name="図 23">
            <a:extLst>
              <a:ext uri="{FF2B5EF4-FFF2-40B4-BE49-F238E27FC236}">
                <a16:creationId xmlns:a16="http://schemas.microsoft.com/office/drawing/2014/main" id="{00A8AD2B-B1F9-46F0-02CC-02B61215CCF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82" b="94534" l="5000" r="92069">
                        <a14:foregroundMark x1="32586" y1="8521" x2="62069" y2="9164"/>
                        <a14:foregroundMark x1="62069" y1="9164" x2="73448" y2="8682"/>
                        <a14:foregroundMark x1="11034" y1="40354" x2="8621" y2="60932"/>
                        <a14:foregroundMark x1="5172" y1="48232" x2="5172" y2="55788"/>
                        <a14:foregroundMark x1="38242" y1="90975" x2="42586" y2="92605"/>
                        <a14:foregroundMark x1="27586" y1="86977" x2="35567" y2="89972"/>
                        <a14:foregroundMark x1="42586" y1="92605" x2="44483" y2="92283"/>
                        <a14:foregroundMark x1="90690" y1="42444" x2="92241" y2="52733"/>
                        <a14:foregroundMark x1="31034" y1="81190" x2="35690" y2="77653"/>
                        <a14:foregroundMark x1="35690" y1="78135" x2="30862" y2="80064"/>
                        <a14:foregroundMark x1="27414" y1="31994" x2="27414" y2="31994"/>
                        <a14:foregroundMark x1="26552" y1="30225" x2="28276" y2="31029"/>
                        <a14:foregroundMark x1="26724" y1="31190" x2="26724" y2="31190"/>
                        <a14:foregroundMark x1="35862" y1="83923" x2="40690" y2="80386"/>
                        <a14:foregroundMark x1="33966" y1="83601" x2="39828" y2="84727"/>
                        <a14:foregroundMark x1="38448" y1="88585" x2="34483" y2="84405"/>
                        <a14:foregroundMark x1="38103" y1="88103" x2="33621" y2="85209"/>
                        <a14:foregroundMark x1="40172" y1="88103" x2="37414" y2="88103"/>
                        <a14:foregroundMark x1="42759" y1="93087" x2="52586" y2="94534"/>
                        <a14:foregroundMark x1="27586" y1="30707" x2="28276" y2="31833"/>
                        <a14:foregroundMark x1="26552" y1="32476" x2="24138" y2="30868"/>
                        <a14:foregroundMark x1="82069" y1="55949" x2="83103" y2="59646"/>
                        <a14:foregroundMark x1="83966" y1="57074" x2="81034" y2="58039"/>
                      </a14:backgroundRemoval>
                    </a14:imgEffect>
                    <a14:imgEffect>
                      <a14:brightnessContrast bright="20000" contrast="-40000"/>
                    </a14:imgEffect>
                  </a14:imgLayer>
                </a14:imgProps>
              </a:ext>
            </a:extLst>
          </a:blip>
          <a:stretch>
            <a:fillRect/>
          </a:stretch>
        </p:blipFill>
        <p:spPr>
          <a:xfrm>
            <a:off x="3092998" y="3972239"/>
            <a:ext cx="1573448" cy="1687386"/>
          </a:xfrm>
          <a:prstGeom prst="rect">
            <a:avLst/>
          </a:prstGeom>
        </p:spPr>
      </p:pic>
      <p:pic>
        <p:nvPicPr>
          <p:cNvPr id="27" name="図 26">
            <a:extLst>
              <a:ext uri="{FF2B5EF4-FFF2-40B4-BE49-F238E27FC236}">
                <a16:creationId xmlns:a16="http://schemas.microsoft.com/office/drawing/2014/main" id="{FFCD9331-57E9-909C-3550-DD2CF5559E1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82" b="94534" l="5000" r="92069">
                        <a14:foregroundMark x1="32586" y1="8521" x2="62069" y2="9164"/>
                        <a14:foregroundMark x1="62069" y1="9164" x2="73448" y2="8682"/>
                        <a14:foregroundMark x1="11034" y1="40354" x2="8621" y2="60932"/>
                        <a14:foregroundMark x1="5172" y1="48232" x2="5172" y2="55788"/>
                        <a14:foregroundMark x1="38242" y1="90975" x2="42586" y2="92605"/>
                        <a14:foregroundMark x1="27586" y1="86977" x2="35567" y2="89972"/>
                        <a14:foregroundMark x1="42586" y1="92605" x2="44483" y2="92283"/>
                        <a14:foregroundMark x1="90690" y1="42444" x2="92241" y2="52733"/>
                        <a14:foregroundMark x1="31034" y1="81190" x2="35690" y2="77653"/>
                        <a14:foregroundMark x1="35690" y1="78135" x2="30862" y2="80064"/>
                        <a14:foregroundMark x1="27414" y1="31994" x2="27414" y2="31994"/>
                        <a14:foregroundMark x1="26552" y1="30225" x2="28276" y2="31029"/>
                        <a14:foregroundMark x1="26724" y1="31190" x2="26724" y2="31190"/>
                        <a14:foregroundMark x1="35862" y1="83923" x2="40690" y2="80386"/>
                        <a14:foregroundMark x1="33966" y1="83601" x2="39828" y2="84727"/>
                        <a14:foregroundMark x1="38448" y1="88585" x2="34483" y2="84405"/>
                        <a14:foregroundMark x1="38103" y1="88103" x2="33621" y2="85209"/>
                        <a14:foregroundMark x1="40172" y1="88103" x2="37414" y2="88103"/>
                        <a14:foregroundMark x1="42759" y1="93087" x2="52586" y2="94534"/>
                        <a14:foregroundMark x1="27586" y1="30707" x2="28276" y2="31833"/>
                        <a14:foregroundMark x1="26552" y1="32476" x2="24138" y2="30868"/>
                        <a14:foregroundMark x1="82069" y1="55949" x2="83103" y2="59646"/>
                        <a14:foregroundMark x1="83966" y1="57074" x2="81034" y2="58039"/>
                      </a14:backgroundRemoval>
                    </a14:imgEffect>
                    <a14:imgEffect>
                      <a14:brightnessContrast bright="20000" contrast="-40000"/>
                    </a14:imgEffect>
                  </a14:imgLayer>
                </a14:imgProps>
              </a:ext>
            </a:extLst>
          </a:blip>
          <a:stretch>
            <a:fillRect/>
          </a:stretch>
        </p:blipFill>
        <p:spPr>
          <a:xfrm>
            <a:off x="10042052" y="3907544"/>
            <a:ext cx="769246" cy="824949"/>
          </a:xfrm>
          <a:prstGeom prst="rect">
            <a:avLst/>
          </a:prstGeom>
        </p:spPr>
      </p:pic>
      <p:pic>
        <p:nvPicPr>
          <p:cNvPr id="29" name="図 28">
            <a:extLst>
              <a:ext uri="{FF2B5EF4-FFF2-40B4-BE49-F238E27FC236}">
                <a16:creationId xmlns:a16="http://schemas.microsoft.com/office/drawing/2014/main" id="{6AAF625D-A9B6-8BA0-187A-4107E311DAD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82" b="94534" l="5000" r="92069">
                        <a14:foregroundMark x1="32586" y1="8521" x2="62069" y2="9164"/>
                        <a14:foregroundMark x1="62069" y1="9164" x2="73448" y2="8682"/>
                        <a14:foregroundMark x1="11034" y1="40354" x2="8621" y2="60932"/>
                        <a14:foregroundMark x1="5172" y1="48232" x2="5172" y2="55788"/>
                        <a14:foregroundMark x1="38242" y1="90975" x2="42586" y2="92605"/>
                        <a14:foregroundMark x1="27586" y1="86977" x2="35567" y2="89972"/>
                        <a14:foregroundMark x1="42586" y1="92605" x2="44483" y2="92283"/>
                        <a14:foregroundMark x1="90690" y1="42444" x2="92241" y2="52733"/>
                        <a14:foregroundMark x1="31034" y1="81190" x2="35690" y2="77653"/>
                        <a14:foregroundMark x1="35690" y1="78135" x2="30862" y2="80064"/>
                        <a14:foregroundMark x1="27414" y1="31994" x2="27414" y2="31994"/>
                        <a14:foregroundMark x1="26552" y1="30225" x2="28276" y2="31029"/>
                        <a14:foregroundMark x1="26724" y1="31190" x2="26724" y2="31190"/>
                        <a14:foregroundMark x1="35862" y1="83923" x2="40690" y2="80386"/>
                        <a14:foregroundMark x1="33966" y1="83601" x2="39828" y2="84727"/>
                        <a14:foregroundMark x1="38448" y1="88585" x2="34483" y2="84405"/>
                        <a14:foregroundMark x1="38103" y1="88103" x2="33621" y2="85209"/>
                        <a14:foregroundMark x1="40172" y1="88103" x2="37414" y2="88103"/>
                        <a14:foregroundMark x1="42759" y1="93087" x2="52586" y2="94534"/>
                        <a14:foregroundMark x1="27586" y1="30707" x2="28276" y2="31833"/>
                        <a14:foregroundMark x1="26552" y1="32476" x2="24138" y2="30868"/>
                        <a14:foregroundMark x1="82069" y1="55949" x2="83103" y2="59646"/>
                        <a14:foregroundMark x1="83966" y1="57074" x2="81034" y2="58039"/>
                      </a14:backgroundRemoval>
                    </a14:imgEffect>
                    <a14:imgEffect>
                      <a14:brightnessContrast bright="20000" contrast="-40000"/>
                    </a14:imgEffect>
                  </a14:imgLayer>
                </a14:imgProps>
              </a:ext>
            </a:extLst>
          </a:blip>
          <a:stretch>
            <a:fillRect/>
          </a:stretch>
        </p:blipFill>
        <p:spPr>
          <a:xfrm>
            <a:off x="9059625" y="3907544"/>
            <a:ext cx="769246" cy="824949"/>
          </a:xfrm>
          <a:prstGeom prst="rect">
            <a:avLst/>
          </a:prstGeom>
        </p:spPr>
      </p:pic>
      <p:pic>
        <p:nvPicPr>
          <p:cNvPr id="30" name="図 29">
            <a:extLst>
              <a:ext uri="{FF2B5EF4-FFF2-40B4-BE49-F238E27FC236}">
                <a16:creationId xmlns:a16="http://schemas.microsoft.com/office/drawing/2014/main" id="{1F9AC9DA-8FA8-5A56-9209-ED3DCBEEB2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82" b="94534" l="5000" r="92069">
                        <a14:foregroundMark x1="32586" y1="8521" x2="62069" y2="9164"/>
                        <a14:foregroundMark x1="62069" y1="9164" x2="73448" y2="8682"/>
                        <a14:foregroundMark x1="11034" y1="40354" x2="8621" y2="60932"/>
                        <a14:foregroundMark x1="5172" y1="48232" x2="5172" y2="55788"/>
                        <a14:foregroundMark x1="38242" y1="90975" x2="42586" y2="92605"/>
                        <a14:foregroundMark x1="27586" y1="86977" x2="35567" y2="89972"/>
                        <a14:foregroundMark x1="42586" y1="92605" x2="44483" y2="92283"/>
                        <a14:foregroundMark x1="90690" y1="42444" x2="92241" y2="52733"/>
                        <a14:foregroundMark x1="31034" y1="81190" x2="35690" y2="77653"/>
                        <a14:foregroundMark x1="35690" y1="78135" x2="30862" y2="80064"/>
                        <a14:foregroundMark x1="27414" y1="31994" x2="27414" y2="31994"/>
                        <a14:foregroundMark x1="26552" y1="30225" x2="28276" y2="31029"/>
                        <a14:foregroundMark x1="26724" y1="31190" x2="26724" y2="31190"/>
                        <a14:foregroundMark x1="35862" y1="83923" x2="40690" y2="80386"/>
                        <a14:foregroundMark x1="33966" y1="83601" x2="39828" y2="84727"/>
                        <a14:foregroundMark x1="38448" y1="88585" x2="34483" y2="84405"/>
                        <a14:foregroundMark x1="38103" y1="88103" x2="33621" y2="85209"/>
                        <a14:foregroundMark x1="40172" y1="88103" x2="37414" y2="88103"/>
                        <a14:foregroundMark x1="42759" y1="93087" x2="52586" y2="94534"/>
                        <a14:foregroundMark x1="27586" y1="30707" x2="28276" y2="31833"/>
                        <a14:foregroundMark x1="26552" y1="32476" x2="24138" y2="30868"/>
                        <a14:foregroundMark x1="82069" y1="55949" x2="83103" y2="59646"/>
                        <a14:foregroundMark x1="83966" y1="57074" x2="81034" y2="58039"/>
                      </a14:backgroundRemoval>
                    </a14:imgEffect>
                    <a14:imgEffect>
                      <a14:brightnessContrast bright="20000" contrast="-40000"/>
                    </a14:imgEffect>
                  </a14:imgLayer>
                </a14:imgProps>
              </a:ext>
            </a:extLst>
          </a:blip>
          <a:stretch>
            <a:fillRect/>
          </a:stretch>
        </p:blipFill>
        <p:spPr>
          <a:xfrm>
            <a:off x="11056553" y="3907544"/>
            <a:ext cx="769246" cy="824949"/>
          </a:xfrm>
          <a:prstGeom prst="rect">
            <a:avLst/>
          </a:prstGeom>
        </p:spPr>
      </p:pic>
      <p:sp>
        <p:nvSpPr>
          <p:cNvPr id="14" name="四角形: 角を丸くする 13">
            <a:extLst>
              <a:ext uri="{FF2B5EF4-FFF2-40B4-BE49-F238E27FC236}">
                <a16:creationId xmlns:a16="http://schemas.microsoft.com/office/drawing/2014/main" id="{D499C5F9-594F-E732-F0F5-E1904EE1AF0B}"/>
              </a:ext>
            </a:extLst>
          </p:cNvPr>
          <p:cNvSpPr/>
          <p:nvPr/>
        </p:nvSpPr>
        <p:spPr>
          <a:xfrm>
            <a:off x="2558746" y="2616380"/>
            <a:ext cx="504000" cy="1080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切　削</a:t>
            </a:r>
          </a:p>
        </p:txBody>
      </p:sp>
      <p:sp>
        <p:nvSpPr>
          <p:cNvPr id="15" name="四角形: 角を丸くする 14">
            <a:extLst>
              <a:ext uri="{FF2B5EF4-FFF2-40B4-BE49-F238E27FC236}">
                <a16:creationId xmlns:a16="http://schemas.microsoft.com/office/drawing/2014/main" id="{6AA42176-263E-C8F3-567F-DD7ED627785E}"/>
              </a:ext>
            </a:extLst>
          </p:cNvPr>
          <p:cNvSpPr/>
          <p:nvPr/>
        </p:nvSpPr>
        <p:spPr>
          <a:xfrm>
            <a:off x="4055804" y="2616380"/>
            <a:ext cx="504000" cy="1080000"/>
          </a:xfrm>
          <a:prstGeom prst="roundRect">
            <a:avLst/>
          </a:prstGeom>
          <a:solidFill>
            <a:schemeClr val="bg1"/>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000" b="1" dirty="0">
                <a:solidFill>
                  <a:schemeClr val="tx1"/>
                </a:solidFill>
                <a:latin typeface="Meiryo UI" panose="020B0604030504040204" pitchFamily="50" charset="-128"/>
                <a:ea typeface="Meiryo UI" panose="020B0604030504040204" pitchFamily="50" charset="-128"/>
              </a:rPr>
              <a:t>黒　染</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20" name="四角形: 角を丸くする 19">
            <a:extLst>
              <a:ext uri="{FF2B5EF4-FFF2-40B4-BE49-F238E27FC236}">
                <a16:creationId xmlns:a16="http://schemas.microsoft.com/office/drawing/2014/main" id="{E1DDBB62-925C-BC80-72C9-72AD430542A1}"/>
              </a:ext>
            </a:extLst>
          </p:cNvPr>
          <p:cNvSpPr/>
          <p:nvPr/>
        </p:nvSpPr>
        <p:spPr>
          <a:xfrm>
            <a:off x="4804332" y="2616380"/>
            <a:ext cx="504000" cy="1080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研　削</a:t>
            </a:r>
          </a:p>
        </p:txBody>
      </p:sp>
      <p:sp>
        <p:nvSpPr>
          <p:cNvPr id="23" name="四角形: 角を丸くする 22">
            <a:extLst>
              <a:ext uri="{FF2B5EF4-FFF2-40B4-BE49-F238E27FC236}">
                <a16:creationId xmlns:a16="http://schemas.microsoft.com/office/drawing/2014/main" id="{A615D1F1-426D-4C08-8EA4-B364DADAD403}"/>
              </a:ext>
            </a:extLst>
          </p:cNvPr>
          <p:cNvSpPr/>
          <p:nvPr/>
        </p:nvSpPr>
        <p:spPr>
          <a:xfrm>
            <a:off x="1810217" y="2616380"/>
            <a:ext cx="504000" cy="1080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000" b="1" dirty="0">
                <a:solidFill>
                  <a:schemeClr val="tx1"/>
                </a:solidFill>
                <a:latin typeface="Meiryo UI" panose="020B0604030504040204" pitchFamily="50" charset="-128"/>
                <a:ea typeface="Meiryo UI" panose="020B0604030504040204" pitchFamily="50" charset="-128"/>
              </a:rPr>
              <a:t>素　材</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4" name="フッター プレースホルダー 1">
            <a:extLst>
              <a:ext uri="{FF2B5EF4-FFF2-40B4-BE49-F238E27FC236}">
                <a16:creationId xmlns:a16="http://schemas.microsoft.com/office/drawing/2014/main" id="{6AE080D1-7D55-B28D-DBBF-63CD47FAF6E0}"/>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9050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159EFE8-B3BB-F2FE-E9E3-C96C6CD688D5}"/>
              </a:ext>
            </a:extLst>
          </p:cNvPr>
          <p:cNvSpPr>
            <a:spLocks noGrp="1"/>
          </p:cNvSpPr>
          <p:nvPr>
            <p:ph type="sldNum" sz="quarter" idx="11"/>
          </p:nvPr>
        </p:nvSpPr>
        <p:spPr/>
        <p:txBody>
          <a:bodyPr/>
          <a:lstStyle/>
          <a:p>
            <a:r>
              <a:rPr lang="en-US" altLang="ja-JP" sz="1600" dirty="0">
                <a:solidFill>
                  <a:schemeClr val="tx1"/>
                </a:solidFill>
                <a:latin typeface="Meiryo UI" panose="020B0604030504040204" pitchFamily="50" charset="-128"/>
                <a:ea typeface="Meiryo UI" panose="020B0604030504040204" pitchFamily="50" charset="-128"/>
              </a:rPr>
              <a:t>6/24</a:t>
            </a:r>
          </a:p>
        </p:txBody>
      </p:sp>
      <p:pic>
        <p:nvPicPr>
          <p:cNvPr id="8" name="図 7">
            <a:extLst>
              <a:ext uri="{FF2B5EF4-FFF2-40B4-BE49-F238E27FC236}">
                <a16:creationId xmlns:a16="http://schemas.microsoft.com/office/drawing/2014/main" id="{51376B05-5029-23AA-F5B2-60B9A571C069}"/>
              </a:ext>
            </a:extLst>
          </p:cNvPr>
          <p:cNvPicPr>
            <a:picLocks noChangeAspect="1"/>
          </p:cNvPicPr>
          <p:nvPr/>
        </p:nvPicPr>
        <p:blipFill>
          <a:blip r:embed="rId2"/>
          <a:stretch>
            <a:fillRect/>
          </a:stretch>
        </p:blipFill>
        <p:spPr>
          <a:xfrm>
            <a:off x="534508" y="850532"/>
            <a:ext cx="4276829" cy="175732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9" name="テキスト ボックス 8">
            <a:extLst>
              <a:ext uri="{FF2B5EF4-FFF2-40B4-BE49-F238E27FC236}">
                <a16:creationId xmlns:a16="http://schemas.microsoft.com/office/drawing/2014/main" id="{1BC1A61B-7B82-0855-2DA4-9EF0CA860167}"/>
              </a:ext>
            </a:extLst>
          </p:cNvPr>
          <p:cNvSpPr txBox="1"/>
          <p:nvPr/>
        </p:nvSpPr>
        <p:spPr>
          <a:xfrm>
            <a:off x="4876840" y="1226758"/>
            <a:ext cx="3106777" cy="461665"/>
          </a:xfrm>
          <a:prstGeom prst="rect">
            <a:avLst/>
          </a:prstGeom>
          <a:solidFill>
            <a:schemeClr val="bg1">
              <a:alpha val="69000"/>
            </a:schemeClr>
          </a:solidFill>
        </p:spPr>
        <p:txBody>
          <a:bodyPr wrap="square" rtlCol="0">
            <a:spAutoFit/>
          </a:bodyPr>
          <a:lstStyle/>
          <a:p>
            <a:r>
              <a:rPr lang="ja-JP" altLang="en-US" sz="1200" b="1" u="sng" dirty="0">
                <a:latin typeface="Meiryo UI" panose="020B0604030504040204" pitchFamily="50" charset="-128"/>
                <a:ea typeface="Meiryo UI" panose="020B0604030504040204" pitchFamily="50" charset="-128"/>
              </a:rPr>
              <a:t>親和図法で</a:t>
            </a:r>
            <a:endParaRPr lang="en-US" altLang="ja-JP" sz="1200" b="1" u="sng" dirty="0">
              <a:latin typeface="Meiryo UI" panose="020B0604030504040204" pitchFamily="50" charset="-128"/>
              <a:ea typeface="Meiryo UI" panose="020B0604030504040204" pitchFamily="50" charset="-128"/>
            </a:endParaRPr>
          </a:p>
          <a:p>
            <a:r>
              <a:rPr lang="ja-JP" altLang="en-US" sz="1200" b="1" u="sng" dirty="0">
                <a:latin typeface="Meiryo UI" panose="020B0604030504040204" pitchFamily="50" charset="-128"/>
                <a:ea typeface="Meiryo UI" panose="020B0604030504040204" pitchFamily="50" charset="-128"/>
              </a:rPr>
              <a:t>全員の意見をまとめ</a:t>
            </a:r>
          </a:p>
        </p:txBody>
      </p:sp>
      <p:sp>
        <p:nvSpPr>
          <p:cNvPr id="11" name="テキスト ボックス 10">
            <a:extLst>
              <a:ext uri="{FF2B5EF4-FFF2-40B4-BE49-F238E27FC236}">
                <a16:creationId xmlns:a16="http://schemas.microsoft.com/office/drawing/2014/main" id="{8DB9F657-8E80-B37C-7625-CC0CC87FF84A}"/>
              </a:ext>
            </a:extLst>
          </p:cNvPr>
          <p:cNvSpPr txBox="1"/>
          <p:nvPr/>
        </p:nvSpPr>
        <p:spPr>
          <a:xfrm>
            <a:off x="3552099" y="492964"/>
            <a:ext cx="1556300" cy="338554"/>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rPr>
              <a:t>22/10/04</a:t>
            </a:r>
            <a:r>
              <a:rPr lang="ja-JP" altLang="en-US" sz="1600" dirty="0">
                <a:latin typeface="Meiryo UI" panose="020B0604030504040204" pitchFamily="50" charset="-128"/>
                <a:ea typeface="Meiryo UI" panose="020B0604030504040204" pitchFamily="50" charset="-128"/>
              </a:rPr>
              <a:t>　</a:t>
            </a:r>
          </a:p>
        </p:txBody>
      </p:sp>
      <p:sp>
        <p:nvSpPr>
          <p:cNvPr id="12" name="正方形/長方形 11">
            <a:extLst>
              <a:ext uri="{FF2B5EF4-FFF2-40B4-BE49-F238E27FC236}">
                <a16:creationId xmlns:a16="http://schemas.microsoft.com/office/drawing/2014/main" id="{FFD631F4-4D96-2E9D-8610-2B831B82142B}"/>
              </a:ext>
            </a:extLst>
          </p:cNvPr>
          <p:cNvSpPr/>
          <p:nvPr/>
        </p:nvSpPr>
        <p:spPr>
          <a:xfrm>
            <a:off x="85476" y="434987"/>
            <a:ext cx="4056963" cy="430887"/>
          </a:xfrm>
          <a:prstGeom prst="rect">
            <a:avLst/>
          </a:prstGeom>
        </p:spPr>
        <p:txBody>
          <a:bodyPr wrap="square" anchor="ctr">
            <a:spAutoFit/>
          </a:bodyPr>
          <a:lstStyle/>
          <a:p>
            <a:r>
              <a:rPr lang="ja-JP" altLang="en-US" sz="2200" b="1" dirty="0">
                <a:latin typeface="Meiryo UI" panose="020B0604030504040204" pitchFamily="50" charset="-128"/>
                <a:ea typeface="Meiryo UI" panose="020B0604030504040204" pitchFamily="50" charset="-128"/>
              </a:rPr>
              <a:t>■困りごとの共有会実施</a:t>
            </a:r>
            <a:endParaRPr lang="en-US" altLang="ja-JP" sz="2200" b="1"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D28B12FD-C06D-1B30-81B9-BF150EEB01C5}"/>
              </a:ext>
            </a:extLst>
          </p:cNvPr>
          <p:cNvSpPr/>
          <p:nvPr/>
        </p:nvSpPr>
        <p:spPr>
          <a:xfrm>
            <a:off x="85476" y="2641782"/>
            <a:ext cx="1948801" cy="430887"/>
          </a:xfrm>
          <a:prstGeom prst="rect">
            <a:avLst/>
          </a:prstGeom>
        </p:spPr>
        <p:txBody>
          <a:bodyPr wrap="square" anchor="ctr">
            <a:spAutoFit/>
          </a:bodyPr>
          <a:lstStyle/>
          <a:p>
            <a:r>
              <a:rPr lang="ja-JP" altLang="en-US" sz="2200" b="1" dirty="0">
                <a:latin typeface="Meiryo UI" panose="020B0604030504040204" pitchFamily="50" charset="-128"/>
                <a:ea typeface="Meiryo UI" panose="020B0604030504040204" pitchFamily="50" charset="-128"/>
              </a:rPr>
              <a:t>■打上げ案件</a:t>
            </a:r>
            <a:endParaRPr lang="en-US" altLang="ja-JP" sz="2200" b="1" dirty="0">
              <a:latin typeface="Meiryo UI" panose="020B0604030504040204" pitchFamily="50" charset="-128"/>
              <a:ea typeface="Meiryo UI" panose="020B0604030504040204" pitchFamily="50" charset="-128"/>
            </a:endParaRPr>
          </a:p>
        </p:txBody>
      </p:sp>
      <p:sp>
        <p:nvSpPr>
          <p:cNvPr id="33" name="テキスト ボックス 14">
            <a:extLst>
              <a:ext uri="{FF2B5EF4-FFF2-40B4-BE49-F238E27FC236}">
                <a16:creationId xmlns:a16="http://schemas.microsoft.com/office/drawing/2014/main" id="{A30C3B6E-85E7-1B6D-9A71-BD112F1BBF1A}"/>
              </a:ext>
            </a:extLst>
          </p:cNvPr>
          <p:cNvSpPr txBox="1"/>
          <p:nvPr/>
        </p:nvSpPr>
        <p:spPr>
          <a:xfrm>
            <a:off x="1926020" y="2694728"/>
            <a:ext cx="3424742"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400" b="1" dirty="0">
                <a:latin typeface="Meiryo UI" panose="020B0604030504040204" pitchFamily="50" charset="-128"/>
                <a:ea typeface="Meiryo UI" panose="020B0604030504040204" pitchFamily="50" charset="-128"/>
              </a:rPr>
              <a:t>「打ち上げ案件」の</a:t>
            </a:r>
            <a:r>
              <a:rPr lang="ja-JP" altLang="en-US" sz="1400" b="1" dirty="0">
                <a:latin typeface="Meiryo UI" panose="020B0604030504040204" pitchFamily="50" charset="-128"/>
                <a:ea typeface="Meiryo UI" panose="020B0604030504040204" pitchFamily="50" charset="-128"/>
              </a:rPr>
              <a:t>マトリックス</a:t>
            </a:r>
            <a:r>
              <a:rPr kumimoji="1" lang="ja-JP" altLang="en-US" sz="1400" b="1" dirty="0">
                <a:latin typeface="Meiryo UI" panose="020B0604030504040204" pitchFamily="50" charset="-128"/>
                <a:ea typeface="Meiryo UI" panose="020B0604030504040204" pitchFamily="50" charset="-128"/>
              </a:rPr>
              <a:t>図</a:t>
            </a:r>
            <a:endParaRPr kumimoji="1" lang="en-US" altLang="ja-JP" sz="1400" b="1" dirty="0">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DCE99105-2659-6958-DD67-52CA4B68C0C7}"/>
              </a:ext>
            </a:extLst>
          </p:cNvPr>
          <p:cNvSpPr/>
          <p:nvPr/>
        </p:nvSpPr>
        <p:spPr>
          <a:xfrm>
            <a:off x="0" y="5923886"/>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当たり前の作業を女性の目線で変えよう！</a:t>
            </a:r>
          </a:p>
        </p:txBody>
      </p:sp>
      <p:sp>
        <p:nvSpPr>
          <p:cNvPr id="36" name="AutoShape 10">
            <a:extLst>
              <a:ext uri="{FF2B5EF4-FFF2-40B4-BE49-F238E27FC236}">
                <a16:creationId xmlns:a16="http://schemas.microsoft.com/office/drawing/2014/main" id="{8E6E6C8E-3272-1E7C-532D-AC9AC7F7A34F}"/>
              </a:ext>
            </a:extLst>
          </p:cNvPr>
          <p:cNvSpPr>
            <a:spLocks noChangeArrowheads="1"/>
          </p:cNvSpPr>
          <p:nvPr/>
        </p:nvSpPr>
        <p:spPr bwMode="auto">
          <a:xfrm>
            <a:off x="109057" y="438540"/>
            <a:ext cx="11954312" cy="5443788"/>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37" name="Text Box 7">
            <a:extLst>
              <a:ext uri="{FF2B5EF4-FFF2-40B4-BE49-F238E27FC236}">
                <a16:creationId xmlns:a16="http://schemas.microsoft.com/office/drawing/2014/main" id="{830EE6CD-881B-093A-02CA-39096719598A}"/>
              </a:ext>
            </a:extLst>
          </p:cNvPr>
          <p:cNvSpPr txBox="1">
            <a:spLocks noChangeArrowheads="1"/>
          </p:cNvSpPr>
          <p:nvPr/>
        </p:nvSpPr>
        <p:spPr bwMode="auto">
          <a:xfrm>
            <a:off x="103564" y="-45558"/>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テーマの選定理由</a:t>
            </a:r>
          </a:p>
        </p:txBody>
      </p:sp>
      <p:graphicFrame>
        <p:nvGraphicFramePr>
          <p:cNvPr id="62" name="表 61">
            <a:extLst>
              <a:ext uri="{FF2B5EF4-FFF2-40B4-BE49-F238E27FC236}">
                <a16:creationId xmlns:a16="http://schemas.microsoft.com/office/drawing/2014/main" id="{F625F322-937D-76B2-C24E-39F13466E927}"/>
              </a:ext>
            </a:extLst>
          </p:cNvPr>
          <p:cNvGraphicFramePr>
            <a:graphicFrameLocks noGrp="1"/>
          </p:cNvGraphicFramePr>
          <p:nvPr>
            <p:extLst>
              <p:ext uri="{D42A27DB-BD31-4B8C-83A1-F6EECF244321}">
                <p14:modId xmlns:p14="http://schemas.microsoft.com/office/powerpoint/2010/main" val="2558895453"/>
              </p:ext>
            </p:extLst>
          </p:nvPr>
        </p:nvGraphicFramePr>
        <p:xfrm>
          <a:off x="173037" y="3021279"/>
          <a:ext cx="6208028" cy="2174640"/>
        </p:xfrm>
        <a:graphic>
          <a:graphicData uri="http://schemas.openxmlformats.org/drawingml/2006/table">
            <a:tbl>
              <a:tblPr firstRow="1" bandRow="1">
                <a:tableStyleId>{2D5ABB26-0587-4C30-8999-92F81FD0307C}</a:tableStyleId>
              </a:tblPr>
              <a:tblGrid>
                <a:gridCol w="421418">
                  <a:extLst>
                    <a:ext uri="{9D8B030D-6E8A-4147-A177-3AD203B41FA5}">
                      <a16:colId xmlns:a16="http://schemas.microsoft.com/office/drawing/2014/main" val="285503001"/>
                    </a:ext>
                  </a:extLst>
                </a:gridCol>
                <a:gridCol w="3117178">
                  <a:extLst>
                    <a:ext uri="{9D8B030D-6E8A-4147-A177-3AD203B41FA5}">
                      <a16:colId xmlns:a16="http://schemas.microsoft.com/office/drawing/2014/main" val="2520982328"/>
                    </a:ext>
                  </a:extLst>
                </a:gridCol>
                <a:gridCol w="1524970">
                  <a:extLst>
                    <a:ext uri="{9D8B030D-6E8A-4147-A177-3AD203B41FA5}">
                      <a16:colId xmlns:a16="http://schemas.microsoft.com/office/drawing/2014/main" val="4164594807"/>
                    </a:ext>
                  </a:extLst>
                </a:gridCol>
                <a:gridCol w="572231">
                  <a:extLst>
                    <a:ext uri="{9D8B030D-6E8A-4147-A177-3AD203B41FA5}">
                      <a16:colId xmlns:a16="http://schemas.microsoft.com/office/drawing/2014/main" val="2754166492"/>
                    </a:ext>
                  </a:extLst>
                </a:gridCol>
                <a:gridCol w="572231">
                  <a:extLst>
                    <a:ext uri="{9D8B030D-6E8A-4147-A177-3AD203B41FA5}">
                      <a16:colId xmlns:a16="http://schemas.microsoft.com/office/drawing/2014/main" val="3707201847"/>
                    </a:ext>
                  </a:extLst>
                </a:gridCol>
              </a:tblGrid>
              <a:tr h="0">
                <a:tc rowSpan="2" gridSpan="2">
                  <a:txBody>
                    <a:bodyPr/>
                    <a:lstStyle/>
                    <a:p>
                      <a:pPr algn="l"/>
                      <a:r>
                        <a:rPr kumimoji="1" lang="en-US" altLang="ja-JP" sz="1050" b="1" dirty="0">
                          <a:latin typeface="+mn-ea"/>
                          <a:ea typeface="+mn-ea"/>
                        </a:rPr>
                        <a:t>  </a:t>
                      </a:r>
                      <a:endParaRPr kumimoji="1" lang="ja-JP" altLang="en-US" sz="105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評  　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9897395"/>
                  </a:ext>
                </a:extLst>
              </a:tr>
              <a:tr h="285792">
                <a:tc gridSpan="2"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400" b="1" dirty="0">
                          <a:latin typeface="Meiryo UI" panose="020B0604030504040204" pitchFamily="50" charset="-128"/>
                          <a:ea typeface="Meiryo UI" panose="020B0604030504040204" pitchFamily="50" charset="-128"/>
                        </a:rPr>
                        <a:t>いやがる作業度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a:latin typeface="Meiryo UI" panose="020B0604030504040204" pitchFamily="50" charset="-128"/>
                          <a:ea typeface="Meiryo UI" panose="020B0604030504040204" pitchFamily="50" charset="-128"/>
                        </a:rPr>
                        <a:t>合計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a:latin typeface="Meiryo UI" panose="020B0604030504040204" pitchFamily="50" charset="-128"/>
                          <a:ea typeface="Meiryo UI" panose="020B0604030504040204" pitchFamily="50" charset="-128"/>
                        </a:rPr>
                        <a:t>順位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9772633"/>
                  </a:ext>
                </a:extLst>
              </a:tr>
              <a:tr h="657321">
                <a:tc rowSpan="4">
                  <a:txBody>
                    <a:bodyPr/>
                    <a:lstStyle/>
                    <a:p>
                      <a:pPr algn="l"/>
                      <a:endParaRPr kumimoji="1" lang="ja-JP" altLang="en-US" sz="700" b="1"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000" b="1" dirty="0">
                          <a:latin typeface="Meiryo UI" panose="020B0604030504040204" pitchFamily="50" charset="-128"/>
                          <a:ea typeface="Meiryo UI" panose="020B0604030504040204" pitchFamily="50" charset="-128"/>
                        </a:rPr>
                        <a:t>製品の変色をウエスで</a:t>
                      </a:r>
                      <a:endParaRPr kumimoji="1" lang="en-US" altLang="ja-JP" sz="2000" b="1" dirty="0">
                        <a:latin typeface="Meiryo UI" panose="020B0604030504040204" pitchFamily="50" charset="-128"/>
                        <a:ea typeface="Meiryo UI" panose="020B0604030504040204" pitchFamily="50" charset="-128"/>
                      </a:endParaRPr>
                    </a:p>
                    <a:p>
                      <a:pPr algn="l"/>
                      <a:r>
                        <a:rPr kumimoji="1" lang="ja-JP" altLang="en-US" sz="2000" b="1" dirty="0">
                          <a:latin typeface="Meiryo UI" panose="020B0604030504040204" pitchFamily="50" charset="-128"/>
                          <a:ea typeface="Meiryo UI" panose="020B0604030504040204" pitchFamily="50" charset="-128"/>
                        </a:rPr>
                        <a:t>拭き取っている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1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000" b="1" dirty="0">
                          <a:latin typeface="Meiryo UI" panose="020B0604030504040204" pitchFamily="50" charset="-128"/>
                          <a:ea typeface="Meiryo UI" panose="020B0604030504040204" pitchFamily="50" charset="-128"/>
                        </a:rPr>
                        <a:t>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b="1" dirty="0">
                          <a:latin typeface="Meiryo UI" panose="020B0604030504040204" pitchFamily="50" charset="-128"/>
                          <a:ea typeface="Meiryo UI" panose="020B0604030504040204" pitchFamily="50" charset="-128"/>
                        </a:rPr>
                        <a:t>1</a:t>
                      </a:r>
                      <a:endParaRPr kumimoji="1" lang="ja-JP" altLang="en-US" sz="20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587470"/>
                  </a:ext>
                </a:extLst>
              </a:tr>
              <a:tr h="2880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b="1" dirty="0">
                          <a:latin typeface="Meiryo UI" panose="020B0604030504040204" pitchFamily="50" charset="-128"/>
                          <a:ea typeface="Meiryo UI" panose="020B0604030504040204" pitchFamily="50" charset="-128"/>
                        </a:rPr>
                        <a:t>完成箱の種類が多い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1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3</a:t>
                      </a:r>
                      <a:endParaRPr kumimoji="1" lang="ja-JP" altLang="en-US" sz="12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2</a:t>
                      </a:r>
                      <a:endParaRPr kumimoji="1" lang="ja-JP" altLang="en-US" sz="12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994152"/>
                  </a:ext>
                </a:extLst>
              </a:tr>
              <a:tr h="2880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b="1" dirty="0">
                          <a:latin typeface="Meiryo UI" panose="020B0604030504040204" pitchFamily="50" charset="-128"/>
                          <a:ea typeface="Meiryo UI" panose="020B0604030504040204" pitchFamily="50" charset="-128"/>
                        </a:rPr>
                        <a:t>完成品の払出しまでの移動距離が長い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1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2</a:t>
                      </a:r>
                      <a:endParaRPr kumimoji="1" lang="ja-JP" altLang="en-US" sz="12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3</a:t>
                      </a:r>
                      <a:endParaRPr kumimoji="1" lang="ja-JP" altLang="en-US" sz="12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2960073"/>
                  </a:ext>
                </a:extLst>
              </a:tr>
              <a:tr h="2880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b="1" dirty="0">
                          <a:latin typeface="Meiryo UI" panose="020B0604030504040204" pitchFamily="50" charset="-128"/>
                          <a:ea typeface="Meiryo UI" panose="020B0604030504040204" pitchFamily="50" charset="-128"/>
                        </a:rPr>
                        <a:t>製品の積み下ろし作業が多い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ja-JP" altLang="en-US" sz="11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2</a:t>
                      </a:r>
                      <a:endParaRPr kumimoji="1" lang="ja-JP" altLang="en-US" sz="12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3</a:t>
                      </a:r>
                      <a:endParaRPr kumimoji="1" lang="ja-JP" altLang="en-US" sz="12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4289333"/>
                  </a:ext>
                </a:extLst>
              </a:tr>
            </a:tbl>
          </a:graphicData>
        </a:graphic>
      </p:graphicFrame>
      <p:sp>
        <p:nvSpPr>
          <p:cNvPr id="63" name="テキスト ボックス 62">
            <a:extLst>
              <a:ext uri="{FF2B5EF4-FFF2-40B4-BE49-F238E27FC236}">
                <a16:creationId xmlns:a16="http://schemas.microsoft.com/office/drawing/2014/main" id="{82E211D8-9A77-893D-8162-6921E2A3B8B8}"/>
              </a:ext>
            </a:extLst>
          </p:cNvPr>
          <p:cNvSpPr txBox="1"/>
          <p:nvPr/>
        </p:nvSpPr>
        <p:spPr>
          <a:xfrm>
            <a:off x="162448" y="3966982"/>
            <a:ext cx="430887" cy="913070"/>
          </a:xfrm>
          <a:prstGeom prst="rect">
            <a:avLst/>
          </a:prstGeom>
          <a:noFill/>
        </p:spPr>
        <p:txBody>
          <a:bodyPr vert="eaVert" wrap="none" rtlCol="0">
            <a:spAutoFit/>
          </a:bodyPr>
          <a:lstStyle/>
          <a:p>
            <a:r>
              <a:rPr kumimoji="1" lang="ja-JP" altLang="en-US" sz="1600" b="1" dirty="0">
                <a:latin typeface="Meiryo UI" panose="020B0604030504040204" pitchFamily="50" charset="-128"/>
                <a:ea typeface="Meiryo UI" panose="020B0604030504040204" pitchFamily="50" charset="-128"/>
              </a:rPr>
              <a:t>困りごと</a:t>
            </a:r>
          </a:p>
        </p:txBody>
      </p:sp>
      <p:sp>
        <p:nvSpPr>
          <p:cNvPr id="80" name="テキスト ボックス 79">
            <a:extLst>
              <a:ext uri="{FF2B5EF4-FFF2-40B4-BE49-F238E27FC236}">
                <a16:creationId xmlns:a16="http://schemas.microsoft.com/office/drawing/2014/main" id="{4F85D1A4-466B-F9BF-B039-5B10C72A6409}"/>
              </a:ext>
            </a:extLst>
          </p:cNvPr>
          <p:cNvSpPr txBox="1"/>
          <p:nvPr/>
        </p:nvSpPr>
        <p:spPr>
          <a:xfrm>
            <a:off x="4398661" y="3674556"/>
            <a:ext cx="231805"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　　　　　　　　　　</a:t>
            </a:r>
            <a:endParaRPr kumimoji="1" lang="ja-JP" altLang="en-US" sz="1600" dirty="0">
              <a:latin typeface="Meiryo UI" panose="020B0604030504040204" pitchFamily="50" charset="-128"/>
              <a:ea typeface="Meiryo UI" panose="020B0604030504040204" pitchFamily="50" charset="-128"/>
            </a:endParaRPr>
          </a:p>
        </p:txBody>
      </p:sp>
      <p:cxnSp>
        <p:nvCxnSpPr>
          <p:cNvPr id="100" name="直線コネクタ 99">
            <a:extLst>
              <a:ext uri="{FF2B5EF4-FFF2-40B4-BE49-F238E27FC236}">
                <a16:creationId xmlns:a16="http://schemas.microsoft.com/office/drawing/2014/main" id="{1D93D3A9-530C-240B-5A83-7F294E0458A7}"/>
              </a:ext>
            </a:extLst>
          </p:cNvPr>
          <p:cNvCxnSpPr>
            <a:cxnSpLocks/>
          </p:cNvCxnSpPr>
          <p:nvPr/>
        </p:nvCxnSpPr>
        <p:spPr>
          <a:xfrm flipH="1" flipV="1">
            <a:off x="173037" y="3061035"/>
            <a:ext cx="3704026" cy="575892"/>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60" name="テキスト ボックス 59">
            <a:extLst>
              <a:ext uri="{FF2B5EF4-FFF2-40B4-BE49-F238E27FC236}">
                <a16:creationId xmlns:a16="http://schemas.microsoft.com/office/drawing/2014/main" id="{D078C54E-FBA2-21BB-92A0-CF3BA4A9F40B}"/>
              </a:ext>
            </a:extLst>
          </p:cNvPr>
          <p:cNvSpPr txBox="1"/>
          <p:nvPr/>
        </p:nvSpPr>
        <p:spPr>
          <a:xfrm>
            <a:off x="4909862" y="2637834"/>
            <a:ext cx="1459054" cy="3693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作成日　</a:t>
            </a:r>
            <a:r>
              <a:rPr lang="en-US" altLang="ja-JP" sz="900" dirty="0">
                <a:latin typeface="Meiryo UI" panose="020B0604030504040204" pitchFamily="50" charset="-128"/>
                <a:ea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日</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作成者：尾関里奈</a:t>
            </a:r>
            <a:endParaRPr lang="en-US" altLang="ja-JP" sz="900" dirty="0">
              <a:latin typeface="Meiryo UI" panose="020B0604030504040204" pitchFamily="50" charset="-128"/>
              <a:ea typeface="Meiryo UI" panose="020B0604030504040204" pitchFamily="50" charset="-128"/>
            </a:endParaRPr>
          </a:p>
        </p:txBody>
      </p:sp>
      <p:sp>
        <p:nvSpPr>
          <p:cNvPr id="102" name="テキスト ボックス 101">
            <a:extLst>
              <a:ext uri="{FF2B5EF4-FFF2-40B4-BE49-F238E27FC236}">
                <a16:creationId xmlns:a16="http://schemas.microsoft.com/office/drawing/2014/main" id="{284F23DF-59A4-B7D6-A072-D933F777D986}"/>
              </a:ext>
            </a:extLst>
          </p:cNvPr>
          <p:cNvSpPr txBox="1"/>
          <p:nvPr/>
        </p:nvSpPr>
        <p:spPr>
          <a:xfrm>
            <a:off x="7582400" y="5100776"/>
            <a:ext cx="3817783" cy="830997"/>
          </a:xfrm>
          <a:prstGeom prst="rect">
            <a:avLst/>
          </a:prstGeom>
          <a:noFill/>
        </p:spPr>
        <p:txBody>
          <a:bodyPr wrap="square" rtlCol="0" anchor="ctr">
            <a:spAutoFit/>
          </a:bodyPr>
          <a:lstStyle/>
          <a:p>
            <a:r>
              <a:rPr lang="ja-JP" altLang="en-US" sz="2400" b="1" dirty="0">
                <a:solidFill>
                  <a:schemeClr val="bg2"/>
                </a:solidFill>
                <a:latin typeface="Meiryo UI" panose="020B0604030504040204" pitchFamily="50" charset="-128"/>
                <a:ea typeface="Meiryo UI" panose="020B0604030504040204" pitchFamily="50" charset="-128"/>
              </a:rPr>
              <a:t>女性の意見が打ち上り</a:t>
            </a:r>
            <a:endParaRPr lang="en-US" altLang="ja-JP" sz="2400" b="1" dirty="0">
              <a:solidFill>
                <a:schemeClr val="bg2"/>
              </a:solidFill>
              <a:latin typeface="Meiryo UI" panose="020B0604030504040204" pitchFamily="50" charset="-128"/>
              <a:ea typeface="Meiryo UI" panose="020B0604030504040204" pitchFamily="50" charset="-128"/>
            </a:endParaRPr>
          </a:p>
          <a:p>
            <a:r>
              <a:rPr lang="ja-JP" altLang="en-US" sz="2400" b="1" dirty="0">
                <a:solidFill>
                  <a:schemeClr val="bg2"/>
                </a:solidFill>
                <a:latin typeface="Meiryo UI" panose="020B0604030504040204" pitchFamily="50" charset="-128"/>
                <a:ea typeface="Meiryo UI" panose="020B0604030504040204" pitchFamily="50" charset="-128"/>
              </a:rPr>
              <a:t>新しい風が吹き出した！</a:t>
            </a:r>
            <a:endParaRPr kumimoji="1" lang="en-US" altLang="ja-JP" sz="2400" b="1" dirty="0">
              <a:solidFill>
                <a:schemeClr val="bg2"/>
              </a:solidFill>
              <a:latin typeface="Meiryo UI" panose="020B0604030504040204" pitchFamily="50" charset="-128"/>
              <a:ea typeface="Meiryo UI" panose="020B0604030504040204" pitchFamily="50" charset="-128"/>
            </a:endParaRPr>
          </a:p>
        </p:txBody>
      </p:sp>
      <p:sp>
        <p:nvSpPr>
          <p:cNvPr id="103" name="テキスト ボックス 8">
            <a:extLst>
              <a:ext uri="{FF2B5EF4-FFF2-40B4-BE49-F238E27FC236}">
                <a16:creationId xmlns:a16="http://schemas.microsoft.com/office/drawing/2014/main" id="{8D610B6D-1AA4-33E5-0472-F329E3E6CCB3}"/>
              </a:ext>
            </a:extLst>
          </p:cNvPr>
          <p:cNvSpPr txBox="1"/>
          <p:nvPr/>
        </p:nvSpPr>
        <p:spPr>
          <a:xfrm>
            <a:off x="9131191" y="3684259"/>
            <a:ext cx="2581124" cy="117380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800" b="1" dirty="0">
                <a:latin typeface="Meiryo UI" panose="020B0604030504040204" pitchFamily="50" charset="-128"/>
                <a:ea typeface="Meiryo UI" panose="020B0604030504040204" pitchFamily="50" charset="-128"/>
              </a:rPr>
              <a:t>男性：社員</a:t>
            </a:r>
            <a:r>
              <a:rPr kumimoji="1" lang="en-US" altLang="ja-JP" sz="1800" b="1" dirty="0">
                <a:latin typeface="Meiryo UI" panose="020B0604030504040204" pitchFamily="50" charset="-128"/>
                <a:ea typeface="Meiryo UI" panose="020B0604030504040204" pitchFamily="50" charset="-128"/>
              </a:rPr>
              <a:t>6</a:t>
            </a:r>
            <a:r>
              <a:rPr kumimoji="1" lang="ja-JP" altLang="en-US" sz="1800" b="1" dirty="0">
                <a:latin typeface="Meiryo UI" panose="020B0604030504040204" pitchFamily="50" charset="-128"/>
                <a:ea typeface="Meiryo UI" panose="020B0604030504040204" pitchFamily="50" charset="-128"/>
              </a:rPr>
              <a:t>名　　　　　　　　期間従業員</a:t>
            </a:r>
            <a:r>
              <a:rPr kumimoji="1" lang="en-US" altLang="ja-JP" sz="1800" b="1" dirty="0">
                <a:latin typeface="Meiryo UI" panose="020B0604030504040204" pitchFamily="50" charset="-128"/>
                <a:ea typeface="Meiryo UI" panose="020B0604030504040204" pitchFamily="50" charset="-128"/>
              </a:rPr>
              <a:t>4</a:t>
            </a:r>
            <a:r>
              <a:rPr kumimoji="1" lang="ja-JP" altLang="en-US" sz="1800" b="1" dirty="0">
                <a:latin typeface="Meiryo UI" panose="020B0604030504040204" pitchFamily="50" charset="-128"/>
                <a:ea typeface="Meiryo UI" panose="020B0604030504040204" pitchFamily="50" charset="-128"/>
              </a:rPr>
              <a:t>名</a:t>
            </a:r>
            <a:r>
              <a:rPr lang="ja-JP" altLang="en-US" sz="1800" b="1" dirty="0">
                <a:latin typeface="Meiryo UI" panose="020B0604030504040204" pitchFamily="50" charset="-128"/>
                <a:ea typeface="Meiryo UI" panose="020B0604030504040204" pitchFamily="50" charset="-128"/>
              </a:rPr>
              <a:t>　</a:t>
            </a:r>
            <a:endParaRPr lang="en-US" altLang="ja-JP" sz="1800" b="1" dirty="0">
              <a:latin typeface="Meiryo UI" panose="020B0604030504040204" pitchFamily="50" charset="-128"/>
              <a:ea typeface="Meiryo UI" panose="020B0604030504040204" pitchFamily="50" charset="-128"/>
            </a:endParaRPr>
          </a:p>
          <a:p>
            <a:r>
              <a:rPr kumimoji="1" lang="ja-JP" altLang="en-US" sz="1800" b="1" dirty="0">
                <a:solidFill>
                  <a:schemeClr val="bg2"/>
                </a:solidFill>
                <a:latin typeface="Meiryo UI" panose="020B0604030504040204" pitchFamily="50" charset="-128"/>
                <a:ea typeface="Meiryo UI" panose="020B0604030504040204" pitchFamily="50" charset="-128"/>
              </a:rPr>
              <a:t>女性：社員１名　　　　　　女性期間従業員３名</a:t>
            </a:r>
          </a:p>
        </p:txBody>
      </p:sp>
      <p:sp>
        <p:nvSpPr>
          <p:cNvPr id="104" name="テキスト ボックス 8">
            <a:extLst>
              <a:ext uri="{FF2B5EF4-FFF2-40B4-BE49-F238E27FC236}">
                <a16:creationId xmlns:a16="http://schemas.microsoft.com/office/drawing/2014/main" id="{BEA21456-0536-22A7-F47B-9296548EA7D6}"/>
              </a:ext>
            </a:extLst>
          </p:cNvPr>
          <p:cNvSpPr txBox="1"/>
          <p:nvPr/>
        </p:nvSpPr>
        <p:spPr>
          <a:xfrm>
            <a:off x="9618812" y="3189032"/>
            <a:ext cx="1042496" cy="34611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800" b="1" dirty="0">
                <a:latin typeface="Meiryo UI" panose="020B0604030504040204" pitchFamily="50" charset="-128"/>
                <a:ea typeface="Meiryo UI" panose="020B0604030504040204" pitchFamily="50" charset="-128"/>
              </a:rPr>
              <a:t>2022</a:t>
            </a:r>
            <a:r>
              <a:rPr kumimoji="1" lang="ja-JP" altLang="en-US" sz="1800" b="1" dirty="0">
                <a:latin typeface="Meiryo UI" panose="020B0604030504040204" pitchFamily="50" charset="-128"/>
                <a:ea typeface="Meiryo UI" panose="020B0604030504040204" pitchFamily="50" charset="-128"/>
              </a:rPr>
              <a:t>年　　　　　　　　　　　　　</a:t>
            </a:r>
            <a:endParaRPr kumimoji="1" lang="ja-JP" altLang="en-US" sz="1800" b="1" dirty="0">
              <a:solidFill>
                <a:srgbClr val="FF0000"/>
              </a:solidFill>
              <a:latin typeface="Meiryo UI" panose="020B0604030504040204" pitchFamily="50" charset="-128"/>
              <a:ea typeface="Meiryo UI" panose="020B0604030504040204" pitchFamily="50" charset="-128"/>
            </a:endParaRPr>
          </a:p>
        </p:txBody>
      </p:sp>
      <p:sp>
        <p:nvSpPr>
          <p:cNvPr id="115" name="テキスト ボックス 114">
            <a:extLst>
              <a:ext uri="{FF2B5EF4-FFF2-40B4-BE49-F238E27FC236}">
                <a16:creationId xmlns:a16="http://schemas.microsoft.com/office/drawing/2014/main" id="{B2935C7B-F645-D249-16E3-1CB3BEA57C79}"/>
              </a:ext>
            </a:extLst>
          </p:cNvPr>
          <p:cNvSpPr txBox="1"/>
          <p:nvPr/>
        </p:nvSpPr>
        <p:spPr>
          <a:xfrm>
            <a:off x="6099900" y="443115"/>
            <a:ext cx="3437159"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■今回取り組もうとした背景</a:t>
            </a:r>
            <a:endParaRPr kumimoji="1" lang="ja-JP" altLang="en-US" sz="2200" b="1" dirty="0">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15279642-A05C-4CC5-2B6F-587CAFD9312E}"/>
              </a:ext>
            </a:extLst>
          </p:cNvPr>
          <p:cNvSpPr txBox="1"/>
          <p:nvPr/>
        </p:nvSpPr>
        <p:spPr>
          <a:xfrm>
            <a:off x="8581470" y="2001501"/>
            <a:ext cx="2933816"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男性職場　力づくでやってきた</a:t>
            </a:r>
          </a:p>
        </p:txBody>
      </p:sp>
      <p:sp>
        <p:nvSpPr>
          <p:cNvPr id="117" name="テキスト ボックス 8">
            <a:extLst>
              <a:ext uri="{FF2B5EF4-FFF2-40B4-BE49-F238E27FC236}">
                <a16:creationId xmlns:a16="http://schemas.microsoft.com/office/drawing/2014/main" id="{2F7D0C62-67D8-C6F8-E113-0628F1F546F9}"/>
              </a:ext>
            </a:extLst>
          </p:cNvPr>
          <p:cNvSpPr txBox="1"/>
          <p:nvPr/>
        </p:nvSpPr>
        <p:spPr>
          <a:xfrm>
            <a:off x="8927084" y="1260317"/>
            <a:ext cx="3234798" cy="75125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800" b="1" dirty="0">
                <a:latin typeface="Meiryo UI" panose="020B0604030504040204" pitchFamily="50" charset="-128"/>
                <a:ea typeface="Meiryo UI" panose="020B0604030504040204" pitchFamily="50" charset="-128"/>
              </a:rPr>
              <a:t>男性：社員</a:t>
            </a:r>
            <a:r>
              <a:rPr lang="en-US" altLang="ja-JP" sz="1800" b="1" dirty="0">
                <a:latin typeface="Meiryo UI" panose="020B0604030504040204" pitchFamily="50" charset="-128"/>
                <a:ea typeface="Meiryo UI" panose="020B0604030504040204" pitchFamily="50" charset="-128"/>
              </a:rPr>
              <a:t>10</a:t>
            </a:r>
            <a:r>
              <a:rPr kumimoji="1" lang="ja-JP" altLang="en-US" sz="1800" b="1" dirty="0">
                <a:latin typeface="Meiryo UI" panose="020B0604030504040204" pitchFamily="50" charset="-128"/>
                <a:ea typeface="Meiryo UI" panose="020B0604030504040204" pitchFamily="50" charset="-128"/>
              </a:rPr>
              <a:t>名　　　　　　　　期間従業員</a:t>
            </a:r>
            <a:r>
              <a:rPr kumimoji="1" lang="en-US" altLang="ja-JP" sz="1800" b="1" dirty="0">
                <a:latin typeface="Meiryo UI" panose="020B0604030504040204" pitchFamily="50" charset="-128"/>
                <a:ea typeface="Meiryo UI" panose="020B0604030504040204" pitchFamily="50" charset="-128"/>
              </a:rPr>
              <a:t>4</a:t>
            </a:r>
            <a:r>
              <a:rPr kumimoji="1" lang="ja-JP" altLang="en-US" sz="1800" b="1" dirty="0">
                <a:latin typeface="Meiryo UI" panose="020B0604030504040204" pitchFamily="50" charset="-128"/>
                <a:ea typeface="Meiryo UI" panose="020B0604030504040204" pitchFamily="50" charset="-128"/>
              </a:rPr>
              <a:t>名（男性のみ）</a:t>
            </a:r>
            <a:r>
              <a:rPr lang="ja-JP" altLang="en-US" sz="1800" b="1" dirty="0">
                <a:latin typeface="Meiryo UI" panose="020B0604030504040204" pitchFamily="50" charset="-128"/>
                <a:ea typeface="Meiryo UI" panose="020B0604030504040204" pitchFamily="50" charset="-128"/>
              </a:rPr>
              <a:t>　</a:t>
            </a:r>
            <a:endParaRPr lang="en-US" altLang="ja-JP" sz="1800" b="1" dirty="0">
              <a:latin typeface="Meiryo UI" panose="020B0604030504040204" pitchFamily="50" charset="-128"/>
              <a:ea typeface="Meiryo UI" panose="020B0604030504040204" pitchFamily="50" charset="-128"/>
            </a:endParaRPr>
          </a:p>
        </p:txBody>
      </p:sp>
      <p:sp>
        <p:nvSpPr>
          <p:cNvPr id="128" name="テキスト ボックス 8">
            <a:extLst>
              <a:ext uri="{FF2B5EF4-FFF2-40B4-BE49-F238E27FC236}">
                <a16:creationId xmlns:a16="http://schemas.microsoft.com/office/drawing/2014/main" id="{9C3B2CCC-4B6C-6FFA-A12B-81F40DE9CC64}"/>
              </a:ext>
            </a:extLst>
          </p:cNvPr>
          <p:cNvSpPr txBox="1"/>
          <p:nvPr/>
        </p:nvSpPr>
        <p:spPr>
          <a:xfrm>
            <a:off x="9548827" y="735977"/>
            <a:ext cx="1042496" cy="34611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800" b="1" dirty="0">
                <a:latin typeface="Meiryo UI" panose="020B0604030504040204" pitchFamily="50" charset="-128"/>
                <a:ea typeface="Meiryo UI" panose="020B0604030504040204" pitchFamily="50" charset="-128"/>
              </a:rPr>
              <a:t>2019</a:t>
            </a:r>
            <a:r>
              <a:rPr kumimoji="1" lang="ja-JP" altLang="en-US" sz="1800" b="1" dirty="0">
                <a:latin typeface="Meiryo UI" panose="020B0604030504040204" pitchFamily="50" charset="-128"/>
                <a:ea typeface="Meiryo UI" panose="020B0604030504040204" pitchFamily="50" charset="-128"/>
              </a:rPr>
              <a:t>年　　　　　　　　　　　　　</a:t>
            </a:r>
            <a:endParaRPr kumimoji="1" lang="ja-JP" altLang="en-US" sz="1800" b="1" dirty="0">
              <a:solidFill>
                <a:srgbClr val="FF0000"/>
              </a:solidFill>
              <a:latin typeface="Meiryo UI" panose="020B0604030504040204" pitchFamily="50" charset="-128"/>
              <a:ea typeface="Meiryo UI" panose="020B0604030504040204" pitchFamily="50" charset="-128"/>
            </a:endParaRPr>
          </a:p>
        </p:txBody>
      </p:sp>
      <p:sp>
        <p:nvSpPr>
          <p:cNvPr id="129" name="矢印: 右 128">
            <a:extLst>
              <a:ext uri="{FF2B5EF4-FFF2-40B4-BE49-F238E27FC236}">
                <a16:creationId xmlns:a16="http://schemas.microsoft.com/office/drawing/2014/main" id="{A5353C89-46DE-5C7E-DB3B-3A4222B40ED1}"/>
              </a:ext>
            </a:extLst>
          </p:cNvPr>
          <p:cNvSpPr/>
          <p:nvPr/>
        </p:nvSpPr>
        <p:spPr>
          <a:xfrm rot="5400000">
            <a:off x="9569106" y="1832219"/>
            <a:ext cx="369334" cy="2127218"/>
          </a:xfrm>
          <a:prstGeom prst="rightArrow">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1512486D-A148-837A-FAFA-59CE3C4EB06B}"/>
              </a:ext>
            </a:extLst>
          </p:cNvPr>
          <p:cNvSpPr txBox="1"/>
          <p:nvPr/>
        </p:nvSpPr>
        <p:spPr>
          <a:xfrm>
            <a:off x="339791" y="5207998"/>
            <a:ext cx="6994134" cy="707886"/>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製品の一部</a:t>
            </a:r>
            <a:r>
              <a:rPr lang="ja-JP" altLang="en-US" sz="1600" b="1" dirty="0">
                <a:latin typeface="Meiryo UI" panose="020B0604030504040204" pitchFamily="50" charset="-128"/>
                <a:ea typeface="Meiryo UI" panose="020B0604030504040204" pitchFamily="50" charset="-128"/>
              </a:rPr>
              <a:t>が変色してしまう→拭くと取れる為、良品として流動</a:t>
            </a:r>
            <a:endParaRPr lang="en-US" altLang="ja-JP" sz="1600" b="1" dirty="0">
              <a:latin typeface="Meiryo UI" panose="020B0604030504040204" pitchFamily="50" charset="-128"/>
              <a:ea typeface="Meiryo UI" panose="020B0604030504040204" pitchFamily="50" charset="-128"/>
            </a:endParaRPr>
          </a:p>
          <a:p>
            <a:r>
              <a:rPr lang="ja-JP" altLang="en-US" b="1" dirty="0">
                <a:solidFill>
                  <a:srgbClr val="FF0000"/>
                </a:solidFill>
                <a:latin typeface="Meiryo UI" panose="020B0604030504040204" pitchFamily="50" charset="-128"/>
                <a:ea typeface="Meiryo UI" panose="020B0604030504040204" pitchFamily="50" charset="-128"/>
              </a:rPr>
              <a:t>　</a:t>
            </a:r>
            <a:r>
              <a:rPr lang="ja-JP" altLang="en-US" sz="2400" b="1" dirty="0">
                <a:solidFill>
                  <a:schemeClr val="bg2"/>
                </a:solidFill>
                <a:latin typeface="Meiryo UI" panose="020B0604030504040204" pitchFamily="50" charset="-128"/>
                <a:ea typeface="Meiryo UI" panose="020B0604030504040204" pitchFamily="50" charset="-128"/>
              </a:rPr>
              <a:t>残業で対応</a:t>
            </a:r>
            <a:r>
              <a:rPr lang="ja-JP" altLang="en-US" sz="2000" b="1" dirty="0">
                <a:solidFill>
                  <a:schemeClr val="bg2"/>
                </a:solidFill>
                <a:latin typeface="Meiryo UI" panose="020B0604030504040204" pitchFamily="50" charset="-128"/>
                <a:ea typeface="Meiryo UI" panose="020B0604030504040204" pitchFamily="50" charset="-128"/>
              </a:rPr>
              <a:t>⇒</a:t>
            </a:r>
            <a:r>
              <a:rPr lang="ja-JP" altLang="en-US" sz="2400" b="1" dirty="0">
                <a:solidFill>
                  <a:schemeClr val="bg2"/>
                </a:solidFill>
                <a:latin typeface="Meiryo UI" panose="020B0604030504040204" pitchFamily="50" charset="-128"/>
                <a:ea typeface="Meiryo UI" panose="020B0604030504040204" pitchFamily="50" charset="-128"/>
              </a:rPr>
              <a:t>みんなが嫌がる作業№１</a:t>
            </a:r>
            <a:endParaRPr kumimoji="1" lang="ja-JP" altLang="en-US" b="1" dirty="0">
              <a:solidFill>
                <a:schemeClr val="bg2"/>
              </a:solidFill>
              <a:latin typeface="Meiryo UI" panose="020B0604030504040204" pitchFamily="50" charset="-128"/>
              <a:ea typeface="Meiryo UI" panose="020B0604030504040204" pitchFamily="50" charset="-128"/>
            </a:endParaRPr>
          </a:p>
        </p:txBody>
      </p:sp>
      <p:graphicFrame>
        <p:nvGraphicFramePr>
          <p:cNvPr id="14" name="グラフ 13">
            <a:extLst>
              <a:ext uri="{FF2B5EF4-FFF2-40B4-BE49-F238E27FC236}">
                <a16:creationId xmlns:a16="http://schemas.microsoft.com/office/drawing/2014/main" id="{B785CF6F-886B-0A89-82D2-C45A5DDCE018}"/>
              </a:ext>
            </a:extLst>
          </p:cNvPr>
          <p:cNvGraphicFramePr/>
          <p:nvPr>
            <p:extLst>
              <p:ext uri="{D42A27DB-BD31-4B8C-83A1-F6EECF244321}">
                <p14:modId xmlns:p14="http://schemas.microsoft.com/office/powerpoint/2010/main" val="936778844"/>
              </p:ext>
            </p:extLst>
          </p:nvPr>
        </p:nvGraphicFramePr>
        <p:xfrm>
          <a:off x="6514119" y="891771"/>
          <a:ext cx="2193814" cy="21706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グラフ 25">
            <a:extLst>
              <a:ext uri="{FF2B5EF4-FFF2-40B4-BE49-F238E27FC236}">
                <a16:creationId xmlns:a16="http://schemas.microsoft.com/office/drawing/2014/main" id="{E9F9AFC0-D5B1-DA4E-6894-0AF1217EDBB9}"/>
              </a:ext>
            </a:extLst>
          </p:cNvPr>
          <p:cNvGraphicFramePr/>
          <p:nvPr>
            <p:extLst>
              <p:ext uri="{D42A27DB-BD31-4B8C-83A1-F6EECF244321}">
                <p14:modId xmlns:p14="http://schemas.microsoft.com/office/powerpoint/2010/main" val="3055355674"/>
              </p:ext>
            </p:extLst>
          </p:nvPr>
        </p:nvGraphicFramePr>
        <p:xfrm>
          <a:off x="6496350" y="3070947"/>
          <a:ext cx="2193814" cy="2170671"/>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a:extLst>
              <a:ext uri="{FF2B5EF4-FFF2-40B4-BE49-F238E27FC236}">
                <a16:creationId xmlns:a16="http://schemas.microsoft.com/office/drawing/2014/main" id="{B00D078D-95C3-A14A-6E46-A3B3BEB49B72}"/>
              </a:ext>
            </a:extLst>
          </p:cNvPr>
          <p:cNvSpPr txBox="1"/>
          <p:nvPr/>
        </p:nvSpPr>
        <p:spPr>
          <a:xfrm>
            <a:off x="6794339" y="752057"/>
            <a:ext cx="1569660"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（社員内訳）</a:t>
            </a:r>
          </a:p>
        </p:txBody>
      </p:sp>
      <p:sp>
        <p:nvSpPr>
          <p:cNvPr id="6" name="正方形/長方形 5">
            <a:extLst>
              <a:ext uri="{FF2B5EF4-FFF2-40B4-BE49-F238E27FC236}">
                <a16:creationId xmlns:a16="http://schemas.microsoft.com/office/drawing/2014/main" id="{D8E92040-AAE7-6C2D-BAB9-B2D6E31D68DC}"/>
              </a:ext>
            </a:extLst>
          </p:cNvPr>
          <p:cNvSpPr/>
          <p:nvPr/>
        </p:nvSpPr>
        <p:spPr>
          <a:xfrm>
            <a:off x="7909807" y="1107099"/>
            <a:ext cx="132741" cy="16054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EAF59DD-A0EA-1141-6303-5BE09D91F3E0}"/>
              </a:ext>
            </a:extLst>
          </p:cNvPr>
          <p:cNvSpPr/>
          <p:nvPr/>
        </p:nvSpPr>
        <p:spPr>
          <a:xfrm>
            <a:off x="7909808" y="1396895"/>
            <a:ext cx="132741" cy="16054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B334CB40-482E-80A8-35A6-2AC61F413D11}"/>
              </a:ext>
            </a:extLst>
          </p:cNvPr>
          <p:cNvSpPr txBox="1"/>
          <p:nvPr/>
        </p:nvSpPr>
        <p:spPr>
          <a:xfrm>
            <a:off x="8037731" y="1033667"/>
            <a:ext cx="543739"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社員</a:t>
            </a:r>
          </a:p>
        </p:txBody>
      </p:sp>
      <p:sp>
        <p:nvSpPr>
          <p:cNvPr id="13" name="テキスト ボックス 12">
            <a:extLst>
              <a:ext uri="{FF2B5EF4-FFF2-40B4-BE49-F238E27FC236}">
                <a16:creationId xmlns:a16="http://schemas.microsoft.com/office/drawing/2014/main" id="{29382663-2D51-4397-9467-B87677596145}"/>
              </a:ext>
            </a:extLst>
          </p:cNvPr>
          <p:cNvSpPr txBox="1"/>
          <p:nvPr/>
        </p:nvSpPr>
        <p:spPr>
          <a:xfrm>
            <a:off x="8037731" y="1307409"/>
            <a:ext cx="902811"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期間社員</a:t>
            </a:r>
          </a:p>
        </p:txBody>
      </p:sp>
      <p:sp>
        <p:nvSpPr>
          <p:cNvPr id="15" name="テキスト ボックス 14">
            <a:extLst>
              <a:ext uri="{FF2B5EF4-FFF2-40B4-BE49-F238E27FC236}">
                <a16:creationId xmlns:a16="http://schemas.microsoft.com/office/drawing/2014/main" id="{BDE5983C-D669-64AF-6872-2368D343DF50}"/>
              </a:ext>
            </a:extLst>
          </p:cNvPr>
          <p:cNvSpPr txBox="1"/>
          <p:nvPr/>
        </p:nvSpPr>
        <p:spPr>
          <a:xfrm>
            <a:off x="6587673" y="823561"/>
            <a:ext cx="492443" cy="215444"/>
          </a:xfrm>
          <a:prstGeom prst="rect">
            <a:avLst/>
          </a:prstGeom>
          <a:noFill/>
        </p:spPr>
        <p:txBody>
          <a:bodyPr wrap="none" rtlCol="0">
            <a:spAutoFit/>
          </a:bodyPr>
          <a:lstStyle/>
          <a:p>
            <a:r>
              <a:rPr kumimoji="1" lang="ja-JP" altLang="en-US" sz="800" b="1" dirty="0">
                <a:latin typeface="Meiryo UI" panose="020B0604030504040204" pitchFamily="50" charset="-128"/>
                <a:ea typeface="Meiryo UI" panose="020B0604030504040204" pitchFamily="50" charset="-128"/>
              </a:rPr>
              <a:t>（人）</a:t>
            </a:r>
          </a:p>
        </p:txBody>
      </p:sp>
      <p:sp>
        <p:nvSpPr>
          <p:cNvPr id="17" name="テキスト ボックス 16">
            <a:extLst>
              <a:ext uri="{FF2B5EF4-FFF2-40B4-BE49-F238E27FC236}">
                <a16:creationId xmlns:a16="http://schemas.microsoft.com/office/drawing/2014/main" id="{19D819C5-A3BA-A6E1-428E-81C566218A03}"/>
              </a:ext>
            </a:extLst>
          </p:cNvPr>
          <p:cNvSpPr txBox="1"/>
          <p:nvPr/>
        </p:nvSpPr>
        <p:spPr>
          <a:xfrm>
            <a:off x="6579088" y="3002585"/>
            <a:ext cx="492443" cy="215444"/>
          </a:xfrm>
          <a:prstGeom prst="rect">
            <a:avLst/>
          </a:prstGeom>
          <a:noFill/>
        </p:spPr>
        <p:txBody>
          <a:bodyPr wrap="none" rtlCol="0">
            <a:spAutoFit/>
          </a:bodyPr>
          <a:lstStyle/>
          <a:p>
            <a:r>
              <a:rPr kumimoji="1" lang="ja-JP" altLang="en-US" sz="800" b="1" dirty="0">
                <a:latin typeface="Meiryo UI" panose="020B0604030504040204" pitchFamily="50" charset="-128"/>
                <a:ea typeface="Meiryo UI" panose="020B0604030504040204" pitchFamily="50" charset="-128"/>
              </a:rPr>
              <a:t>（人）</a:t>
            </a:r>
          </a:p>
        </p:txBody>
      </p:sp>
      <p:sp>
        <p:nvSpPr>
          <p:cNvPr id="20" name="正方形/長方形 19">
            <a:extLst>
              <a:ext uri="{FF2B5EF4-FFF2-40B4-BE49-F238E27FC236}">
                <a16:creationId xmlns:a16="http://schemas.microsoft.com/office/drawing/2014/main" id="{AA62716F-3593-9D90-135E-8DAFAF99BAB6}"/>
              </a:ext>
            </a:extLst>
          </p:cNvPr>
          <p:cNvSpPr/>
          <p:nvPr/>
        </p:nvSpPr>
        <p:spPr>
          <a:xfrm>
            <a:off x="7909807" y="3283106"/>
            <a:ext cx="132741" cy="16054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40F29C72-CEAC-3FEE-8684-E2E4420A9262}"/>
              </a:ext>
            </a:extLst>
          </p:cNvPr>
          <p:cNvSpPr/>
          <p:nvPr/>
        </p:nvSpPr>
        <p:spPr>
          <a:xfrm>
            <a:off x="7909808" y="3572902"/>
            <a:ext cx="132741" cy="16054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D7992B41-627C-91ED-1B1F-7215B91FF58C}"/>
              </a:ext>
            </a:extLst>
          </p:cNvPr>
          <p:cNvSpPr txBox="1"/>
          <p:nvPr/>
        </p:nvSpPr>
        <p:spPr>
          <a:xfrm>
            <a:off x="8037731" y="3209674"/>
            <a:ext cx="543739"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社員</a:t>
            </a:r>
          </a:p>
        </p:txBody>
      </p:sp>
      <p:sp>
        <p:nvSpPr>
          <p:cNvPr id="23" name="テキスト ボックス 22">
            <a:extLst>
              <a:ext uri="{FF2B5EF4-FFF2-40B4-BE49-F238E27FC236}">
                <a16:creationId xmlns:a16="http://schemas.microsoft.com/office/drawing/2014/main" id="{1CBF8A22-AEDA-191B-0038-6D91015B5B6C}"/>
              </a:ext>
            </a:extLst>
          </p:cNvPr>
          <p:cNvSpPr txBox="1"/>
          <p:nvPr/>
        </p:nvSpPr>
        <p:spPr>
          <a:xfrm>
            <a:off x="8037731" y="3483416"/>
            <a:ext cx="902811"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期間社員</a:t>
            </a:r>
          </a:p>
        </p:txBody>
      </p:sp>
      <p:sp>
        <p:nvSpPr>
          <p:cNvPr id="18" name="十二角形 17">
            <a:extLst>
              <a:ext uri="{FF2B5EF4-FFF2-40B4-BE49-F238E27FC236}">
                <a16:creationId xmlns:a16="http://schemas.microsoft.com/office/drawing/2014/main" id="{D8D88198-6F70-8161-EF6A-F078AC03DE66}"/>
              </a:ext>
            </a:extLst>
          </p:cNvPr>
          <p:cNvSpPr/>
          <p:nvPr/>
        </p:nvSpPr>
        <p:spPr>
          <a:xfrm>
            <a:off x="4118384" y="4364555"/>
            <a:ext cx="252000" cy="252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正</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30" name="十二角形 29">
            <a:extLst>
              <a:ext uri="{FF2B5EF4-FFF2-40B4-BE49-F238E27FC236}">
                <a16:creationId xmlns:a16="http://schemas.microsoft.com/office/drawing/2014/main" id="{BF4F7F5A-C8A2-477B-A400-EA8777E40C96}"/>
              </a:ext>
            </a:extLst>
          </p:cNvPr>
          <p:cNvSpPr/>
          <p:nvPr/>
        </p:nvSpPr>
        <p:spPr>
          <a:xfrm>
            <a:off x="3782928" y="3710677"/>
            <a:ext cx="252000" cy="252000"/>
          </a:xfrm>
          <a:prstGeom prst="dodec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正</a:t>
            </a:r>
          </a:p>
        </p:txBody>
      </p:sp>
      <p:sp>
        <p:nvSpPr>
          <p:cNvPr id="31" name="十二角形 30">
            <a:extLst>
              <a:ext uri="{FF2B5EF4-FFF2-40B4-BE49-F238E27FC236}">
                <a16:creationId xmlns:a16="http://schemas.microsoft.com/office/drawing/2014/main" id="{5FE5B031-0AE4-FE24-3AFD-3D81F43668ED}"/>
              </a:ext>
            </a:extLst>
          </p:cNvPr>
          <p:cNvSpPr/>
          <p:nvPr/>
        </p:nvSpPr>
        <p:spPr>
          <a:xfrm>
            <a:off x="4096128" y="4018916"/>
            <a:ext cx="269416" cy="252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期</a:t>
            </a:r>
          </a:p>
        </p:txBody>
      </p:sp>
      <p:sp>
        <p:nvSpPr>
          <p:cNvPr id="32" name="十二角形 31">
            <a:extLst>
              <a:ext uri="{FF2B5EF4-FFF2-40B4-BE49-F238E27FC236}">
                <a16:creationId xmlns:a16="http://schemas.microsoft.com/office/drawing/2014/main" id="{6134E212-94EA-89C0-B2C6-5CA26C26C7C7}"/>
              </a:ext>
            </a:extLst>
          </p:cNvPr>
          <p:cNvSpPr/>
          <p:nvPr/>
        </p:nvSpPr>
        <p:spPr>
          <a:xfrm>
            <a:off x="4096523" y="3716109"/>
            <a:ext cx="252000" cy="252000"/>
          </a:xfrm>
          <a:prstGeom prst="dodec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0000"/>
                </a:solidFill>
                <a:latin typeface="Meiryo UI" panose="020B0604030504040204" pitchFamily="50" charset="-128"/>
                <a:ea typeface="Meiryo UI" panose="020B0604030504040204" pitchFamily="50" charset="-128"/>
              </a:rPr>
              <a:t>期</a:t>
            </a:r>
          </a:p>
        </p:txBody>
      </p:sp>
      <p:sp>
        <p:nvSpPr>
          <p:cNvPr id="40" name="十二角形 39">
            <a:extLst>
              <a:ext uri="{FF2B5EF4-FFF2-40B4-BE49-F238E27FC236}">
                <a16:creationId xmlns:a16="http://schemas.microsoft.com/office/drawing/2014/main" id="{B79210F6-9E09-52F7-D6E1-1692B25D62D1}"/>
              </a:ext>
            </a:extLst>
          </p:cNvPr>
          <p:cNvSpPr/>
          <p:nvPr/>
        </p:nvSpPr>
        <p:spPr>
          <a:xfrm>
            <a:off x="4389206" y="3715353"/>
            <a:ext cx="252000" cy="252000"/>
          </a:xfrm>
          <a:prstGeom prst="dodec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0000"/>
                </a:solidFill>
                <a:latin typeface="Meiryo UI" panose="020B0604030504040204" pitchFamily="50" charset="-128"/>
                <a:ea typeface="Meiryo UI" panose="020B0604030504040204" pitchFamily="50" charset="-128"/>
              </a:rPr>
              <a:t>期</a:t>
            </a:r>
          </a:p>
        </p:txBody>
      </p:sp>
      <p:sp>
        <p:nvSpPr>
          <p:cNvPr id="43" name="十二角形 42">
            <a:extLst>
              <a:ext uri="{FF2B5EF4-FFF2-40B4-BE49-F238E27FC236}">
                <a16:creationId xmlns:a16="http://schemas.microsoft.com/office/drawing/2014/main" id="{DA7E7CCA-9CB5-7221-8105-E68512A9019A}"/>
              </a:ext>
            </a:extLst>
          </p:cNvPr>
          <p:cNvSpPr/>
          <p:nvPr/>
        </p:nvSpPr>
        <p:spPr>
          <a:xfrm>
            <a:off x="4681358" y="3706730"/>
            <a:ext cx="252000" cy="252000"/>
          </a:xfrm>
          <a:prstGeom prst="dodec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0000"/>
                </a:solidFill>
                <a:latin typeface="Meiryo UI" panose="020B0604030504040204" pitchFamily="50" charset="-128"/>
                <a:ea typeface="Meiryo UI" panose="020B0604030504040204" pitchFamily="50" charset="-128"/>
              </a:rPr>
              <a:t>期</a:t>
            </a:r>
          </a:p>
        </p:txBody>
      </p:sp>
      <p:sp>
        <p:nvSpPr>
          <p:cNvPr id="44" name="十二角形 43">
            <a:extLst>
              <a:ext uri="{FF2B5EF4-FFF2-40B4-BE49-F238E27FC236}">
                <a16:creationId xmlns:a16="http://schemas.microsoft.com/office/drawing/2014/main" id="{29A02A05-1693-CE1C-1435-F4D081E8F080}"/>
              </a:ext>
            </a:extLst>
          </p:cNvPr>
          <p:cNvSpPr/>
          <p:nvPr/>
        </p:nvSpPr>
        <p:spPr>
          <a:xfrm>
            <a:off x="3772993" y="4007334"/>
            <a:ext cx="269416" cy="252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期</a:t>
            </a:r>
          </a:p>
        </p:txBody>
      </p:sp>
      <p:sp>
        <p:nvSpPr>
          <p:cNvPr id="54" name="十二角形 53">
            <a:extLst>
              <a:ext uri="{FF2B5EF4-FFF2-40B4-BE49-F238E27FC236}">
                <a16:creationId xmlns:a16="http://schemas.microsoft.com/office/drawing/2014/main" id="{B1D6C227-6D8E-354B-8EDF-56A3ED771876}"/>
              </a:ext>
            </a:extLst>
          </p:cNvPr>
          <p:cNvSpPr/>
          <p:nvPr/>
        </p:nvSpPr>
        <p:spPr>
          <a:xfrm>
            <a:off x="4398031" y="4015136"/>
            <a:ext cx="269416" cy="252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期</a:t>
            </a:r>
          </a:p>
        </p:txBody>
      </p:sp>
      <p:sp>
        <p:nvSpPr>
          <p:cNvPr id="55" name="十二角形 54">
            <a:extLst>
              <a:ext uri="{FF2B5EF4-FFF2-40B4-BE49-F238E27FC236}">
                <a16:creationId xmlns:a16="http://schemas.microsoft.com/office/drawing/2014/main" id="{4D2C5A46-CB2B-A377-D7F5-D1386191D503}"/>
              </a:ext>
            </a:extLst>
          </p:cNvPr>
          <p:cNvSpPr/>
          <p:nvPr/>
        </p:nvSpPr>
        <p:spPr>
          <a:xfrm>
            <a:off x="4419646" y="4361923"/>
            <a:ext cx="269416" cy="252000"/>
          </a:xfrm>
          <a:prstGeom prst="dodec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期</a:t>
            </a:r>
          </a:p>
        </p:txBody>
      </p:sp>
      <p:sp>
        <p:nvSpPr>
          <p:cNvPr id="56" name="十二角形 55">
            <a:extLst>
              <a:ext uri="{FF2B5EF4-FFF2-40B4-BE49-F238E27FC236}">
                <a16:creationId xmlns:a16="http://schemas.microsoft.com/office/drawing/2014/main" id="{D0975DDE-9F53-A8B3-AD9D-19DAA405B66A}"/>
              </a:ext>
            </a:extLst>
          </p:cNvPr>
          <p:cNvSpPr/>
          <p:nvPr/>
        </p:nvSpPr>
        <p:spPr>
          <a:xfrm>
            <a:off x="3800350" y="4372359"/>
            <a:ext cx="252000" cy="252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正</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57" name="十二角形 56">
            <a:extLst>
              <a:ext uri="{FF2B5EF4-FFF2-40B4-BE49-F238E27FC236}">
                <a16:creationId xmlns:a16="http://schemas.microsoft.com/office/drawing/2014/main" id="{4B00D325-03D1-7270-A666-02EB55780F5C}"/>
              </a:ext>
            </a:extLst>
          </p:cNvPr>
          <p:cNvSpPr/>
          <p:nvPr/>
        </p:nvSpPr>
        <p:spPr>
          <a:xfrm>
            <a:off x="4129041" y="4643445"/>
            <a:ext cx="252000" cy="252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正</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58" name="十二角形 57">
            <a:extLst>
              <a:ext uri="{FF2B5EF4-FFF2-40B4-BE49-F238E27FC236}">
                <a16:creationId xmlns:a16="http://schemas.microsoft.com/office/drawing/2014/main" id="{E3A5CB6D-1B17-74FE-F163-4FF138BF55A9}"/>
              </a:ext>
            </a:extLst>
          </p:cNvPr>
          <p:cNvSpPr/>
          <p:nvPr/>
        </p:nvSpPr>
        <p:spPr>
          <a:xfrm>
            <a:off x="3802087" y="4649699"/>
            <a:ext cx="252000" cy="252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正</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59" name="十二角形 58">
            <a:extLst>
              <a:ext uri="{FF2B5EF4-FFF2-40B4-BE49-F238E27FC236}">
                <a16:creationId xmlns:a16="http://schemas.microsoft.com/office/drawing/2014/main" id="{08813977-D31B-7163-E6AD-04BF00C92D34}"/>
              </a:ext>
            </a:extLst>
          </p:cNvPr>
          <p:cNvSpPr/>
          <p:nvPr/>
        </p:nvSpPr>
        <p:spPr>
          <a:xfrm>
            <a:off x="4134697" y="4935799"/>
            <a:ext cx="252000" cy="252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正</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61" name="十二角形 60">
            <a:extLst>
              <a:ext uri="{FF2B5EF4-FFF2-40B4-BE49-F238E27FC236}">
                <a16:creationId xmlns:a16="http://schemas.microsoft.com/office/drawing/2014/main" id="{848220FD-11DD-C71C-C6EA-2EBFF613379A}"/>
              </a:ext>
            </a:extLst>
          </p:cNvPr>
          <p:cNvSpPr/>
          <p:nvPr/>
        </p:nvSpPr>
        <p:spPr>
          <a:xfrm>
            <a:off x="3803283" y="4926635"/>
            <a:ext cx="252000" cy="252000"/>
          </a:xfrm>
          <a:prstGeom prst="dodecagon">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正</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9F7FF26F-C95D-ACFB-E0A2-17E2DA5FDE52}"/>
              </a:ext>
            </a:extLst>
          </p:cNvPr>
          <p:cNvSpPr/>
          <p:nvPr/>
        </p:nvSpPr>
        <p:spPr>
          <a:xfrm>
            <a:off x="614545" y="3643465"/>
            <a:ext cx="5777110" cy="686767"/>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フッター プレースホルダー 1">
            <a:extLst>
              <a:ext uri="{FF2B5EF4-FFF2-40B4-BE49-F238E27FC236}">
                <a16:creationId xmlns:a16="http://schemas.microsoft.com/office/drawing/2014/main" id="{5B4A1337-EF3D-9754-3051-54F68A4ADA11}"/>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4171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159EFE8-B3BB-F2FE-E9E3-C96C6CD688D5}"/>
              </a:ext>
            </a:extLst>
          </p:cNvPr>
          <p:cNvSpPr>
            <a:spLocks noGrp="1"/>
          </p:cNvSpPr>
          <p:nvPr>
            <p:ph type="sldNum" sz="quarter" idx="11"/>
          </p:nvPr>
        </p:nvSpPr>
        <p:spPr/>
        <p:txBody>
          <a:bodyPr/>
          <a:lstStyle/>
          <a:p>
            <a:r>
              <a:rPr lang="en-US" altLang="ja-JP" sz="1600" dirty="0">
                <a:solidFill>
                  <a:schemeClr val="tx1"/>
                </a:solidFill>
                <a:latin typeface="Meiryo UI" panose="020B0604030504040204" pitchFamily="50" charset="-128"/>
                <a:ea typeface="Meiryo UI" panose="020B0604030504040204" pitchFamily="50" charset="-128"/>
              </a:rPr>
              <a:t>7/24</a:t>
            </a:r>
          </a:p>
        </p:txBody>
      </p:sp>
      <p:sp>
        <p:nvSpPr>
          <p:cNvPr id="15" name="正方形/長方形 14">
            <a:extLst>
              <a:ext uri="{FF2B5EF4-FFF2-40B4-BE49-F238E27FC236}">
                <a16:creationId xmlns:a16="http://schemas.microsoft.com/office/drawing/2014/main" id="{4ADC117A-1E41-309D-E14B-A6B003D86A28}"/>
              </a:ext>
            </a:extLst>
          </p:cNvPr>
          <p:cNvSpPr/>
          <p:nvPr/>
        </p:nvSpPr>
        <p:spPr>
          <a:xfrm>
            <a:off x="0" y="5940261"/>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インレットコネクター拭き取り廃止に向けて頑張るぞ！</a:t>
            </a:r>
          </a:p>
        </p:txBody>
      </p:sp>
      <p:sp>
        <p:nvSpPr>
          <p:cNvPr id="16" name="AutoShape 10">
            <a:extLst>
              <a:ext uri="{FF2B5EF4-FFF2-40B4-BE49-F238E27FC236}">
                <a16:creationId xmlns:a16="http://schemas.microsoft.com/office/drawing/2014/main" id="{6BAB8401-6E37-FB7F-61ED-80F34FD2ED75}"/>
              </a:ext>
            </a:extLst>
          </p:cNvPr>
          <p:cNvSpPr>
            <a:spLocks noChangeArrowheads="1"/>
          </p:cNvSpPr>
          <p:nvPr/>
        </p:nvSpPr>
        <p:spPr bwMode="auto">
          <a:xfrm>
            <a:off x="107857" y="434543"/>
            <a:ext cx="11954312" cy="5429693"/>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8E2C5BA3-7E2A-F57E-561E-E9A96D3A31E9}"/>
              </a:ext>
            </a:extLst>
          </p:cNvPr>
          <p:cNvSpPr/>
          <p:nvPr/>
        </p:nvSpPr>
        <p:spPr>
          <a:xfrm>
            <a:off x="-141782" y="466841"/>
            <a:ext cx="4262984" cy="430887"/>
          </a:xfrm>
          <a:prstGeom prst="rect">
            <a:avLst/>
          </a:prstGeom>
        </p:spPr>
        <p:txBody>
          <a:bodyPr wrap="square" anchor="ctr">
            <a:spAutoFit/>
          </a:bodyPr>
          <a:lstStyle/>
          <a:p>
            <a:pPr algn="ctr"/>
            <a:r>
              <a:rPr lang="ja-JP" altLang="en-US" sz="2200" b="1" dirty="0">
                <a:latin typeface="Meiryo UI" panose="020B0604030504040204" pitchFamily="50" charset="-128"/>
                <a:ea typeface="Meiryo UI" panose="020B0604030504040204" pitchFamily="50" charset="-128"/>
              </a:rPr>
              <a:t>■製品別拭き取り時間内訳</a:t>
            </a:r>
            <a:endParaRPr lang="en-US" altLang="ja-JP" sz="2200" b="1" dirty="0">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EB0EB78E-7B17-E69B-C638-9550898E92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67" b="95616" l="4221" r="94156">
                        <a14:foregroundMark x1="10390" y1="68767" x2="4870" y2="80000"/>
                        <a14:foregroundMark x1="4870" y1="80000" x2="9903" y2="83836"/>
                        <a14:foregroundMark x1="4383" y1="76986" x2="4708" y2="72877"/>
                        <a14:foregroundMark x1="85552" y1="64384" x2="90747" y2="76164"/>
                        <a14:foregroundMark x1="93669" y1="72603" x2="94156" y2="81918"/>
                        <a14:foregroundMark x1="56331" y1="92329" x2="53247" y2="95616"/>
                        <a14:foregroundMark x1="82143" y1="93425" x2="83604" y2="94247"/>
                        <a14:foregroundMark x1="81656" y1="93973" x2="83766" y2="94795"/>
                        <a14:backgroundMark x1="60390" y1="91233" x2="71753" y2="93151"/>
                        <a14:backgroundMark x1="71753" y1="93151" x2="76461" y2="92877"/>
                        <a14:backgroundMark x1="33766" y1="92877" x2="45942" y2="94521"/>
                        <a14:backgroundMark x1="45942" y1="94521" x2="48539" y2="93973"/>
                        <a14:backgroundMark x1="38474" y1="92055" x2="38474" y2="92055"/>
                      </a14:backgroundRemoval>
                    </a14:imgEffect>
                  </a14:imgLayer>
                </a14:imgProps>
              </a:ext>
            </a:extLst>
          </a:blip>
          <a:stretch>
            <a:fillRect/>
          </a:stretch>
        </p:blipFill>
        <p:spPr>
          <a:xfrm rot="16200000">
            <a:off x="1768767" y="4259252"/>
            <a:ext cx="1349006" cy="799330"/>
          </a:xfrm>
          <a:prstGeom prst="rect">
            <a:avLst/>
          </a:prstGeom>
        </p:spPr>
      </p:pic>
      <p:pic>
        <p:nvPicPr>
          <p:cNvPr id="34" name="図 33">
            <a:extLst>
              <a:ext uri="{FF2B5EF4-FFF2-40B4-BE49-F238E27FC236}">
                <a16:creationId xmlns:a16="http://schemas.microsoft.com/office/drawing/2014/main" id="{554303B0-4C0A-D5FB-6D47-68F25F91953E}"/>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43650" y="4178899"/>
            <a:ext cx="897430" cy="9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図 34">
            <a:extLst>
              <a:ext uri="{FF2B5EF4-FFF2-40B4-BE49-F238E27FC236}">
                <a16:creationId xmlns:a16="http://schemas.microsoft.com/office/drawing/2014/main" id="{C9EC4916-40CF-A7B0-BCDF-B454D3BA5D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375" l="0" r="100000">
                        <a14:backgroundMark x1="43212" y1="2344" x2="89238" y2="5156"/>
                      </a14:backgroundRemoval>
                    </a14:imgEffect>
                  </a14:imgLayer>
                </a14:imgProps>
              </a:ext>
            </a:extLst>
          </a:blip>
          <a:stretch>
            <a:fillRect/>
          </a:stretch>
        </p:blipFill>
        <p:spPr>
          <a:xfrm rot="10800000">
            <a:off x="4000682" y="4247791"/>
            <a:ext cx="924191" cy="979276"/>
          </a:xfrm>
          <a:prstGeom prst="rect">
            <a:avLst/>
          </a:prstGeom>
        </p:spPr>
      </p:pic>
      <p:sp>
        <p:nvSpPr>
          <p:cNvPr id="40" name="テキスト ボックス 14">
            <a:extLst>
              <a:ext uri="{FF2B5EF4-FFF2-40B4-BE49-F238E27FC236}">
                <a16:creationId xmlns:a16="http://schemas.microsoft.com/office/drawing/2014/main" id="{E5C3FC58-35B6-D7CA-7088-906D16CEB80E}"/>
              </a:ext>
            </a:extLst>
          </p:cNvPr>
          <p:cNvSpPr txBox="1"/>
          <p:nvPr/>
        </p:nvSpPr>
        <p:spPr>
          <a:xfrm>
            <a:off x="1591509" y="5526663"/>
            <a:ext cx="4804182"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600" b="1" dirty="0">
                <a:latin typeface="Meiryo UI" panose="020B0604030504040204" pitchFamily="50" charset="-128"/>
                <a:ea typeface="Meiryo UI" panose="020B0604030504040204" pitchFamily="50" charset="-128"/>
              </a:rPr>
              <a:t>「製品別拭き取り時間内訳」のパレート図</a:t>
            </a:r>
            <a:endParaRPr kumimoji="1" lang="en-US" altLang="ja-JP" sz="1600" b="1" dirty="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3DA40F7E-00B6-5F46-8508-6469206E9CD8}"/>
              </a:ext>
            </a:extLst>
          </p:cNvPr>
          <p:cNvSpPr txBox="1"/>
          <p:nvPr/>
        </p:nvSpPr>
        <p:spPr>
          <a:xfrm>
            <a:off x="282972" y="4278939"/>
            <a:ext cx="595035"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rPr>
              <a:t>製品</a:t>
            </a:r>
            <a:endParaRPr kumimoji="1" lang="ja-JP" altLang="en-US" sz="1600" b="1" dirty="0">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2EB6333C-09AF-5D8C-45C1-8F9A3F49BDE4}"/>
              </a:ext>
            </a:extLst>
          </p:cNvPr>
          <p:cNvSpPr txBox="1"/>
          <p:nvPr/>
        </p:nvSpPr>
        <p:spPr>
          <a:xfrm>
            <a:off x="8553185" y="2940592"/>
            <a:ext cx="1099121" cy="338554"/>
          </a:xfrm>
          <a:prstGeom prst="rect">
            <a:avLst/>
          </a:prstGeom>
          <a:noFill/>
          <a:ln>
            <a:noFill/>
          </a:ln>
        </p:spPr>
        <p:txBody>
          <a:bodyPr wrap="square" rtlCol="0">
            <a:spAutoFit/>
          </a:bodyPr>
          <a:lstStyle/>
          <a:p>
            <a:pPr algn="ctr"/>
            <a:r>
              <a:rPr lang="en-US" altLang="ja-JP" sz="1600" b="1" dirty="0">
                <a:solidFill>
                  <a:srgbClr val="0066FF"/>
                </a:solidFill>
                <a:latin typeface="Meiryo UI" panose="020B0604030504040204" pitchFamily="50" charset="-128"/>
                <a:ea typeface="Meiryo UI" panose="020B0604030504040204" pitchFamily="50" charset="-128"/>
              </a:rPr>
              <a:t>OK</a:t>
            </a:r>
            <a:r>
              <a:rPr lang="ja-JP" altLang="en-US" sz="1600" b="1" dirty="0">
                <a:solidFill>
                  <a:srgbClr val="0066FF"/>
                </a:solidFill>
                <a:latin typeface="Meiryo UI" panose="020B0604030504040204" pitchFamily="50" charset="-128"/>
                <a:ea typeface="Meiryo UI" panose="020B0604030504040204" pitchFamily="50" charset="-128"/>
              </a:rPr>
              <a:t>品</a:t>
            </a:r>
          </a:p>
        </p:txBody>
      </p:sp>
      <p:pic>
        <p:nvPicPr>
          <p:cNvPr id="83" name="Picture 14">
            <a:extLst>
              <a:ext uri="{FF2B5EF4-FFF2-40B4-BE49-F238E27FC236}">
                <a16:creationId xmlns:a16="http://schemas.microsoft.com/office/drawing/2014/main" id="{0A14CF05-4F54-37DD-D2FA-CFC867F03C8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146" b="97639" l="8871" r="88710">
                        <a14:foregroundMark x1="52419" y1="12446" x2="50806" y2="3863"/>
                        <a14:foregroundMark x1="47581" y1="27253" x2="39516" y2="9871"/>
                        <a14:foregroundMark x1="38710" y1="64378" x2="37903" y2="66738"/>
                        <a14:foregroundMark x1="38710" y1="87768" x2="63710" y2="88841"/>
                        <a14:foregroundMark x1="35484" y1="91631" x2="35484" y2="91631"/>
                        <a14:foregroundMark x1="32258" y1="92060" x2="54032" y2="92704"/>
                        <a14:foregroundMark x1="41129" y1="95279" x2="63710" y2="95279"/>
                        <a14:foregroundMark x1="37903" y1="97854" x2="62903" y2="97854"/>
                        <a14:foregroundMark x1="47581" y1="9871" x2="43548" y2="4077"/>
                        <a14:foregroundMark x1="61290" y1="4077" x2="57258" y2="2146"/>
                        <a14:backgroundMark x1="82258" y1="78970" x2="82258"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7199003" y="1009895"/>
            <a:ext cx="678650" cy="2135979"/>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84" name="テキスト ボックス 83">
            <a:extLst>
              <a:ext uri="{FF2B5EF4-FFF2-40B4-BE49-F238E27FC236}">
                <a16:creationId xmlns:a16="http://schemas.microsoft.com/office/drawing/2014/main" id="{03F9F175-138A-B653-F452-0AAC1DCF83A1}"/>
              </a:ext>
            </a:extLst>
          </p:cNvPr>
          <p:cNvSpPr txBox="1"/>
          <p:nvPr/>
        </p:nvSpPr>
        <p:spPr>
          <a:xfrm>
            <a:off x="6780393" y="466841"/>
            <a:ext cx="2642070"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■変色ってどんなもの</a:t>
            </a:r>
            <a:endParaRPr lang="en-US" altLang="ja-JP" sz="2200" b="1" dirty="0">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C1E59DA3-F04C-C56D-5EB3-81B3FFF53DFD}"/>
              </a:ext>
            </a:extLst>
          </p:cNvPr>
          <p:cNvSpPr txBox="1"/>
          <p:nvPr/>
        </p:nvSpPr>
        <p:spPr>
          <a:xfrm>
            <a:off x="6780393" y="3281252"/>
            <a:ext cx="4068743"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■インレットコネクタ拭き取りフロー</a:t>
            </a:r>
          </a:p>
        </p:txBody>
      </p:sp>
      <p:cxnSp>
        <p:nvCxnSpPr>
          <p:cNvPr id="89" name="直線コネクタ 88">
            <a:extLst>
              <a:ext uri="{FF2B5EF4-FFF2-40B4-BE49-F238E27FC236}">
                <a16:creationId xmlns:a16="http://schemas.microsoft.com/office/drawing/2014/main" id="{3EB3BF4B-E815-E869-D220-E71BE013B774}"/>
              </a:ext>
            </a:extLst>
          </p:cNvPr>
          <p:cNvCxnSpPr/>
          <p:nvPr/>
        </p:nvCxnSpPr>
        <p:spPr bwMode="auto">
          <a:xfrm>
            <a:off x="9652306" y="4328771"/>
            <a:ext cx="882321" cy="0"/>
          </a:xfrm>
          <a:prstGeom prst="line">
            <a:avLst/>
          </a:prstGeom>
          <a:solidFill>
            <a:schemeClr val="accent1"/>
          </a:solidFill>
          <a:ln w="254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テキスト ボックス 90">
            <a:extLst>
              <a:ext uri="{FF2B5EF4-FFF2-40B4-BE49-F238E27FC236}">
                <a16:creationId xmlns:a16="http://schemas.microsoft.com/office/drawing/2014/main" id="{C52F776A-B36B-5054-9E94-644C20FA8C3B}"/>
              </a:ext>
            </a:extLst>
          </p:cNvPr>
          <p:cNvSpPr txBox="1"/>
          <p:nvPr/>
        </p:nvSpPr>
        <p:spPr>
          <a:xfrm>
            <a:off x="10241640" y="4897460"/>
            <a:ext cx="714448" cy="400110"/>
          </a:xfrm>
          <a:prstGeom prst="rect">
            <a:avLst/>
          </a:prstGeom>
          <a:noFill/>
        </p:spPr>
        <p:txBody>
          <a:bodyPr wrap="squar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脱脂</a:t>
            </a:r>
          </a:p>
        </p:txBody>
      </p:sp>
      <p:sp>
        <p:nvSpPr>
          <p:cNvPr id="92" name="テキスト ボックス 91">
            <a:extLst>
              <a:ext uri="{FF2B5EF4-FFF2-40B4-BE49-F238E27FC236}">
                <a16:creationId xmlns:a16="http://schemas.microsoft.com/office/drawing/2014/main" id="{0EDF41E2-A9C5-6D49-B4EE-7B771281A04C}"/>
              </a:ext>
            </a:extLst>
          </p:cNvPr>
          <p:cNvSpPr txBox="1"/>
          <p:nvPr/>
        </p:nvSpPr>
        <p:spPr>
          <a:xfrm>
            <a:off x="9777863" y="4488068"/>
            <a:ext cx="2300102" cy="400110"/>
          </a:xfrm>
          <a:prstGeom prst="rect">
            <a:avLst/>
          </a:prstGeom>
          <a:noFill/>
        </p:spPr>
        <p:txBody>
          <a:bodyPr wrap="squar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ウエスで拭き取り</a:t>
            </a:r>
          </a:p>
        </p:txBody>
      </p:sp>
      <p:sp>
        <p:nvSpPr>
          <p:cNvPr id="93" name="テキスト ボックス 92">
            <a:extLst>
              <a:ext uri="{FF2B5EF4-FFF2-40B4-BE49-F238E27FC236}">
                <a16:creationId xmlns:a16="http://schemas.microsoft.com/office/drawing/2014/main" id="{89344D68-F279-52EC-1A12-E5E956650548}"/>
              </a:ext>
            </a:extLst>
          </p:cNvPr>
          <p:cNvSpPr txBox="1"/>
          <p:nvPr/>
        </p:nvSpPr>
        <p:spPr>
          <a:xfrm>
            <a:off x="9969346" y="5338673"/>
            <a:ext cx="1454244" cy="400110"/>
          </a:xfrm>
          <a:prstGeom prst="rect">
            <a:avLst/>
          </a:prstGeom>
          <a:noFill/>
        </p:spPr>
        <p:txBody>
          <a:bodyPr wrap="none" rtlCol="0">
            <a:spAutoFit/>
          </a:bodyPr>
          <a:lstStyle/>
          <a:p>
            <a:r>
              <a:rPr lang="ja-JP" altLang="en-US" sz="2000" b="1" dirty="0">
                <a:solidFill>
                  <a:schemeClr val="bg2"/>
                </a:solidFill>
                <a:latin typeface="Meiryo UI" panose="020B0604030504040204" pitchFamily="50" charset="-128"/>
                <a:ea typeface="Meiryo UI" panose="020B0604030504040204" pitchFamily="50" charset="-128"/>
              </a:rPr>
              <a:t>外観チェック</a:t>
            </a:r>
          </a:p>
        </p:txBody>
      </p:sp>
      <p:cxnSp>
        <p:nvCxnSpPr>
          <p:cNvPr id="94" name="直線矢印コネクタ 93">
            <a:extLst>
              <a:ext uri="{FF2B5EF4-FFF2-40B4-BE49-F238E27FC236}">
                <a16:creationId xmlns:a16="http://schemas.microsoft.com/office/drawing/2014/main" id="{DB9CB0D2-AC26-7CF5-F009-64B12B6BF544}"/>
              </a:ext>
            </a:extLst>
          </p:cNvPr>
          <p:cNvCxnSpPr>
            <a:cxnSpLocks/>
          </p:cNvCxnSpPr>
          <p:nvPr/>
        </p:nvCxnSpPr>
        <p:spPr bwMode="auto">
          <a:xfrm flipH="1">
            <a:off x="10518698" y="4318821"/>
            <a:ext cx="6178" cy="178882"/>
          </a:xfrm>
          <a:prstGeom prst="straightConnector1">
            <a:avLst/>
          </a:prstGeom>
          <a:solidFill>
            <a:schemeClr val="accent1"/>
          </a:solidFill>
          <a:ln w="254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直線矢印コネクタ 94">
            <a:extLst>
              <a:ext uri="{FF2B5EF4-FFF2-40B4-BE49-F238E27FC236}">
                <a16:creationId xmlns:a16="http://schemas.microsoft.com/office/drawing/2014/main" id="{46932AA5-A357-9164-5FEB-CE26D64A780A}"/>
              </a:ext>
            </a:extLst>
          </p:cNvPr>
          <p:cNvCxnSpPr>
            <a:cxnSpLocks/>
          </p:cNvCxnSpPr>
          <p:nvPr/>
        </p:nvCxnSpPr>
        <p:spPr bwMode="auto">
          <a:xfrm>
            <a:off x="10525296" y="4764904"/>
            <a:ext cx="0" cy="167054"/>
          </a:xfrm>
          <a:prstGeom prst="straightConnector1">
            <a:avLst/>
          </a:prstGeom>
          <a:solidFill>
            <a:schemeClr val="accent1"/>
          </a:solidFill>
          <a:ln w="254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テキスト ボックス 95">
            <a:extLst>
              <a:ext uri="{FF2B5EF4-FFF2-40B4-BE49-F238E27FC236}">
                <a16:creationId xmlns:a16="http://schemas.microsoft.com/office/drawing/2014/main" id="{80BECCAE-4617-E279-7B26-4BFA8B6DC089}"/>
              </a:ext>
            </a:extLst>
          </p:cNvPr>
          <p:cNvSpPr txBox="1"/>
          <p:nvPr/>
        </p:nvSpPr>
        <p:spPr>
          <a:xfrm>
            <a:off x="9694591" y="3973111"/>
            <a:ext cx="667693" cy="400110"/>
          </a:xfrm>
          <a:prstGeom prst="rect">
            <a:avLst/>
          </a:prstGeom>
          <a:noFill/>
        </p:spPr>
        <p:txBody>
          <a:bodyPr wrap="square" rtlCol="0">
            <a:spAutoFit/>
          </a:bodyPr>
          <a:lstStyle/>
          <a:p>
            <a:r>
              <a:rPr lang="en-US" altLang="ja-JP" sz="2000" b="1" dirty="0">
                <a:solidFill>
                  <a:schemeClr val="bg2"/>
                </a:solidFill>
                <a:latin typeface="Meiryo UI" panose="020B0604030504040204" pitchFamily="50" charset="-128"/>
                <a:ea typeface="Meiryo UI" panose="020B0604030504040204" pitchFamily="50" charset="-128"/>
              </a:rPr>
              <a:t>NG</a:t>
            </a:r>
            <a:endParaRPr lang="ja-JP" altLang="en-US" sz="2000" b="1" dirty="0">
              <a:solidFill>
                <a:schemeClr val="bg2"/>
              </a:solidFill>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0DB4ECF1-6A16-1F21-D0C9-C816086E1751}"/>
              </a:ext>
            </a:extLst>
          </p:cNvPr>
          <p:cNvSpPr txBox="1"/>
          <p:nvPr/>
        </p:nvSpPr>
        <p:spPr>
          <a:xfrm>
            <a:off x="7913143" y="4185885"/>
            <a:ext cx="1937347"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外観チェック</a:t>
            </a:r>
          </a:p>
        </p:txBody>
      </p:sp>
      <p:sp>
        <p:nvSpPr>
          <p:cNvPr id="98" name="テキスト ボックス 97">
            <a:extLst>
              <a:ext uri="{FF2B5EF4-FFF2-40B4-BE49-F238E27FC236}">
                <a16:creationId xmlns:a16="http://schemas.microsoft.com/office/drawing/2014/main" id="{F163FFFD-E1E0-AFCB-88EC-B85824E4EA38}"/>
              </a:ext>
            </a:extLst>
          </p:cNvPr>
          <p:cNvSpPr txBox="1"/>
          <p:nvPr/>
        </p:nvSpPr>
        <p:spPr>
          <a:xfrm>
            <a:off x="7930729" y="3674207"/>
            <a:ext cx="2236510"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黒染め処理完成品</a:t>
            </a:r>
          </a:p>
        </p:txBody>
      </p:sp>
      <p:sp>
        <p:nvSpPr>
          <p:cNvPr id="99" name="テキスト ボックス 98">
            <a:extLst>
              <a:ext uri="{FF2B5EF4-FFF2-40B4-BE49-F238E27FC236}">
                <a16:creationId xmlns:a16="http://schemas.microsoft.com/office/drawing/2014/main" id="{C574D967-D83D-6F4F-040C-98D4BDD579C6}"/>
              </a:ext>
            </a:extLst>
          </p:cNvPr>
          <p:cNvSpPr txBox="1"/>
          <p:nvPr/>
        </p:nvSpPr>
        <p:spPr>
          <a:xfrm>
            <a:off x="7921937" y="4709518"/>
            <a:ext cx="954107" cy="400110"/>
          </a:xfrm>
          <a:prstGeom prst="rect">
            <a:avLst/>
          </a:prstGeom>
          <a:noFill/>
          <a:ln>
            <a:noFill/>
          </a:ln>
        </p:spPr>
        <p:txBody>
          <a:bodyPr wrap="none" rtlCol="0">
            <a:spAutoFit/>
          </a:bodyPr>
          <a:lstStyle/>
          <a:p>
            <a:r>
              <a:rPr lang="ja-JP" altLang="en-US" sz="2000" b="1" dirty="0">
                <a:latin typeface="Meiryo UI" panose="020B0604030504040204" pitchFamily="50" charset="-128"/>
                <a:ea typeface="Meiryo UI" panose="020B0604030504040204" pitchFamily="50" charset="-128"/>
              </a:rPr>
              <a:t>箱詰め</a:t>
            </a:r>
          </a:p>
        </p:txBody>
      </p:sp>
      <p:sp>
        <p:nvSpPr>
          <p:cNvPr id="100" name="テキスト ボックス 99">
            <a:extLst>
              <a:ext uri="{FF2B5EF4-FFF2-40B4-BE49-F238E27FC236}">
                <a16:creationId xmlns:a16="http://schemas.microsoft.com/office/drawing/2014/main" id="{C4CA4AD1-1387-C758-BB4C-8E527061F163}"/>
              </a:ext>
            </a:extLst>
          </p:cNvPr>
          <p:cNvSpPr txBox="1"/>
          <p:nvPr/>
        </p:nvSpPr>
        <p:spPr>
          <a:xfrm>
            <a:off x="7921938" y="5183123"/>
            <a:ext cx="1112805" cy="400110"/>
          </a:xfrm>
          <a:prstGeom prst="rect">
            <a:avLst/>
          </a:prstGeom>
          <a:noFill/>
          <a:ln>
            <a:noFill/>
          </a:ln>
        </p:spPr>
        <p:txBody>
          <a:bodyPr wrap="none" rtlCol="0">
            <a:spAutoFit/>
          </a:bodyPr>
          <a:lstStyle/>
          <a:p>
            <a:r>
              <a:rPr lang="ja-JP" altLang="en-US" sz="2000" b="1" dirty="0">
                <a:latin typeface="Meiryo UI" panose="020B0604030504040204" pitchFamily="50" charset="-128"/>
                <a:ea typeface="Meiryo UI" panose="020B0604030504040204" pitchFamily="50" charset="-128"/>
              </a:rPr>
              <a:t>払い出し</a:t>
            </a:r>
          </a:p>
        </p:txBody>
      </p:sp>
      <p:grpSp>
        <p:nvGrpSpPr>
          <p:cNvPr id="101" name="グループ化 100">
            <a:extLst>
              <a:ext uri="{FF2B5EF4-FFF2-40B4-BE49-F238E27FC236}">
                <a16:creationId xmlns:a16="http://schemas.microsoft.com/office/drawing/2014/main" id="{DF7138E7-115D-4599-1143-57BBB884FD52}"/>
              </a:ext>
            </a:extLst>
          </p:cNvPr>
          <p:cNvGrpSpPr/>
          <p:nvPr/>
        </p:nvGrpSpPr>
        <p:grpSpPr>
          <a:xfrm>
            <a:off x="7290861" y="3742332"/>
            <a:ext cx="444880" cy="1996451"/>
            <a:chOff x="548251" y="3730220"/>
            <a:chExt cx="444880" cy="1996451"/>
          </a:xfrm>
        </p:grpSpPr>
        <p:cxnSp>
          <p:nvCxnSpPr>
            <p:cNvPr id="102" name="直線コネクタ 101">
              <a:extLst>
                <a:ext uri="{FF2B5EF4-FFF2-40B4-BE49-F238E27FC236}">
                  <a16:creationId xmlns:a16="http://schemas.microsoft.com/office/drawing/2014/main" id="{EC365920-21A3-4214-79A4-598B16026629}"/>
                </a:ext>
              </a:extLst>
            </p:cNvPr>
            <p:cNvCxnSpPr>
              <a:cxnSpLocks/>
            </p:cNvCxnSpPr>
            <p:nvPr/>
          </p:nvCxnSpPr>
          <p:spPr bwMode="auto">
            <a:xfrm>
              <a:off x="766596" y="3788288"/>
              <a:ext cx="20604" cy="1938383"/>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フローチャート: 判断 102">
              <a:extLst>
                <a:ext uri="{FF2B5EF4-FFF2-40B4-BE49-F238E27FC236}">
                  <a16:creationId xmlns:a16="http://schemas.microsoft.com/office/drawing/2014/main" id="{D97B495C-DC75-3E18-2147-77B4EFF0F35C}"/>
                </a:ext>
              </a:extLst>
            </p:cNvPr>
            <p:cNvSpPr/>
            <p:nvPr/>
          </p:nvSpPr>
          <p:spPr bwMode="auto">
            <a:xfrm>
              <a:off x="548251" y="4249377"/>
              <a:ext cx="444880" cy="336737"/>
            </a:xfrm>
            <a:prstGeom prst="flowChartDecision">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b="1" dirty="0">
                <a:latin typeface="Meiryo UI" panose="020B0604030504040204" pitchFamily="50" charset="-128"/>
                <a:ea typeface="Meiryo UI" panose="020B0604030504040204" pitchFamily="50" charset="-128"/>
              </a:endParaRPr>
            </a:p>
          </p:txBody>
        </p:sp>
        <p:sp>
          <p:nvSpPr>
            <p:cNvPr id="104" name="楕円 103">
              <a:extLst>
                <a:ext uri="{FF2B5EF4-FFF2-40B4-BE49-F238E27FC236}">
                  <a16:creationId xmlns:a16="http://schemas.microsoft.com/office/drawing/2014/main" id="{B9F20C87-CF8F-AD1D-A958-62E452EB329E}"/>
                </a:ext>
              </a:extLst>
            </p:cNvPr>
            <p:cNvSpPr/>
            <p:nvPr/>
          </p:nvSpPr>
          <p:spPr bwMode="auto">
            <a:xfrm>
              <a:off x="589440" y="3730220"/>
              <a:ext cx="356158" cy="35169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b="1" dirty="0">
                <a:latin typeface="Meiryo UI" panose="020B0604030504040204" pitchFamily="50" charset="-128"/>
                <a:ea typeface="Meiryo UI" panose="020B0604030504040204" pitchFamily="50" charset="-128"/>
              </a:endParaRPr>
            </a:p>
          </p:txBody>
        </p:sp>
        <p:sp>
          <p:nvSpPr>
            <p:cNvPr id="105" name="楕円 104">
              <a:extLst>
                <a:ext uri="{FF2B5EF4-FFF2-40B4-BE49-F238E27FC236}">
                  <a16:creationId xmlns:a16="http://schemas.microsoft.com/office/drawing/2014/main" id="{4BFC2345-07A1-FC95-C5D4-A8AE94EF93CF}"/>
                </a:ext>
              </a:extLst>
            </p:cNvPr>
            <p:cNvSpPr/>
            <p:nvPr/>
          </p:nvSpPr>
          <p:spPr bwMode="auto">
            <a:xfrm>
              <a:off x="596927" y="4756740"/>
              <a:ext cx="356158" cy="35169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b="1" dirty="0">
                <a:latin typeface="Meiryo UI" panose="020B0604030504040204" pitchFamily="50" charset="-128"/>
                <a:ea typeface="Meiryo UI" panose="020B0604030504040204" pitchFamily="50" charset="-128"/>
              </a:endParaRPr>
            </a:p>
          </p:txBody>
        </p:sp>
        <p:sp>
          <p:nvSpPr>
            <p:cNvPr id="106" name="楕円 105">
              <a:extLst>
                <a:ext uri="{FF2B5EF4-FFF2-40B4-BE49-F238E27FC236}">
                  <a16:creationId xmlns:a16="http://schemas.microsoft.com/office/drawing/2014/main" id="{44261BC5-E2A8-67E5-5DFA-AEE437E794C1}"/>
                </a:ext>
              </a:extLst>
            </p:cNvPr>
            <p:cNvSpPr/>
            <p:nvPr/>
          </p:nvSpPr>
          <p:spPr bwMode="auto">
            <a:xfrm>
              <a:off x="607024" y="5256721"/>
              <a:ext cx="356158" cy="35169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endParaRPr lang="ja-JP" altLang="en-US" sz="1600" b="1" dirty="0">
                <a:latin typeface="Meiryo UI" panose="020B0604030504040204" pitchFamily="50" charset="-128"/>
                <a:ea typeface="Meiryo UI" panose="020B0604030504040204" pitchFamily="50" charset="-128"/>
              </a:endParaRPr>
            </a:p>
          </p:txBody>
        </p:sp>
      </p:grpSp>
      <p:cxnSp>
        <p:nvCxnSpPr>
          <p:cNvPr id="107" name="直線コネクタ 106">
            <a:extLst>
              <a:ext uri="{FF2B5EF4-FFF2-40B4-BE49-F238E27FC236}">
                <a16:creationId xmlns:a16="http://schemas.microsoft.com/office/drawing/2014/main" id="{F7EC29C7-ABE4-74FD-B748-D940AB1059C6}"/>
              </a:ext>
            </a:extLst>
          </p:cNvPr>
          <p:cNvCxnSpPr>
            <a:endCxn id="100" idx="0"/>
          </p:cNvCxnSpPr>
          <p:nvPr/>
        </p:nvCxnSpPr>
        <p:spPr bwMode="auto">
          <a:xfrm>
            <a:off x="8429636" y="5014756"/>
            <a:ext cx="48705" cy="168367"/>
          </a:xfrm>
          <a:prstGeom prst="line">
            <a:avLst/>
          </a:prstGeom>
          <a:solidFill>
            <a:schemeClr val="accent1"/>
          </a:solidFill>
          <a:ln w="31750" cap="flat" cmpd="sng" algn="ctr">
            <a:no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楕円 107">
            <a:extLst>
              <a:ext uri="{FF2B5EF4-FFF2-40B4-BE49-F238E27FC236}">
                <a16:creationId xmlns:a16="http://schemas.microsoft.com/office/drawing/2014/main" id="{21011047-7366-3181-1F13-8C075735DF41}"/>
              </a:ext>
            </a:extLst>
          </p:cNvPr>
          <p:cNvSpPr/>
          <p:nvPr/>
        </p:nvSpPr>
        <p:spPr>
          <a:xfrm>
            <a:off x="7126117" y="826758"/>
            <a:ext cx="810826" cy="796246"/>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09" name="テキスト ボックス 108">
            <a:extLst>
              <a:ext uri="{FF2B5EF4-FFF2-40B4-BE49-F238E27FC236}">
                <a16:creationId xmlns:a16="http://schemas.microsoft.com/office/drawing/2014/main" id="{236E8C1D-35CC-4B5F-A4D5-2567E1E94147}"/>
              </a:ext>
            </a:extLst>
          </p:cNvPr>
          <p:cNvSpPr txBox="1"/>
          <p:nvPr/>
        </p:nvSpPr>
        <p:spPr>
          <a:xfrm>
            <a:off x="10301393" y="2948330"/>
            <a:ext cx="1099121" cy="338554"/>
          </a:xfrm>
          <a:prstGeom prst="rect">
            <a:avLst/>
          </a:prstGeom>
          <a:noFill/>
          <a:ln>
            <a:noFill/>
          </a:ln>
        </p:spPr>
        <p:txBody>
          <a:bodyPr wrap="square" rtlCol="0">
            <a:spAutoFit/>
          </a:bodyPr>
          <a:lstStyle/>
          <a:p>
            <a:pPr algn="ctr"/>
            <a:r>
              <a:rPr lang="en-US" altLang="ja-JP" sz="1600" b="1" dirty="0">
                <a:solidFill>
                  <a:schemeClr val="bg2"/>
                </a:solidFill>
                <a:latin typeface="Meiryo UI" panose="020B0604030504040204" pitchFamily="50" charset="-128"/>
                <a:ea typeface="Meiryo UI" panose="020B0604030504040204" pitchFamily="50" charset="-128"/>
              </a:rPr>
              <a:t>NG</a:t>
            </a:r>
            <a:r>
              <a:rPr lang="ja-JP" altLang="en-US" sz="1600" b="1" dirty="0">
                <a:solidFill>
                  <a:schemeClr val="bg2"/>
                </a:solidFill>
                <a:latin typeface="Meiryo UI" panose="020B0604030504040204" pitchFamily="50" charset="-128"/>
                <a:ea typeface="Meiryo UI" panose="020B0604030504040204" pitchFamily="50" charset="-128"/>
              </a:rPr>
              <a:t>品</a:t>
            </a:r>
          </a:p>
        </p:txBody>
      </p:sp>
      <p:cxnSp>
        <p:nvCxnSpPr>
          <p:cNvPr id="110" name="直線矢印コネクタ 109">
            <a:extLst>
              <a:ext uri="{FF2B5EF4-FFF2-40B4-BE49-F238E27FC236}">
                <a16:creationId xmlns:a16="http://schemas.microsoft.com/office/drawing/2014/main" id="{D88A3127-4B32-4347-4D4A-3C56665AF7A3}"/>
              </a:ext>
            </a:extLst>
          </p:cNvPr>
          <p:cNvCxnSpPr>
            <a:cxnSpLocks/>
            <a:stCxn id="93" idx="1"/>
          </p:cNvCxnSpPr>
          <p:nvPr/>
        </p:nvCxnSpPr>
        <p:spPr bwMode="auto">
          <a:xfrm flipH="1" flipV="1">
            <a:off x="9037366" y="4888320"/>
            <a:ext cx="931980" cy="650408"/>
          </a:xfrm>
          <a:prstGeom prst="straightConnector1">
            <a:avLst/>
          </a:prstGeom>
          <a:solidFill>
            <a:schemeClr val="accent1"/>
          </a:solidFill>
          <a:ln w="254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吹き出し: 四角形 110">
            <a:extLst>
              <a:ext uri="{FF2B5EF4-FFF2-40B4-BE49-F238E27FC236}">
                <a16:creationId xmlns:a16="http://schemas.microsoft.com/office/drawing/2014/main" id="{8CD344CE-2830-281A-6778-191C062A97E7}"/>
              </a:ext>
            </a:extLst>
          </p:cNvPr>
          <p:cNvSpPr/>
          <p:nvPr/>
        </p:nvSpPr>
        <p:spPr>
          <a:xfrm>
            <a:off x="8101022" y="852107"/>
            <a:ext cx="3710655" cy="2383096"/>
          </a:xfrm>
          <a:prstGeom prst="wedgeRectCallout">
            <a:avLst>
              <a:gd name="adj1" fmla="val -56449"/>
              <a:gd name="adj2" fmla="val -3418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12" name="直線矢印コネクタ 111">
            <a:extLst>
              <a:ext uri="{FF2B5EF4-FFF2-40B4-BE49-F238E27FC236}">
                <a16:creationId xmlns:a16="http://schemas.microsoft.com/office/drawing/2014/main" id="{A9D10FD0-6B8A-2D65-9C68-EA0CD25B32DA}"/>
              </a:ext>
            </a:extLst>
          </p:cNvPr>
          <p:cNvCxnSpPr>
            <a:cxnSpLocks/>
          </p:cNvCxnSpPr>
          <p:nvPr/>
        </p:nvCxnSpPr>
        <p:spPr bwMode="auto">
          <a:xfrm>
            <a:off x="10534627" y="5222298"/>
            <a:ext cx="0" cy="167054"/>
          </a:xfrm>
          <a:prstGeom prst="straightConnector1">
            <a:avLst/>
          </a:prstGeom>
          <a:solidFill>
            <a:schemeClr val="accent1"/>
          </a:solidFill>
          <a:ln w="25400" cap="flat" cmpd="sng" algn="ctr">
            <a:solidFill>
              <a:schemeClr val="bg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線コネクタ 112">
            <a:extLst>
              <a:ext uri="{FF2B5EF4-FFF2-40B4-BE49-F238E27FC236}">
                <a16:creationId xmlns:a16="http://schemas.microsoft.com/office/drawing/2014/main" id="{6584C3DE-8AE7-4AFF-F428-371E1DB8DA08}"/>
              </a:ext>
            </a:extLst>
          </p:cNvPr>
          <p:cNvCxnSpPr>
            <a:cxnSpLocks/>
          </p:cNvCxnSpPr>
          <p:nvPr/>
        </p:nvCxnSpPr>
        <p:spPr>
          <a:xfrm>
            <a:off x="8370273" y="1590372"/>
            <a:ext cx="0" cy="1002322"/>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14" name="図 113">
            <a:extLst>
              <a:ext uri="{FF2B5EF4-FFF2-40B4-BE49-F238E27FC236}">
                <a16:creationId xmlns:a16="http://schemas.microsoft.com/office/drawing/2014/main" id="{9473457F-9A81-A3E9-65CD-FC91E26C28F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396" b="98459" l="8645" r="94159">
                        <a14:foregroundMark x1="32477" y1="10478" x2="44860" y2="7396"/>
                        <a14:foregroundMark x1="44860" y1="7396" x2="62850" y2="7858"/>
                        <a14:foregroundMark x1="62850" y1="7858" x2="71028" y2="11556"/>
                        <a14:foregroundMark x1="17056" y1="46687" x2="27103" y2="57627"/>
                        <a14:foregroundMark x1="27103" y1="57627" x2="30841" y2="57011"/>
                        <a14:foregroundMark x1="64019" y1="54237" x2="83178" y2="49153"/>
                        <a14:foregroundMark x1="83178" y1="49153" x2="84346" y2="41911"/>
                        <a14:foregroundMark x1="88318" y1="46533" x2="90187" y2="56086"/>
                        <a14:foregroundMark x1="90187" y1="56086" x2="86916" y2="57473"/>
                        <a14:foregroundMark x1="69159" y1="57011" x2="87150" y2="57165"/>
                        <a14:foregroundMark x1="87150" y1="57165" x2="89720" y2="55316"/>
                        <a14:foregroundMark x1="65654" y1="59014" x2="84112" y2="60555"/>
                        <a14:foregroundMark x1="84112" y1="60555" x2="85981" y2="58552"/>
                        <a14:foregroundMark x1="57243" y1="63328" x2="81308" y2="62558"/>
                        <a14:foregroundMark x1="81308" y1="62558" x2="81308" y2="62558"/>
                        <a14:foregroundMark x1="92991" y1="52696" x2="94159" y2="59322"/>
                        <a14:foregroundMark x1="12850" y1="44530" x2="8645" y2="53313"/>
                        <a14:foregroundMark x1="17290" y1="61941" x2="16121" y2="81510"/>
                        <a14:foregroundMark x1="14953" y1="79199" x2="44626" y2="94145"/>
                        <a14:foregroundMark x1="44626" y1="94145" x2="88318" y2="92604"/>
                        <a14:foregroundMark x1="88318" y1="92604" x2="88084" y2="92604"/>
                        <a14:foregroundMark x1="13785" y1="82280" x2="26869" y2="92142"/>
                        <a14:foregroundMark x1="26869" y1="92142" x2="61682" y2="94145"/>
                        <a14:foregroundMark x1="61682" y1="94145" x2="72897" y2="94145"/>
                        <a14:foregroundMark x1="15888" y1="81818" x2="12850" y2="94761"/>
                        <a14:foregroundMark x1="14019" y1="94453" x2="78505" y2="95378"/>
                        <a14:foregroundMark x1="78505" y1="95378" x2="83645" y2="95069"/>
                        <a14:foregroundMark x1="14252" y1="98459" x2="69626" y2="97997"/>
                        <a14:foregroundMark x1="69626" y1="97997" x2="85047" y2="98459"/>
                      </a14:backgroundRemoval>
                    </a14:imgEffect>
                    <a14:imgEffect>
                      <a14:sharpenSoften amount="50000"/>
                    </a14:imgEffect>
                    <a14:imgEffect>
                      <a14:colorTemperature colorTemp="7200"/>
                    </a14:imgEffect>
                    <a14:imgEffect>
                      <a14:saturation sat="200000"/>
                    </a14:imgEffect>
                  </a14:imgLayer>
                </a14:imgProps>
              </a:ext>
            </a:extLst>
          </a:blip>
          <a:srcRect b="7419"/>
          <a:stretch/>
        </p:blipFill>
        <p:spPr>
          <a:xfrm>
            <a:off x="9999938" y="864513"/>
            <a:ext cx="1518383" cy="2104317"/>
          </a:xfrm>
          <a:prstGeom prst="rect">
            <a:avLst/>
          </a:prstGeom>
        </p:spPr>
      </p:pic>
      <p:pic>
        <p:nvPicPr>
          <p:cNvPr id="115" name="図 114">
            <a:extLst>
              <a:ext uri="{FF2B5EF4-FFF2-40B4-BE49-F238E27FC236}">
                <a16:creationId xmlns:a16="http://schemas.microsoft.com/office/drawing/2014/main" id="{C73F0E3C-FEE2-B852-3645-4A3BCFB8ADF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70" b="80349" l="9463" r="91816">
                        <a14:foregroundMark x1="26854" y1="15848" x2="34783" y2="8082"/>
                        <a14:foregroundMark x1="34783" y1="8082" x2="48338" y2="6339"/>
                        <a14:foregroundMark x1="48338" y1="6339" x2="60102" y2="7924"/>
                        <a14:foregroundMark x1="60102" y1="7924" x2="65985" y2="13788"/>
                        <a14:foregroundMark x1="65985" y1="13788" x2="44757" y2="13946"/>
                        <a14:foregroundMark x1="63939" y1="6656" x2="52300" y2="5454"/>
                        <a14:foregroundMark x1="24297" y1="11252" x2="31506" y2="8099"/>
                        <a14:foregroundMark x1="39765" y1="5220" x2="40567" y2="5112"/>
                        <a14:foregroundMark x1="24041" y1="11094" x2="27366" y2="8875"/>
                        <a14:foregroundMark x1="28110" y1="8759" x2="24552" y2="12203"/>
                        <a14:foregroundMark x1="25831" y1="10777" x2="21995" y2="14105"/>
                        <a14:foregroundMark x1="20972" y1="13154" x2="32181" y2="7968"/>
                        <a14:foregroundMark x1="18499" y1="15741" x2="18670" y2="16482"/>
                        <a14:foregroundMark x1="25575" y1="9509" x2="25575" y2="9509"/>
                        <a14:foregroundMark x1="26087" y1="9192" x2="26087" y2="9192"/>
                        <a14:foregroundMark x1="26087" y1="9192" x2="26598" y2="9033"/>
                        <a14:foregroundMark x1="26854" y1="8558" x2="27110" y2="8241"/>
                        <a14:foregroundMark x1="9463" y1="50713" x2="10742" y2="45008"/>
                        <a14:foregroundMark x1="86701" y1="41046" x2="91049" y2="51981"/>
                        <a14:foregroundMark x1="91816" y1="42948" x2="91816" y2="44216"/>
                        <a14:foregroundMark x1="50639" y1="65610" x2="68031" y2="63074"/>
                        <a14:foregroundMark x1="68031" y1="63074" x2="74936" y2="57686"/>
                        <a14:foregroundMark x1="74936" y1="57686" x2="74936" y2="57369"/>
                        <a14:foregroundMark x1="82609" y1="52139" x2="81841" y2="63867"/>
                        <a14:foregroundMark x1="81841" y1="63867" x2="49361" y2="75436"/>
                        <a14:foregroundMark x1="49361" y1="75436" x2="18926" y2="75277"/>
                        <a14:foregroundMark x1="10997" y1="75911" x2="69565" y2="80349"/>
                        <a14:foregroundMark x1="69565" y1="80349" x2="89770" y2="78605"/>
                        <a14:backgroundMark x1="18414" y1="12044" x2="18414" y2="12044"/>
                        <a14:backgroundMark x1="18670" y1="14263" x2="19693" y2="10618"/>
                        <a14:backgroundMark x1="21905" y1="9192" x2="22506" y2="8399"/>
                        <a14:backgroundMark x1="21665" y1="9509" x2="21905" y2="9192"/>
                        <a14:backgroundMark x1="16624" y1="16165" x2="21665" y2="9509"/>
                        <a14:backgroundMark x1="22506" y1="8399" x2="22506" y2="8399"/>
                        <a14:backgroundMark x1="16880" y1="16165" x2="17647" y2="12044"/>
                        <a14:backgroundMark x1="18670" y1="13471" x2="16624" y2="14897"/>
                        <a14:backgroundMark x1="22697" y1="9192" x2="23018" y2="8716"/>
                        <a14:backgroundMark x1="22483" y1="9509" x2="22697" y2="9192"/>
                        <a14:backgroundMark x1="17136" y1="17433" x2="22483" y2="9509"/>
                        <a14:backgroundMark x1="17136" y1="11727" x2="20716" y2="9350"/>
                        <a14:backgroundMark x1="22807" y1="9192" x2="23529" y2="8241"/>
                        <a14:backgroundMark x1="22566" y1="9509" x2="22807" y2="9192"/>
                        <a14:backgroundMark x1="21483" y1="10935" x2="22566" y2="9509"/>
                        <a14:backgroundMark x1="23971" y1="9192" x2="28216" y2="6299"/>
                        <a14:backgroundMark x1="23506" y1="9509" x2="23971" y2="9192"/>
                        <a14:backgroundMark x1="20716" y1="11410" x2="23506" y2="9509"/>
                        <a14:backgroundMark x1="28437" y1="6715" x2="40153" y2="4437"/>
                        <a14:backgroundMark x1="27110" y1="6973" x2="27982" y2="6803"/>
                        <a14:backgroundMark x1="40153" y1="4437" x2="40409" y2="4279"/>
                        <a14:backgroundMark x1="53197" y1="3011" x2="40921" y2="3803"/>
                        <a14:backgroundMark x1="42711" y1="3962" x2="39386" y2="3962"/>
                      </a14:backgroundRemoval>
                    </a14:imgEffect>
                  </a14:imgLayer>
                </a14:imgProps>
              </a:ext>
            </a:extLst>
          </a:blip>
          <a:srcRect b="18694"/>
          <a:stretch/>
        </p:blipFill>
        <p:spPr>
          <a:xfrm>
            <a:off x="8286018" y="864513"/>
            <a:ext cx="1564473" cy="2105134"/>
          </a:xfrm>
          <a:prstGeom prst="rect">
            <a:avLst/>
          </a:prstGeom>
        </p:spPr>
      </p:pic>
      <p:sp>
        <p:nvSpPr>
          <p:cNvPr id="5" name="Text Box 7">
            <a:extLst>
              <a:ext uri="{FF2B5EF4-FFF2-40B4-BE49-F238E27FC236}">
                <a16:creationId xmlns:a16="http://schemas.microsoft.com/office/drawing/2014/main" id="{C5636726-0B2E-8BFA-9C7D-35854BA3E4FC}"/>
              </a:ext>
            </a:extLst>
          </p:cNvPr>
          <p:cNvSpPr txBox="1">
            <a:spLocks noChangeArrowheads="1"/>
          </p:cNvSpPr>
          <p:nvPr/>
        </p:nvSpPr>
        <p:spPr bwMode="auto">
          <a:xfrm>
            <a:off x="103564" y="-45558"/>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lvl="0" defTabSz="914400"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現状把握</a:t>
            </a:r>
          </a:p>
        </p:txBody>
      </p:sp>
      <p:graphicFrame>
        <p:nvGraphicFramePr>
          <p:cNvPr id="124" name="グラフ 123">
            <a:extLst>
              <a:ext uri="{FF2B5EF4-FFF2-40B4-BE49-F238E27FC236}">
                <a16:creationId xmlns:a16="http://schemas.microsoft.com/office/drawing/2014/main" id="{097298ED-0AA3-F9B8-D4A4-6D50E0BBF3C6}"/>
              </a:ext>
            </a:extLst>
          </p:cNvPr>
          <p:cNvGraphicFramePr>
            <a:graphicFrameLocks/>
          </p:cNvGraphicFramePr>
          <p:nvPr>
            <p:extLst>
              <p:ext uri="{D42A27DB-BD31-4B8C-83A1-F6EECF244321}">
                <p14:modId xmlns:p14="http://schemas.microsoft.com/office/powerpoint/2010/main" val="1829800066"/>
              </p:ext>
            </p:extLst>
          </p:nvPr>
        </p:nvGraphicFramePr>
        <p:xfrm>
          <a:off x="380323" y="1191822"/>
          <a:ext cx="6250623" cy="2860042"/>
        </p:xfrm>
        <a:graphic>
          <a:graphicData uri="http://schemas.openxmlformats.org/drawingml/2006/chart">
            <c:chart xmlns:c="http://schemas.openxmlformats.org/drawingml/2006/chart" xmlns:r="http://schemas.openxmlformats.org/officeDocument/2006/relationships" r:id="rId13"/>
          </a:graphicData>
        </a:graphic>
      </p:graphicFrame>
      <p:sp>
        <p:nvSpPr>
          <p:cNvPr id="125" name="テキスト ボックス 124">
            <a:extLst>
              <a:ext uri="{FF2B5EF4-FFF2-40B4-BE49-F238E27FC236}">
                <a16:creationId xmlns:a16="http://schemas.microsoft.com/office/drawing/2014/main" id="{B41ADABC-4553-5DBB-3C36-EDF2882FC187}"/>
              </a:ext>
            </a:extLst>
          </p:cNvPr>
          <p:cNvSpPr txBox="1"/>
          <p:nvPr/>
        </p:nvSpPr>
        <p:spPr>
          <a:xfrm>
            <a:off x="3013965" y="2236921"/>
            <a:ext cx="1962396" cy="707886"/>
          </a:xfrm>
          <a:prstGeom prst="rect">
            <a:avLst/>
          </a:prstGeom>
          <a:noFill/>
        </p:spPr>
        <p:txBody>
          <a:bodyPr wrap="none" rtlCol="0">
            <a:spAutoFit/>
          </a:bodyPr>
          <a:lstStyle/>
          <a:p>
            <a:pPr algn="ctr"/>
            <a:r>
              <a:rPr kumimoji="1" lang="ja-JP" altLang="en-US" sz="2000" b="1" dirty="0">
                <a:latin typeface="Meiryo UI" panose="020B0604030504040204" pitchFamily="50" charset="-128"/>
                <a:ea typeface="Meiryo UI" panose="020B0604030504040204" pitchFamily="50" charset="-128"/>
              </a:rPr>
              <a:t>インレットコネクタ</a:t>
            </a:r>
            <a:endParaRPr kumimoji="1" lang="en-US" altLang="ja-JP" sz="2000" b="1" dirty="0">
              <a:latin typeface="Meiryo UI" panose="020B0604030504040204" pitchFamily="50" charset="-128"/>
              <a:ea typeface="Meiryo UI" panose="020B0604030504040204" pitchFamily="50" charset="-128"/>
            </a:endParaRPr>
          </a:p>
          <a:p>
            <a:pPr algn="ctr"/>
            <a:r>
              <a:rPr lang="ja-JP" altLang="en-US" sz="2000" b="1" dirty="0">
                <a:solidFill>
                  <a:schemeClr val="bg2"/>
                </a:solidFill>
                <a:latin typeface="Meiryo UI" panose="020B0604030504040204" pitchFamily="50" charset="-128"/>
                <a:ea typeface="Meiryo UI" panose="020B0604030504040204" pitchFamily="50" charset="-128"/>
              </a:rPr>
              <a:t>全体の約</a:t>
            </a:r>
            <a:r>
              <a:rPr lang="en-US" altLang="ja-JP" sz="2000" b="1" dirty="0">
                <a:solidFill>
                  <a:schemeClr val="bg2"/>
                </a:solidFill>
                <a:latin typeface="Meiryo UI" panose="020B0604030504040204" pitchFamily="50" charset="-128"/>
                <a:ea typeface="Meiryo UI" panose="020B0604030504040204" pitchFamily="50" charset="-128"/>
              </a:rPr>
              <a:t>83</a:t>
            </a:r>
            <a:r>
              <a:rPr lang="ja-JP" altLang="en-US" sz="2000" b="1" dirty="0">
                <a:solidFill>
                  <a:schemeClr val="bg2"/>
                </a:solidFill>
                <a:latin typeface="Meiryo UI" panose="020B0604030504040204" pitchFamily="50" charset="-128"/>
                <a:ea typeface="Meiryo UI" panose="020B0604030504040204" pitchFamily="50" charset="-128"/>
              </a:rPr>
              <a:t>％</a:t>
            </a:r>
            <a:endParaRPr kumimoji="1" lang="ja-JP" altLang="en-US" sz="2000" b="1" dirty="0">
              <a:solidFill>
                <a:schemeClr val="bg2"/>
              </a:solidFill>
              <a:latin typeface="Meiryo UI" panose="020B0604030504040204" pitchFamily="50" charset="-128"/>
              <a:ea typeface="Meiryo UI" panose="020B0604030504040204" pitchFamily="50" charset="-128"/>
            </a:endParaRPr>
          </a:p>
        </p:txBody>
      </p:sp>
      <p:sp>
        <p:nvSpPr>
          <p:cNvPr id="126" name="テキスト ボックス 14">
            <a:extLst>
              <a:ext uri="{FF2B5EF4-FFF2-40B4-BE49-F238E27FC236}">
                <a16:creationId xmlns:a16="http://schemas.microsoft.com/office/drawing/2014/main" id="{8F411AA7-89AC-C78B-F817-067D5D0C585B}"/>
              </a:ext>
            </a:extLst>
          </p:cNvPr>
          <p:cNvSpPr txBox="1"/>
          <p:nvPr/>
        </p:nvSpPr>
        <p:spPr>
          <a:xfrm>
            <a:off x="446234" y="1046350"/>
            <a:ext cx="1399656"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200" b="1" dirty="0">
                <a:latin typeface="Meiryo UI" panose="020B0604030504040204" pitchFamily="50" charset="-128"/>
                <a:ea typeface="Meiryo UI" panose="020B0604030504040204" pitchFamily="50" charset="-128"/>
              </a:rPr>
              <a:t>（時間</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月）</a:t>
            </a:r>
            <a:endParaRPr kumimoji="1" lang="en-US" altLang="ja-JP" sz="1200" b="1" dirty="0">
              <a:latin typeface="Meiryo UI" panose="020B0604030504040204" pitchFamily="50" charset="-128"/>
              <a:ea typeface="Meiryo UI" panose="020B0604030504040204" pitchFamily="50" charset="-128"/>
            </a:endParaRPr>
          </a:p>
        </p:txBody>
      </p:sp>
      <p:sp>
        <p:nvSpPr>
          <p:cNvPr id="127" name="テキスト ボックス 126">
            <a:extLst>
              <a:ext uri="{FF2B5EF4-FFF2-40B4-BE49-F238E27FC236}">
                <a16:creationId xmlns:a16="http://schemas.microsoft.com/office/drawing/2014/main" id="{CC2C20CE-DD09-229B-6D2C-6EAA43B037B2}"/>
              </a:ext>
            </a:extLst>
          </p:cNvPr>
          <p:cNvSpPr txBox="1"/>
          <p:nvPr/>
        </p:nvSpPr>
        <p:spPr>
          <a:xfrm>
            <a:off x="5925029" y="1001882"/>
            <a:ext cx="750186"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200" b="1" dirty="0">
                <a:latin typeface="Meiryo UI" panose="020B0604030504040204" pitchFamily="50" charset="-128"/>
                <a:ea typeface="Meiryo UI" panose="020B0604030504040204" pitchFamily="50" charset="-128"/>
              </a:rPr>
              <a:t>（％）</a:t>
            </a:r>
            <a:endParaRPr kumimoji="1" lang="en-US" altLang="ja-JP" sz="1200" b="1" dirty="0">
              <a:latin typeface="Meiryo UI" panose="020B0604030504040204" pitchFamily="50" charset="-128"/>
              <a:ea typeface="Meiryo UI" panose="020B0604030504040204" pitchFamily="50" charset="-128"/>
            </a:endParaRPr>
          </a:p>
        </p:txBody>
      </p:sp>
      <p:sp>
        <p:nvSpPr>
          <p:cNvPr id="155" name="テキスト ボックス 154">
            <a:extLst>
              <a:ext uri="{FF2B5EF4-FFF2-40B4-BE49-F238E27FC236}">
                <a16:creationId xmlns:a16="http://schemas.microsoft.com/office/drawing/2014/main" id="{2ECD6410-5003-3BAD-866B-7D2B57C294F2}"/>
              </a:ext>
            </a:extLst>
          </p:cNvPr>
          <p:cNvSpPr txBox="1"/>
          <p:nvPr/>
        </p:nvSpPr>
        <p:spPr>
          <a:xfrm>
            <a:off x="4526557" y="725374"/>
            <a:ext cx="1459054" cy="3693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作成日　</a:t>
            </a:r>
            <a:r>
              <a:rPr lang="en-US" altLang="ja-JP" sz="900" dirty="0">
                <a:latin typeface="Meiryo UI" panose="020B0604030504040204" pitchFamily="50" charset="-128"/>
                <a:ea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日</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作成者：尾関里奈</a:t>
            </a:r>
            <a:endParaRPr lang="en-US" altLang="ja-JP" sz="900" dirty="0">
              <a:latin typeface="Meiryo UI" panose="020B0604030504040204" pitchFamily="50" charset="-128"/>
              <a:ea typeface="Meiryo UI" panose="020B0604030504040204" pitchFamily="50" charset="-128"/>
            </a:endParaRPr>
          </a:p>
        </p:txBody>
      </p:sp>
      <p:sp>
        <p:nvSpPr>
          <p:cNvPr id="156" name="テキスト ボックス 155">
            <a:extLst>
              <a:ext uri="{FF2B5EF4-FFF2-40B4-BE49-F238E27FC236}">
                <a16:creationId xmlns:a16="http://schemas.microsoft.com/office/drawing/2014/main" id="{804FC3A7-30FD-C17E-982C-E1A587FDA2E6}"/>
              </a:ext>
            </a:extLst>
          </p:cNvPr>
          <p:cNvSpPr txBox="1"/>
          <p:nvPr/>
        </p:nvSpPr>
        <p:spPr>
          <a:xfrm>
            <a:off x="123887" y="1697668"/>
            <a:ext cx="430887" cy="1323439"/>
          </a:xfrm>
          <a:prstGeom prst="rect">
            <a:avLst/>
          </a:prstGeom>
          <a:noFill/>
        </p:spPr>
        <p:txBody>
          <a:bodyPr vert="eaVert" wrap="none" rtlCol="0">
            <a:spAutoFit/>
          </a:bodyPr>
          <a:lstStyle/>
          <a:p>
            <a:r>
              <a:rPr kumimoji="1" lang="ja-JP" altLang="en-US" sz="1600" b="1" dirty="0">
                <a:latin typeface="Meiryo UI" panose="020B0604030504040204" pitchFamily="50" charset="-128"/>
                <a:ea typeface="Meiryo UI" panose="020B0604030504040204" pitchFamily="50" charset="-128"/>
              </a:rPr>
              <a:t>拭き取り時間</a:t>
            </a:r>
          </a:p>
        </p:txBody>
      </p:sp>
      <p:sp>
        <p:nvSpPr>
          <p:cNvPr id="157" name="テキスト ボックス 156">
            <a:extLst>
              <a:ext uri="{FF2B5EF4-FFF2-40B4-BE49-F238E27FC236}">
                <a16:creationId xmlns:a16="http://schemas.microsoft.com/office/drawing/2014/main" id="{0D5DB3FB-C4EF-88D5-3C08-F5F7DDF133DA}"/>
              </a:ext>
            </a:extLst>
          </p:cNvPr>
          <p:cNvSpPr txBox="1"/>
          <p:nvPr/>
        </p:nvSpPr>
        <p:spPr>
          <a:xfrm>
            <a:off x="6455909" y="1974804"/>
            <a:ext cx="430887" cy="913070"/>
          </a:xfrm>
          <a:prstGeom prst="rect">
            <a:avLst/>
          </a:prstGeom>
          <a:noFill/>
        </p:spPr>
        <p:txBody>
          <a:bodyPr vert="eaVert" wrap="none" rtlCol="0">
            <a:spAutoFit/>
          </a:bodyPr>
          <a:lstStyle/>
          <a:p>
            <a:r>
              <a:rPr lang="ja-JP" altLang="en-US" sz="1600" b="1" dirty="0">
                <a:latin typeface="Meiryo UI" panose="020B0604030504040204" pitchFamily="50" charset="-128"/>
                <a:ea typeface="Meiryo UI" panose="020B0604030504040204" pitchFamily="50" charset="-128"/>
              </a:rPr>
              <a:t>累積比率</a:t>
            </a:r>
            <a:endParaRPr kumimoji="1" lang="ja-JP" altLang="en-US" sz="1600" b="1" dirty="0">
              <a:latin typeface="Meiryo UI" panose="020B0604030504040204" pitchFamily="50" charset="-128"/>
              <a:ea typeface="Meiryo UI" panose="020B0604030504040204" pitchFamily="50" charset="-128"/>
            </a:endParaRPr>
          </a:p>
        </p:txBody>
      </p:sp>
      <p:sp>
        <p:nvSpPr>
          <p:cNvPr id="158" name="テキスト ボックス 157">
            <a:extLst>
              <a:ext uri="{FF2B5EF4-FFF2-40B4-BE49-F238E27FC236}">
                <a16:creationId xmlns:a16="http://schemas.microsoft.com/office/drawing/2014/main" id="{209631BB-DE71-6434-D7F4-68E41901885A}"/>
              </a:ext>
            </a:extLst>
          </p:cNvPr>
          <p:cNvSpPr txBox="1"/>
          <p:nvPr/>
        </p:nvSpPr>
        <p:spPr>
          <a:xfrm>
            <a:off x="4127731" y="1550327"/>
            <a:ext cx="2093843" cy="3693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期間：</a:t>
            </a:r>
            <a:r>
              <a:rPr lang="en-US" altLang="ja-JP" sz="900" dirty="0">
                <a:latin typeface="Meiryo UI" panose="020B0604030504040204" pitchFamily="50" charset="-128"/>
                <a:ea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5</a:t>
            </a:r>
            <a:r>
              <a:rPr lang="ja-JP" altLang="en-US" sz="900" dirty="0">
                <a:latin typeface="Meiryo UI" panose="020B0604030504040204" pitchFamily="50" charset="-128"/>
                <a:ea typeface="Meiryo UI" panose="020B0604030504040204" pitchFamily="50" charset="-128"/>
              </a:rPr>
              <a:t>日～</a:t>
            </a:r>
            <a:r>
              <a:rPr lang="en-US" altLang="ja-JP" sz="900" dirty="0">
                <a:latin typeface="Meiryo UI" panose="020B0604030504040204" pitchFamily="50" charset="-128"/>
                <a:ea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31</a:t>
            </a:r>
            <a:r>
              <a:rPr lang="ja-JP" altLang="en-US" sz="900" dirty="0">
                <a:latin typeface="Meiryo UI" panose="020B0604030504040204" pitchFamily="50" charset="-128"/>
                <a:ea typeface="Meiryo UI" panose="020B0604030504040204" pitchFamily="50" charset="-128"/>
              </a:rPr>
              <a:t>日　</a:t>
            </a:r>
            <a:endParaRPr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拭取り時間</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Ｍ　データ</a:t>
            </a:r>
          </a:p>
        </p:txBody>
      </p:sp>
      <p:sp>
        <p:nvSpPr>
          <p:cNvPr id="159" name="テキスト ボックス 158">
            <a:extLst>
              <a:ext uri="{FF2B5EF4-FFF2-40B4-BE49-F238E27FC236}">
                <a16:creationId xmlns:a16="http://schemas.microsoft.com/office/drawing/2014/main" id="{CDA8CB9A-06A6-B9FC-6527-85E7B6E8FFFA}"/>
              </a:ext>
            </a:extLst>
          </p:cNvPr>
          <p:cNvSpPr txBox="1"/>
          <p:nvPr/>
        </p:nvSpPr>
        <p:spPr>
          <a:xfrm>
            <a:off x="1125293" y="1280802"/>
            <a:ext cx="1306768" cy="400110"/>
          </a:xfrm>
          <a:prstGeom prst="rect">
            <a:avLst/>
          </a:prstGeom>
          <a:noFill/>
        </p:spPr>
        <p:txBody>
          <a:bodyPr wrap="none" rtlCol="0">
            <a:spAutoFit/>
          </a:bodyPr>
          <a:lstStyle/>
          <a:p>
            <a:r>
              <a:rPr lang="en-US" altLang="ja-JP" sz="2000" b="1" dirty="0">
                <a:latin typeface="Meiryo UI" panose="020B0604030504040204" pitchFamily="50" charset="-128"/>
                <a:ea typeface="Meiryo UI" panose="020B0604030504040204" pitchFamily="50" charset="-128"/>
              </a:rPr>
              <a:t>46.2</a:t>
            </a:r>
            <a:r>
              <a:rPr lang="ja-JP" altLang="en-US" sz="2000" b="1" dirty="0">
                <a:latin typeface="Meiryo UI" panose="020B0604030504040204" pitchFamily="50" charset="-128"/>
                <a:ea typeface="Meiryo UI" panose="020B0604030504040204" pitchFamily="50" charset="-128"/>
              </a:rPr>
              <a:t>時間</a:t>
            </a:r>
            <a:endParaRPr lang="en-US" altLang="ja-JP" sz="2000" b="1" dirty="0">
              <a:latin typeface="Meiryo UI" panose="020B0604030504040204" pitchFamily="50" charset="-128"/>
              <a:ea typeface="Meiryo UI" panose="020B0604030504040204" pitchFamily="50" charset="-128"/>
            </a:endParaRPr>
          </a:p>
        </p:txBody>
      </p:sp>
      <p:sp>
        <p:nvSpPr>
          <p:cNvPr id="161" name="テキスト ボックス 160">
            <a:extLst>
              <a:ext uri="{FF2B5EF4-FFF2-40B4-BE49-F238E27FC236}">
                <a16:creationId xmlns:a16="http://schemas.microsoft.com/office/drawing/2014/main" id="{77AF0113-5326-B5D8-C795-46E382C31EF4}"/>
              </a:ext>
            </a:extLst>
          </p:cNvPr>
          <p:cNvSpPr txBox="1"/>
          <p:nvPr/>
        </p:nvSpPr>
        <p:spPr>
          <a:xfrm>
            <a:off x="2104776" y="3147014"/>
            <a:ext cx="944489"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5.1</a:t>
            </a:r>
            <a:r>
              <a:rPr lang="ja-JP" altLang="en-US" sz="1600" b="1" dirty="0">
                <a:latin typeface="Meiryo UI" panose="020B0604030504040204" pitchFamily="50" charset="-128"/>
                <a:ea typeface="Meiryo UI" panose="020B0604030504040204" pitchFamily="50" charset="-128"/>
              </a:rPr>
              <a:t>時間</a:t>
            </a:r>
            <a:endParaRPr lang="en-US" altLang="ja-JP" sz="1600" b="1" dirty="0">
              <a:latin typeface="Meiryo UI" panose="020B0604030504040204" pitchFamily="50" charset="-128"/>
              <a:ea typeface="Meiryo UI" panose="020B0604030504040204" pitchFamily="50" charset="-128"/>
            </a:endParaRPr>
          </a:p>
        </p:txBody>
      </p:sp>
      <p:sp>
        <p:nvSpPr>
          <p:cNvPr id="162" name="テキスト ボックス 161">
            <a:extLst>
              <a:ext uri="{FF2B5EF4-FFF2-40B4-BE49-F238E27FC236}">
                <a16:creationId xmlns:a16="http://schemas.microsoft.com/office/drawing/2014/main" id="{4573396A-CA34-D9A4-5774-103EFBF1D00A}"/>
              </a:ext>
            </a:extLst>
          </p:cNvPr>
          <p:cNvSpPr txBox="1"/>
          <p:nvPr/>
        </p:nvSpPr>
        <p:spPr>
          <a:xfrm>
            <a:off x="3166233" y="3244076"/>
            <a:ext cx="944489"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2.4</a:t>
            </a:r>
            <a:r>
              <a:rPr lang="ja-JP" altLang="en-US" sz="1600" b="1" dirty="0">
                <a:latin typeface="Meiryo UI" panose="020B0604030504040204" pitchFamily="50" charset="-128"/>
                <a:ea typeface="Meiryo UI" panose="020B0604030504040204" pitchFamily="50" charset="-128"/>
              </a:rPr>
              <a:t>時間</a:t>
            </a:r>
            <a:endParaRPr lang="en-US" altLang="ja-JP" sz="1600" b="1" dirty="0">
              <a:latin typeface="Meiryo UI" panose="020B0604030504040204" pitchFamily="50" charset="-128"/>
              <a:ea typeface="Meiryo UI" panose="020B0604030504040204" pitchFamily="50" charset="-128"/>
            </a:endParaRPr>
          </a:p>
        </p:txBody>
      </p:sp>
      <p:sp>
        <p:nvSpPr>
          <p:cNvPr id="163" name="テキスト ボックス 162">
            <a:extLst>
              <a:ext uri="{FF2B5EF4-FFF2-40B4-BE49-F238E27FC236}">
                <a16:creationId xmlns:a16="http://schemas.microsoft.com/office/drawing/2014/main" id="{1E3C52DA-4F25-392F-2DB4-52AF103BC45F}"/>
              </a:ext>
            </a:extLst>
          </p:cNvPr>
          <p:cNvSpPr txBox="1"/>
          <p:nvPr/>
        </p:nvSpPr>
        <p:spPr>
          <a:xfrm>
            <a:off x="4191519" y="3295106"/>
            <a:ext cx="944489"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1.5</a:t>
            </a:r>
            <a:r>
              <a:rPr lang="ja-JP" altLang="en-US" sz="1600" b="1" dirty="0">
                <a:latin typeface="Meiryo UI" panose="020B0604030504040204" pitchFamily="50" charset="-128"/>
                <a:ea typeface="Meiryo UI" panose="020B0604030504040204" pitchFamily="50" charset="-128"/>
              </a:rPr>
              <a:t>時間</a:t>
            </a:r>
            <a:endParaRPr lang="en-US" altLang="ja-JP" sz="1600" b="1" dirty="0">
              <a:latin typeface="Meiryo UI" panose="020B0604030504040204" pitchFamily="50" charset="-128"/>
              <a:ea typeface="Meiryo UI" panose="020B0604030504040204" pitchFamily="50" charset="-128"/>
            </a:endParaRPr>
          </a:p>
        </p:txBody>
      </p:sp>
      <p:sp>
        <p:nvSpPr>
          <p:cNvPr id="164" name="テキスト ボックス 163">
            <a:extLst>
              <a:ext uri="{FF2B5EF4-FFF2-40B4-BE49-F238E27FC236}">
                <a16:creationId xmlns:a16="http://schemas.microsoft.com/office/drawing/2014/main" id="{7857F7F0-3FD8-6146-38C4-3E08F7DC7545}"/>
              </a:ext>
            </a:extLst>
          </p:cNvPr>
          <p:cNvSpPr txBox="1"/>
          <p:nvPr/>
        </p:nvSpPr>
        <p:spPr>
          <a:xfrm>
            <a:off x="5157769" y="3270234"/>
            <a:ext cx="944489"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0.9</a:t>
            </a:r>
            <a:r>
              <a:rPr lang="ja-JP" altLang="en-US" sz="1600" b="1" dirty="0">
                <a:latin typeface="Meiryo UI" panose="020B0604030504040204" pitchFamily="50" charset="-128"/>
                <a:ea typeface="Meiryo UI" panose="020B0604030504040204" pitchFamily="50" charset="-128"/>
              </a:rPr>
              <a:t>時間</a:t>
            </a:r>
            <a:endParaRPr lang="en-US" altLang="ja-JP" sz="1600" b="1"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67F40F6E-4B6C-CC68-94C7-06C52FEA224C}"/>
              </a:ext>
            </a:extLst>
          </p:cNvPr>
          <p:cNvSpPr/>
          <p:nvPr/>
        </p:nvSpPr>
        <p:spPr>
          <a:xfrm>
            <a:off x="967100" y="3643021"/>
            <a:ext cx="1002235" cy="1783248"/>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latin typeface="Meiryo UI" panose="020B0604030504040204" pitchFamily="50" charset="-128"/>
              <a:ea typeface="Meiryo UI" panose="020B0604030504040204" pitchFamily="50" charset="-128"/>
            </a:endParaRPr>
          </a:p>
        </p:txBody>
      </p:sp>
      <p:pic>
        <p:nvPicPr>
          <p:cNvPr id="27" name="Picture 14">
            <a:extLst>
              <a:ext uri="{FF2B5EF4-FFF2-40B4-BE49-F238E27FC236}">
                <a16:creationId xmlns:a16="http://schemas.microsoft.com/office/drawing/2014/main" id="{F0CA22CA-975B-E50B-E55F-369A389E5E85}"/>
              </a:ext>
            </a:extLst>
          </p:cNvPr>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2146" b="97639" l="8871" r="88710">
                        <a14:foregroundMark x1="52419" y1="12446" x2="50806" y2="3863"/>
                        <a14:foregroundMark x1="47581" y1="27253" x2="39516" y2="9871"/>
                        <a14:foregroundMark x1="38710" y1="64378" x2="37903" y2="66738"/>
                        <a14:foregroundMark x1="38710" y1="87768" x2="63710" y2="88841"/>
                        <a14:foregroundMark x1="35484" y1="91631" x2="35484" y2="91631"/>
                        <a14:foregroundMark x1="32258" y1="92060" x2="54032" y2="92704"/>
                        <a14:foregroundMark x1="41129" y1="95279" x2="63710" y2="95279"/>
                        <a14:foregroundMark x1="37903" y1="97854" x2="62903" y2="97854"/>
                        <a14:foregroundMark x1="47581" y1="9871" x2="43548" y2="4077"/>
                        <a14:foregroundMark x1="61290" y1="4077" x2="57258" y2="2146"/>
                        <a14:backgroundMark x1="82258" y1="78970" x2="82258" y2="78970"/>
                      </a14:backgroundRemoval>
                    </a14:imgEffect>
                  </a14:imgLayer>
                </a14:imgProps>
              </a:ext>
              <a:ext uri="{28A0092B-C50C-407E-A947-70E740481C1C}">
                <a14:useLocalDpi xmlns:a14="http://schemas.microsoft.com/office/drawing/2010/main" val="0"/>
              </a:ext>
            </a:extLst>
          </a:blip>
          <a:srcRect/>
          <a:stretch>
            <a:fillRect/>
          </a:stretch>
        </p:blipFill>
        <p:spPr bwMode="auto">
          <a:xfrm>
            <a:off x="1252227" y="3956854"/>
            <a:ext cx="545280" cy="142297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DC7C0640-1462-2381-5D9E-3BA9A4573ED4}"/>
              </a:ext>
            </a:extLst>
          </p:cNvPr>
          <p:cNvPicPr>
            <a:picLocks noChangeAspect="1"/>
          </p:cNvPicPr>
          <p:nvPr/>
        </p:nvPicPr>
        <p:blipFill>
          <a:blip r:embed="rId16" cstate="hqprint">
            <a:extLst>
              <a:ext uri="{BEBA8EAE-BF5A-486C-A8C5-ECC9F3942E4B}">
                <a14:imgProps xmlns:a14="http://schemas.microsoft.com/office/drawing/2010/main">
                  <a14:imgLayer r:embed="rId17">
                    <a14:imgEffect>
                      <a14:backgroundRemoval t="2371" b="97113" l="2922" r="92165">
                        <a14:foregroundMark x1="16733" y1="15670" x2="7171" y2="23402"/>
                        <a14:foregroundMark x1="7171" y1="23402" x2="10757" y2="24330"/>
                        <a14:foregroundMark x1="18858" y1="15258" x2="18858" y2="15155"/>
                        <a14:foregroundMark x1="18061" y1="14948" x2="3320" y2="16495"/>
                        <a14:foregroundMark x1="3320" y1="16495" x2="3851" y2="22474"/>
                        <a14:foregroundMark x1="59628" y1="18041" x2="62550" y2="6289"/>
                        <a14:foregroundMark x1="62550" y1="6289" x2="79548" y2="2474"/>
                        <a14:foregroundMark x1="79548" y1="2474" x2="92297" y2="9897"/>
                        <a14:foregroundMark x1="92297" y1="9897" x2="92430" y2="11753"/>
                        <a14:foregroundMark x1="53254" y1="2474" x2="53254" y2="2474"/>
                        <a14:foregroundMark x1="66135" y1="90000" x2="79416" y2="97113"/>
                        <a14:foregroundMark x1="79416" y1="97113" x2="88313" y2="87010"/>
                      </a14:backgroundRemoval>
                    </a14:imgEffect>
                    <a14:imgEffect>
                      <a14:brightnessContrast contrast="-20000"/>
                    </a14:imgEffect>
                  </a14:imgLayer>
                </a14:imgProps>
              </a:ext>
              <a:ext uri="{28A0092B-C50C-407E-A947-70E740481C1C}">
                <a14:useLocalDpi xmlns:a14="http://schemas.microsoft.com/office/drawing/2010/main" val="0"/>
              </a:ext>
            </a:extLst>
          </a:blip>
          <a:srcRect l="1363" t="2208" r="681" b="96"/>
          <a:stretch>
            <a:fillRect/>
          </a:stretch>
        </p:blipFill>
        <p:spPr bwMode="auto">
          <a:xfrm flipH="1">
            <a:off x="5556738" y="4141178"/>
            <a:ext cx="799491" cy="107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00000000-0008-0000-0000-000017000000}"/>
              </a:ext>
            </a:extLst>
          </p:cNvPr>
          <p:cNvPicPr>
            <a:picLocks/>
          </p:cNvPicPr>
          <p:nvPr/>
        </p:nvPicPr>
        <p:blipFill>
          <a:blip r:embed="rId18">
            <a:extLst>
              <a:ext uri="{BEBA8EAE-BF5A-486C-A8C5-ECC9F3942E4B}">
                <a14:imgProps xmlns:a14="http://schemas.microsoft.com/office/drawing/2010/main">
                  <a14:imgLayer r:embed="rId19">
                    <a14:imgEffect>
                      <a14:backgroundRemoval t="7767" b="93204" l="5096" r="93631">
                        <a14:foregroundMark x1="69427" y1="10680" x2="75796" y2="7767"/>
                        <a14:foregroundMark x1="89490" y1="64078" x2="89490" y2="76699"/>
                        <a14:foregroundMark x1="93312" y1="61650" x2="93949" y2="76699"/>
                        <a14:foregroundMark x1="93949" y1="76699" x2="93631" y2="76699"/>
                        <a14:foregroundMark x1="63376" y1="91262" x2="71975" y2="93204"/>
                        <a14:foregroundMark x1="71975" y1="93204" x2="75478" y2="90291"/>
                        <a14:foregroundMark x1="8599" y1="63592" x2="11146" y2="78155"/>
                        <a14:foregroundMark x1="11146" y1="78155" x2="12739" y2="79126"/>
                        <a14:foregroundMark x1="5732" y1="66019" x2="5096" y2="73301"/>
                        <a14:backgroundMark x1="43312" y1="85437" x2="51592" y2="84951"/>
                      </a14:backgroundRemoval>
                    </a14:imgEffect>
                  </a14:imgLayer>
                </a14:imgProps>
              </a:ext>
              <a:ext uri="{28A0092B-C50C-407E-A947-70E740481C1C}">
                <a14:useLocalDpi xmlns:a14="http://schemas.microsoft.com/office/drawing/2010/main" val="0"/>
              </a:ext>
            </a:extLst>
          </a:blip>
          <a:stretch>
            <a:fillRect/>
          </a:stretch>
        </p:blipFill>
        <p:spPr>
          <a:xfrm rot="16200000" flipV="1">
            <a:off x="4837418" y="4464842"/>
            <a:ext cx="1025402" cy="536331"/>
          </a:xfrm>
          <a:prstGeom prst="rect">
            <a:avLst/>
          </a:prstGeom>
        </p:spPr>
      </p:pic>
      <p:sp>
        <p:nvSpPr>
          <p:cNvPr id="4" name="テキスト ボックス 3">
            <a:extLst>
              <a:ext uri="{FF2B5EF4-FFF2-40B4-BE49-F238E27FC236}">
                <a16:creationId xmlns:a16="http://schemas.microsoft.com/office/drawing/2014/main" id="{DDFDA54F-E344-F557-5B95-1779453C45E5}"/>
              </a:ext>
            </a:extLst>
          </p:cNvPr>
          <p:cNvSpPr txBox="1"/>
          <p:nvPr/>
        </p:nvSpPr>
        <p:spPr>
          <a:xfrm>
            <a:off x="7807526" y="4458245"/>
            <a:ext cx="1099121" cy="338554"/>
          </a:xfrm>
          <a:prstGeom prst="rect">
            <a:avLst/>
          </a:prstGeom>
          <a:noFill/>
          <a:ln>
            <a:noFill/>
          </a:ln>
        </p:spPr>
        <p:txBody>
          <a:bodyPr wrap="square" rtlCol="0">
            <a:spAutoFit/>
          </a:bodyPr>
          <a:lstStyle/>
          <a:p>
            <a:pPr algn="ctr"/>
            <a:r>
              <a:rPr lang="en-US" altLang="ja-JP" sz="1600" b="1" dirty="0">
                <a:solidFill>
                  <a:srgbClr val="0066FF"/>
                </a:solidFill>
                <a:latin typeface="Meiryo UI" panose="020B0604030504040204" pitchFamily="50" charset="-128"/>
                <a:ea typeface="Meiryo UI" panose="020B0604030504040204" pitchFamily="50" charset="-128"/>
              </a:rPr>
              <a:t>OK</a:t>
            </a:r>
            <a:endParaRPr lang="ja-JP" altLang="en-US" sz="1600" b="1" dirty="0">
              <a:solidFill>
                <a:srgbClr val="0066FF"/>
              </a:solidFill>
              <a:latin typeface="Meiryo UI" panose="020B0604030504040204" pitchFamily="50" charset="-128"/>
              <a:ea typeface="Meiryo UI" panose="020B0604030504040204" pitchFamily="50" charset="-128"/>
            </a:endParaRPr>
          </a:p>
        </p:txBody>
      </p:sp>
      <p:cxnSp>
        <p:nvCxnSpPr>
          <p:cNvPr id="10" name="直線矢印コネクタ 9">
            <a:extLst>
              <a:ext uri="{FF2B5EF4-FFF2-40B4-BE49-F238E27FC236}">
                <a16:creationId xmlns:a16="http://schemas.microsoft.com/office/drawing/2014/main" id="{135E3DE1-062E-18B2-B797-1FDEEE13B1FC}"/>
              </a:ext>
            </a:extLst>
          </p:cNvPr>
          <p:cNvCxnSpPr>
            <a:cxnSpLocks/>
          </p:cNvCxnSpPr>
          <p:nvPr/>
        </p:nvCxnSpPr>
        <p:spPr bwMode="auto">
          <a:xfrm>
            <a:off x="8101022" y="4509519"/>
            <a:ext cx="0" cy="167054"/>
          </a:xfrm>
          <a:prstGeom prst="straightConnector1">
            <a:avLst/>
          </a:prstGeom>
          <a:solidFill>
            <a:schemeClr val="accent1"/>
          </a:solidFill>
          <a:ln w="25400" cap="flat" cmpd="sng" algn="ctr">
            <a:solidFill>
              <a:srgbClr val="0066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フッター プレースホルダー 1">
            <a:extLst>
              <a:ext uri="{FF2B5EF4-FFF2-40B4-BE49-F238E27FC236}">
                <a16:creationId xmlns:a16="http://schemas.microsoft.com/office/drawing/2014/main" id="{B095EB2B-370E-56E9-8A1B-F398F3D6DA8B}"/>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97583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F3CE2D90-929D-71C5-22C4-C368B566E007}"/>
              </a:ext>
            </a:extLst>
          </p:cNvPr>
          <p:cNvSpPr>
            <a:spLocks noGrp="1"/>
          </p:cNvSpPr>
          <p:nvPr>
            <p:ph type="ftr" sz="quarter" idx="10"/>
          </p:nvPr>
        </p:nvSpPr>
        <p:spPr/>
        <p:txBody>
          <a:bodyPr/>
          <a:lstStyle/>
          <a:p>
            <a:r>
              <a:rPr lang="en-US" altLang="ja-JP"/>
              <a:t>QC</a:t>
            </a:r>
            <a:r>
              <a:rPr lang="ja-JP" altLang="en-US"/>
              <a:t>サークル職場改善飛躍成果発表大会　　</a:t>
            </a:r>
            <a:r>
              <a:rPr lang="en-US" altLang="ja-JP"/>
              <a:t>1</a:t>
            </a:r>
            <a:r>
              <a:rPr lang="ja-JP" altLang="en-US"/>
              <a:t>０月１７日</a:t>
            </a:r>
            <a:r>
              <a:rPr lang="en-US" altLang="ja-JP"/>
              <a:t>2024</a:t>
            </a:r>
            <a:r>
              <a:rPr lang="ja-JP" altLang="en-US"/>
              <a:t>　</a:t>
            </a:r>
            <a:endParaRPr lang="en-US" dirty="0"/>
          </a:p>
        </p:txBody>
      </p:sp>
      <p:sp>
        <p:nvSpPr>
          <p:cNvPr id="3" name="スライド番号プレースホルダー 2">
            <a:extLst>
              <a:ext uri="{FF2B5EF4-FFF2-40B4-BE49-F238E27FC236}">
                <a16:creationId xmlns:a16="http://schemas.microsoft.com/office/drawing/2014/main" id="{34A3C5C4-731D-BAE9-F8A5-692A9E08FA11}"/>
              </a:ext>
            </a:extLst>
          </p:cNvPr>
          <p:cNvSpPr>
            <a:spLocks noGrp="1"/>
          </p:cNvSpPr>
          <p:nvPr>
            <p:ph type="sldNum" sz="quarter" idx="11"/>
          </p:nvPr>
        </p:nvSpPr>
        <p:spPr/>
        <p:txBody>
          <a:bodyPr/>
          <a:lstStyle/>
          <a:p>
            <a:r>
              <a:rPr lang="en-US" altLang="ja-JP" dirty="0">
                <a:solidFill>
                  <a:schemeClr val="bg1">
                    <a:lumMod val="65000"/>
                  </a:schemeClr>
                </a:solidFill>
              </a:rPr>
              <a:t>8/24</a:t>
            </a:r>
            <a:endParaRPr lang="en-US" altLang="ja-JP" sz="900" dirty="0">
              <a:solidFill>
                <a:schemeClr val="bg1">
                  <a:lumMod val="65000"/>
                </a:schemeClr>
              </a:solidFill>
            </a:endParaRPr>
          </a:p>
        </p:txBody>
      </p:sp>
      <p:pic>
        <p:nvPicPr>
          <p:cNvPr id="9" name="2023動画_1">
            <a:hlinkClick r:id="" action="ppaction://media"/>
            <a:extLst>
              <a:ext uri="{FF2B5EF4-FFF2-40B4-BE49-F238E27FC236}">
                <a16:creationId xmlns:a16="http://schemas.microsoft.com/office/drawing/2014/main" id="{206BA1D0-7398-C150-68B8-8C5F0FCA52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5167"/>
            <a:ext cx="12192000" cy="6858000"/>
          </a:xfrm>
          <a:prstGeom prst="rect">
            <a:avLst/>
          </a:prstGeom>
        </p:spPr>
      </p:pic>
    </p:spTree>
    <p:extLst>
      <p:ext uri="{BB962C8B-B14F-4D97-AF65-F5344CB8AC3E}">
        <p14:creationId xmlns:p14="http://schemas.microsoft.com/office/powerpoint/2010/main" val="178524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159EFE8-B3BB-F2FE-E9E3-C96C6CD688D5}"/>
              </a:ext>
            </a:extLst>
          </p:cNvPr>
          <p:cNvSpPr>
            <a:spLocks noGrp="1"/>
          </p:cNvSpPr>
          <p:nvPr>
            <p:ph type="sldNum" sz="quarter" idx="11"/>
          </p:nvPr>
        </p:nvSpPr>
        <p:spPr/>
        <p:txBody>
          <a:bodyPr/>
          <a:lstStyle/>
          <a:p>
            <a:r>
              <a:rPr lang="en-US" altLang="ja-JP" sz="1600" dirty="0">
                <a:solidFill>
                  <a:schemeClr val="tx1"/>
                </a:solidFill>
                <a:latin typeface="Meiryo UI" panose="020B0604030504040204" pitchFamily="50" charset="-128"/>
                <a:ea typeface="Meiryo UI" panose="020B0604030504040204" pitchFamily="50" charset="-128"/>
              </a:rPr>
              <a:t>9/24</a:t>
            </a:r>
          </a:p>
        </p:txBody>
      </p:sp>
      <p:graphicFrame>
        <p:nvGraphicFramePr>
          <p:cNvPr id="5" name="グラフ 4">
            <a:extLst>
              <a:ext uri="{FF2B5EF4-FFF2-40B4-BE49-F238E27FC236}">
                <a16:creationId xmlns:a16="http://schemas.microsoft.com/office/drawing/2014/main" id="{3226CFBA-8F58-BF53-C957-F32EF524AB6E}"/>
              </a:ext>
            </a:extLst>
          </p:cNvPr>
          <p:cNvGraphicFramePr>
            <a:graphicFrameLocks/>
          </p:cNvGraphicFramePr>
          <p:nvPr>
            <p:extLst>
              <p:ext uri="{D42A27DB-BD31-4B8C-83A1-F6EECF244321}">
                <p14:modId xmlns:p14="http://schemas.microsoft.com/office/powerpoint/2010/main" val="3113852166"/>
              </p:ext>
            </p:extLst>
          </p:nvPr>
        </p:nvGraphicFramePr>
        <p:xfrm>
          <a:off x="354739" y="631237"/>
          <a:ext cx="4454522" cy="4005774"/>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a:extLst>
              <a:ext uri="{FF2B5EF4-FFF2-40B4-BE49-F238E27FC236}">
                <a16:creationId xmlns:a16="http://schemas.microsoft.com/office/drawing/2014/main" id="{03A6109B-8455-DB0E-78A6-404AFF8BA7C8}"/>
              </a:ext>
            </a:extLst>
          </p:cNvPr>
          <p:cNvSpPr txBox="1"/>
          <p:nvPr/>
        </p:nvSpPr>
        <p:spPr>
          <a:xfrm>
            <a:off x="167426" y="522251"/>
            <a:ext cx="1595309" cy="430887"/>
          </a:xfrm>
          <a:prstGeom prst="rect">
            <a:avLst/>
          </a:prstGeom>
          <a:noFill/>
        </p:spPr>
        <p:txBody>
          <a:bodyPr wrap="none" rtlCol="0">
            <a:spAutoFit/>
          </a:bodyPr>
          <a:lstStyle/>
          <a:p>
            <a:r>
              <a:rPr lang="ja-JP" altLang="en-US" sz="2200" b="1" dirty="0">
                <a:latin typeface="Meiryo UI" panose="020B0604030504040204" pitchFamily="50" charset="-128"/>
                <a:ea typeface="Meiryo UI" panose="020B0604030504040204" pitchFamily="50" charset="-128"/>
              </a:rPr>
              <a:t>■目標設定</a:t>
            </a:r>
            <a:endParaRPr lang="en-US" altLang="ja-JP" sz="2200" b="1"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C9EAC1BD-7D39-EF32-799B-2C046DF461DE}"/>
              </a:ext>
            </a:extLst>
          </p:cNvPr>
          <p:cNvSpPr/>
          <p:nvPr/>
        </p:nvSpPr>
        <p:spPr>
          <a:xfrm>
            <a:off x="5419911" y="522251"/>
            <a:ext cx="1332604" cy="430887"/>
          </a:xfrm>
          <a:prstGeom prst="rect">
            <a:avLst/>
          </a:prstGeom>
        </p:spPr>
        <p:txBody>
          <a:bodyPr wrap="square" anchor="ctr">
            <a:spAutoFit/>
          </a:bodyPr>
          <a:lstStyle/>
          <a:p>
            <a:r>
              <a:rPr lang="ja-JP" altLang="en-US" sz="2200" b="1" dirty="0">
                <a:latin typeface="Meiryo UI" panose="020B0604030504040204" pitchFamily="50" charset="-128"/>
                <a:ea typeface="Meiryo UI" panose="020B0604030504040204" pitchFamily="50" charset="-128"/>
              </a:rPr>
              <a:t>■計画表</a:t>
            </a:r>
            <a:endParaRPr lang="en-US" altLang="ja-JP" sz="2200"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F5726510-5ACD-FD91-B3B7-BD5FDBACAF79}"/>
              </a:ext>
            </a:extLst>
          </p:cNvPr>
          <p:cNvSpPr txBox="1"/>
          <p:nvPr/>
        </p:nvSpPr>
        <p:spPr>
          <a:xfrm>
            <a:off x="2202189" y="1475040"/>
            <a:ext cx="3802883" cy="707886"/>
          </a:xfrm>
          <a:prstGeom prst="rect">
            <a:avLst/>
          </a:prstGeom>
          <a:noFill/>
        </p:spPr>
        <p:txBody>
          <a:bodyPr wrap="square" rtlCol="0">
            <a:spAutoFit/>
          </a:bodyPr>
          <a:lstStyle/>
          <a:p>
            <a:r>
              <a:rPr lang="en-US" altLang="ja-JP" sz="2000" b="1" dirty="0">
                <a:solidFill>
                  <a:schemeClr val="bg2"/>
                </a:solidFill>
                <a:latin typeface="Meiryo UI" panose="020B0604030504040204" pitchFamily="50" charset="-128"/>
                <a:ea typeface="Meiryo UI" panose="020B0604030504040204" pitchFamily="50" charset="-128"/>
              </a:rPr>
              <a:t>3</a:t>
            </a:r>
            <a:r>
              <a:rPr lang="ja-JP" altLang="en-US" sz="2000" b="1" dirty="0">
                <a:solidFill>
                  <a:schemeClr val="bg2"/>
                </a:solidFill>
                <a:latin typeface="Meiryo UI" panose="020B0604030504040204" pitchFamily="50" charset="-128"/>
                <a:ea typeface="Meiryo UI" panose="020B0604030504040204" pitchFamily="50" charset="-128"/>
              </a:rPr>
              <a:t>月末までに</a:t>
            </a:r>
            <a:endParaRPr lang="en-US" altLang="ja-JP" sz="2000" b="1" dirty="0">
              <a:solidFill>
                <a:schemeClr val="bg2"/>
              </a:solidFill>
              <a:latin typeface="Meiryo UI" panose="020B0604030504040204" pitchFamily="50" charset="-128"/>
              <a:ea typeface="Meiryo UI" panose="020B0604030504040204" pitchFamily="50" charset="-128"/>
            </a:endParaRPr>
          </a:p>
          <a:p>
            <a:r>
              <a:rPr lang="ja-JP" altLang="en-US" sz="2000" b="1" dirty="0">
                <a:solidFill>
                  <a:schemeClr val="bg2"/>
                </a:solidFill>
                <a:latin typeface="Meiryo UI" panose="020B0604030504040204" pitchFamily="50" charset="-128"/>
                <a:ea typeface="Meiryo UI" panose="020B0604030504040204" pitchFamily="50" charset="-128"/>
              </a:rPr>
              <a:t>拭き取り時間を撲滅する！</a:t>
            </a:r>
          </a:p>
        </p:txBody>
      </p:sp>
      <p:sp>
        <p:nvSpPr>
          <p:cNvPr id="9" name="テキスト ボックス 8">
            <a:extLst>
              <a:ext uri="{FF2B5EF4-FFF2-40B4-BE49-F238E27FC236}">
                <a16:creationId xmlns:a16="http://schemas.microsoft.com/office/drawing/2014/main" id="{DE77F5F4-10E9-74CE-485F-A64C40AC4FEF}"/>
              </a:ext>
            </a:extLst>
          </p:cNvPr>
          <p:cNvSpPr txBox="1"/>
          <p:nvPr/>
        </p:nvSpPr>
        <p:spPr>
          <a:xfrm>
            <a:off x="167426" y="1031430"/>
            <a:ext cx="1116527" cy="276999"/>
          </a:xfrm>
          <a:prstGeom prst="rect">
            <a:avLst/>
          </a:prstGeom>
          <a:no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時間</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月</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710C21A5-75C9-5DB5-20C6-04E12BAC6540}"/>
              </a:ext>
            </a:extLst>
          </p:cNvPr>
          <p:cNvSpPr/>
          <p:nvPr/>
        </p:nvSpPr>
        <p:spPr bwMode="auto">
          <a:xfrm>
            <a:off x="1166607" y="900857"/>
            <a:ext cx="3762457" cy="395976"/>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defTabSz="957263" fontAlgn="base">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rPr>
              <a:t>インレットコネクタ拭き取り時間</a:t>
            </a:r>
          </a:p>
        </p:txBody>
      </p:sp>
      <p:sp>
        <p:nvSpPr>
          <p:cNvPr id="11" name="テキスト ボックス 10">
            <a:extLst>
              <a:ext uri="{FF2B5EF4-FFF2-40B4-BE49-F238E27FC236}">
                <a16:creationId xmlns:a16="http://schemas.microsoft.com/office/drawing/2014/main" id="{F05C8532-7903-A1F9-9A03-6313EE2A04DF}"/>
              </a:ext>
            </a:extLst>
          </p:cNvPr>
          <p:cNvSpPr txBox="1"/>
          <p:nvPr/>
        </p:nvSpPr>
        <p:spPr>
          <a:xfrm>
            <a:off x="689862" y="1354221"/>
            <a:ext cx="1392524" cy="400110"/>
          </a:xfrm>
          <a:prstGeom prst="rect">
            <a:avLst/>
          </a:prstGeom>
          <a:noFill/>
        </p:spPr>
        <p:txBody>
          <a:bodyPr wrap="square" rtlCol="0">
            <a:spAutoFit/>
          </a:bodyPr>
          <a:lstStyle/>
          <a:p>
            <a:pPr algn="ctr"/>
            <a:r>
              <a:rPr lang="en-US" altLang="ja-JP" sz="2000" b="1" dirty="0">
                <a:solidFill>
                  <a:srgbClr val="323232"/>
                </a:solidFill>
                <a:latin typeface="Meiryo UI" panose="020B0604030504040204" pitchFamily="50" charset="-128"/>
                <a:ea typeface="Meiryo UI" panose="020B0604030504040204" pitchFamily="50" charset="-128"/>
              </a:rPr>
              <a:t>46.2</a:t>
            </a:r>
            <a:r>
              <a:rPr lang="ja-JP" altLang="en-US" sz="2000" b="1" dirty="0">
                <a:solidFill>
                  <a:srgbClr val="323232"/>
                </a:solidFill>
                <a:latin typeface="Meiryo UI" panose="020B0604030504040204" pitchFamily="50" charset="-128"/>
                <a:ea typeface="Meiryo UI" panose="020B0604030504040204" pitchFamily="50" charset="-128"/>
              </a:rPr>
              <a:t>時間</a:t>
            </a:r>
          </a:p>
        </p:txBody>
      </p:sp>
      <p:sp>
        <p:nvSpPr>
          <p:cNvPr id="12" name="テキスト ボックス 11">
            <a:extLst>
              <a:ext uri="{FF2B5EF4-FFF2-40B4-BE49-F238E27FC236}">
                <a16:creationId xmlns:a16="http://schemas.microsoft.com/office/drawing/2014/main" id="{CFAC00D8-42EC-FBD4-2645-50FEC0796F7C}"/>
              </a:ext>
            </a:extLst>
          </p:cNvPr>
          <p:cNvSpPr txBox="1"/>
          <p:nvPr/>
        </p:nvSpPr>
        <p:spPr>
          <a:xfrm>
            <a:off x="761366" y="4663518"/>
            <a:ext cx="3981220" cy="1077218"/>
          </a:xfrm>
          <a:prstGeom prst="rect">
            <a:avLst/>
          </a:prstGeom>
          <a:noFill/>
        </p:spPr>
        <p:txBody>
          <a:bodyPr wrap="square" rtlCol="0">
            <a:spAutoFit/>
          </a:bodyPr>
          <a:lstStyle/>
          <a:p>
            <a:pPr algn="ctr"/>
            <a:r>
              <a:rPr kumimoji="1" lang="ja-JP" altLang="en-US" sz="3200" b="1" dirty="0">
                <a:latin typeface="Meiryo UI" panose="020B0604030504040204" pitchFamily="50" charset="-128"/>
                <a:ea typeface="Meiryo UI" panose="020B0604030504040204" pitchFamily="50" charset="-128"/>
              </a:rPr>
              <a:t>女性でも働きやすい</a:t>
            </a:r>
            <a:endParaRPr kumimoji="1" lang="en-US" altLang="ja-JP" sz="3200" b="1" dirty="0">
              <a:latin typeface="Meiryo UI" panose="020B0604030504040204" pitchFamily="50" charset="-128"/>
              <a:ea typeface="Meiryo UI" panose="020B0604030504040204" pitchFamily="50" charset="-128"/>
            </a:endParaRPr>
          </a:p>
          <a:p>
            <a:pPr algn="ctr"/>
            <a:r>
              <a:rPr lang="ja-JP" altLang="en-US" sz="3200" b="1" dirty="0">
                <a:latin typeface="Meiryo UI" panose="020B0604030504040204" pitchFamily="50" charset="-128"/>
                <a:ea typeface="Meiryo UI" panose="020B0604030504040204" pitchFamily="50" charset="-128"/>
              </a:rPr>
              <a:t>職場にするぞ</a:t>
            </a:r>
            <a:r>
              <a:rPr lang="en-US" altLang="ja-JP" sz="3200" b="1" dirty="0">
                <a:latin typeface="Meiryo UI" panose="020B0604030504040204" pitchFamily="50" charset="-128"/>
                <a:ea typeface="Meiryo UI" panose="020B0604030504040204" pitchFamily="50" charset="-128"/>
              </a:rPr>
              <a:t>‼</a:t>
            </a:r>
          </a:p>
        </p:txBody>
      </p:sp>
      <p:sp>
        <p:nvSpPr>
          <p:cNvPr id="15" name="正方形/長方形 14">
            <a:extLst>
              <a:ext uri="{FF2B5EF4-FFF2-40B4-BE49-F238E27FC236}">
                <a16:creationId xmlns:a16="http://schemas.microsoft.com/office/drawing/2014/main" id="{CE9CDCE4-9655-2B14-6B3F-9A4A7F206115}"/>
              </a:ext>
            </a:extLst>
          </p:cNvPr>
          <p:cNvSpPr/>
          <p:nvPr/>
        </p:nvSpPr>
        <p:spPr>
          <a:xfrm>
            <a:off x="0" y="5932275"/>
            <a:ext cx="12199181"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solidFill>
                  <a:schemeClr val="bg2"/>
                </a:solidFill>
                <a:latin typeface="Meiryo UI" panose="020B0604030504040204" pitchFamily="50" charset="-128"/>
                <a:ea typeface="Meiryo UI" panose="020B0604030504040204" pitchFamily="50" charset="-128"/>
              </a:rPr>
              <a:t>みんなが嫌がる拭き取り作業撲滅に向け活動スタート！</a:t>
            </a:r>
          </a:p>
        </p:txBody>
      </p:sp>
      <p:sp>
        <p:nvSpPr>
          <p:cNvPr id="16" name="AutoShape 10">
            <a:extLst>
              <a:ext uri="{FF2B5EF4-FFF2-40B4-BE49-F238E27FC236}">
                <a16:creationId xmlns:a16="http://schemas.microsoft.com/office/drawing/2014/main" id="{CBE8CF0E-D052-5EAA-6532-DBD5ECECF767}"/>
              </a:ext>
            </a:extLst>
          </p:cNvPr>
          <p:cNvSpPr>
            <a:spLocks noChangeArrowheads="1"/>
          </p:cNvSpPr>
          <p:nvPr/>
        </p:nvSpPr>
        <p:spPr bwMode="auto">
          <a:xfrm>
            <a:off x="109057" y="438540"/>
            <a:ext cx="11954312" cy="5428743"/>
          </a:xfrm>
          <a:prstGeom prst="roundRect">
            <a:avLst>
              <a:gd name="adj" fmla="val 2736"/>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noAutofit/>
          </a:bodyPr>
          <a:lstStyle/>
          <a:p>
            <a:endParaRPr lang="ja-JP" altLang="en-US">
              <a:latin typeface="Meiryo UI" panose="020B0604030504040204" pitchFamily="50" charset="-128"/>
              <a:ea typeface="Meiryo UI" panose="020B0604030504040204" pitchFamily="50" charset="-128"/>
            </a:endParaRPr>
          </a:p>
        </p:txBody>
      </p:sp>
      <p:sp>
        <p:nvSpPr>
          <p:cNvPr id="17" name="Text Box 7">
            <a:extLst>
              <a:ext uri="{FF2B5EF4-FFF2-40B4-BE49-F238E27FC236}">
                <a16:creationId xmlns:a16="http://schemas.microsoft.com/office/drawing/2014/main" id="{64F82347-2445-DD0F-532A-C9AB1625A629}"/>
              </a:ext>
            </a:extLst>
          </p:cNvPr>
          <p:cNvSpPr txBox="1">
            <a:spLocks noChangeArrowheads="1"/>
          </p:cNvSpPr>
          <p:nvPr/>
        </p:nvSpPr>
        <p:spPr bwMode="auto">
          <a:xfrm>
            <a:off x="103564" y="-45558"/>
            <a:ext cx="3078079" cy="52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691" tIns="47847" rIns="95691" bIns="47847">
            <a:spAutoFit/>
          </a:bodyPr>
          <a:lstStyle>
            <a:lvl1pPr defTabSz="957263" eaLnBrk="0" hangingPunct="0">
              <a:spcBef>
                <a:spcPct val="20000"/>
              </a:spcBef>
              <a:buChar char="•"/>
              <a:defRPr kumimoji="1" sz="3400">
                <a:solidFill>
                  <a:schemeClr val="tx1"/>
                </a:solidFill>
                <a:latin typeface="Times New Roman" pitchFamily="18" charset="0"/>
                <a:ea typeface="ＭＳ Ｐゴシック" pitchFamily="50" charset="-128"/>
              </a:defRPr>
            </a:lvl1pPr>
            <a:lvl2pPr marL="479425" indent="-298450" defTabSz="957263" eaLnBrk="0" hangingPunct="0">
              <a:spcBef>
                <a:spcPct val="20000"/>
              </a:spcBef>
              <a:buChar char="–"/>
              <a:defRPr kumimoji="1" sz="2900">
                <a:solidFill>
                  <a:schemeClr val="tx1"/>
                </a:solidFill>
                <a:latin typeface="Times New Roman" pitchFamily="18" charset="0"/>
                <a:ea typeface="ＭＳ Ｐゴシック" pitchFamily="50" charset="-128"/>
              </a:defRPr>
            </a:lvl2pPr>
            <a:lvl3pPr marL="957263" indent="-239713" defTabSz="957263" eaLnBrk="0" hangingPunct="0">
              <a:spcBef>
                <a:spcPct val="20000"/>
              </a:spcBef>
              <a:buChar char="•"/>
              <a:defRPr kumimoji="1" sz="2500">
                <a:solidFill>
                  <a:schemeClr val="tx1"/>
                </a:solidFill>
                <a:latin typeface="Times New Roman" pitchFamily="18" charset="0"/>
                <a:ea typeface="ＭＳ Ｐゴシック" pitchFamily="50" charset="-128"/>
              </a:defRPr>
            </a:lvl3pPr>
            <a:lvl4pPr marL="1436688" indent="-239713" defTabSz="957263" eaLnBrk="0" hangingPunct="0">
              <a:spcBef>
                <a:spcPct val="20000"/>
              </a:spcBef>
              <a:buChar char="–"/>
              <a:defRPr kumimoji="1" sz="2100">
                <a:solidFill>
                  <a:schemeClr val="tx1"/>
                </a:solidFill>
                <a:latin typeface="Times New Roman" pitchFamily="18" charset="0"/>
                <a:ea typeface="ＭＳ Ｐゴシック" pitchFamily="50" charset="-128"/>
              </a:defRPr>
            </a:lvl4pPr>
            <a:lvl5pPr marL="1914525" indent="-241300" defTabSz="957263" eaLnBrk="0" hangingPunct="0">
              <a:spcBef>
                <a:spcPct val="20000"/>
              </a:spcBef>
              <a:buChar char="»"/>
              <a:defRPr kumimoji="1" sz="2100">
                <a:solidFill>
                  <a:schemeClr val="tx1"/>
                </a:solidFill>
                <a:latin typeface="Times New Roman" pitchFamily="18" charset="0"/>
                <a:ea typeface="ＭＳ Ｐゴシック" pitchFamily="50" charset="-128"/>
              </a:defRPr>
            </a:lvl5pPr>
            <a:lvl6pPr marL="23717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6pPr>
            <a:lvl7pPr marL="28289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7pPr>
            <a:lvl8pPr marL="32861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8pPr>
            <a:lvl9pPr marL="3743325" indent="-241300" defTabSz="957263" eaLnBrk="0" fontAlgn="base" hangingPunct="0">
              <a:spcBef>
                <a:spcPct val="20000"/>
              </a:spcBef>
              <a:spcAft>
                <a:spcPct val="0"/>
              </a:spcAft>
              <a:buChar char="»"/>
              <a:defRPr kumimoji="1" sz="21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None/>
              <a:defRPr/>
            </a:pPr>
            <a:r>
              <a:rPr lang="ja-JP" altLang="en-US" sz="2800" b="1" dirty="0">
                <a:solidFill>
                  <a:srgbClr val="000000"/>
                </a:solidFill>
                <a:latin typeface="Meiryo UI" panose="020B0604030504040204" pitchFamily="50" charset="-128"/>
                <a:ea typeface="Meiryo UI" panose="020B0604030504040204" pitchFamily="50" charset="-128"/>
              </a:rPr>
              <a:t>目標設定</a:t>
            </a:r>
          </a:p>
        </p:txBody>
      </p:sp>
      <p:sp>
        <p:nvSpPr>
          <p:cNvPr id="19" name="テキスト ボックス 18">
            <a:extLst>
              <a:ext uri="{FF2B5EF4-FFF2-40B4-BE49-F238E27FC236}">
                <a16:creationId xmlns:a16="http://schemas.microsoft.com/office/drawing/2014/main" id="{FCDCEDAC-7831-4972-C5FE-3EBBEC330FAD}"/>
              </a:ext>
            </a:extLst>
          </p:cNvPr>
          <p:cNvSpPr txBox="1"/>
          <p:nvPr/>
        </p:nvSpPr>
        <p:spPr>
          <a:xfrm>
            <a:off x="3805664" y="3198167"/>
            <a:ext cx="1451806" cy="461665"/>
          </a:xfrm>
          <a:prstGeom prst="rect">
            <a:avLst/>
          </a:prstGeom>
          <a:noFill/>
        </p:spPr>
        <p:txBody>
          <a:bodyPr wrap="square" rtlCol="0">
            <a:spAutoFit/>
          </a:bodyPr>
          <a:lstStyle/>
          <a:p>
            <a:r>
              <a:rPr lang="en-US" altLang="ja-JP" sz="2400" b="1" dirty="0">
                <a:solidFill>
                  <a:schemeClr val="bg2"/>
                </a:solidFill>
                <a:latin typeface="Meiryo UI" panose="020B0604030504040204" pitchFamily="50" charset="-128"/>
                <a:ea typeface="Meiryo UI" panose="020B0604030504040204" pitchFamily="50" charset="-128"/>
              </a:rPr>
              <a:t>0</a:t>
            </a:r>
            <a:r>
              <a:rPr lang="ja-JP" altLang="en-US" sz="2400" b="1" dirty="0">
                <a:solidFill>
                  <a:schemeClr val="bg2"/>
                </a:solidFill>
                <a:latin typeface="Meiryo UI" panose="020B0604030504040204" pitchFamily="50" charset="-128"/>
                <a:ea typeface="Meiryo UI" panose="020B0604030504040204" pitchFamily="50" charset="-128"/>
              </a:rPr>
              <a:t>時間</a:t>
            </a:r>
          </a:p>
        </p:txBody>
      </p:sp>
      <p:sp>
        <p:nvSpPr>
          <p:cNvPr id="20" name="テキスト ボックス 19">
            <a:extLst>
              <a:ext uri="{FF2B5EF4-FFF2-40B4-BE49-F238E27FC236}">
                <a16:creationId xmlns:a16="http://schemas.microsoft.com/office/drawing/2014/main" id="{1363EC61-09E7-F466-F56F-559ECFA5A808}"/>
              </a:ext>
            </a:extLst>
          </p:cNvPr>
          <p:cNvSpPr txBox="1"/>
          <p:nvPr/>
        </p:nvSpPr>
        <p:spPr>
          <a:xfrm>
            <a:off x="5296646" y="925808"/>
            <a:ext cx="1000311" cy="338554"/>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計画</a:t>
            </a:r>
            <a:endParaRPr kumimoji="1" lang="ja-JP" altLang="en-US" sz="1600" b="1"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A55FD681-1C73-8D85-88C2-D414C7C58C66}"/>
              </a:ext>
            </a:extLst>
          </p:cNvPr>
          <p:cNvSpPr txBox="1"/>
          <p:nvPr/>
        </p:nvSpPr>
        <p:spPr>
          <a:xfrm>
            <a:off x="6661744" y="925808"/>
            <a:ext cx="1000311"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実績</a:t>
            </a:r>
          </a:p>
        </p:txBody>
      </p:sp>
      <p:sp>
        <p:nvSpPr>
          <p:cNvPr id="25" name="テキスト ボックス 24">
            <a:extLst>
              <a:ext uri="{FF2B5EF4-FFF2-40B4-BE49-F238E27FC236}">
                <a16:creationId xmlns:a16="http://schemas.microsoft.com/office/drawing/2014/main" id="{EC86B74E-1EE0-6A05-FF6F-157C21F780B6}"/>
              </a:ext>
            </a:extLst>
          </p:cNvPr>
          <p:cNvSpPr txBox="1"/>
          <p:nvPr/>
        </p:nvSpPr>
        <p:spPr>
          <a:xfrm flipH="1">
            <a:off x="10506621" y="846764"/>
            <a:ext cx="1616650" cy="369332"/>
          </a:xfrm>
          <a:prstGeom prst="rect">
            <a:avLst/>
          </a:prstGeom>
          <a:noFill/>
        </p:spPr>
        <p:txBody>
          <a:bodyPr wrap="square" rtlCol="0">
            <a:spAutoFit/>
          </a:bodyPr>
          <a:lstStyle/>
          <a:p>
            <a:r>
              <a:rPr lang="ja-JP" altLang="en-US" sz="900" dirty="0">
                <a:solidFill>
                  <a:srgbClr val="323232"/>
                </a:solidFill>
                <a:latin typeface="Meiryo UI" panose="020B0604030504040204" pitchFamily="50" charset="-128"/>
                <a:ea typeface="Meiryo UI" panose="020B0604030504040204" pitchFamily="50" charset="-128"/>
              </a:rPr>
              <a:t>作成者：尾関　里奈</a:t>
            </a:r>
            <a:endParaRPr lang="en-US" altLang="ja-JP" sz="900" dirty="0">
              <a:solidFill>
                <a:srgbClr val="323232"/>
              </a:solidFill>
              <a:latin typeface="Meiryo UI" panose="020B0604030504040204" pitchFamily="50" charset="-128"/>
              <a:ea typeface="Meiryo UI" panose="020B0604030504040204" pitchFamily="50" charset="-128"/>
            </a:endParaRPr>
          </a:p>
          <a:p>
            <a:r>
              <a:rPr kumimoji="1" lang="ja-JP" altLang="en-US" sz="900" dirty="0">
                <a:solidFill>
                  <a:srgbClr val="323232"/>
                </a:solidFill>
                <a:latin typeface="Meiryo UI" panose="020B0604030504040204" pitchFamily="50" charset="-128"/>
                <a:ea typeface="Meiryo UI" panose="020B0604030504040204" pitchFamily="50" charset="-128"/>
              </a:rPr>
              <a:t>作成日　</a:t>
            </a:r>
            <a:r>
              <a:rPr kumimoji="1" lang="en-US" altLang="ja-JP" sz="900" dirty="0">
                <a:solidFill>
                  <a:srgbClr val="323232"/>
                </a:solidFill>
                <a:latin typeface="Meiryo UI" panose="020B0604030504040204" pitchFamily="50" charset="-128"/>
                <a:ea typeface="Meiryo UI" panose="020B0604030504040204" pitchFamily="50" charset="-128"/>
              </a:rPr>
              <a:t>2022</a:t>
            </a:r>
            <a:r>
              <a:rPr kumimoji="1" lang="ja-JP" altLang="en-US" sz="900" dirty="0">
                <a:solidFill>
                  <a:srgbClr val="323232"/>
                </a:solidFill>
                <a:latin typeface="Meiryo UI" panose="020B0604030504040204" pitchFamily="50" charset="-128"/>
                <a:ea typeface="Meiryo UI" panose="020B0604030504040204" pitchFamily="50" charset="-128"/>
              </a:rPr>
              <a:t>年</a:t>
            </a:r>
            <a:r>
              <a:rPr lang="en-US" altLang="ja-JP" sz="900" dirty="0">
                <a:solidFill>
                  <a:srgbClr val="323232"/>
                </a:solidFill>
                <a:latin typeface="Meiryo UI" panose="020B0604030504040204" pitchFamily="50" charset="-128"/>
                <a:ea typeface="Meiryo UI" panose="020B0604030504040204" pitchFamily="50" charset="-128"/>
              </a:rPr>
              <a:t>11</a:t>
            </a:r>
            <a:r>
              <a:rPr kumimoji="1" lang="ja-JP" altLang="en-US" sz="900" dirty="0">
                <a:solidFill>
                  <a:srgbClr val="323232"/>
                </a:solidFill>
                <a:latin typeface="Meiryo UI" panose="020B0604030504040204" pitchFamily="50" charset="-128"/>
                <a:ea typeface="Meiryo UI" panose="020B0604030504040204" pitchFamily="50" charset="-128"/>
              </a:rPr>
              <a:t>月</a:t>
            </a:r>
            <a:r>
              <a:rPr kumimoji="1" lang="en-US" altLang="ja-JP" sz="900" dirty="0">
                <a:solidFill>
                  <a:srgbClr val="323232"/>
                </a:solidFill>
                <a:latin typeface="Meiryo UI" panose="020B0604030504040204" pitchFamily="50" charset="-128"/>
                <a:ea typeface="Meiryo UI" panose="020B0604030504040204" pitchFamily="50" charset="-128"/>
              </a:rPr>
              <a:t>02</a:t>
            </a:r>
            <a:r>
              <a:rPr kumimoji="1" lang="ja-JP" altLang="en-US" sz="900" dirty="0">
                <a:solidFill>
                  <a:srgbClr val="323232"/>
                </a:solidFill>
                <a:latin typeface="Meiryo UI" panose="020B0604030504040204" pitchFamily="50" charset="-128"/>
                <a:ea typeface="Meiryo UI" panose="020B0604030504040204" pitchFamily="50" charset="-128"/>
              </a:rPr>
              <a:t>日</a:t>
            </a:r>
            <a:endParaRPr kumimoji="1" lang="en-US" altLang="ja-JP" sz="900" dirty="0">
              <a:solidFill>
                <a:srgbClr val="323232"/>
              </a:solidFill>
              <a:latin typeface="Meiryo UI" panose="020B0604030504040204" pitchFamily="50" charset="-128"/>
              <a:ea typeface="Meiryo UI" panose="020B0604030504040204" pitchFamily="50" charset="-128"/>
            </a:endParaRPr>
          </a:p>
        </p:txBody>
      </p:sp>
      <p:graphicFrame>
        <p:nvGraphicFramePr>
          <p:cNvPr id="14" name="表 17">
            <a:extLst>
              <a:ext uri="{FF2B5EF4-FFF2-40B4-BE49-F238E27FC236}">
                <a16:creationId xmlns:a16="http://schemas.microsoft.com/office/drawing/2014/main" id="{350934B2-96C5-1A89-84E6-8863A746E7E2}"/>
              </a:ext>
            </a:extLst>
          </p:cNvPr>
          <p:cNvGraphicFramePr>
            <a:graphicFrameLocks noGrp="1"/>
          </p:cNvGraphicFramePr>
          <p:nvPr>
            <p:extLst>
              <p:ext uri="{D42A27DB-BD31-4B8C-83A1-F6EECF244321}">
                <p14:modId xmlns:p14="http://schemas.microsoft.com/office/powerpoint/2010/main" val="2556994854"/>
              </p:ext>
            </p:extLst>
          </p:nvPr>
        </p:nvGraphicFramePr>
        <p:xfrm>
          <a:off x="5320089" y="1291651"/>
          <a:ext cx="6696000" cy="4514787"/>
        </p:xfrm>
        <a:graphic>
          <a:graphicData uri="http://schemas.openxmlformats.org/drawingml/2006/table">
            <a:tbl>
              <a:tblPr firstRow="1" bandRow="1">
                <a:tableStyleId>{5C22544A-7EE6-4342-B048-85BDC9FD1C3A}</a:tableStyleId>
              </a:tblPr>
              <a:tblGrid>
                <a:gridCol w="1332000">
                  <a:extLst>
                    <a:ext uri="{9D8B030D-6E8A-4147-A177-3AD203B41FA5}">
                      <a16:colId xmlns:a16="http://schemas.microsoft.com/office/drawing/2014/main" val="2477332409"/>
                    </a:ext>
                  </a:extLst>
                </a:gridCol>
                <a:gridCol w="1260000">
                  <a:extLst>
                    <a:ext uri="{9D8B030D-6E8A-4147-A177-3AD203B41FA5}">
                      <a16:colId xmlns:a16="http://schemas.microsoft.com/office/drawing/2014/main" val="1556991746"/>
                    </a:ext>
                  </a:extLst>
                </a:gridCol>
                <a:gridCol w="684000">
                  <a:extLst>
                    <a:ext uri="{9D8B030D-6E8A-4147-A177-3AD203B41FA5}">
                      <a16:colId xmlns:a16="http://schemas.microsoft.com/office/drawing/2014/main" val="3802128122"/>
                    </a:ext>
                  </a:extLst>
                </a:gridCol>
                <a:gridCol w="684000">
                  <a:extLst>
                    <a:ext uri="{9D8B030D-6E8A-4147-A177-3AD203B41FA5}">
                      <a16:colId xmlns:a16="http://schemas.microsoft.com/office/drawing/2014/main" val="1073359908"/>
                    </a:ext>
                  </a:extLst>
                </a:gridCol>
                <a:gridCol w="684000">
                  <a:extLst>
                    <a:ext uri="{9D8B030D-6E8A-4147-A177-3AD203B41FA5}">
                      <a16:colId xmlns:a16="http://schemas.microsoft.com/office/drawing/2014/main" val="2515732693"/>
                    </a:ext>
                  </a:extLst>
                </a:gridCol>
                <a:gridCol w="684000">
                  <a:extLst>
                    <a:ext uri="{9D8B030D-6E8A-4147-A177-3AD203B41FA5}">
                      <a16:colId xmlns:a16="http://schemas.microsoft.com/office/drawing/2014/main" val="1804536895"/>
                    </a:ext>
                  </a:extLst>
                </a:gridCol>
                <a:gridCol w="684000">
                  <a:extLst>
                    <a:ext uri="{9D8B030D-6E8A-4147-A177-3AD203B41FA5}">
                      <a16:colId xmlns:a16="http://schemas.microsoft.com/office/drawing/2014/main" val="1054521258"/>
                    </a:ext>
                  </a:extLst>
                </a:gridCol>
                <a:gridCol w="684000">
                  <a:extLst>
                    <a:ext uri="{9D8B030D-6E8A-4147-A177-3AD203B41FA5}">
                      <a16:colId xmlns:a16="http://schemas.microsoft.com/office/drawing/2014/main" val="3314751107"/>
                    </a:ext>
                  </a:extLst>
                </a:gridCol>
              </a:tblGrid>
              <a:tr h="501643">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ステップ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推進担当者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solidFill>
                            <a:schemeClr val="tx1"/>
                          </a:solidFill>
                        </a:rPr>
                        <a:t>10</a:t>
                      </a:r>
                      <a:r>
                        <a:rPr kumimoji="1" lang="ja-JP" altLang="en-US" sz="1800" b="1" dirty="0">
                          <a:solidFill>
                            <a:schemeClr val="tx1"/>
                          </a:solidFill>
                        </a:rPr>
                        <a:t>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solidFill>
                            <a:schemeClr val="tx1"/>
                          </a:solidFill>
                        </a:rPr>
                        <a:t>11</a:t>
                      </a:r>
                      <a:r>
                        <a:rPr kumimoji="1" lang="ja-JP" altLang="en-US" sz="1800" b="1" dirty="0">
                          <a:solidFill>
                            <a:schemeClr val="tx1"/>
                          </a:solidFill>
                        </a:rPr>
                        <a:t>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solidFill>
                            <a:schemeClr val="tx1"/>
                          </a:solidFill>
                        </a:rPr>
                        <a:t>12</a:t>
                      </a:r>
                      <a:r>
                        <a:rPr kumimoji="1" lang="ja-JP" altLang="en-US" sz="1800" b="1" dirty="0">
                          <a:solidFill>
                            <a:schemeClr val="tx1"/>
                          </a:solidFill>
                        </a:rPr>
                        <a:t>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solidFill>
                            <a:schemeClr val="tx1"/>
                          </a:solidFill>
                        </a:rPr>
                        <a:t>1</a:t>
                      </a:r>
                      <a:r>
                        <a:rPr kumimoji="1" lang="ja-JP" altLang="en-US" sz="1800" b="1" dirty="0">
                          <a:solidFill>
                            <a:schemeClr val="tx1"/>
                          </a:solidFill>
                        </a:rPr>
                        <a:t>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solidFill>
                            <a:schemeClr val="tx1"/>
                          </a:solidFill>
                        </a:rPr>
                        <a:t>2</a:t>
                      </a:r>
                      <a:r>
                        <a:rPr kumimoji="1" lang="ja-JP" altLang="en-US" sz="1800" b="1" dirty="0">
                          <a:solidFill>
                            <a:schemeClr val="tx1"/>
                          </a:solidFill>
                        </a:rPr>
                        <a:t>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solidFill>
                            <a:schemeClr val="tx1"/>
                          </a:solidFill>
                        </a:rPr>
                        <a:t>3</a:t>
                      </a:r>
                      <a:r>
                        <a:rPr kumimoji="1" lang="ja-JP" altLang="en-US" sz="1800" b="1" dirty="0">
                          <a:solidFill>
                            <a:schemeClr val="tx1"/>
                          </a:solidFill>
                        </a:rPr>
                        <a:t>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7188572"/>
                  </a:ext>
                </a:extLst>
              </a:tr>
              <a:tr h="501643">
                <a:tc>
                  <a:txBody>
                    <a:bodyPr/>
                    <a:lstStyle/>
                    <a:p>
                      <a:pPr algn="l"/>
                      <a:r>
                        <a:rPr kumimoji="1" lang="ja-JP" altLang="en-US" sz="1400" b="1" dirty="0">
                          <a:solidFill>
                            <a:schemeClr val="tx1"/>
                          </a:solidFill>
                          <a:latin typeface="Meiryo UI" panose="020B0604030504040204" pitchFamily="50" charset="-128"/>
                          <a:ea typeface="Meiryo UI" panose="020B0604030504040204" pitchFamily="50" charset="-128"/>
                        </a:rPr>
                        <a:t>テーマ選定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尾関・富高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3765571"/>
                  </a:ext>
                </a:extLst>
              </a:tr>
              <a:tr h="501643">
                <a:tc>
                  <a:txBody>
                    <a:bodyPr/>
                    <a:lstStyle/>
                    <a:p>
                      <a:pPr algn="l"/>
                      <a:r>
                        <a:rPr kumimoji="1" lang="ja-JP" altLang="en-US" sz="1600" b="1" dirty="0">
                          <a:solidFill>
                            <a:schemeClr val="tx1"/>
                          </a:solidFill>
                          <a:latin typeface="Meiryo UI" panose="020B0604030504040204" pitchFamily="50" charset="-128"/>
                          <a:ea typeface="Meiryo UI" panose="020B0604030504040204" pitchFamily="50" charset="-128"/>
                        </a:rPr>
                        <a:t>現状把握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尾関・大場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5909955"/>
                  </a:ext>
                </a:extLst>
              </a:tr>
              <a:tr h="501643">
                <a:tc>
                  <a:txBody>
                    <a:bodyPr/>
                    <a:lstStyle/>
                    <a:p>
                      <a:pPr algn="l"/>
                      <a:r>
                        <a:rPr kumimoji="1" lang="ja-JP" altLang="en-US" sz="1600" b="1" dirty="0">
                          <a:solidFill>
                            <a:schemeClr val="tx1"/>
                          </a:solidFill>
                          <a:latin typeface="Meiryo UI" panose="020B0604030504040204" pitchFamily="50" charset="-128"/>
                          <a:ea typeface="Meiryo UI" panose="020B0604030504040204" pitchFamily="50" charset="-128"/>
                        </a:rPr>
                        <a:t>目標設定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小島・中島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27267"/>
                  </a:ext>
                </a:extLst>
              </a:tr>
              <a:tr h="501643">
                <a:tc>
                  <a:txBody>
                    <a:bodyPr/>
                    <a:lstStyle/>
                    <a:p>
                      <a:pPr algn="l"/>
                      <a:r>
                        <a:rPr kumimoji="1" lang="ja-JP" altLang="en-US" sz="1600" b="1" dirty="0">
                          <a:solidFill>
                            <a:schemeClr val="tx1"/>
                          </a:solidFill>
                          <a:latin typeface="Meiryo UI" panose="020B0604030504040204" pitchFamily="50" charset="-128"/>
                          <a:ea typeface="Meiryo UI" panose="020B0604030504040204" pitchFamily="50" charset="-128"/>
                        </a:rPr>
                        <a:t>要因の解析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尾関・牧野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879304"/>
                  </a:ext>
                </a:extLst>
              </a:tr>
              <a:tr h="501643">
                <a:tc>
                  <a:txBody>
                    <a:bodyPr/>
                    <a:lstStyle/>
                    <a:p>
                      <a:pPr algn="l"/>
                      <a:r>
                        <a:rPr kumimoji="1" lang="ja-JP" altLang="en-US" sz="1600" b="1" dirty="0">
                          <a:solidFill>
                            <a:schemeClr val="tx1"/>
                          </a:solidFill>
                          <a:latin typeface="Meiryo UI" panose="020B0604030504040204" pitchFamily="50" charset="-128"/>
                          <a:ea typeface="Meiryo UI" panose="020B0604030504040204" pitchFamily="50" charset="-128"/>
                        </a:rPr>
                        <a:t>対策の立案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尾関・江口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2943150"/>
                  </a:ext>
                </a:extLst>
              </a:tr>
              <a:tr h="501643">
                <a:tc>
                  <a:txBody>
                    <a:bodyPr/>
                    <a:lstStyle/>
                    <a:p>
                      <a:pPr algn="l"/>
                      <a:r>
                        <a:rPr kumimoji="1" lang="ja-JP" altLang="en-US" sz="1600" b="1" dirty="0">
                          <a:solidFill>
                            <a:schemeClr val="tx1"/>
                          </a:solidFill>
                          <a:latin typeface="Meiryo UI" panose="020B0604030504040204" pitchFamily="50" charset="-128"/>
                          <a:ea typeface="Meiryo UI" panose="020B0604030504040204" pitchFamily="50" charset="-128"/>
                        </a:rPr>
                        <a:t>対  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尾関・加藤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1886251"/>
                  </a:ext>
                </a:extLst>
              </a:tr>
              <a:tr h="501643">
                <a:tc>
                  <a:txBody>
                    <a:bodyPr/>
                    <a:lstStyle/>
                    <a:p>
                      <a:pPr algn="l"/>
                      <a:r>
                        <a:rPr kumimoji="1" lang="ja-JP" altLang="en-US" sz="1600" b="1" dirty="0">
                          <a:solidFill>
                            <a:schemeClr val="tx1"/>
                          </a:solidFill>
                          <a:latin typeface="Meiryo UI" panose="020B0604030504040204" pitchFamily="50" charset="-128"/>
                          <a:ea typeface="Meiryo UI" panose="020B0604030504040204" pitchFamily="50" charset="-128"/>
                        </a:rPr>
                        <a:t>効果の確認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尾関・加藤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1254311"/>
                  </a:ext>
                </a:extLst>
              </a:tr>
              <a:tr h="501643">
                <a:tc>
                  <a:txBody>
                    <a:bodyPr/>
                    <a:lstStyle/>
                    <a:p>
                      <a:pPr algn="l"/>
                      <a:r>
                        <a:rPr kumimoji="1" lang="ja-JP" altLang="en-US" sz="1600" b="1" dirty="0">
                          <a:solidFill>
                            <a:schemeClr val="tx1"/>
                          </a:solidFill>
                          <a:latin typeface="Meiryo UI" panose="020B0604030504040204" pitchFamily="50" charset="-128"/>
                          <a:ea typeface="Meiryo UI" panose="020B0604030504040204" pitchFamily="50" charset="-128"/>
                        </a:rPr>
                        <a:t>まとめ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尾関・比嘉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397665"/>
                  </a:ext>
                </a:extLst>
              </a:tr>
            </a:tbl>
          </a:graphicData>
        </a:graphic>
      </p:graphicFrame>
      <p:cxnSp>
        <p:nvCxnSpPr>
          <p:cNvPr id="18" name="直線矢印コネクタ 17">
            <a:extLst>
              <a:ext uri="{FF2B5EF4-FFF2-40B4-BE49-F238E27FC236}">
                <a16:creationId xmlns:a16="http://schemas.microsoft.com/office/drawing/2014/main" id="{54E3D082-A70D-2AEA-34E6-B3D0AFD37892}"/>
              </a:ext>
            </a:extLst>
          </p:cNvPr>
          <p:cNvCxnSpPr>
            <a:cxnSpLocks/>
          </p:cNvCxnSpPr>
          <p:nvPr/>
        </p:nvCxnSpPr>
        <p:spPr>
          <a:xfrm>
            <a:off x="7961372" y="1953414"/>
            <a:ext cx="493333" cy="0"/>
          </a:xfrm>
          <a:prstGeom prst="straightConnector1">
            <a:avLst/>
          </a:prstGeom>
          <a:ln w="5080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0F3DFEF7-1D1D-2E6B-19FB-37DAF2779CCA}"/>
              </a:ext>
            </a:extLst>
          </p:cNvPr>
          <p:cNvCxnSpPr>
            <a:cxnSpLocks/>
          </p:cNvCxnSpPr>
          <p:nvPr/>
        </p:nvCxnSpPr>
        <p:spPr>
          <a:xfrm>
            <a:off x="7937823" y="2154615"/>
            <a:ext cx="516882"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ABEFD45-CB26-DE74-3A5A-9E0E346EC8C9}"/>
              </a:ext>
            </a:extLst>
          </p:cNvPr>
          <p:cNvSpPr txBox="1"/>
          <p:nvPr/>
        </p:nvSpPr>
        <p:spPr>
          <a:xfrm>
            <a:off x="8500863" y="2013649"/>
            <a:ext cx="864339" cy="338554"/>
          </a:xfrm>
          <a:prstGeom prst="rect">
            <a:avLst/>
          </a:prstGeom>
          <a:noFill/>
        </p:spPr>
        <p:txBody>
          <a:bodyPr wrap="none" rtlCol="0">
            <a:spAutoFit/>
          </a:bodyPr>
          <a:lstStyle/>
          <a:p>
            <a:r>
              <a:rPr kumimoji="1" lang="en-US" altLang="ja-JP" sz="1600" b="1" dirty="0">
                <a:latin typeface="Meiryo UI" panose="020B0604030504040204" pitchFamily="50" charset="-128"/>
                <a:ea typeface="Meiryo UI" panose="020B0604030504040204" pitchFamily="50" charset="-128"/>
              </a:rPr>
              <a:t>10/22</a:t>
            </a:r>
          </a:p>
        </p:txBody>
      </p:sp>
      <p:sp>
        <p:nvSpPr>
          <p:cNvPr id="51" name="テキスト ボックス 50">
            <a:extLst>
              <a:ext uri="{FF2B5EF4-FFF2-40B4-BE49-F238E27FC236}">
                <a16:creationId xmlns:a16="http://schemas.microsoft.com/office/drawing/2014/main" id="{9AE298E9-EDA5-024B-D2DA-41ED5DBB3716}"/>
              </a:ext>
            </a:extLst>
          </p:cNvPr>
          <p:cNvSpPr txBox="1"/>
          <p:nvPr/>
        </p:nvSpPr>
        <p:spPr>
          <a:xfrm>
            <a:off x="8630874" y="2502343"/>
            <a:ext cx="724878" cy="338554"/>
          </a:xfrm>
          <a:prstGeom prst="rect">
            <a:avLst/>
          </a:prstGeom>
          <a:noFill/>
        </p:spPr>
        <p:txBody>
          <a:bodyPr wrap="none" rtlCol="0">
            <a:spAutoFit/>
          </a:bodyPr>
          <a:lstStyle/>
          <a:p>
            <a:r>
              <a:rPr kumimoji="1" lang="en-US" altLang="ja-JP" sz="1600" b="1" dirty="0">
                <a:latin typeface="Meiryo UI" panose="020B0604030504040204" pitchFamily="50" charset="-128"/>
                <a:ea typeface="Meiryo UI" panose="020B0604030504040204" pitchFamily="50" charset="-128"/>
              </a:rPr>
              <a:t>11/1</a:t>
            </a:r>
            <a:endParaRPr kumimoji="1" lang="ja-JP" altLang="en-US" sz="1600" b="1" dirty="0">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E2F7A9B4-FF87-70BF-AA13-39BF144A21BC}"/>
              </a:ext>
            </a:extLst>
          </p:cNvPr>
          <p:cNvSpPr txBox="1"/>
          <p:nvPr/>
        </p:nvSpPr>
        <p:spPr>
          <a:xfrm>
            <a:off x="8652323" y="3024414"/>
            <a:ext cx="724878" cy="338554"/>
          </a:xfrm>
          <a:prstGeom prst="rect">
            <a:avLst/>
          </a:prstGeom>
          <a:noFill/>
        </p:spPr>
        <p:txBody>
          <a:bodyPr wrap="none" rtlCol="0">
            <a:spAutoFit/>
          </a:bodyPr>
          <a:lstStyle/>
          <a:p>
            <a:r>
              <a:rPr kumimoji="1" lang="en-US" altLang="ja-JP" sz="1600" b="1" dirty="0">
                <a:latin typeface="Meiryo UI" panose="020B0604030504040204" pitchFamily="50" charset="-128"/>
                <a:ea typeface="Meiryo UI" panose="020B0604030504040204" pitchFamily="50" charset="-128"/>
              </a:rPr>
              <a:t>11/2</a:t>
            </a:r>
            <a:endParaRPr kumimoji="1" lang="ja-JP" altLang="en-US" sz="1600" b="1" dirty="0">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BB16EC5A-77FC-1D5A-583C-BD504A09CE7D}"/>
              </a:ext>
            </a:extLst>
          </p:cNvPr>
          <p:cNvSpPr txBox="1"/>
          <p:nvPr/>
        </p:nvSpPr>
        <p:spPr>
          <a:xfrm>
            <a:off x="9286613" y="3518955"/>
            <a:ext cx="727763" cy="338554"/>
          </a:xfrm>
          <a:prstGeom prst="rect">
            <a:avLst/>
          </a:prstGeom>
          <a:noFill/>
        </p:spPr>
        <p:txBody>
          <a:bodyPr wrap="none" rtlCol="0">
            <a:spAutoFit/>
          </a:bodyPr>
          <a:lstStyle/>
          <a:p>
            <a:r>
              <a:rPr kumimoji="1" lang="en-US" altLang="ja-JP" sz="1600" b="1" dirty="0">
                <a:latin typeface="Meiryo UI" panose="020B0604030504040204" pitchFamily="50" charset="-128"/>
                <a:ea typeface="Meiryo UI" panose="020B0604030504040204" pitchFamily="50" charset="-128"/>
              </a:rPr>
              <a:t>12/7</a:t>
            </a:r>
            <a:endParaRPr kumimoji="1" lang="ja-JP" altLang="en-US" sz="1600" b="1"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9F785074-8EA1-387A-ACCC-F1CC9C8E479A}"/>
              </a:ext>
            </a:extLst>
          </p:cNvPr>
          <p:cNvSpPr txBox="1"/>
          <p:nvPr/>
        </p:nvSpPr>
        <p:spPr>
          <a:xfrm>
            <a:off x="9868812" y="4021354"/>
            <a:ext cx="1090252" cy="338554"/>
          </a:xfrm>
          <a:prstGeom prst="rect">
            <a:avLst/>
          </a:prstGeom>
          <a:noFill/>
        </p:spPr>
        <p:txBody>
          <a:bodyPr wrap="square" rtlCol="0">
            <a:spAutoFit/>
          </a:bodyPr>
          <a:lstStyle/>
          <a:p>
            <a:r>
              <a:rPr kumimoji="1" lang="en-US" altLang="ja-JP" sz="1600" b="1" dirty="0">
                <a:latin typeface="Meiryo UI" panose="020B0604030504040204" pitchFamily="50" charset="-128"/>
                <a:ea typeface="Meiryo UI" panose="020B0604030504040204" pitchFamily="50" charset="-128"/>
              </a:rPr>
              <a:t>12/23</a:t>
            </a:r>
            <a:endParaRPr kumimoji="1" lang="ja-JP" altLang="en-US" sz="1600" b="1" dirty="0">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49EF070A-7A49-2E31-47D7-8B08292604D5}"/>
              </a:ext>
            </a:extLst>
          </p:cNvPr>
          <p:cNvSpPr txBox="1"/>
          <p:nvPr/>
        </p:nvSpPr>
        <p:spPr>
          <a:xfrm>
            <a:off x="10796124" y="4335970"/>
            <a:ext cx="585417"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3</a:t>
            </a:r>
            <a:r>
              <a:rPr kumimoji="1" lang="en-US" altLang="ja-JP" sz="1600" b="1" dirty="0">
                <a:latin typeface="Meiryo UI" panose="020B0604030504040204" pitchFamily="50" charset="-128"/>
                <a:ea typeface="Meiryo UI" panose="020B0604030504040204" pitchFamily="50" charset="-128"/>
              </a:rPr>
              <a:t>/8</a:t>
            </a:r>
            <a:endParaRPr kumimoji="1" lang="ja-JP" altLang="en-US" sz="1600" b="1" dirty="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319DC844-C326-E17B-A48E-34A7DBD60D52}"/>
              </a:ext>
            </a:extLst>
          </p:cNvPr>
          <p:cNvSpPr txBox="1"/>
          <p:nvPr/>
        </p:nvSpPr>
        <p:spPr>
          <a:xfrm>
            <a:off x="11294761" y="4820785"/>
            <a:ext cx="724878"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3</a:t>
            </a:r>
            <a:r>
              <a:rPr kumimoji="1" lang="en-US" altLang="ja-JP" sz="1600" b="1" dirty="0">
                <a:latin typeface="Meiryo UI" panose="020B0604030504040204" pitchFamily="50" charset="-128"/>
                <a:ea typeface="Meiryo UI" panose="020B0604030504040204" pitchFamily="50" charset="-128"/>
              </a:rPr>
              <a:t>/22</a:t>
            </a:r>
            <a:endParaRPr kumimoji="1" lang="ja-JP" altLang="en-US" sz="1600" b="1"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FE813DF1-8BD4-04FB-ED83-CAAC444105CE}"/>
              </a:ext>
            </a:extLst>
          </p:cNvPr>
          <p:cNvSpPr txBox="1"/>
          <p:nvPr/>
        </p:nvSpPr>
        <p:spPr>
          <a:xfrm>
            <a:off x="11381541" y="5368531"/>
            <a:ext cx="724878"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rPr>
              <a:t>3</a:t>
            </a:r>
            <a:r>
              <a:rPr kumimoji="1" lang="en-US" altLang="ja-JP" sz="1600" b="1" dirty="0">
                <a:latin typeface="Meiryo UI" panose="020B0604030504040204" pitchFamily="50" charset="-128"/>
                <a:ea typeface="Meiryo UI" panose="020B0604030504040204" pitchFamily="50" charset="-128"/>
              </a:rPr>
              <a:t>/31</a:t>
            </a:r>
            <a:endParaRPr kumimoji="1" lang="ja-JP" altLang="en-US" sz="1600" b="1" dirty="0">
              <a:latin typeface="Meiryo UI" panose="020B0604030504040204" pitchFamily="50" charset="-128"/>
              <a:ea typeface="Meiryo UI" panose="020B0604030504040204" pitchFamily="50" charset="-128"/>
            </a:endParaRPr>
          </a:p>
        </p:txBody>
      </p:sp>
      <p:sp>
        <p:nvSpPr>
          <p:cNvPr id="2" name="矢印: 下 1">
            <a:extLst>
              <a:ext uri="{FF2B5EF4-FFF2-40B4-BE49-F238E27FC236}">
                <a16:creationId xmlns:a16="http://schemas.microsoft.com/office/drawing/2014/main" id="{DF971C3F-C672-C5D3-F41D-D8A100A587A0}"/>
              </a:ext>
            </a:extLst>
          </p:cNvPr>
          <p:cNvSpPr/>
          <p:nvPr/>
        </p:nvSpPr>
        <p:spPr>
          <a:xfrm rot="18921216">
            <a:off x="2592036" y="1422729"/>
            <a:ext cx="364855" cy="3044820"/>
          </a:xfrm>
          <a:prstGeom prst="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27" name="直線矢印コネクタ 26">
            <a:extLst>
              <a:ext uri="{FF2B5EF4-FFF2-40B4-BE49-F238E27FC236}">
                <a16:creationId xmlns:a16="http://schemas.microsoft.com/office/drawing/2014/main" id="{10C3EBF3-9BEA-6381-8718-2C1E404E831F}"/>
              </a:ext>
            </a:extLst>
          </p:cNvPr>
          <p:cNvCxnSpPr>
            <a:cxnSpLocks/>
            <a:endCxn id="21" idx="1"/>
          </p:cNvCxnSpPr>
          <p:nvPr/>
        </p:nvCxnSpPr>
        <p:spPr>
          <a:xfrm flipV="1">
            <a:off x="5911283" y="1095085"/>
            <a:ext cx="750461" cy="3859"/>
          </a:xfrm>
          <a:prstGeom prst="straightConnector1">
            <a:avLst/>
          </a:prstGeom>
          <a:ln w="5715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66AB2560-3B56-59CF-29C9-916574DB09A0}"/>
              </a:ext>
            </a:extLst>
          </p:cNvPr>
          <p:cNvCxnSpPr/>
          <p:nvPr/>
        </p:nvCxnSpPr>
        <p:spPr>
          <a:xfrm>
            <a:off x="7198690" y="1095085"/>
            <a:ext cx="658098"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5A63A146-0BEB-FAF9-A640-4C195D41A6A5}"/>
              </a:ext>
            </a:extLst>
          </p:cNvPr>
          <p:cNvCxnSpPr>
            <a:cxnSpLocks/>
          </p:cNvCxnSpPr>
          <p:nvPr/>
        </p:nvCxnSpPr>
        <p:spPr>
          <a:xfrm>
            <a:off x="8454705" y="2467673"/>
            <a:ext cx="375207" cy="0"/>
          </a:xfrm>
          <a:prstGeom prst="straightConnector1">
            <a:avLst/>
          </a:prstGeom>
          <a:ln w="5080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47EF10BD-1502-4939-C789-C4AB6E5D21E8}"/>
              </a:ext>
            </a:extLst>
          </p:cNvPr>
          <p:cNvCxnSpPr>
            <a:cxnSpLocks/>
          </p:cNvCxnSpPr>
          <p:nvPr/>
        </p:nvCxnSpPr>
        <p:spPr>
          <a:xfrm>
            <a:off x="8454705" y="2981506"/>
            <a:ext cx="493333" cy="0"/>
          </a:xfrm>
          <a:prstGeom prst="straightConnector1">
            <a:avLst/>
          </a:prstGeom>
          <a:ln w="5080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01E3C0DA-763D-19A5-87E2-FCA154B9D9F8}"/>
              </a:ext>
            </a:extLst>
          </p:cNvPr>
          <p:cNvCxnSpPr>
            <a:cxnSpLocks/>
          </p:cNvCxnSpPr>
          <p:nvPr/>
        </p:nvCxnSpPr>
        <p:spPr>
          <a:xfrm>
            <a:off x="8972884" y="3512644"/>
            <a:ext cx="493333" cy="0"/>
          </a:xfrm>
          <a:prstGeom prst="straightConnector1">
            <a:avLst/>
          </a:prstGeom>
          <a:ln w="5080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82BCB0F5-0557-A812-68C0-316CA5451150}"/>
              </a:ext>
            </a:extLst>
          </p:cNvPr>
          <p:cNvCxnSpPr>
            <a:cxnSpLocks/>
          </p:cNvCxnSpPr>
          <p:nvPr/>
        </p:nvCxnSpPr>
        <p:spPr>
          <a:xfrm>
            <a:off x="9126712" y="3971054"/>
            <a:ext cx="493333" cy="0"/>
          </a:xfrm>
          <a:prstGeom prst="straightConnector1">
            <a:avLst/>
          </a:prstGeom>
          <a:ln w="5080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0A2A11D7-04F3-C76F-907A-C1304809695F}"/>
              </a:ext>
            </a:extLst>
          </p:cNvPr>
          <p:cNvCxnSpPr>
            <a:cxnSpLocks/>
          </p:cNvCxnSpPr>
          <p:nvPr/>
        </p:nvCxnSpPr>
        <p:spPr>
          <a:xfrm>
            <a:off x="9579639" y="4454875"/>
            <a:ext cx="950265" cy="0"/>
          </a:xfrm>
          <a:prstGeom prst="straightConnector1">
            <a:avLst/>
          </a:prstGeom>
          <a:ln w="5080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FF35F559-EA06-058D-1570-D97C1A6C074A}"/>
              </a:ext>
            </a:extLst>
          </p:cNvPr>
          <p:cNvCxnSpPr>
            <a:cxnSpLocks/>
          </p:cNvCxnSpPr>
          <p:nvPr/>
        </p:nvCxnSpPr>
        <p:spPr>
          <a:xfrm>
            <a:off x="10529904" y="4990062"/>
            <a:ext cx="521306" cy="0"/>
          </a:xfrm>
          <a:prstGeom prst="straightConnector1">
            <a:avLst/>
          </a:prstGeom>
          <a:ln w="5080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0522B80A-1607-6988-10B6-3981C6E903D7}"/>
              </a:ext>
            </a:extLst>
          </p:cNvPr>
          <p:cNvCxnSpPr>
            <a:cxnSpLocks/>
          </p:cNvCxnSpPr>
          <p:nvPr/>
        </p:nvCxnSpPr>
        <p:spPr>
          <a:xfrm>
            <a:off x="10957369" y="5425615"/>
            <a:ext cx="521306" cy="0"/>
          </a:xfrm>
          <a:prstGeom prst="straightConnector1">
            <a:avLst/>
          </a:prstGeom>
          <a:ln w="50800">
            <a:solidFill>
              <a:schemeClr val="tx1"/>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F044A0D3-0980-3E6B-DA72-FA244DF93ED8}"/>
              </a:ext>
            </a:extLst>
          </p:cNvPr>
          <p:cNvCxnSpPr>
            <a:cxnSpLocks/>
          </p:cNvCxnSpPr>
          <p:nvPr/>
        </p:nvCxnSpPr>
        <p:spPr>
          <a:xfrm>
            <a:off x="8388991" y="2634124"/>
            <a:ext cx="241883"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D2D29C97-C364-7A3A-C2F2-5E8F1533B9D2}"/>
              </a:ext>
            </a:extLst>
          </p:cNvPr>
          <p:cNvCxnSpPr>
            <a:cxnSpLocks/>
          </p:cNvCxnSpPr>
          <p:nvPr/>
        </p:nvCxnSpPr>
        <p:spPr>
          <a:xfrm>
            <a:off x="8422547" y="3198148"/>
            <a:ext cx="241883"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91919A46-8C33-FBA8-0039-3BE9B577B3AD}"/>
              </a:ext>
            </a:extLst>
          </p:cNvPr>
          <p:cNvCxnSpPr>
            <a:cxnSpLocks/>
          </p:cNvCxnSpPr>
          <p:nvPr/>
        </p:nvCxnSpPr>
        <p:spPr>
          <a:xfrm>
            <a:off x="8650888" y="3684999"/>
            <a:ext cx="635725"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C1ACAE31-2B9D-8FDC-08E9-1792E9303EE4}"/>
              </a:ext>
            </a:extLst>
          </p:cNvPr>
          <p:cNvCxnSpPr>
            <a:cxnSpLocks/>
          </p:cNvCxnSpPr>
          <p:nvPr/>
        </p:nvCxnSpPr>
        <p:spPr>
          <a:xfrm>
            <a:off x="9236279" y="4173792"/>
            <a:ext cx="612396"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A9AC9836-C9FF-7194-ACBB-8C2ABEAA881F}"/>
              </a:ext>
            </a:extLst>
          </p:cNvPr>
          <p:cNvCxnSpPr>
            <a:cxnSpLocks/>
          </p:cNvCxnSpPr>
          <p:nvPr/>
        </p:nvCxnSpPr>
        <p:spPr>
          <a:xfrm>
            <a:off x="9630562" y="4687345"/>
            <a:ext cx="1520278"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84DB703F-3541-B300-98C3-A927CBE34075}"/>
              </a:ext>
            </a:extLst>
          </p:cNvPr>
          <p:cNvCxnSpPr>
            <a:cxnSpLocks/>
          </p:cNvCxnSpPr>
          <p:nvPr/>
        </p:nvCxnSpPr>
        <p:spPr>
          <a:xfrm>
            <a:off x="11122564" y="5162684"/>
            <a:ext cx="672357"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2653B3FC-B139-475E-6EA3-99AD01497C54}"/>
              </a:ext>
            </a:extLst>
          </p:cNvPr>
          <p:cNvCxnSpPr>
            <a:cxnSpLocks/>
          </p:cNvCxnSpPr>
          <p:nvPr/>
        </p:nvCxnSpPr>
        <p:spPr>
          <a:xfrm>
            <a:off x="11273566" y="5708576"/>
            <a:ext cx="699785" cy="0"/>
          </a:xfrm>
          <a:prstGeom prst="straightConnector1">
            <a:avLst/>
          </a:prstGeom>
          <a:ln w="381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08A47C8D-4004-2DCA-D6E7-E1A0A4CCDDB7}"/>
              </a:ext>
            </a:extLst>
          </p:cNvPr>
          <p:cNvSpPr txBox="1"/>
          <p:nvPr/>
        </p:nvSpPr>
        <p:spPr>
          <a:xfrm>
            <a:off x="7937706" y="999129"/>
            <a:ext cx="700833" cy="369332"/>
          </a:xfrm>
          <a:prstGeom prst="rect">
            <a:avLst/>
          </a:prstGeom>
          <a:noFill/>
        </p:spPr>
        <p:txBody>
          <a:bodyPr wrap="none" rtlCol="0">
            <a:spAutoFit/>
          </a:bodyPr>
          <a:lstStyle/>
          <a:p>
            <a:r>
              <a:rPr kumimoji="1" lang="en-US" altLang="ja-JP" dirty="0">
                <a:latin typeface="Meiryo UI" panose="020B0604030504040204" pitchFamily="50" charset="-128"/>
                <a:ea typeface="Meiryo UI" panose="020B0604030504040204" pitchFamily="50" charset="-128"/>
              </a:rPr>
              <a:t>22</a:t>
            </a:r>
            <a:r>
              <a:rPr kumimoji="1" lang="ja-JP" altLang="en-US" dirty="0">
                <a:latin typeface="Meiryo UI" panose="020B0604030504040204" pitchFamily="50" charset="-128"/>
                <a:ea typeface="Meiryo UI" panose="020B0604030504040204" pitchFamily="50" charset="-128"/>
              </a:rPr>
              <a:t>年</a:t>
            </a:r>
          </a:p>
        </p:txBody>
      </p:sp>
      <p:sp>
        <p:nvSpPr>
          <p:cNvPr id="22" name="テキスト ボックス 21">
            <a:extLst>
              <a:ext uri="{FF2B5EF4-FFF2-40B4-BE49-F238E27FC236}">
                <a16:creationId xmlns:a16="http://schemas.microsoft.com/office/drawing/2014/main" id="{A20A2A6C-E89D-F379-2B87-D73DAF53597D}"/>
              </a:ext>
            </a:extLst>
          </p:cNvPr>
          <p:cNvSpPr txBox="1"/>
          <p:nvPr/>
        </p:nvSpPr>
        <p:spPr>
          <a:xfrm>
            <a:off x="9903223" y="999129"/>
            <a:ext cx="700833" cy="369332"/>
          </a:xfrm>
          <a:prstGeom prst="rect">
            <a:avLst/>
          </a:prstGeom>
          <a:noFill/>
        </p:spPr>
        <p:txBody>
          <a:bodyPr wrap="none" rtlCol="0">
            <a:spAutoFit/>
          </a:bodyPr>
          <a:lstStyle/>
          <a:p>
            <a:r>
              <a:rPr lang="en-US" altLang="ja-JP" dirty="0">
                <a:latin typeface="Meiryo UI" panose="020B0604030504040204" pitchFamily="50" charset="-128"/>
                <a:ea typeface="Meiryo UI" panose="020B0604030504040204" pitchFamily="50" charset="-128"/>
              </a:rPr>
              <a:t>23</a:t>
            </a:r>
            <a:r>
              <a:rPr kumimoji="1" lang="ja-JP" altLang="en-US" dirty="0">
                <a:latin typeface="Meiryo UI" panose="020B0604030504040204" pitchFamily="50" charset="-128"/>
                <a:ea typeface="Meiryo UI" panose="020B0604030504040204" pitchFamily="50" charset="-128"/>
              </a:rPr>
              <a:t>年</a:t>
            </a:r>
          </a:p>
        </p:txBody>
      </p:sp>
      <p:sp>
        <p:nvSpPr>
          <p:cNvPr id="23" name="フッター プレースホルダー 1">
            <a:extLst>
              <a:ext uri="{FF2B5EF4-FFF2-40B4-BE49-F238E27FC236}">
                <a16:creationId xmlns:a16="http://schemas.microsoft.com/office/drawing/2014/main" id="{74A50BC0-3CFA-33F4-98BC-150B7BAA7B6A}"/>
              </a:ext>
            </a:extLst>
          </p:cNvPr>
          <p:cNvSpPr>
            <a:spLocks noGrp="1"/>
          </p:cNvSpPr>
          <p:nvPr>
            <p:ph type="ftr" sz="quarter" idx="10"/>
          </p:nvPr>
        </p:nvSpPr>
        <p:spPr>
          <a:xfrm>
            <a:off x="1306778" y="6223018"/>
            <a:ext cx="6370960" cy="503112"/>
          </a:xfrm>
        </p:spPr>
        <p:txBody>
          <a:bodyPr/>
          <a:lstStyle/>
          <a:p>
            <a:r>
              <a:rPr lang="ja-JP" altLang="en-US" dirty="0">
                <a:solidFill>
                  <a:schemeClr val="tx1"/>
                </a:solidFill>
                <a:latin typeface="Meiryo UI" panose="020B0604030504040204" pitchFamily="50" charset="-128"/>
                <a:ea typeface="Meiryo UI" panose="020B0604030504040204" pitchFamily="50" charset="-128"/>
              </a:rPr>
              <a:t>ポンプ製造部くろいろサークル</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愛知地区　飛躍成果大会　　</a:t>
            </a:r>
            <a:r>
              <a:rPr lang="en-US" altLang="ja-JP" dirty="0">
                <a:solidFill>
                  <a:schemeClr val="tx1"/>
                </a:solidFill>
                <a:latin typeface="Meiryo UI" panose="020B0604030504040204" pitchFamily="50" charset="-128"/>
                <a:ea typeface="Meiryo UI" panose="020B0604030504040204" pitchFamily="50" charset="-128"/>
              </a:rPr>
              <a:t>24.10.17</a:t>
            </a:r>
            <a:r>
              <a:rPr lang="ja-JP" altLang="en-US" dirty="0">
                <a:solidFill>
                  <a:schemeClr val="tx1"/>
                </a:solidFill>
                <a:latin typeface="Meiryo UI" panose="020B0604030504040204" pitchFamily="50" charset="-128"/>
                <a:ea typeface="Meiryo UI" panose="020B0604030504040204" pitchFamily="50" charset="-128"/>
              </a:rPr>
              <a:t>　</a:t>
            </a:r>
            <a:endParaRPr 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83036036"/>
      </p:ext>
    </p:extLst>
  </p:cSld>
  <p:clrMapOvr>
    <a:masterClrMapping/>
  </p:clrMapOvr>
</p:sld>
</file>

<file path=ppt/theme/theme1.xml><?xml version="1.0" encoding="utf-8"?>
<a:theme xmlns:a="http://schemas.openxmlformats.org/drawingml/2006/main" name="Confidential">
  <a:themeElements>
    <a:clrScheme name="DENSO 2022">
      <a:dk1>
        <a:srgbClr val="323232"/>
      </a:dk1>
      <a:lt1>
        <a:sysClr val="window" lastClr="FFFFFF"/>
      </a:lt1>
      <a:dk2>
        <a:srgbClr val="B9D7EB"/>
      </a:dk2>
      <a:lt2>
        <a:srgbClr val="DC0032"/>
      </a:lt2>
      <a:accent1>
        <a:srgbClr val="B4B4B4"/>
      </a:accent1>
      <a:accent2>
        <a:srgbClr val="1E9146"/>
      </a:accent2>
      <a:accent3>
        <a:srgbClr val="8246AF"/>
      </a:accent3>
      <a:accent4>
        <a:srgbClr val="0091BE"/>
      </a:accent4>
      <a:accent5>
        <a:srgbClr val="FAB932"/>
      </a:accent5>
      <a:accent6>
        <a:srgbClr val="E65587"/>
      </a:accent6>
      <a:hlink>
        <a:srgbClr val="1E9146"/>
      </a:hlink>
      <a:folHlink>
        <a:srgbClr val="0091BE"/>
      </a:folHlink>
    </a:clrScheme>
    <a:fontScheme name="DENSO2022">
      <a:majorFont>
        <a:latin typeface="DENSO TP 2017 Regular"/>
        <a:ea typeface="DENSO TP 2017 Regular"/>
        <a:cs typeface="DENSO TP 2017 Regular"/>
      </a:majorFont>
      <a:minorFont>
        <a:latin typeface="DENSO TP 2017 Regular"/>
        <a:ea typeface="DENSO TP 2017 Regular"/>
        <a:cs typeface="DENSO TP 2017 Regular"/>
      </a:minorFont>
    </a:fontScheme>
    <a:fmtScheme name="淡い単色">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PPT_16_9_J.potx_.potx" id="{6718FD38-2958-4A8B-B46D-A53E5B5C29B2}" vid="{259D2754-B62A-4085-A56D-8060107E6EB5}"/>
    </a:ext>
  </a:extLst>
</a:theme>
</file>

<file path=ppt/theme/theme2.xml><?xml version="1.0" encoding="utf-8"?>
<a:theme xmlns:a="http://schemas.openxmlformats.org/drawingml/2006/main" name="Top_secret">
  <a:themeElements>
    <a:clrScheme name="DENSO 2022">
      <a:dk1>
        <a:srgbClr val="323232"/>
      </a:dk1>
      <a:lt1>
        <a:sysClr val="window" lastClr="FFFFFF"/>
      </a:lt1>
      <a:dk2>
        <a:srgbClr val="B9D7EB"/>
      </a:dk2>
      <a:lt2>
        <a:srgbClr val="DC0032"/>
      </a:lt2>
      <a:accent1>
        <a:srgbClr val="B4B4B4"/>
      </a:accent1>
      <a:accent2>
        <a:srgbClr val="1E9146"/>
      </a:accent2>
      <a:accent3>
        <a:srgbClr val="8246AF"/>
      </a:accent3>
      <a:accent4>
        <a:srgbClr val="0091BE"/>
      </a:accent4>
      <a:accent5>
        <a:srgbClr val="FAB932"/>
      </a:accent5>
      <a:accent6>
        <a:srgbClr val="E65587"/>
      </a:accent6>
      <a:hlink>
        <a:srgbClr val="1E9146"/>
      </a:hlink>
      <a:folHlink>
        <a:srgbClr val="0091BE"/>
      </a:folHlink>
    </a:clrScheme>
    <a:fontScheme name="DENSO2022">
      <a:majorFont>
        <a:latin typeface="Yu Gothic UI"/>
        <a:ea typeface="Yu Gothic UI"/>
        <a:cs typeface="Times New Roman"/>
      </a:majorFont>
      <a:minorFont>
        <a:latin typeface="Yu Gothic UI"/>
        <a:ea typeface="Yu Gothic UI"/>
        <a:cs typeface="Times New Roman"/>
      </a:minorFont>
    </a:fontScheme>
    <a:fmtScheme name="淡い単色">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PPT_16_9_J.potx_.potx" id="{6718FD38-2958-4A8B-B46D-A53E5B5C29B2}" vid="{2E15C856-0331-442D-9DF7-34DA21550BF4}"/>
    </a:ext>
  </a:extLst>
</a:theme>
</file>

<file path=ppt/theme/theme3.xml><?xml version="1.0" encoding="utf-8"?>
<a:theme xmlns:a="http://schemas.openxmlformats.org/drawingml/2006/main" name="Secret">
  <a:themeElements>
    <a:clrScheme name="DENSO 2022">
      <a:dk1>
        <a:srgbClr val="323232"/>
      </a:dk1>
      <a:lt1>
        <a:sysClr val="window" lastClr="FFFFFF"/>
      </a:lt1>
      <a:dk2>
        <a:srgbClr val="B9D7EB"/>
      </a:dk2>
      <a:lt2>
        <a:srgbClr val="DC0032"/>
      </a:lt2>
      <a:accent1>
        <a:srgbClr val="B4B4B4"/>
      </a:accent1>
      <a:accent2>
        <a:srgbClr val="1E9146"/>
      </a:accent2>
      <a:accent3>
        <a:srgbClr val="8246AF"/>
      </a:accent3>
      <a:accent4>
        <a:srgbClr val="0091BE"/>
      </a:accent4>
      <a:accent5>
        <a:srgbClr val="FAB932"/>
      </a:accent5>
      <a:accent6>
        <a:srgbClr val="E65587"/>
      </a:accent6>
      <a:hlink>
        <a:srgbClr val="1E9146"/>
      </a:hlink>
      <a:folHlink>
        <a:srgbClr val="0091BE"/>
      </a:folHlink>
    </a:clrScheme>
    <a:fontScheme name="DENSO2022">
      <a:majorFont>
        <a:latin typeface="Yu Gothic UI"/>
        <a:ea typeface="Yu Gothic UI"/>
        <a:cs typeface="Times New Roman"/>
      </a:majorFont>
      <a:minorFont>
        <a:latin typeface="Yu Gothic UI"/>
        <a:ea typeface="Yu Gothic UI"/>
        <a:cs typeface="Times New Roman"/>
      </a:minorFont>
    </a:fontScheme>
    <a:fmtScheme name="淡い単色">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PPT_16_9_J.potx_.potx" id="{6718FD38-2958-4A8B-B46D-A53E5B5C29B2}" vid="{16B4E374-AB77-432E-8527-1DB7BB938A43}"/>
    </a:ext>
  </a:extLst>
</a:theme>
</file>

<file path=ppt/theme/theme4.xml><?xml version="1.0" encoding="utf-8"?>
<a:theme xmlns:a="http://schemas.openxmlformats.org/drawingml/2006/main" name="No_Mark">
  <a:themeElements>
    <a:clrScheme name="DENSO 2022">
      <a:dk1>
        <a:srgbClr val="323232"/>
      </a:dk1>
      <a:lt1>
        <a:sysClr val="window" lastClr="FFFFFF"/>
      </a:lt1>
      <a:dk2>
        <a:srgbClr val="B9D7EB"/>
      </a:dk2>
      <a:lt2>
        <a:srgbClr val="DC0032"/>
      </a:lt2>
      <a:accent1>
        <a:srgbClr val="B4B4B4"/>
      </a:accent1>
      <a:accent2>
        <a:srgbClr val="1E9146"/>
      </a:accent2>
      <a:accent3>
        <a:srgbClr val="8246AF"/>
      </a:accent3>
      <a:accent4>
        <a:srgbClr val="0091BE"/>
      </a:accent4>
      <a:accent5>
        <a:srgbClr val="FAB932"/>
      </a:accent5>
      <a:accent6>
        <a:srgbClr val="E65587"/>
      </a:accent6>
      <a:hlink>
        <a:srgbClr val="1E9146"/>
      </a:hlink>
      <a:folHlink>
        <a:srgbClr val="0091BE"/>
      </a:folHlink>
    </a:clrScheme>
    <a:fontScheme name="DENSO2022">
      <a:majorFont>
        <a:latin typeface="Yu Gothic UI"/>
        <a:ea typeface="Yu Gothic UI"/>
        <a:cs typeface="Times New Roman"/>
      </a:majorFont>
      <a:minorFont>
        <a:latin typeface="Yu Gothic UI"/>
        <a:ea typeface="Yu Gothic UI"/>
        <a:cs typeface="Times New Roman"/>
      </a:minorFont>
    </a:fontScheme>
    <a:fmtScheme name="淡い単色">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PPT_16_9_J.potx_.potx" id="{6718FD38-2958-4A8B-B46D-A53E5B5C29B2}" vid="{901A0C84-811F-4FA4-B23C-ECF5BFB3C9B6}"/>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2DFAAAF29B5294AB2D5FF83060EC5AA" ma:contentTypeVersion="14" ma:contentTypeDescription="新しいドキュメントを作成します。" ma:contentTypeScope="" ma:versionID="7a62d2c11c20b1573dd44d9b828d132f">
  <xsd:schema xmlns:xsd="http://www.w3.org/2001/XMLSchema" xmlns:xs="http://www.w3.org/2001/XMLSchema" xmlns:p="http://schemas.microsoft.com/office/2006/metadata/properties" xmlns:ns2="94c0e208-e01f-4bcb-8280-6a3289e93ed6" xmlns:ns3="63029b9f-bff5-4cec-a08b-cbbfb0d27548" xmlns:ns4="c9713722-88d7-414d-822e-9c7ed85ee027" targetNamespace="http://schemas.microsoft.com/office/2006/metadata/properties" ma:root="true" ma:fieldsID="1650bdad9f4218f15402c5080634c840" ns2:_="" ns3:_="" ns4:_="">
    <xsd:import namespace="94c0e208-e01f-4bcb-8280-6a3289e93ed6"/>
    <xsd:import namespace="63029b9f-bff5-4cec-a08b-cbbfb0d27548"/>
    <xsd:import namespace="c9713722-88d7-414d-822e-9c7ed85ee0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0e208-e01f-4bcb-8280-6a3289e93e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3874608b-8892-48bc-be6a-3536a5ac448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029b9f-bff5-4cec-a08b-cbbfb0d27548"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713722-88d7-414d-822e-9c7ed85ee02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3a8cadd-5d39-44ff-9eec-09048a5f276f}" ma:internalName="TaxCatchAll" ma:showField="CatchAllData" ma:web="c9713722-88d7-414d-822e-9c7ed85ee0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9713722-88d7-414d-822e-9c7ed85ee027" xsi:nil="true"/>
    <lcf76f155ced4ddcb4097134ff3c332f xmlns="94c0e208-e01f-4bcb-8280-6a3289e93ed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A6D664-0AEE-467D-BEA2-7ED344EF297A}">
  <ds:schemaRefs>
    <ds:schemaRef ds:uri="http://schemas.microsoft.com/sharepoint/v3/contenttype/forms"/>
  </ds:schemaRefs>
</ds:datastoreItem>
</file>

<file path=customXml/itemProps2.xml><?xml version="1.0" encoding="utf-8"?>
<ds:datastoreItem xmlns:ds="http://schemas.openxmlformats.org/officeDocument/2006/customXml" ds:itemID="{FF7FD3D1-254B-4F76-B675-E23C6E452DFE}"/>
</file>

<file path=customXml/itemProps3.xml><?xml version="1.0" encoding="utf-8"?>
<ds:datastoreItem xmlns:ds="http://schemas.openxmlformats.org/officeDocument/2006/customXml" ds:itemID="{4BDD0539-4DEA-436E-A830-443EB3A911DE}">
  <ds:schemaRefs>
    <ds:schemaRef ds:uri="45fa4364-7b58-4902-9faa-496ea1c40da9"/>
    <ds:schemaRef ds:uri="http://www.w3.org/XML/1998/namespace"/>
    <ds:schemaRef ds:uri="http://schemas.microsoft.com/office/infopath/2007/PartnerControls"/>
    <ds:schemaRef ds:uri="http://purl.org/dc/dcmitype/"/>
    <ds:schemaRef ds:uri="http://purl.org/dc/terms/"/>
    <ds:schemaRef ds:uri="http://schemas.microsoft.com/office/2006/metadata/properties"/>
    <ds:schemaRef ds:uri="45FA4364-7B58-4902-9FAA-496EA1C40DA9"/>
    <ds:schemaRef ds:uri="http://schemas.openxmlformats.org/package/2006/metadata/core-properties"/>
    <ds:schemaRef ds:uri="http://schemas.microsoft.com/office/2006/documentManagement/types"/>
    <ds:schemaRef ds:uri="aff1ac84-d4ba-41fe-bcb2-e07feb3ce39b"/>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★9.4　PPT_16_9_2023_J</Template>
  <TotalTime>18874</TotalTime>
  <Words>3807</Words>
  <Application>Microsoft Office PowerPoint</Application>
  <PresentationFormat>ワイド画面</PresentationFormat>
  <Paragraphs>1050</Paragraphs>
  <Slides>24</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4</vt:i4>
      </vt:variant>
      <vt:variant>
        <vt:lpstr>スライド タイトル</vt:lpstr>
      </vt:variant>
      <vt:variant>
        <vt:i4>24</vt:i4>
      </vt:variant>
    </vt:vector>
  </HeadingPairs>
  <TitlesOfParts>
    <vt:vector size="33" baseType="lpstr">
      <vt:lpstr>DENSO TP 2017 Bold</vt:lpstr>
      <vt:lpstr>DENSO TP 2017 Regular</vt:lpstr>
      <vt:lpstr>Meiryo UI</vt:lpstr>
      <vt:lpstr>Yu Gothic UI</vt:lpstr>
      <vt:lpstr>Arial</vt:lpstr>
      <vt:lpstr>Confidential</vt:lpstr>
      <vt:lpstr>Top_secret</vt:lpstr>
      <vt:lpstr>Secret</vt:lpstr>
      <vt:lpstr>No_Mark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Public Relations Div.</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Masayuki Saito (斉藤 正行)</dc:creator>
  <cp:lastModifiedBy>Takao Nagae (永江 孝雄)</cp:lastModifiedBy>
  <cp:revision>605</cp:revision>
  <cp:lastPrinted>2024-08-20T03:06:19Z</cp:lastPrinted>
  <dcterms:created xsi:type="dcterms:W3CDTF">2023-09-03T23:39:12Z</dcterms:created>
  <dcterms:modified xsi:type="dcterms:W3CDTF">2024-09-18T22:52:05Z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dd209e-37c4-4e15-ab1b-f9befe71def1_Enabled">
    <vt:lpwstr>true</vt:lpwstr>
  </property>
  <property fmtid="{D5CDD505-2E9C-101B-9397-08002B2CF9AE}" pid="3" name="MSIP_Label_6add209e-37c4-4e15-ab1b-f9befe71def1_SetDate">
    <vt:lpwstr>2023-09-04T00:03:08Z</vt:lpwstr>
  </property>
  <property fmtid="{D5CDD505-2E9C-101B-9397-08002B2CF9AE}" pid="4" name="MSIP_Label_6add209e-37c4-4e15-ab1b-f9befe71def1_Method">
    <vt:lpwstr>Standard</vt:lpwstr>
  </property>
  <property fmtid="{D5CDD505-2E9C-101B-9397-08002B2CF9AE}" pid="5" name="MSIP_Label_6add209e-37c4-4e15-ab1b-f9befe71def1_Name">
    <vt:lpwstr>G_MIP_Confidential_Exception</vt:lpwstr>
  </property>
  <property fmtid="{D5CDD505-2E9C-101B-9397-08002B2CF9AE}" pid="6" name="MSIP_Label_6add209e-37c4-4e15-ab1b-f9befe71def1_SiteId">
    <vt:lpwstr>69405920-b673-4f7c-8845-e124e9d08af2</vt:lpwstr>
  </property>
  <property fmtid="{D5CDD505-2E9C-101B-9397-08002B2CF9AE}" pid="7" name="MSIP_Label_6add209e-37c4-4e15-ab1b-f9befe71def1_ActionId">
    <vt:lpwstr>77cc2efe-0241-4969-af0f-b8e84e42a0bc</vt:lpwstr>
  </property>
  <property fmtid="{D5CDD505-2E9C-101B-9397-08002B2CF9AE}" pid="8" name="MSIP_Label_6add209e-37c4-4e15-ab1b-f9befe71def1_ContentBits">
    <vt:lpwstr>0</vt:lpwstr>
  </property>
  <property fmtid="{D5CDD505-2E9C-101B-9397-08002B2CF9AE}" pid="9" name="ContentTypeId">
    <vt:lpwstr>0x0101003E480851C6735546B149DE4F73B81362</vt:lpwstr>
  </property>
</Properties>
</file>