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501" r:id="rId5"/>
    <p:sldId id="574" r:id="rId6"/>
    <p:sldId id="538" r:id="rId7"/>
    <p:sldId id="275" r:id="rId8"/>
    <p:sldId id="505" r:id="rId9"/>
    <p:sldId id="453" r:id="rId10"/>
    <p:sldId id="546" r:id="rId11"/>
    <p:sldId id="569" r:id="rId12"/>
    <p:sldId id="257" r:id="rId13"/>
    <p:sldId id="458" r:id="rId14"/>
    <p:sldId id="332" r:id="rId15"/>
    <p:sldId id="258" r:id="rId16"/>
    <p:sldId id="329" r:id="rId17"/>
    <p:sldId id="320" r:id="rId18"/>
    <p:sldId id="321" r:id="rId19"/>
    <p:sldId id="316" r:id="rId20"/>
    <p:sldId id="432" r:id="rId21"/>
    <p:sldId id="551" r:id="rId22"/>
    <p:sldId id="261" r:id="rId23"/>
    <p:sldId id="327" r:id="rId24"/>
    <p:sldId id="552" r:id="rId25"/>
    <p:sldId id="284" r:id="rId26"/>
    <p:sldId id="556" r:id="rId27"/>
    <p:sldId id="303" r:id="rId28"/>
    <p:sldId id="549" r:id="rId29"/>
    <p:sldId id="318" r:id="rId30"/>
    <p:sldId id="558" r:id="rId31"/>
    <p:sldId id="550" r:id="rId32"/>
    <p:sldId id="573" r:id="rId33"/>
    <p:sldId id="308" r:id="rId34"/>
    <p:sldId id="557" r:id="rId35"/>
    <p:sldId id="299" r:id="rId36"/>
    <p:sldId id="559" r:id="rId37"/>
    <p:sldId id="560" r:id="rId38"/>
    <p:sldId id="548" r:id="rId39"/>
    <p:sldId id="554" r:id="rId40"/>
    <p:sldId id="555" r:id="rId41"/>
    <p:sldId id="274" r:id="rId42"/>
    <p:sldId id="561" r:id="rId43"/>
    <p:sldId id="562" r:id="rId44"/>
    <p:sldId id="563" r:id="rId45"/>
    <p:sldId id="564" r:id="rId46"/>
    <p:sldId id="565" r:id="rId47"/>
    <p:sldId id="566" r:id="rId48"/>
    <p:sldId id="568" r:id="rId49"/>
    <p:sldId id="571" r:id="rId50"/>
    <p:sldId id="545" r:id="rId51"/>
    <p:sldId id="273" r:id="rId52"/>
    <p:sldId id="539" r:id="rId53"/>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91DE82"/>
    <a:srgbClr val="FFCCCC"/>
    <a:srgbClr val="64FCA5"/>
    <a:srgbClr val="CC6600"/>
    <a:srgbClr val="FF9900"/>
    <a:srgbClr val="CCFFFF"/>
    <a:srgbClr val="FFCC99"/>
    <a:srgbClr val="FFFF66"/>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43" autoAdjust="0"/>
    <p:restoredTop sz="95801" autoAdjust="0"/>
  </p:normalViewPr>
  <p:slideViewPr>
    <p:cSldViewPr snapToGrid="0">
      <p:cViewPr varScale="1">
        <p:scale>
          <a:sx n="113" d="100"/>
          <a:sy n="113" d="100"/>
        </p:scale>
        <p:origin x="600" y="96"/>
      </p:cViewPr>
      <p:guideLst/>
    </p:cSldViewPr>
  </p:slideViewPr>
  <p:notesTextViewPr>
    <p:cViewPr>
      <p:scale>
        <a:sx n="100" d="100"/>
        <a:sy n="100" d="100"/>
      </p:scale>
      <p:origin x="0" y="0"/>
    </p:cViewPr>
  </p:notesTextViewPr>
  <p:sorterViewPr>
    <p:cViewPr>
      <p:scale>
        <a:sx n="100" d="100"/>
        <a:sy n="100" d="100"/>
      </p:scale>
      <p:origin x="0" y="-6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8565CD6A-025F-424E-863F-BA8C2AB9F86D}" type="datetimeFigureOut">
              <a:rPr kumimoji="1" lang="ja-JP" altLang="en-US" smtClean="0"/>
              <a:t>2024/10/8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78046790-6F72-4EFD-9842-4E4ECAE25E14}" type="slidenum">
              <a:rPr kumimoji="1" lang="ja-JP" altLang="en-US" smtClean="0"/>
              <a:t>‹#›</a:t>
            </a:fld>
            <a:endParaRPr kumimoji="1" lang="ja-JP" altLang="en-US"/>
          </a:p>
        </p:txBody>
      </p:sp>
    </p:spTree>
    <p:extLst>
      <p:ext uri="{BB962C8B-B14F-4D97-AF65-F5344CB8AC3E}">
        <p14:creationId xmlns:p14="http://schemas.microsoft.com/office/powerpoint/2010/main" val="32257474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endParaRPr kumimoji="1" lang="ja-JP" altLang="en-US"/>
          </a:p>
        </p:txBody>
      </p:sp>
    </p:spTree>
    <p:extLst>
      <p:ext uri="{BB962C8B-B14F-4D97-AF65-F5344CB8AC3E}">
        <p14:creationId xmlns:p14="http://schemas.microsoft.com/office/powerpoint/2010/main" val="321910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6725"/>
            <a:ext cx="7124700" cy="4008438"/>
          </a:xfrm>
          <a:prstGeom prst="rect">
            <a:avLst/>
          </a:prstGeom>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【問題の明確化】｢艤装</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とは｣</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とは「オートマチック・ガイデッド・ビークル｣の頭文字を取った略称であり</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●誘導線の磁気を読み取って無人で走行する車のことを指します。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●艤装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とは内装部品や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EG</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廻りの部品を組み付ける艤装ﾗｲﾝでﾎﾞﾃﾞｰを搬送している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p>
        </p:txBody>
      </p:sp>
    </p:spTree>
    <p:extLst>
      <p:ext uri="{BB962C8B-B14F-4D97-AF65-F5344CB8AC3E}">
        <p14:creationId xmlns:p14="http://schemas.microsoft.com/office/powerpoint/2010/main" val="2285303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【問題の明確化】｢ﾗｲﾝ構成の違い｣</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一般的なﾗｲﾝですと●板状のｺﾝﾍﾞｱに車両が一定間隔で乗っておりﾓｰﾀｰが回転することにより車両が搬送されます。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一方艤装ﾗｲﾝでは●車両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台につき</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台で車両を搬送しており、</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同士がぶつからないよう等間隔で走行させるのは統合制御という制御方式で行っています。●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11</a:t>
            </a:fld>
            <a:endParaRPr kumimoji="1" lang="ja-JP" altLang="en-US"/>
          </a:p>
        </p:txBody>
      </p:sp>
    </p:spTree>
    <p:extLst>
      <p:ext uri="{BB962C8B-B14F-4D97-AF65-F5344CB8AC3E}">
        <p14:creationId xmlns:p14="http://schemas.microsoft.com/office/powerpoint/2010/main" val="3227347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【問題の明確化】｢統合制御説明</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統合制御とは●ﾗｲﾝ上部に設置されたｶﾒﾗでﾎﾞﾃﾞｰの上に載っている●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ﾏｰｶｰを認識して仮想車両を作成します。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●仮想車両とはｶﾒﾗが●ﾏｰｶｰを認識した際にﾊﾟｿｺﾝに設定されている車両情報を読み出し、</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●ﾏｰｶｰの位置を基準にして車両と同じ大きさの現実には存在しない車両を画面上に映し出したものです。●</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12</a:t>
            </a:fld>
            <a:endParaRPr kumimoji="1" lang="ja-JP" altLang="en-US"/>
          </a:p>
        </p:txBody>
      </p:sp>
    </p:spTree>
    <p:extLst>
      <p:ext uri="{BB962C8B-B14F-4D97-AF65-F5344CB8AC3E}">
        <p14:creationId xmlns:p14="http://schemas.microsoft.com/office/powerpoint/2010/main" val="22938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【問題の明確化】｢統合制御説明</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ｶﾒﾗは●車両のみの動きは判断できませんが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ﾏｰｶｰが動いていることは判断できます｡つまり仮想車両の動きは判断できる為、</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●仮想車両が一定の速さ、等間隔で動いていたら問題なし、近ければ</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●車両同士がぶつかる危険がある為止めるということを行っています。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とは日本語で「拡張現実」と訳され、今回でいうと車両映像に現実には存在しない●ﾃﾞｼﾞﾀﾙｺﾝﾃﾝﾂ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仮想車両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を、＋αとして表示させることを指しています。●</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13</a:t>
            </a:fld>
            <a:endParaRPr kumimoji="1" lang="ja-JP" altLang="en-US"/>
          </a:p>
        </p:txBody>
      </p:sp>
    </p:spTree>
    <p:extLst>
      <p:ext uri="{BB962C8B-B14F-4D97-AF65-F5344CB8AC3E}">
        <p14:creationId xmlns:p14="http://schemas.microsoft.com/office/powerpoint/2010/main" val="3991625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14</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【問題の明確化】｢身近な</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紹介｣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拡張現実、ﾃﾞｼﾞﾀﾙｺﾝﾃﾝﾂと言われても想像しにくいかも知れませんが、●私たちの身近にも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は溢れています。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代表例ですと●ﾎﾟｹﾓﾝ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GO</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などのｽﾏﾎｱﾌﾟﾘがその一例です。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現実には存在しないﾎﾟｹﾓﾝがｽﾏﾎ画面を通すとまるでそこにいるように見える。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これが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、｢拡張現実｣です。●</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14</a:t>
            </a:fld>
            <a:endParaRPr kumimoji="1" lang="ja-JP" altLang="en-US"/>
          </a:p>
        </p:txBody>
      </p:sp>
    </p:spTree>
    <p:extLst>
      <p:ext uri="{BB962C8B-B14F-4D97-AF65-F5344CB8AC3E}">
        <p14:creationId xmlns:p14="http://schemas.microsoft.com/office/powerpoint/2010/main" val="394296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15</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【問題の明確化】｢ﾊﾞｰｺｰﾄﾞ、</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QR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の違い｣</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また読み取ることで情報を表示するということで近しいものにﾊﾞｰｺｰﾄﾞや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ｺｰﾄﾞがあります。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つの違いは多々ありますが一番大きな違いは読み取った際に表示させられる情報です。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●ﾊﾞｰｺｰﾄﾞや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ｺｰﾄﾞは数字や文字だけに対して●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ﾏｰｶｰは画像や動画を表示させることができます。●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15</a:t>
            </a:fld>
            <a:endParaRPr kumimoji="1" lang="ja-JP" altLang="en-US"/>
          </a:p>
        </p:txBody>
      </p:sp>
    </p:spTree>
    <p:extLst>
      <p:ext uri="{BB962C8B-B14F-4D97-AF65-F5344CB8AC3E}">
        <p14:creationId xmlns:p14="http://schemas.microsoft.com/office/powerpoint/2010/main" val="204659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16</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【問題の明確化】</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艤装ﾗｲﾝのｻｲｸﾙは●ﾗｲﾝが起動すると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が定位置から中間位置に向かって発進します。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中間位置に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が到着するとその場で停止し作業者が作業を開始します。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●全工程の作業が完了すると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が中間位置から定位置に向かって発進するまでが艤装ﾗｲﾝの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ｻｲｸﾙとなっています。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このｻｲｸﾙの中で多くの不具合が発生していました。●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16</a:t>
            </a:fld>
            <a:endParaRPr kumimoji="1" lang="ja-JP" altLang="en-US"/>
          </a:p>
        </p:txBody>
      </p:sp>
    </p:spTree>
    <p:extLst>
      <p:ext uri="{BB962C8B-B14F-4D97-AF65-F5344CB8AC3E}">
        <p14:creationId xmlns:p14="http://schemas.microsoft.com/office/powerpoint/2010/main" val="21002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6725"/>
            <a:ext cx="7124700" cy="4008438"/>
          </a:xfrm>
          <a:prstGeom prst="rect">
            <a:avLst/>
          </a:prstGeom>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17</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【現状把握】</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艤装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件の異常を｢異常別｣、｢車種別｣に絞っていくと、ｶﾛｰﾗで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検知不良が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件発生していることが分かりました。●</a:t>
            </a:r>
          </a:p>
          <a:p>
            <a:endParaRPr kumimoji="1" lang="en-US" altLang="ja-JP" dirty="0"/>
          </a:p>
        </p:txBody>
      </p:sp>
    </p:spTree>
    <p:extLst>
      <p:ext uri="{BB962C8B-B14F-4D97-AF65-F5344CB8AC3E}">
        <p14:creationId xmlns:p14="http://schemas.microsoft.com/office/powerpoint/2010/main" val="1685913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18</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【現状把握】｢</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ID</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検知不良説明｣</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検知不良とは●ｶﾒﾗが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秒間検知できないと発生する異常です。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●ｲﾒｰｼﾞとしては視力検査で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の欠けている部分が分からない状態です。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ﾏｰｶｰを検知できないと●車両が動いているか動いていないのか設備側は判断が付かずﾗｲﾝを停止させます。●</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18</a:t>
            </a:fld>
            <a:endParaRPr kumimoji="1" lang="ja-JP" altLang="en-US"/>
          </a:p>
        </p:txBody>
      </p:sp>
    </p:spTree>
    <p:extLst>
      <p:ext uri="{BB962C8B-B14F-4D97-AF65-F5344CB8AC3E}">
        <p14:creationId xmlns:p14="http://schemas.microsoft.com/office/powerpoint/2010/main" val="2578855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19</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【目標設定】</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｢ｶﾛｰﾗで発生している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検知不良を</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月末までに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件にする｣という目標を設定しました。●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19</a:t>
            </a:fld>
            <a:endParaRPr kumimoji="1" lang="ja-JP" altLang="en-US"/>
          </a:p>
        </p:txBody>
      </p:sp>
    </p:spTree>
    <p:extLst>
      <p:ext uri="{BB962C8B-B14F-4D97-AF65-F5344CB8AC3E}">
        <p14:creationId xmlns:p14="http://schemas.microsoft.com/office/powerpoint/2010/main" val="658206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1963"/>
            <a:ext cx="7050087" cy="3965575"/>
          </a:xfrm>
          <a:prstGeom prst="rect">
            <a:avLst/>
          </a:prstGeom>
        </p:spPr>
      </p:sp>
      <p:sp>
        <p:nvSpPr>
          <p:cNvPr id="3" name="ノート プレースホルダー 2"/>
          <p:cNvSpPr>
            <a:spLocks noGrp="1"/>
          </p:cNvSpPr>
          <p:nvPr>
            <p:ph type="body" idx="1"/>
          </p:nvPr>
        </p:nvSpPr>
        <p:spPr>
          <a:xfrm>
            <a:off x="366564" y="4558820"/>
            <a:ext cx="9190279" cy="2009709"/>
          </a:xfrm>
          <a:prstGeom prst="rect">
            <a:avLst/>
          </a:prstGeom>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【ﾃｰﾏ】</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みなさんこんにちは｡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トヨタ自動車株式会社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元町工場　組立部</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保全課</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はじめの一歩サークルの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松山です｡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ただいまから私たちのｻｰｸﾙが取り組みました｢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GR</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ラインにおける</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艤装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異常</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の撲滅」に</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ついて発表します｡●</a:t>
            </a:r>
          </a:p>
        </p:txBody>
      </p:sp>
    </p:spTree>
    <p:extLst>
      <p:ext uri="{BB962C8B-B14F-4D97-AF65-F5344CB8AC3E}">
        <p14:creationId xmlns:p14="http://schemas.microsoft.com/office/powerpoint/2010/main" val="888429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20</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【要因解析】</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●｢車両｣、｢設備｣、｢人｣、｢環境｣の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つの項目で要因を絞り込むと</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つの要因にたどり着きました。●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20</a:t>
            </a:fld>
            <a:endParaRPr kumimoji="1" lang="ja-JP" altLang="en-US"/>
          </a:p>
        </p:txBody>
      </p:sp>
    </p:spTree>
    <p:extLst>
      <p:ext uri="{BB962C8B-B14F-4D97-AF65-F5344CB8AC3E}">
        <p14:creationId xmlns:p14="http://schemas.microsoft.com/office/powerpoint/2010/main" val="210560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【要因解析】</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①●｢車種毎にﾙｰﾌ形状が違う為</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ﾏｰｶｰの角度が変わりｶﾒﾗの認識が下がる｣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ﾏｰｶｰを載せる作業者の手が触れることでﾏｰｶｰ表面が汚れてｶﾒﾗの認識が下がる｣　</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③●｢</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ﾏｰｶｰの選定方法が正しくない為認識しにくいﾏｰｶｰを使用している｣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つが不具合に影響しているか調査を行っていくことにしました。●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21</a:t>
            </a:fld>
            <a:endParaRPr kumimoji="1" lang="ja-JP" altLang="en-US"/>
          </a:p>
        </p:txBody>
      </p:sp>
    </p:spTree>
    <p:extLst>
      <p:ext uri="{BB962C8B-B14F-4D97-AF65-F5344CB8AC3E}">
        <p14:creationId xmlns:p14="http://schemas.microsoft.com/office/powerpoint/2010/main" val="4266240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つ目の｢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ﾏｰｶｰの角度による影響｣ですが、要因を洗い出す際に</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新入社員の濱田君より</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●｢ｶﾛｰﾗの異常が多いということはｶﾛｰﾗの方が認識しにくいんですかね？｣</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と言う疑問に対し私は、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●｢ﾔﾘｽとｶﾛｰﾗの認識の違いを確認してみよう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｣と答え、調査</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を行っていく</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ことにしました。●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22</a:t>
            </a:fld>
            <a:endParaRPr kumimoji="1" lang="ja-JP" altLang="en-US"/>
          </a:p>
        </p:txBody>
      </p:sp>
    </p:spTree>
    <p:extLst>
      <p:ext uri="{BB962C8B-B14F-4D97-AF65-F5344CB8AC3E}">
        <p14:creationId xmlns:p14="http://schemas.microsoft.com/office/powerpoint/2010/main" val="10731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ｶﾒﾗに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PC</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を接続し、同じ工程、同じ</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ﾏｰｶｰでﾔﾘｽとｶﾛｰﾗの認識の違いを比較したところ、</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●ﾔﾘｽで問題がなくてもｶﾛｰﾗに載せると検知できない現象が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ﾏｰｶｰ全数で発生しました。●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23</a:t>
            </a:fld>
            <a:endParaRPr kumimoji="1" lang="ja-JP" altLang="en-US"/>
          </a:p>
        </p:txBody>
      </p:sp>
    </p:spTree>
    <p:extLst>
      <p:ext uri="{BB962C8B-B14F-4D97-AF65-F5344CB8AC3E}">
        <p14:creationId xmlns:p14="http://schemas.microsoft.com/office/powerpoint/2010/main" val="171202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24</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ﾔﾘｽとｶﾛｰﾗの認識比較後、濵田君が</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●｢何か車形の違いで異常が発生してそうですが…｣という意見に対して</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本江さんが</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●｢ﾙｰﾌ形状の違いで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ﾏｰｶｰの角度が違いそうだね</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●ﾔﾘｽとｶﾛｰﾗの違いを確認してみよう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｣と閃きました｡●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24</a:t>
            </a:fld>
            <a:endParaRPr kumimoji="1" lang="ja-JP" altLang="en-US"/>
          </a:p>
        </p:txBody>
      </p:sp>
    </p:spTree>
    <p:extLst>
      <p:ext uri="{BB962C8B-B14F-4D97-AF65-F5344CB8AC3E}">
        <p14:creationId xmlns:p14="http://schemas.microsoft.com/office/powerpoint/2010/main" val="1030346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25</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ｶﾒﾗのﾚﾝｽﾞが●床面に対して並行であるという前提でﾚﾝｽﾞに対する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ﾏｰｶｰの角度を</a:t>
            </a:r>
          </a:p>
          <a:p>
            <a:r>
              <a:rPr lang="ja-JP" altLang="ja-JP" sz="1800" dirty="0">
                <a:effectLst/>
                <a:ea typeface="游明朝" panose="02020400000000000000" pitchFamily="18" charset="-128"/>
                <a:cs typeface="Times New Roman" panose="02020603050405020304" pitchFamily="18" charset="0"/>
              </a:rPr>
              <a:t>●車両前後方向､左右方向それぞれﾃﾞｼﾞﾀﾙ角度計にて調査を</a:t>
            </a:r>
            <a:r>
              <a:rPr lang="ja-JP" altLang="en-US" sz="1800" dirty="0">
                <a:effectLst/>
                <a:ea typeface="游明朝" panose="02020400000000000000" pitchFamily="18" charset="-128"/>
                <a:cs typeface="Times New Roman" panose="02020603050405020304" pitchFamily="18" charset="0"/>
              </a:rPr>
              <a:t>行っていく</a:t>
            </a:r>
            <a:r>
              <a:rPr lang="ja-JP" altLang="ja-JP" sz="1800" dirty="0">
                <a:effectLst/>
                <a:ea typeface="游明朝" panose="02020400000000000000" pitchFamily="18" charset="-128"/>
                <a:cs typeface="Times New Roman" panose="02020603050405020304" pitchFamily="18" charset="0"/>
              </a:rPr>
              <a:t>ことにしました。●</a:t>
            </a:r>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25</a:t>
            </a:fld>
            <a:endParaRPr kumimoji="1" lang="ja-JP" altLang="en-US"/>
          </a:p>
        </p:txBody>
      </p:sp>
    </p:spTree>
    <p:extLst>
      <p:ext uri="{BB962C8B-B14F-4D97-AF65-F5344CB8AC3E}">
        <p14:creationId xmlns:p14="http://schemas.microsoft.com/office/powerpoint/2010/main" val="434750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26</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結果、●車種によって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ﾏｰｶｰの角度が違うことが判明</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角度の違いが認識に影響しているのか再度調査</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を行う</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ことにしました。●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26</a:t>
            </a:fld>
            <a:endParaRPr kumimoji="1" lang="ja-JP" altLang="en-US"/>
          </a:p>
        </p:txBody>
      </p:sp>
    </p:spTree>
    <p:extLst>
      <p:ext uri="{BB962C8B-B14F-4D97-AF65-F5344CB8AC3E}">
        <p14:creationId xmlns:p14="http://schemas.microsoft.com/office/powerpoint/2010/main" val="2090444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27</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ﾏｰｶｰとﾙｰﾌの間に●角度調整治具を入れてｶﾛｰﾗ上の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ﾏｰｶｰの角度をﾔﾘｽと同じになるよう調整し認識を確認。●</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27</a:t>
            </a:fld>
            <a:endParaRPr kumimoji="1" lang="ja-JP" altLang="en-US"/>
          </a:p>
        </p:txBody>
      </p:sp>
    </p:spTree>
    <p:extLst>
      <p:ext uri="{BB962C8B-B14F-4D97-AF65-F5344CB8AC3E}">
        <p14:creationId xmlns:p14="http://schemas.microsoft.com/office/powerpoint/2010/main" val="1282749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28</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【要因調査①</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結果、●前後左右方向の角度を調整した際は認識向上、</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●左右方向のみの場合も認識が向上、</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●前後方向のみの場合は不安定のまま。</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このことにより●要因①のルーフ形状に影響があり、</a:t>
            </a:r>
            <a:r>
              <a:rPr lang="ja-JP" altLang="ja-JP" sz="1800" dirty="0">
                <a:effectLst/>
                <a:ea typeface="游明朝" panose="02020400000000000000" pitchFamily="18" charset="-128"/>
                <a:cs typeface="Times New Roman" panose="02020603050405020304" pitchFamily="18" charset="0"/>
              </a:rPr>
              <a:t>不具合の影響を与えていることが分かりました。●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28</a:t>
            </a:fld>
            <a:endParaRPr kumimoji="1" lang="ja-JP" altLang="en-US"/>
          </a:p>
        </p:txBody>
      </p:sp>
    </p:spTree>
    <p:extLst>
      <p:ext uri="{BB962C8B-B14F-4D97-AF65-F5344CB8AC3E}">
        <p14:creationId xmlns:p14="http://schemas.microsoft.com/office/powerpoint/2010/main" val="3131933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29</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【要因調査②】</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つ目の｢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ﾏｰｶｰ表面汚れによる影響｣ですが異常が多い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ﾏｰｶｰを確認してみると</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●ﾏｰｶｰが黒ずんでいることを発見したので汚れの発生原因を現地現物で確認することにしました。●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29</a:t>
            </a:fld>
            <a:endParaRPr kumimoji="1" lang="ja-JP" altLang="en-US"/>
          </a:p>
        </p:txBody>
      </p:sp>
    </p:spTree>
    <p:extLst>
      <p:ext uri="{BB962C8B-B14F-4D97-AF65-F5344CB8AC3E}">
        <p14:creationId xmlns:p14="http://schemas.microsoft.com/office/powerpoint/2010/main" val="240491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1963"/>
            <a:ext cx="7050087" cy="3965575"/>
          </a:xfrm>
          <a:prstGeom prst="rect">
            <a:avLst/>
          </a:prstGeom>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【工場紹介】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私たちが働くトヨタ自動車元町工場は名古屋市の東にある豊田市にあります｡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●１９５９年８月に創業開始し約８７００人が働いています｡●</a:t>
            </a:r>
          </a:p>
        </p:txBody>
      </p:sp>
    </p:spTree>
    <p:extLst>
      <p:ext uri="{BB962C8B-B14F-4D97-AF65-F5344CB8AC3E}">
        <p14:creationId xmlns:p14="http://schemas.microsoft.com/office/powerpoint/2010/main" val="1417807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30</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【要因調査②】</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●艤装ﾗｲﾝ作業者の方が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ﾏｰｶｰを持つ際に手袋がﾏｰｸの部分に触れて汚れていることを発見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同じ番号の汚れ有り無しの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ﾏｰｶｰを準備し認識に違いが出るのか調査を</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行う</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ことにしました。●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30</a:t>
            </a:fld>
            <a:endParaRPr kumimoji="1" lang="ja-JP" altLang="en-US"/>
          </a:p>
        </p:txBody>
      </p:sp>
    </p:spTree>
    <p:extLst>
      <p:ext uri="{BB962C8B-B14F-4D97-AF65-F5344CB8AC3E}">
        <p14:creationId xmlns:p14="http://schemas.microsoft.com/office/powerpoint/2010/main" val="2257985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【要因調査②】</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調査方法は､ﾗｲﾝ外にﾗｲﾝと同じ条件で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ﾏｰｶｰの認識を行う為</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ｶﾒﾗとﾏｰｶｰの距離が●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2400mm</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になるような環境を整備し調査を</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行い</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31</a:t>
            </a:fld>
            <a:endParaRPr kumimoji="1" lang="ja-JP" altLang="en-US"/>
          </a:p>
        </p:txBody>
      </p:sp>
    </p:spTree>
    <p:extLst>
      <p:ext uri="{BB962C8B-B14F-4D97-AF65-F5344CB8AC3E}">
        <p14:creationId xmlns:p14="http://schemas.microsoft.com/office/powerpoint/2010/main" val="2959521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【要因調査②】</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こちらは汚れ有り､無しの認識を調査した動画になります。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画面中央●赤枠内の数値は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ﾏｰｶｰの出力値、認識しやすさを表しています。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汚れ無しは数値が安定しているのに対して●汚れ有りは出力値が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になることがあり不安定だったことから●</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要因②は不具合の影響を与えていることが分かりました。●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32</a:t>
            </a:fld>
            <a:endParaRPr kumimoji="1" lang="ja-JP" altLang="en-US"/>
          </a:p>
        </p:txBody>
      </p:sp>
    </p:spTree>
    <p:extLst>
      <p:ext uri="{BB962C8B-B14F-4D97-AF65-F5344CB8AC3E}">
        <p14:creationId xmlns:p14="http://schemas.microsoft.com/office/powerpoint/2010/main" val="313637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【要因調査③】</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つ目の｢認識しにくい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ﾏｰｶｰを使用している｣ですが、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ﾏｰｶｰは任意でﾃﾞｻﾞｲﾝを決めており､ﾃﾞｻﾞｲﾝによっては認識しにくいものがあります。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過去に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をﾗｲﾝ外にて使用可否の優先順位を決めていましたが、</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●｢ﾗｲﾝ内とﾗｲﾝ外では環境が違う為、●実際のﾗｲﾝ各停止位置で全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ﾏｰｶｰの認識を確認してみよう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｣と、ﾒﾝﾊﾞｰに声を掛け、調査を行うことにしました。●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33</a:t>
            </a:fld>
            <a:endParaRPr kumimoji="1" lang="ja-JP" altLang="en-US"/>
          </a:p>
        </p:txBody>
      </p:sp>
    </p:spTree>
    <p:extLst>
      <p:ext uri="{BB962C8B-B14F-4D97-AF65-F5344CB8AC3E}">
        <p14:creationId xmlns:p14="http://schemas.microsoft.com/office/powerpoint/2010/main" val="686687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34</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【要因調査③】</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車両上の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ﾏｰｶｰを入れ替えて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秒間で出力値が｢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｣になるﾀｲﾐﾝｸﾞが何回あるかを各ﾗｲﾝ停止位置、全ﾏｰｶｰで確認しました。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結果、●ﾗｲﾝ投入可能としていたﾏｰｶｰ</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枚の内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枚が全行程の停止位置で出力値が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になることがありました。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より認識が安定しているﾏｰｶｰがあることから</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●要因③は不具合の影響を与えていることが分かりました。●</a:t>
            </a:r>
          </a:p>
          <a:p>
            <a:endParaRPr kumimoji="1" lang="ja-JP" altLang="en-US" u="none"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34</a:t>
            </a:fld>
            <a:endParaRPr kumimoji="1" lang="ja-JP" altLang="en-US"/>
          </a:p>
        </p:txBody>
      </p:sp>
    </p:spTree>
    <p:extLst>
      <p:ext uri="{BB962C8B-B14F-4D97-AF65-F5344CB8AC3E}">
        <p14:creationId xmlns:p14="http://schemas.microsoft.com/office/powerpoint/2010/main" val="2624631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35</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【要因調査③】</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ﾏｰｶｰのﾃﾞｻﾞｲﾝを比較してみるとｺﾝﾄﾗｽﾄがはっきりしているものが認識しやすいことがわかりました。●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また､ｶﾒﾗとﾏｰｶｰの距離を近づけるとｺﾝﾄﾗｽﾄの強弱に関わらず全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ﾏｰｶｰの認識が安定していましたが､</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距離を遠くすると認識が不安定になるﾏｰｶｰがありました｡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その為ｶﾒﾗとﾏｰｶｰ間の距離が遠い、使用環境に対してｶﾒﾗのｽﾍﾟｯｸが足りていない等も要因となりえます</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●しかし、ｶﾒﾗとﾏｰｶｰ間の距離を近づけるのはﾊﾟｿｺﾝの設定変更が必要な為莫大な工数が必要となる、</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ｶﾒﾗのｽﾍﾟｯｸ変更はｺｽﾄがかかるだけでなく効果が出るかも不透明な為、対策立案ではそれ以外の対策案を出す必要があります。●</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35</a:t>
            </a:fld>
            <a:endParaRPr kumimoji="1" lang="ja-JP" altLang="en-US"/>
          </a:p>
        </p:txBody>
      </p:sp>
    </p:spTree>
    <p:extLst>
      <p:ext uri="{BB962C8B-B14F-4D97-AF65-F5344CB8AC3E}">
        <p14:creationId xmlns:p14="http://schemas.microsoft.com/office/powerpoint/2010/main" val="2267346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36</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【要因調査結果】</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800" dirty="0">
                <a:effectLst/>
                <a:ea typeface="游明朝" panose="02020400000000000000" pitchFamily="18" charset="-128"/>
                <a:cs typeface="Times New Roman" panose="02020603050405020304" pitchFamily="18" charset="0"/>
              </a:rPr>
              <a:t>調査した結果、●要因</a:t>
            </a:r>
            <a:r>
              <a:rPr lang="en-US" altLang="ja-JP" sz="1800" dirty="0">
                <a:effectLst/>
                <a:ea typeface="游明朝" panose="02020400000000000000" pitchFamily="18" charset="-128"/>
                <a:cs typeface="Times New Roman" panose="02020603050405020304" pitchFamily="18" charset="0"/>
              </a:rPr>
              <a:t>3</a:t>
            </a:r>
            <a:r>
              <a:rPr lang="ja-JP" altLang="ja-JP" sz="1800" dirty="0">
                <a:effectLst/>
                <a:ea typeface="游明朝" panose="02020400000000000000" pitchFamily="18" charset="-128"/>
                <a:cs typeface="Times New Roman" panose="02020603050405020304" pitchFamily="18" charset="0"/>
              </a:rPr>
              <a:t>つは全て不具合の影響を与えていることが判明しました。●</a:t>
            </a:r>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36</a:t>
            </a:fld>
            <a:endParaRPr kumimoji="1" lang="ja-JP" altLang="en-US"/>
          </a:p>
        </p:txBody>
      </p:sp>
    </p:spTree>
    <p:extLst>
      <p:ext uri="{BB962C8B-B14F-4D97-AF65-F5344CB8AC3E}">
        <p14:creationId xmlns:p14="http://schemas.microsoft.com/office/powerpoint/2010/main" val="1307619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37</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【対策立案】</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｢対策立案｣です。●今回、</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つの対策を</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行う</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ことにしました。●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37</a:t>
            </a:fld>
            <a:endParaRPr kumimoji="1" lang="ja-JP" altLang="en-US"/>
          </a:p>
        </p:txBody>
      </p:sp>
    </p:spTree>
    <p:extLst>
      <p:ext uri="{BB962C8B-B14F-4D97-AF65-F5344CB8AC3E}">
        <p14:creationId xmlns:p14="http://schemas.microsoft.com/office/powerpoint/2010/main" val="3807477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38</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ﾏｰｶｰの角度による影響｣</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ﾏｰｶｰの角度による影響｣の対策立案は…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車種毎にﾏｰｶｰの角度を調整するのは、作業者の負担になる為､避けたい｡</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そこで私から●｢現状のﾏｰｶｰｹｰｽはﾔﾘｽ専用品の為、材質や形状を変更して全車種角度が一定になるｹｰｽを作成しよう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｣と意見を出し､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実施</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することに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38</a:t>
            </a:fld>
            <a:endParaRPr kumimoji="1" lang="ja-JP" altLang="en-US"/>
          </a:p>
        </p:txBody>
      </p:sp>
    </p:spTree>
    <p:extLst>
      <p:ext uri="{BB962C8B-B14F-4D97-AF65-F5344CB8AC3E}">
        <p14:creationId xmlns:p14="http://schemas.microsoft.com/office/powerpoint/2010/main" val="3740590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39</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【対策実施】対策①ﾏｰｶｰｹｰｽ変更</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現状のﾏｰｶｰｹｰｽは●ｺﾞﾑﾏｯﾄを使用していましたが、ｺﾞﾑﾏｯﾄだとﾙｰﾌ形状に沿ってたわんでしまう為</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●材質をﾌﾟﾗｽﾁｯｸﾀﾞﾝﾎﾞｰﾙに変更することにしました。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この対策でたわむことが無くなり●ﾙｰﾌ形状による角度の影響を減少させることが出来ました。●</a:t>
            </a:r>
          </a:p>
          <a:p>
            <a:endParaRPr lang="en-US" altLang="ja-JP" sz="1200" dirty="0">
              <a:solidFill>
                <a:sysClr val="windowText" lastClr="000000"/>
              </a:solidFill>
            </a:endParaRP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39</a:t>
            </a:fld>
            <a:endParaRPr kumimoji="1" lang="ja-JP" altLang="en-US"/>
          </a:p>
        </p:txBody>
      </p:sp>
    </p:spTree>
    <p:extLst>
      <p:ext uri="{BB962C8B-B14F-4D97-AF65-F5344CB8AC3E}">
        <p14:creationId xmlns:p14="http://schemas.microsoft.com/office/powerpoint/2010/main" val="330375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1963"/>
            <a:ext cx="7050087" cy="3965575"/>
          </a:xfrm>
          <a:prstGeom prst="rect">
            <a:avLst/>
          </a:prstGeom>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【工場紹介】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元町工場は●アジア初の乗用車専門工場として建てられ</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現在では●電気自動車や燃料電池自動車､ハイブリッド自動車､スポーツカーなど､多種多様な車を生産しています｡●</a:t>
            </a:r>
          </a:p>
        </p:txBody>
      </p:sp>
    </p:spTree>
    <p:extLst>
      <p:ext uri="{BB962C8B-B14F-4D97-AF65-F5344CB8AC3E}">
        <p14:creationId xmlns:p14="http://schemas.microsoft.com/office/powerpoint/2010/main" val="3218735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40</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【対策実施】対策①ﾏｰｶｰｹｰｽ変更</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また、ﾌﾟﾗｽﾁｯｸﾀﾞﾝﾎﾞｰﾙそのままの状態だと車両への傷やﾙｰﾌ上でﾏｰｶｰが動いて落下する恐れがある為、傷防止ﾃｰﾌﾟを巻いて防止しています。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変更後ﾔﾘｽ、ｶﾛｰﾗ共に認識を確認し、ﾔﾘｽは現状維持、ｶﾛｰﾗは向上させることが出来た為、</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●効果は〇です。●</a:t>
            </a:r>
          </a:p>
          <a:p>
            <a:endParaRPr lang="en-US" altLang="ja-JP" sz="1200" dirty="0">
              <a:solidFill>
                <a:sysClr val="windowText" lastClr="000000"/>
              </a:solidFill>
            </a:endParaRP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40</a:t>
            </a:fld>
            <a:endParaRPr kumimoji="1" lang="ja-JP" altLang="en-US"/>
          </a:p>
        </p:txBody>
      </p:sp>
    </p:spTree>
    <p:extLst>
      <p:ext uri="{BB962C8B-B14F-4D97-AF65-F5344CB8AC3E}">
        <p14:creationId xmlns:p14="http://schemas.microsoft.com/office/powerpoint/2010/main" val="3111664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41</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ﾏｰｶｰ表面汚れ｣</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ﾏｰｶｰ表面汚れ｣の対策立案は…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新入社員の濱田君が自分なりに考え</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｢定期清掃や交換を行っていけば異常を未然防止できそうですね</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｣と案を出し</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上畑ｻｰｸﾙﾘｰﾀﾞｰがﾌｫﾛｰに入ります。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●｢ちょっと待って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汚れの発生原因が分かっているんだから汚れないようにする対策は出来ないかな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｣すると濱田君が</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●｢ﾏｰｶｰｹｰｽを大きくしてﾏｰｸの部分に触れないようにするのはどうでしょうか？｣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●と良い案を出し、実施することに。●</a:t>
            </a: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41</a:t>
            </a:fld>
            <a:endParaRPr kumimoji="1" lang="ja-JP" altLang="en-US"/>
          </a:p>
        </p:txBody>
      </p:sp>
    </p:spTree>
    <p:extLst>
      <p:ext uri="{BB962C8B-B14F-4D97-AF65-F5344CB8AC3E}">
        <p14:creationId xmlns:p14="http://schemas.microsoft.com/office/powerpoint/2010/main" val="2271482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42</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【対策実施】対策②</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ﾏｰｶｰｹｰｽｻｲｽﾞｱｯﾌﾟ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ﾏｰｶｰｹｰｽのｻｲｽﾞを大きくすることによりﾏｰｸ部分の汚れが防げるようになった為、</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●効果は〇です。●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42</a:t>
            </a:fld>
            <a:endParaRPr kumimoji="1" lang="ja-JP" altLang="en-US"/>
          </a:p>
        </p:txBody>
      </p:sp>
    </p:spTree>
    <p:extLst>
      <p:ext uri="{BB962C8B-B14F-4D97-AF65-F5344CB8AC3E}">
        <p14:creationId xmlns:p14="http://schemas.microsoft.com/office/powerpoint/2010/main" val="1866877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43</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ﾏｰｶｰ選定不良｣</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｢認識しにくい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ﾏｰｶｰを使用している｣の対策は…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全工程で安定して認識する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ﾏｰｶｰが現状</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枚の内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枚しかない為、</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●設備導入担当者の方に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ﾏｰｶｰの種類を●</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No.51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まで新たに作成、設定していただき、早速認識を確認することに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43</a:t>
            </a:fld>
            <a:endParaRPr kumimoji="1" lang="ja-JP" altLang="en-US"/>
          </a:p>
        </p:txBody>
      </p:sp>
    </p:spTree>
    <p:extLst>
      <p:ext uri="{BB962C8B-B14F-4D97-AF65-F5344CB8AC3E}">
        <p14:creationId xmlns:p14="http://schemas.microsoft.com/office/powerpoint/2010/main" val="3574376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44</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【対策実施】対策③</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ﾏｰｶｰ再選定</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調査結果をもとに使用可否の優先順位をつけ</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●ﾗｲﾝで使用している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ﾏｰｶｰと入れ替えを</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行い</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●ﾏｰｶｰ入れ替え後検知不良の発生が無くなった為、●効果は〇です。●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44</a:t>
            </a:fld>
            <a:endParaRPr kumimoji="1" lang="ja-JP" altLang="en-US"/>
          </a:p>
        </p:txBody>
      </p:sp>
    </p:spTree>
    <p:extLst>
      <p:ext uri="{BB962C8B-B14F-4D97-AF65-F5344CB8AC3E}">
        <p14:creationId xmlns:p14="http://schemas.microsoft.com/office/powerpoint/2010/main" val="3586572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45</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【効果確認】</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｢効果の確認｣ですがこのようになっています。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月末までに目標を達成することが出来ました。●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45</a:t>
            </a:fld>
            <a:endParaRPr kumimoji="1" lang="ja-JP" altLang="en-US"/>
          </a:p>
        </p:txBody>
      </p:sp>
    </p:spTree>
    <p:extLst>
      <p:ext uri="{BB962C8B-B14F-4D97-AF65-F5344CB8AC3E}">
        <p14:creationId xmlns:p14="http://schemas.microsoft.com/office/powerpoint/2010/main" val="3838170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46</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【標準化】</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｢標準化｣です。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｢新車種導入時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ﾏｰｶｰの角度と認識率を設備導入担当者が確認する｣●等の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つの標準化を設定しました●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そして</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新車種の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LBX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導入</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ﾀｲﾐﾝｸﾞでこの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標準化を基に調査を実施し､現在も異常</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件を継続しています｡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46</a:t>
            </a:fld>
            <a:endParaRPr kumimoji="1" lang="ja-JP" altLang="en-US"/>
          </a:p>
        </p:txBody>
      </p:sp>
    </p:spTree>
    <p:extLst>
      <p:ext uri="{BB962C8B-B14F-4D97-AF65-F5344CB8AC3E}">
        <p14:creationId xmlns:p14="http://schemas.microsoft.com/office/powerpoint/2010/main" val="4258802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47</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【ｻｰｸﾙﾚﾍﾞﾙ】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活動後のｻｰｸﾙﾚﾍﾞﾙですがこのようになっています。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今回の活動を通して中堅、若手のﾘｰﾀﾞｰｼｯﾌﾟや技能が身に付き、●ｻｰｸﾙﾚﾍﾞﾙが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に向上しました。●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47</a:t>
            </a:fld>
            <a:endParaRPr kumimoji="1" lang="ja-JP" altLang="en-US"/>
          </a:p>
        </p:txBody>
      </p:sp>
    </p:spTree>
    <p:extLst>
      <p:ext uri="{BB962C8B-B14F-4D97-AF65-F5344CB8AC3E}">
        <p14:creationId xmlns:p14="http://schemas.microsoft.com/office/powerpoint/2010/main" val="1416497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48</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【反省と今後の進め方】</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今回の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QC</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活動を通して現地現物で物事を見て考え、行動することの大切さを改めて感じました。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この経験を生かして今後の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QC</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活動でもﾘｰﾀﾞｰｼｯﾌﾟを発揮し､問題解決に取り組んでいきます｡●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48</a:t>
            </a:fld>
            <a:endParaRPr kumimoji="1" lang="ja-JP" altLang="en-US"/>
          </a:p>
        </p:txBody>
      </p:sp>
    </p:spTree>
    <p:extLst>
      <p:ext uri="{BB962C8B-B14F-4D97-AF65-F5344CB8AC3E}">
        <p14:creationId xmlns:p14="http://schemas.microsoft.com/office/powerpoint/2010/main" val="1635287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以上で発表を終わります｡ご清聴ありがとうございました｡</a:t>
            </a:r>
          </a:p>
        </p:txBody>
      </p:sp>
    </p:spTree>
    <p:extLst>
      <p:ext uri="{BB962C8B-B14F-4D97-AF65-F5344CB8AC3E}">
        <p14:creationId xmlns:p14="http://schemas.microsoft.com/office/powerpoint/2010/main" val="196483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1963"/>
            <a:ext cx="7050087" cy="3965575"/>
          </a:xfrm>
          <a:prstGeom prst="rect">
            <a:avLst/>
          </a:prstGeom>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【職場紹介】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職場の紹介をします。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私は●元町工場の組立保全に所属しており主な業務は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●「足廻りに特化した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ﾔﾘｽと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ｶﾛｰﾗを生産する｣組立ﾗｲﾝ設備の保守保全をしています。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以降</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ﾔﾘｽと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ｶﾛｰﾗの名称をﾔﾘｽとｶﾛｰﾗへ省略して発表させていただきます｡●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980524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1963"/>
            <a:ext cx="7050087" cy="3965575"/>
          </a:xfrm>
          <a:prstGeom prst="rect">
            <a:avLst/>
          </a:prstGeom>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【職場の目指す姿】</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私たち保全課は</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●①壊れない設備管理</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●②壊れたら早く直す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●③壊れても生産出来る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●④壊れない設備づくり</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この４つを軸に｢幸せの量産｣品質の良い車をお客様に早く届けたい！をモットーに日々生産支援を行っています｡●</a:t>
            </a:r>
          </a:p>
        </p:txBody>
      </p:sp>
    </p:spTree>
    <p:extLst>
      <p:ext uri="{BB962C8B-B14F-4D97-AF65-F5344CB8AC3E}">
        <p14:creationId xmlns:p14="http://schemas.microsoft.com/office/powerpoint/2010/main" val="134215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461963"/>
            <a:ext cx="7050087" cy="3965575"/>
          </a:xfrm>
          <a:prstGeom prst="rect">
            <a:avLst/>
          </a:prstGeom>
        </p:spPr>
      </p:sp>
      <p:sp>
        <p:nvSpPr>
          <p:cNvPr id="3" name="ノート プレースホルダー 2"/>
          <p:cNvSpPr>
            <a:spLocks noGrp="1"/>
          </p:cNvSpPr>
          <p:nvPr>
            <p:ph type="body" idx="1"/>
          </p:nvPr>
        </p:nvSpPr>
        <p:spPr>
          <a:xfrm>
            <a:off x="366564" y="4550121"/>
            <a:ext cx="9190279" cy="1896608"/>
          </a:xfrm>
          <a:prstGeom prst="rect">
            <a:avLst/>
          </a:prstGeom>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【ｻｰｸﾙの紹介】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私たちのｻｰｸﾙは、年齢構成がベテラン、中堅、若年層に分かれたバランスの取れたｻｰｸﾙです。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●近年ではダイバシティも進み、女性社員も増加しました。●</a:t>
            </a:r>
          </a:p>
          <a:p>
            <a:endParaRPr kumimoji="1" lang="en-US" altLang="ja-JP" dirty="0"/>
          </a:p>
        </p:txBody>
      </p:sp>
    </p:spTree>
    <p:extLst>
      <p:ext uri="{BB962C8B-B14F-4D97-AF65-F5344CB8AC3E}">
        <p14:creationId xmlns:p14="http://schemas.microsoft.com/office/powerpoint/2010/main" val="225182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【ｻｰｸﾙﾚﾍﾞﾙ】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ｻｰｸﾙﾚﾍﾞﾙですが現状レベルが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となっています。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●｢ｻｰｸﾙの特徴｣は中堅、若手主体で活動している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●｢ｻｰｸﾙの強み｣は日々の故障対応を通して中堅層に問題解決ｽﾃｯﾌﾟが染みついている</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●｢ｻｰｸﾙの弱み｣は中堅層、若手の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軸全体が低く特に特殊な設備が多い為知識や技能が身についていない●</a:t>
            </a:r>
          </a:p>
          <a:p>
            <a:endParaRPr kumimoji="1" lang="en-US" altLang="ja-JP" sz="1200" b="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8</a:t>
            </a:fld>
            <a:endParaRPr kumimoji="1" lang="ja-JP" altLang="en-US"/>
          </a:p>
        </p:txBody>
      </p:sp>
    </p:spTree>
    <p:extLst>
      <p:ext uri="{BB962C8B-B14F-4D97-AF65-F5344CB8AC3E}">
        <p14:creationId xmlns:p14="http://schemas.microsoft.com/office/powerpoint/2010/main" val="7262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9</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【取り組むﾃｰﾏ選定】</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●ﾒﾝﾊﾞｰに困りごとを挙げてもらうとこのようになりました。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月の艤装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の●異常件数、ﾗｲﾝ停止時間が最も多く、拡大傾向もｶﾛｰﾗ導入ﾀｲﾐﾝｸﾞで増加しています。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その為、今回私たちのｻｰｸﾙでは｢艤装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AGV</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異常</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撲滅</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｣について取り組むことにしました。●</a:t>
            </a:r>
          </a:p>
        </p:txBody>
      </p:sp>
      <p:sp>
        <p:nvSpPr>
          <p:cNvPr id="4" name="スライド番号プレースホルダー 3"/>
          <p:cNvSpPr>
            <a:spLocks noGrp="1"/>
          </p:cNvSpPr>
          <p:nvPr>
            <p:ph type="sldNum" sz="quarter" idx="5"/>
          </p:nvPr>
        </p:nvSpPr>
        <p:spPr/>
        <p:txBody>
          <a:bodyPr/>
          <a:lstStyle/>
          <a:p>
            <a:fld id="{78046790-6F72-4EFD-9842-4E4ECAE25E14}" type="slidenum">
              <a:rPr kumimoji="1" lang="ja-JP" altLang="en-US" smtClean="0"/>
              <a:t>9</a:t>
            </a:fld>
            <a:endParaRPr kumimoji="1" lang="ja-JP" altLang="en-US"/>
          </a:p>
        </p:txBody>
      </p:sp>
    </p:spTree>
    <p:extLst>
      <p:ext uri="{BB962C8B-B14F-4D97-AF65-F5344CB8AC3E}">
        <p14:creationId xmlns:p14="http://schemas.microsoft.com/office/powerpoint/2010/main" val="4166516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B83F82-C48F-98F3-570A-C03BC78DCE8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D4C73DB-61F5-70D4-955D-9CFE6E9FD7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3B706F1-4EE1-53C2-0824-3A4FC4A8B98E}"/>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CF79B8BE-8B0D-FDF6-432A-46526397DD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F00F3B-1952-C627-B935-F08AD353CD59}"/>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84093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A3A7BE-1863-2703-E07D-987C4BD4448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52CB24-B856-14C2-9B39-7D69CA28A0C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1D794E-D786-8213-8BE3-E43CA7E0DDCD}"/>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D469E74C-67B2-3506-19B4-B88519095C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E93D6F-93BC-1DCB-8325-E8847E206BE2}"/>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366125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B4632A3-D5E6-58FB-9C4C-7A086018B94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583DAFC-47B8-255F-6193-D38B6F9500A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2FA87E-A1AA-EC4A-68BE-901F4570574D}"/>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2305D40F-3A44-366C-71D6-51A2281CD0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1465DF-9F7E-B899-7796-BE4ED190195E}"/>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389173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883B63-2598-8A51-5070-59E08FBF33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ECF44BD-4228-51CE-9E37-E50038C8823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A42092-910D-BBA8-553E-DE694CD6F2AA}"/>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AD5B7480-219F-2478-8593-45E81BCC20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45DC85-9524-974A-4F3D-698DCED45C29}"/>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209967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EF7780-0F76-E03C-D7EE-17672620163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10D855-7FB2-4337-66A5-9AA8589D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ABBEDB-778D-5E49-81AC-8BFCFF157FBA}"/>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E3396CE2-E5A5-93B8-777C-A6B9C956F0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AAFF25-8661-31C8-C05A-2697613BE2D3}"/>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261456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AC9B3-06F0-69B7-6741-6EE0E1D9149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C30EE71-C524-19DE-F23E-35AE42860A7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2FAE3A6-D68B-4CE8-86C5-B24B970014D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E7937A4-4C29-70E0-295C-43DED7D20057}"/>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6" name="フッター プレースホルダー 5">
            <a:extLst>
              <a:ext uri="{FF2B5EF4-FFF2-40B4-BE49-F238E27FC236}">
                <a16:creationId xmlns:a16="http://schemas.microsoft.com/office/drawing/2014/main" id="{633554FF-CDD7-9ACE-36B9-7987B5D61D7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4F23BF-34C1-579A-45CD-D8E9335DBB95}"/>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1476294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F17F1-ADBE-3524-49D2-142F971A53F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0127879-8900-6F34-39C2-30E84A5B7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B59633C-EB61-74CC-DFE5-79AB7D350AA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C15B2D-698B-BE9D-3C60-5ADFB5E98B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A60D100-3A4D-99A3-2626-07986CEBF48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E375797-A658-9162-9DA2-9FF0E6891E4A}"/>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8" name="フッター プレースホルダー 7">
            <a:extLst>
              <a:ext uri="{FF2B5EF4-FFF2-40B4-BE49-F238E27FC236}">
                <a16:creationId xmlns:a16="http://schemas.microsoft.com/office/drawing/2014/main" id="{00B2D5FE-3E0F-3F38-035A-F335144E4A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D2C982D-1591-D858-29A0-7A20292035DC}"/>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203786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5280A5-C4C7-8209-3998-D60A90F0ABA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78DA9D-FEA5-2834-3497-B76B4847EF37}"/>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4" name="フッター プレースホルダー 3">
            <a:extLst>
              <a:ext uri="{FF2B5EF4-FFF2-40B4-BE49-F238E27FC236}">
                <a16:creationId xmlns:a16="http://schemas.microsoft.com/office/drawing/2014/main" id="{F4DAAABE-F280-DCEC-E472-68C238A321A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E7E1DB9-97B5-42A8-CF6C-78EA78021574}"/>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236414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F64C7C5-2C3C-9FB7-2759-6C886C66DD14}"/>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3" name="フッター プレースホルダー 2">
            <a:extLst>
              <a:ext uri="{FF2B5EF4-FFF2-40B4-BE49-F238E27FC236}">
                <a16:creationId xmlns:a16="http://schemas.microsoft.com/office/drawing/2014/main" id="{A2752D12-47A6-42C0-E675-F9CF8BD96B0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A589C1C-10E9-E890-D905-D16290E8AD64}"/>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366322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70A945-F490-9FB7-0A7A-333457872C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B478A63-EFB1-9981-313C-C0BAF84C20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819DBC7-5A4F-7FD3-BA55-18DBAD397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592F861-6E6A-34A3-FC01-BB91D87369C4}"/>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6" name="フッター プレースホルダー 5">
            <a:extLst>
              <a:ext uri="{FF2B5EF4-FFF2-40B4-BE49-F238E27FC236}">
                <a16:creationId xmlns:a16="http://schemas.microsoft.com/office/drawing/2014/main" id="{C34C0F36-C8EA-9BE9-FCAF-8B2808329F5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2CCE0D7-153D-F687-754C-21035D366A2D}"/>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107867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D8D4C0-765A-A769-2FDA-E084E3BD46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5B1635D-1693-FC4D-29A7-5BA3A9BF51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AF55F8-5547-8ACC-678B-35DBBFEE9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2017C03-DED8-64FF-7C7C-E6FC51CD9B1E}"/>
              </a:ext>
            </a:extLst>
          </p:cNvPr>
          <p:cNvSpPr>
            <a:spLocks noGrp="1"/>
          </p:cNvSpPr>
          <p:nvPr>
            <p:ph type="dt" sz="half" idx="10"/>
          </p:nvPr>
        </p:nvSpPr>
        <p:spPr/>
        <p:txBody>
          <a:bodyPr/>
          <a:lstStyle/>
          <a:p>
            <a:fld id="{C1F27985-89E7-470F-92D0-F0A35C0A65C7}" type="datetimeFigureOut">
              <a:rPr kumimoji="1" lang="ja-JP" altLang="en-US" smtClean="0"/>
              <a:t>2024/10/8</a:t>
            </a:fld>
            <a:endParaRPr kumimoji="1" lang="ja-JP" altLang="en-US"/>
          </a:p>
        </p:txBody>
      </p:sp>
      <p:sp>
        <p:nvSpPr>
          <p:cNvPr id="6" name="フッター プレースホルダー 5">
            <a:extLst>
              <a:ext uri="{FF2B5EF4-FFF2-40B4-BE49-F238E27FC236}">
                <a16:creationId xmlns:a16="http://schemas.microsoft.com/office/drawing/2014/main" id="{AC023A14-8510-07DC-234E-1644961766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31617A-0884-E7E7-C0B2-80342964509F}"/>
              </a:ext>
            </a:extLst>
          </p:cNvPr>
          <p:cNvSpPr>
            <a:spLocks noGrp="1"/>
          </p:cNvSpPr>
          <p:nvPr>
            <p:ph type="sldNum" sz="quarter" idx="12"/>
          </p:nvPr>
        </p:nvSpPr>
        <p:spPr/>
        <p:txBody>
          <a:body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275003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DAF5641-1CC2-2542-ADC2-FF49CAED3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688688-2EB5-F850-D572-D41890361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7E801D-90DF-D2C0-6EE9-340112F8FA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27985-89E7-470F-92D0-F0A35C0A65C7}"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C0BFCC12-A593-ECEE-EFC6-34E11689A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8968039-D5FF-F03F-BF01-74E5F3D79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80EAF-93B1-4C32-B497-08A057522B69}" type="slidenum">
              <a:rPr kumimoji="1" lang="ja-JP" altLang="en-US" smtClean="0"/>
              <a:t>‹#›</a:t>
            </a:fld>
            <a:endParaRPr kumimoji="1" lang="ja-JP" altLang="en-US"/>
          </a:p>
        </p:txBody>
      </p:sp>
    </p:spTree>
    <p:extLst>
      <p:ext uri="{BB962C8B-B14F-4D97-AF65-F5344CB8AC3E}">
        <p14:creationId xmlns:p14="http://schemas.microsoft.com/office/powerpoint/2010/main" val="2482843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9.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jpeg"/><Relationship Id="rId3" Type="http://schemas.openxmlformats.org/officeDocument/2006/relationships/image" Target="../media/image53.png"/><Relationship Id="rId7" Type="http://schemas.microsoft.com/office/2007/relationships/hdphoto" Target="../media/hdphoto14.wdp"/><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12.wdp"/><Relationship Id="rId5" Type="http://schemas.openxmlformats.org/officeDocument/2006/relationships/image" Target="../media/image55.jpeg"/><Relationship Id="rId10" Type="http://schemas.openxmlformats.org/officeDocument/2006/relationships/image" Target="../media/image49.png"/><Relationship Id="rId4" Type="http://schemas.openxmlformats.org/officeDocument/2006/relationships/image" Target="../media/image54.jpeg"/><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5.jpeg"/><Relationship Id="rId12" Type="http://schemas.microsoft.com/office/2007/relationships/hdphoto" Target="../media/hdphoto1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6.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60.jpe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65.png"/><Relationship Id="rId4" Type="http://schemas.openxmlformats.org/officeDocument/2006/relationships/image" Target="../media/image64.jpg"/></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image" Target="../media/image62.png"/><Relationship Id="rId7" Type="http://schemas.microsoft.com/office/2007/relationships/hdphoto" Target="../media/hdphoto13.wdp"/><Relationship Id="rId12" Type="http://schemas.microsoft.com/office/2007/relationships/hdphoto" Target="../media/hdphoto18.wdp"/><Relationship Id="rId2" Type="http://schemas.openxmlformats.org/officeDocument/2006/relationships/notesSlide" Target="../notesSlides/notesSlide16.xml"/><Relationship Id="rId16" Type="http://schemas.microsoft.com/office/2007/relationships/hdphoto" Target="../media/hdphoto20.wdp"/><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75.png"/><Relationship Id="rId5" Type="http://schemas.microsoft.com/office/2007/relationships/hdphoto" Target="../media/hdphoto12.wdp"/><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49.png"/><Relationship Id="rId9" Type="http://schemas.openxmlformats.org/officeDocument/2006/relationships/image" Target="../media/image73.png"/><Relationship Id="rId14"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1.jpeg"/><Relationship Id="rId13" Type="http://schemas.microsoft.com/office/2007/relationships/hdphoto" Target="../media/hdphoto23.wdp"/><Relationship Id="rId3" Type="http://schemas.openxmlformats.org/officeDocument/2006/relationships/image" Target="../media/image79.png"/><Relationship Id="rId7" Type="http://schemas.microsoft.com/office/2007/relationships/hdphoto" Target="../media/hdphoto14.wdp"/><Relationship Id="rId12"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22.wdp"/><Relationship Id="rId5" Type="http://schemas.openxmlformats.org/officeDocument/2006/relationships/image" Target="../media/image55.jpeg"/><Relationship Id="rId10" Type="http://schemas.openxmlformats.org/officeDocument/2006/relationships/image" Target="../media/image82.png"/><Relationship Id="rId4" Type="http://schemas.openxmlformats.org/officeDocument/2006/relationships/image" Target="../media/image80.jpe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18" Type="http://schemas.openxmlformats.org/officeDocument/2006/relationships/image" Target="../media/image9.png"/><Relationship Id="rId3" Type="http://schemas.openxmlformats.org/officeDocument/2006/relationships/image" Target="../media/image1.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6.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24" Type="http://schemas.openxmlformats.org/officeDocument/2006/relationships/image" Target="../media/image1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5.png"/><Relationship Id="rId19" Type="http://schemas.microsoft.com/office/2007/relationships/hdphoto" Target="../media/hdphoto8.wdp"/><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 Id="rId22"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emf"/><Relationship Id="rId7" Type="http://schemas.microsoft.com/office/2007/relationships/hdphoto" Target="../media/hdphoto2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27.png"/><Relationship Id="rId4" Type="http://schemas.openxmlformats.org/officeDocument/2006/relationships/image" Target="../media/image87.jpeg"/><Relationship Id="rId9" Type="http://schemas.microsoft.com/office/2007/relationships/hdphoto" Target="../media/hdphoto24.wdp"/></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9.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92.png"/><Relationship Id="rId5" Type="http://schemas.openxmlformats.org/officeDocument/2006/relationships/image" Target="../media/image61.png"/><Relationship Id="rId10" Type="http://schemas.openxmlformats.org/officeDocument/2006/relationships/image" Target="../media/image91.png"/><Relationship Id="rId4" Type="http://schemas.microsoft.com/office/2007/relationships/hdphoto" Target="../media/hdphoto12.wdp"/><Relationship Id="rId9" Type="http://schemas.microsoft.com/office/2007/relationships/hdphoto" Target="../media/hdphoto25.wdp"/></Relationships>
</file>

<file path=ppt/slides/_rels/slide23.xml.rels><?xml version="1.0" encoding="UTF-8" standalone="yes"?>
<Relationships xmlns="http://schemas.openxmlformats.org/package/2006/relationships"><Relationship Id="rId8" Type="http://schemas.microsoft.com/office/2007/relationships/hdphoto" Target="../media/hdphoto28.wdp"/><Relationship Id="rId13" Type="http://schemas.microsoft.com/office/2007/relationships/hdphoto" Target="../media/hdphoto29.wdp"/><Relationship Id="rId3" Type="http://schemas.openxmlformats.org/officeDocument/2006/relationships/image" Target="../media/image93.png"/><Relationship Id="rId7" Type="http://schemas.openxmlformats.org/officeDocument/2006/relationships/image" Target="../media/image95.png"/><Relationship Id="rId12"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7.wdp"/><Relationship Id="rId11" Type="http://schemas.microsoft.com/office/2007/relationships/hdphoto" Target="../media/hdphoto14.wdp"/><Relationship Id="rId5" Type="http://schemas.openxmlformats.org/officeDocument/2006/relationships/image" Target="../media/image94.png"/><Relationship Id="rId10" Type="http://schemas.openxmlformats.org/officeDocument/2006/relationships/image" Target="../media/image56.png"/><Relationship Id="rId4" Type="http://schemas.microsoft.com/office/2007/relationships/hdphoto" Target="../media/hdphoto26.wdp"/><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jpe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10" Type="http://schemas.microsoft.com/office/2007/relationships/hdphoto" Target="../media/hdphoto30.wdp"/><Relationship Id="rId4" Type="http://schemas.openxmlformats.org/officeDocument/2006/relationships/image" Target="../media/image98.jpeg"/><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jpeg"/><Relationship Id="rId18" Type="http://schemas.openxmlformats.org/officeDocument/2006/relationships/image" Target="../media/image112.png"/><Relationship Id="rId3" Type="http://schemas.openxmlformats.org/officeDocument/2006/relationships/image" Target="../media/image103.png"/><Relationship Id="rId21" Type="http://schemas.microsoft.com/office/2007/relationships/hdphoto" Target="../media/hdphoto13.wdp"/><Relationship Id="rId7" Type="http://schemas.microsoft.com/office/2007/relationships/hdphoto" Target="../media/hdphoto32.wdp"/><Relationship Id="rId12" Type="http://schemas.openxmlformats.org/officeDocument/2006/relationships/image" Target="../media/image108.jpeg"/><Relationship Id="rId17" Type="http://schemas.openxmlformats.org/officeDocument/2006/relationships/image" Target="../media/image47.png"/><Relationship Id="rId2" Type="http://schemas.openxmlformats.org/officeDocument/2006/relationships/notesSlide" Target="../notesSlides/notesSlide25.xml"/><Relationship Id="rId16" Type="http://schemas.microsoft.com/office/2007/relationships/hdphoto" Target="../media/hdphoto35.wdp"/><Relationship Id="rId20"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5.png"/><Relationship Id="rId11" Type="http://schemas.microsoft.com/office/2007/relationships/hdphoto" Target="../media/hdphoto34.wdp"/><Relationship Id="rId5" Type="http://schemas.openxmlformats.org/officeDocument/2006/relationships/image" Target="../media/image104.jpeg"/><Relationship Id="rId15" Type="http://schemas.openxmlformats.org/officeDocument/2006/relationships/image" Target="../media/image111.png"/><Relationship Id="rId10" Type="http://schemas.openxmlformats.org/officeDocument/2006/relationships/image" Target="../media/image107.png"/><Relationship Id="rId19" Type="http://schemas.microsoft.com/office/2007/relationships/hdphoto" Target="../media/hdphoto36.wdp"/><Relationship Id="rId4" Type="http://schemas.microsoft.com/office/2007/relationships/hdphoto" Target="../media/hdphoto31.wdp"/><Relationship Id="rId9" Type="http://schemas.microsoft.com/office/2007/relationships/hdphoto" Target="../media/hdphoto33.wdp"/><Relationship Id="rId14" Type="http://schemas.openxmlformats.org/officeDocument/2006/relationships/image" Target="../media/image110.png"/></Relationships>
</file>

<file path=ppt/slides/_rels/slide26.xml.rels><?xml version="1.0" encoding="UTF-8" standalone="yes"?>
<Relationships xmlns="http://schemas.openxmlformats.org/package/2006/relationships"><Relationship Id="rId8" Type="http://schemas.microsoft.com/office/2007/relationships/hdphoto" Target="../media/hdphoto37.wdp"/><Relationship Id="rId13" Type="http://schemas.openxmlformats.org/officeDocument/2006/relationships/image" Target="../media/image110.png"/><Relationship Id="rId3" Type="http://schemas.openxmlformats.org/officeDocument/2006/relationships/image" Target="../media/image49.png"/><Relationship Id="rId7" Type="http://schemas.openxmlformats.org/officeDocument/2006/relationships/image" Target="../media/image115.png"/><Relationship Id="rId12"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08.jpeg"/><Relationship Id="rId5" Type="http://schemas.openxmlformats.org/officeDocument/2006/relationships/image" Target="../media/image114.png"/><Relationship Id="rId15" Type="http://schemas.openxmlformats.org/officeDocument/2006/relationships/image" Target="../media/image117.emf"/><Relationship Id="rId10" Type="http://schemas.microsoft.com/office/2007/relationships/hdphoto" Target="../media/hdphoto38.wdp"/><Relationship Id="rId4" Type="http://schemas.microsoft.com/office/2007/relationships/hdphoto" Target="../media/hdphoto12.wdp"/><Relationship Id="rId9" Type="http://schemas.openxmlformats.org/officeDocument/2006/relationships/image" Target="../media/image116.png"/><Relationship Id="rId14" Type="http://schemas.microsoft.com/office/2007/relationships/hdphoto" Target="../media/hdphoto32.wdp"/></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emf"/><Relationship Id="rId7" Type="http://schemas.microsoft.com/office/2007/relationships/hdphoto" Target="../media/hdphoto40.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2.emf"/><Relationship Id="rId5" Type="http://schemas.microsoft.com/office/2007/relationships/hdphoto" Target="../media/hdphoto39.wdp"/><Relationship Id="rId10" Type="http://schemas.openxmlformats.org/officeDocument/2006/relationships/image" Target="../media/image104.jpeg"/><Relationship Id="rId4" Type="http://schemas.openxmlformats.org/officeDocument/2006/relationships/image" Target="../media/image119.png"/><Relationship Id="rId9" Type="http://schemas.microsoft.com/office/2007/relationships/hdphoto" Target="../media/hdphoto41.wdp"/></Relationships>
</file>

<file path=ppt/slides/_rels/slide28.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37.wdp"/><Relationship Id="rId3" Type="http://schemas.openxmlformats.org/officeDocument/2006/relationships/image" Target="../media/image123.emf"/><Relationship Id="rId7" Type="http://schemas.microsoft.com/office/2007/relationships/hdphoto" Target="../media/hdphoto38.wdp"/><Relationship Id="rId12"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5.png"/><Relationship Id="rId11" Type="http://schemas.microsoft.com/office/2007/relationships/hdphoto" Target="../media/hdphoto12.wdp"/><Relationship Id="rId5" Type="http://schemas.microsoft.com/office/2007/relationships/hdphoto" Target="../media/hdphoto42.wdp"/><Relationship Id="rId10" Type="http://schemas.openxmlformats.org/officeDocument/2006/relationships/image" Target="../media/image49.png"/><Relationship Id="rId4" Type="http://schemas.openxmlformats.org/officeDocument/2006/relationships/image" Target="../media/image124.png"/><Relationship Id="rId9" Type="http://schemas.microsoft.com/office/2007/relationships/hdphoto" Target="../media/hdphoto43.wdp"/></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microsoft.com/office/2007/relationships/hdphoto" Target="../media/hdphoto44.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4.png"/><Relationship Id="rId3" Type="http://schemas.openxmlformats.org/officeDocument/2006/relationships/image" Target="../media/image119.png"/><Relationship Id="rId7" Type="http://schemas.openxmlformats.org/officeDocument/2006/relationships/image" Target="../media/image131.emf"/><Relationship Id="rId12" Type="http://schemas.microsoft.com/office/2007/relationships/hdphoto" Target="../media/hdphoto16.wdp"/><Relationship Id="rId2" Type="http://schemas.openxmlformats.org/officeDocument/2006/relationships/notesSlide" Target="../notesSlides/notesSlide30.xml"/><Relationship Id="rId16" Type="http://schemas.microsoft.com/office/2007/relationships/hdphoto" Target="../media/hdphoto47.wdp"/><Relationship Id="rId1" Type="http://schemas.openxmlformats.org/officeDocument/2006/relationships/slideLayout" Target="../slideLayouts/slideLayout2.xml"/><Relationship Id="rId6" Type="http://schemas.microsoft.com/office/2007/relationships/hdphoto" Target="../media/hdphoto41.wdp"/><Relationship Id="rId11" Type="http://schemas.openxmlformats.org/officeDocument/2006/relationships/image" Target="../media/image65.png"/><Relationship Id="rId5" Type="http://schemas.openxmlformats.org/officeDocument/2006/relationships/image" Target="../media/image121.png"/><Relationship Id="rId15" Type="http://schemas.openxmlformats.org/officeDocument/2006/relationships/image" Target="../media/image135.png"/><Relationship Id="rId10" Type="http://schemas.microsoft.com/office/2007/relationships/hdphoto" Target="../media/hdphoto45.wdp"/><Relationship Id="rId4" Type="http://schemas.microsoft.com/office/2007/relationships/hdphoto" Target="../media/hdphoto39.wdp"/><Relationship Id="rId9" Type="http://schemas.openxmlformats.org/officeDocument/2006/relationships/image" Target="../media/image133.png"/><Relationship Id="rId14" Type="http://schemas.microsoft.com/office/2007/relationships/hdphoto" Target="../media/hdphoto46.wdp"/></Relationships>
</file>

<file path=ppt/slides/_rels/slide31.xml.rels><?xml version="1.0" encoding="UTF-8" standalone="yes"?>
<Relationships xmlns="http://schemas.openxmlformats.org/package/2006/relationships"><Relationship Id="rId8" Type="http://schemas.microsoft.com/office/2007/relationships/hdphoto" Target="../media/hdphoto49.wdp"/><Relationship Id="rId13" Type="http://schemas.openxmlformats.org/officeDocument/2006/relationships/image" Target="../media/image140.png"/><Relationship Id="rId3" Type="http://schemas.openxmlformats.org/officeDocument/2006/relationships/image" Target="../media/image111.png"/><Relationship Id="rId7" Type="http://schemas.openxmlformats.org/officeDocument/2006/relationships/image" Target="../media/image137.png"/><Relationship Id="rId12" Type="http://schemas.microsoft.com/office/2007/relationships/hdphoto" Target="../media/hdphoto51.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8.wdp"/><Relationship Id="rId11" Type="http://schemas.openxmlformats.org/officeDocument/2006/relationships/image" Target="../media/image139.png"/><Relationship Id="rId5" Type="http://schemas.openxmlformats.org/officeDocument/2006/relationships/image" Target="../media/image136.png"/><Relationship Id="rId10" Type="http://schemas.microsoft.com/office/2007/relationships/hdphoto" Target="../media/hdphoto50.wdp"/><Relationship Id="rId4" Type="http://schemas.microsoft.com/office/2007/relationships/hdphoto" Target="../media/hdphoto35.wdp"/><Relationship Id="rId9" Type="http://schemas.openxmlformats.org/officeDocument/2006/relationships/image" Target="../media/image138.png"/><Relationship Id="rId14" Type="http://schemas.microsoft.com/office/2007/relationships/hdphoto" Target="../media/hdphoto52.wdp"/></Relationships>
</file>

<file path=ppt/slides/_rels/slide32.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39.png"/><Relationship Id="rId3" Type="http://schemas.openxmlformats.org/officeDocument/2006/relationships/slideLayout" Target="../slideLayouts/slideLayout2.xml"/><Relationship Id="rId7" Type="http://schemas.openxmlformats.org/officeDocument/2006/relationships/image" Target="../media/image141.png"/><Relationship Id="rId12" Type="http://schemas.microsoft.com/office/2007/relationships/hdphoto" Target="../media/hdphoto53.wdp"/><Relationship Id="rId2" Type="http://schemas.openxmlformats.org/officeDocument/2006/relationships/video" Target="../media/media1.MOV"/><Relationship Id="rId1" Type="http://schemas.microsoft.com/office/2007/relationships/media" Target="../media/media1.MOV"/><Relationship Id="rId6" Type="http://schemas.microsoft.com/office/2007/relationships/hdphoto" Target="../media/hdphoto52.wdp"/><Relationship Id="rId11" Type="http://schemas.openxmlformats.org/officeDocument/2006/relationships/image" Target="../media/image143.png"/><Relationship Id="rId5" Type="http://schemas.openxmlformats.org/officeDocument/2006/relationships/image" Target="../media/image140.png"/><Relationship Id="rId10" Type="http://schemas.microsoft.com/office/2007/relationships/hdphoto" Target="../media/hdphoto49.wdp"/><Relationship Id="rId4" Type="http://schemas.openxmlformats.org/officeDocument/2006/relationships/notesSlide" Target="../notesSlides/notesSlide32.xml"/><Relationship Id="rId9" Type="http://schemas.openxmlformats.org/officeDocument/2006/relationships/image" Target="../media/image137.png"/><Relationship Id="rId14" Type="http://schemas.microsoft.com/office/2007/relationships/hdphoto" Target="../media/hdphoto51.wdp"/></Relationships>
</file>

<file path=ppt/slides/_rels/slide33.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1.png"/><Relationship Id="rId18" Type="http://schemas.microsoft.com/office/2007/relationships/hdphoto" Target="../media/hdphoto56.wdp"/><Relationship Id="rId3" Type="http://schemas.openxmlformats.org/officeDocument/2006/relationships/image" Target="../media/image144.emf"/><Relationship Id="rId7" Type="http://schemas.openxmlformats.org/officeDocument/2006/relationships/image" Target="../media/image148.png"/><Relationship Id="rId12" Type="http://schemas.microsoft.com/office/2007/relationships/hdphoto" Target="../media/hdphoto35.wdp"/><Relationship Id="rId17" Type="http://schemas.openxmlformats.org/officeDocument/2006/relationships/image" Target="../media/image153.png"/><Relationship Id="rId2" Type="http://schemas.openxmlformats.org/officeDocument/2006/relationships/notesSlide" Target="../notesSlides/notesSlide33.xml"/><Relationship Id="rId16"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11.png"/><Relationship Id="rId5" Type="http://schemas.openxmlformats.org/officeDocument/2006/relationships/image" Target="../media/image146.png"/><Relationship Id="rId15" Type="http://schemas.openxmlformats.org/officeDocument/2006/relationships/image" Target="../media/image89.png"/><Relationship Id="rId10" Type="http://schemas.microsoft.com/office/2007/relationships/hdphoto" Target="../media/hdphoto54.wdp"/><Relationship Id="rId19" Type="http://schemas.openxmlformats.org/officeDocument/2006/relationships/image" Target="../media/image154.png"/><Relationship Id="rId4" Type="http://schemas.openxmlformats.org/officeDocument/2006/relationships/image" Target="../media/image145.png"/><Relationship Id="rId9" Type="http://schemas.openxmlformats.org/officeDocument/2006/relationships/image" Target="../media/image150.png"/><Relationship Id="rId14" Type="http://schemas.microsoft.com/office/2007/relationships/hdphoto" Target="../media/hdphoto55.wdp"/></Relationships>
</file>

<file path=ppt/slides/_rels/slide34.xml.rels><?xml version="1.0" encoding="UTF-8" standalone="yes"?>
<Relationships xmlns="http://schemas.openxmlformats.org/package/2006/relationships"><Relationship Id="rId8" Type="http://schemas.openxmlformats.org/officeDocument/2006/relationships/image" Target="../media/image151.png"/><Relationship Id="rId13" Type="http://schemas.microsoft.com/office/2007/relationships/hdphoto" Target="../media/hdphoto52.wdp"/><Relationship Id="rId3" Type="http://schemas.openxmlformats.org/officeDocument/2006/relationships/image" Target="../media/image155.png"/><Relationship Id="rId7" Type="http://schemas.microsoft.com/office/2007/relationships/hdphoto" Target="../media/hdphoto35.wdp"/><Relationship Id="rId12" Type="http://schemas.openxmlformats.org/officeDocument/2006/relationships/image" Target="../media/image140.png"/><Relationship Id="rId2" Type="http://schemas.openxmlformats.org/officeDocument/2006/relationships/notesSlide" Target="../notesSlides/notesSlide34.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11.png"/><Relationship Id="rId11" Type="http://schemas.microsoft.com/office/2007/relationships/hdphoto" Target="../media/hdphoto51.wdp"/><Relationship Id="rId5" Type="http://schemas.microsoft.com/office/2007/relationships/hdphoto" Target="../media/hdphoto57.wdp"/><Relationship Id="rId15" Type="http://schemas.microsoft.com/office/2007/relationships/hdphoto" Target="../media/hdphoto25.wdp"/><Relationship Id="rId10" Type="http://schemas.openxmlformats.org/officeDocument/2006/relationships/image" Target="../media/image139.png"/><Relationship Id="rId4" Type="http://schemas.openxmlformats.org/officeDocument/2006/relationships/image" Target="../media/image156.png"/><Relationship Id="rId9" Type="http://schemas.microsoft.com/office/2007/relationships/hdphoto" Target="../media/hdphoto55.wdp"/><Relationship Id="rId1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microsoft.com/office/2007/relationships/hdphoto" Target="../media/hdphoto57.wdp"/><Relationship Id="rId13"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56.png"/><Relationship Id="rId12" Type="http://schemas.microsoft.com/office/2007/relationships/hdphoto" Target="../media/hdphoto58.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1.png"/><Relationship Id="rId5" Type="http://schemas.openxmlformats.org/officeDocument/2006/relationships/image" Target="../media/image159.png"/><Relationship Id="rId10" Type="http://schemas.microsoft.com/office/2007/relationships/hdphoto" Target="../media/hdphoto35.wdp"/><Relationship Id="rId4" Type="http://schemas.openxmlformats.org/officeDocument/2006/relationships/image" Target="../media/image158.png"/><Relationship Id="rId9" Type="http://schemas.openxmlformats.org/officeDocument/2006/relationships/image" Target="../media/image111.png"/><Relationship Id="rId14" Type="http://schemas.microsoft.com/office/2007/relationships/hdphoto" Target="../media/hdphoto59.wdp"/></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63.emf"/><Relationship Id="rId7" Type="http://schemas.microsoft.com/office/2007/relationships/hdphoto" Target="../media/hdphoto60.wdp"/><Relationship Id="rId12" Type="http://schemas.microsoft.com/office/2007/relationships/hdphoto" Target="../media/hdphoto37.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15.png"/><Relationship Id="rId5" Type="http://schemas.openxmlformats.org/officeDocument/2006/relationships/image" Target="../media/image165.png"/><Relationship Id="rId10" Type="http://schemas.openxmlformats.org/officeDocument/2006/relationships/image" Target="../media/image167.jpeg"/><Relationship Id="rId4" Type="http://schemas.openxmlformats.org/officeDocument/2006/relationships/image" Target="../media/image164.png"/><Relationship Id="rId9" Type="http://schemas.microsoft.com/office/2007/relationships/hdphoto" Target="../media/hdphoto38.wdp"/></Relationships>
</file>

<file path=ppt/slides/_rels/slide37.xml.rels><?xml version="1.0" encoding="UTF-8" standalone="yes"?>
<Relationships xmlns="http://schemas.openxmlformats.org/package/2006/relationships"><Relationship Id="rId8" Type="http://schemas.microsoft.com/office/2007/relationships/hdphoto" Target="../media/hdphoto61.wdp"/><Relationship Id="rId3" Type="http://schemas.openxmlformats.org/officeDocument/2006/relationships/image" Target="../media/image168.png"/><Relationship Id="rId7" Type="http://schemas.openxmlformats.org/officeDocument/2006/relationships/image" Target="../media/image170.png"/><Relationship Id="rId12" Type="http://schemas.openxmlformats.org/officeDocument/2006/relationships/image" Target="../media/image15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9.jpeg"/><Relationship Id="rId11" Type="http://schemas.openxmlformats.org/officeDocument/2006/relationships/image" Target="../media/image173.png"/><Relationship Id="rId5" Type="http://schemas.microsoft.com/office/2007/relationships/hdphoto" Target="../media/hdphoto38.wdp"/><Relationship Id="rId10" Type="http://schemas.openxmlformats.org/officeDocument/2006/relationships/image" Target="../media/image172.png"/><Relationship Id="rId4" Type="http://schemas.openxmlformats.org/officeDocument/2006/relationships/image" Target="../media/image116.png"/><Relationship Id="rId9" Type="http://schemas.openxmlformats.org/officeDocument/2006/relationships/image" Target="../media/image171.png"/></Relationships>
</file>

<file path=ppt/slides/_rels/slide38.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62.wdp"/><Relationship Id="rId11" Type="http://schemas.openxmlformats.org/officeDocument/2006/relationships/image" Target="../media/image89.png"/><Relationship Id="rId5" Type="http://schemas.openxmlformats.org/officeDocument/2006/relationships/image" Target="../media/image174.png"/><Relationship Id="rId10" Type="http://schemas.openxmlformats.org/officeDocument/2006/relationships/image" Target="../media/image47.png"/><Relationship Id="rId4" Type="http://schemas.microsoft.com/office/2007/relationships/hdphoto" Target="../media/hdphoto39.wdp"/><Relationship Id="rId9" Type="http://schemas.openxmlformats.org/officeDocument/2006/relationships/image" Target="../media/image175.png"/></Relationships>
</file>

<file path=ppt/slides/_rels/slide39.xml.rels><?xml version="1.0" encoding="UTF-8" standalone="yes"?>
<Relationships xmlns="http://schemas.openxmlformats.org/package/2006/relationships"><Relationship Id="rId8" Type="http://schemas.microsoft.com/office/2007/relationships/hdphoto" Target="../media/hdphoto64.wdp"/><Relationship Id="rId3" Type="http://schemas.openxmlformats.org/officeDocument/2006/relationships/image" Target="../media/image176.emf"/><Relationship Id="rId7"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63.wdp"/><Relationship Id="rId5" Type="http://schemas.openxmlformats.org/officeDocument/2006/relationships/image" Target="../media/image178.png"/><Relationship Id="rId10" Type="http://schemas.openxmlformats.org/officeDocument/2006/relationships/image" Target="../media/image181.emf"/><Relationship Id="rId4" Type="http://schemas.openxmlformats.org/officeDocument/2006/relationships/image" Target="../media/image177.emf"/><Relationship Id="rId9" Type="http://schemas.openxmlformats.org/officeDocument/2006/relationships/image" Target="../media/image180.em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microsoft.com/office/2007/relationships/hdphoto" Target="../media/hdphoto65.wdp"/><Relationship Id="rId3" Type="http://schemas.openxmlformats.org/officeDocument/2006/relationships/image" Target="../media/image182.jpeg"/><Relationship Id="rId7" Type="http://schemas.openxmlformats.org/officeDocument/2006/relationships/image" Target="../media/image18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119.png"/><Relationship Id="rId4" Type="http://schemas.openxmlformats.org/officeDocument/2006/relationships/image" Target="../media/image183.jpeg"/></Relationships>
</file>

<file path=ppt/slides/_rels/slide41.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89.png"/><Relationship Id="rId7" Type="http://schemas.openxmlformats.org/officeDocument/2006/relationships/image" Target="../media/image18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66.wdp"/><Relationship Id="rId11" Type="http://schemas.openxmlformats.org/officeDocument/2006/relationships/image" Target="../media/image47.png"/><Relationship Id="rId5" Type="http://schemas.openxmlformats.org/officeDocument/2006/relationships/image" Target="../media/image186.png"/><Relationship Id="rId10" Type="http://schemas.microsoft.com/office/2007/relationships/hdphoto" Target="../media/hdphoto68.wdp"/><Relationship Id="rId4" Type="http://schemas.openxmlformats.org/officeDocument/2006/relationships/image" Target="../media/image185.jpeg"/><Relationship Id="rId9" Type="http://schemas.openxmlformats.org/officeDocument/2006/relationships/image" Target="../media/image188.png"/></Relationships>
</file>

<file path=ppt/slides/_rels/slide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70.wdp"/><Relationship Id="rId5" Type="http://schemas.openxmlformats.org/officeDocument/2006/relationships/image" Target="../media/image190.png"/><Relationship Id="rId4" Type="http://schemas.microsoft.com/office/2007/relationships/hdphoto" Target="../media/hdphoto69.wdp"/></Relationships>
</file>

<file path=ppt/slides/_rels/slide4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openxmlformats.org/officeDocument/2006/relationships/image" Target="../media/image193.png"/><Relationship Id="rId12"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97.png"/><Relationship Id="rId5" Type="http://schemas.openxmlformats.org/officeDocument/2006/relationships/image" Target="../media/image148.png"/><Relationship Id="rId10" Type="http://schemas.openxmlformats.org/officeDocument/2006/relationships/image" Target="../media/image196.png"/><Relationship Id="rId4" Type="http://schemas.openxmlformats.org/officeDocument/2006/relationships/image" Target="../media/image192.png"/><Relationship Id="rId9" Type="http://schemas.openxmlformats.org/officeDocument/2006/relationships/image" Target="../media/image195.png"/></Relationships>
</file>

<file path=ppt/slides/_rels/slide44.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3.png"/><Relationship Id="rId18" Type="http://schemas.openxmlformats.org/officeDocument/2006/relationships/image" Target="../media/image208.png"/><Relationship Id="rId26" Type="http://schemas.openxmlformats.org/officeDocument/2006/relationships/image" Target="../media/image154.png"/><Relationship Id="rId3" Type="http://schemas.openxmlformats.org/officeDocument/2006/relationships/image" Target="../media/image198.png"/><Relationship Id="rId21" Type="http://schemas.openxmlformats.org/officeDocument/2006/relationships/image" Target="../media/image211.png"/><Relationship Id="rId7" Type="http://schemas.microsoft.com/office/2007/relationships/hdphoto" Target="../media/hdphoto35.wdp"/><Relationship Id="rId12" Type="http://schemas.openxmlformats.org/officeDocument/2006/relationships/image" Target="../media/image202.png"/><Relationship Id="rId17" Type="http://schemas.openxmlformats.org/officeDocument/2006/relationships/image" Target="../media/image207.png"/><Relationship Id="rId25" Type="http://schemas.microsoft.com/office/2007/relationships/hdphoto" Target="../media/hdphoto74.wdp"/><Relationship Id="rId2" Type="http://schemas.openxmlformats.org/officeDocument/2006/relationships/notesSlide" Target="../notesSlides/notesSlide44.xml"/><Relationship Id="rId16" Type="http://schemas.openxmlformats.org/officeDocument/2006/relationships/image" Target="../media/image206.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201.png"/><Relationship Id="rId24" Type="http://schemas.openxmlformats.org/officeDocument/2006/relationships/image" Target="../media/image213.png"/><Relationship Id="rId5" Type="http://schemas.openxmlformats.org/officeDocument/2006/relationships/image" Target="../media/image149.png"/><Relationship Id="rId15" Type="http://schemas.openxmlformats.org/officeDocument/2006/relationships/image" Target="../media/image205.png"/><Relationship Id="rId23" Type="http://schemas.microsoft.com/office/2007/relationships/hdphoto" Target="../media/hdphoto73.wdp"/><Relationship Id="rId10" Type="http://schemas.openxmlformats.org/officeDocument/2006/relationships/image" Target="../media/image200.png"/><Relationship Id="rId19" Type="http://schemas.openxmlformats.org/officeDocument/2006/relationships/image" Target="../media/image209.png"/><Relationship Id="rId4" Type="http://schemas.microsoft.com/office/2007/relationships/hdphoto" Target="../media/hdphoto71.wdp"/><Relationship Id="rId9" Type="http://schemas.microsoft.com/office/2007/relationships/hdphoto" Target="../media/hdphoto72.wdp"/><Relationship Id="rId14" Type="http://schemas.openxmlformats.org/officeDocument/2006/relationships/image" Target="../media/image204.png"/><Relationship Id="rId22" Type="http://schemas.openxmlformats.org/officeDocument/2006/relationships/image" Target="../media/image212.png"/><Relationship Id="rId27" Type="http://schemas.openxmlformats.org/officeDocument/2006/relationships/image" Target="../media/image152.png"/></Relationships>
</file>

<file path=ppt/slides/_rels/slide45.xml.rels><?xml version="1.0" encoding="UTF-8" standalone="yes"?>
<Relationships xmlns="http://schemas.openxmlformats.org/package/2006/relationships"><Relationship Id="rId8" Type="http://schemas.openxmlformats.org/officeDocument/2006/relationships/image" Target="../media/image217.png"/><Relationship Id="rId13" Type="http://schemas.microsoft.com/office/2007/relationships/hdphoto" Target="../media/hdphoto77.wdp"/><Relationship Id="rId3" Type="http://schemas.openxmlformats.org/officeDocument/2006/relationships/image" Target="../media/image214.png"/><Relationship Id="rId7" Type="http://schemas.microsoft.com/office/2007/relationships/hdphoto" Target="../media/hdphoto73.wdp"/><Relationship Id="rId12" Type="http://schemas.openxmlformats.org/officeDocument/2006/relationships/image" Target="../media/image21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12.png"/><Relationship Id="rId11" Type="http://schemas.microsoft.com/office/2007/relationships/hdphoto" Target="../media/hdphoto76.wdp"/><Relationship Id="rId5" Type="http://schemas.openxmlformats.org/officeDocument/2006/relationships/image" Target="../media/image216.png"/><Relationship Id="rId10" Type="http://schemas.openxmlformats.org/officeDocument/2006/relationships/image" Target="../media/image218.png"/><Relationship Id="rId4" Type="http://schemas.openxmlformats.org/officeDocument/2006/relationships/image" Target="../media/image215.png"/><Relationship Id="rId9" Type="http://schemas.microsoft.com/office/2007/relationships/hdphoto" Target="../media/hdphoto75.wdp"/><Relationship Id="rId14" Type="http://schemas.openxmlformats.org/officeDocument/2006/relationships/image" Target="../media/image220.png"/></Relationships>
</file>

<file path=ppt/slides/_rels/slide46.xml.rels><?xml version="1.0" encoding="UTF-8" standalone="yes"?>
<Relationships xmlns="http://schemas.openxmlformats.org/package/2006/relationships"><Relationship Id="rId8" Type="http://schemas.microsoft.com/office/2007/relationships/hdphoto" Target="../media/hdphoto79.wdp"/><Relationship Id="rId13" Type="http://schemas.openxmlformats.org/officeDocument/2006/relationships/image" Target="../media/image188.png"/><Relationship Id="rId3" Type="http://schemas.openxmlformats.org/officeDocument/2006/relationships/image" Target="../media/image221.png"/><Relationship Id="rId7" Type="http://schemas.openxmlformats.org/officeDocument/2006/relationships/image" Target="../media/image224.png"/><Relationship Id="rId12" Type="http://schemas.microsoft.com/office/2007/relationships/hdphoto" Target="../media/hdphoto52.wdp"/><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23.jpeg"/><Relationship Id="rId11" Type="http://schemas.openxmlformats.org/officeDocument/2006/relationships/image" Target="../media/image140.png"/><Relationship Id="rId5" Type="http://schemas.microsoft.com/office/2007/relationships/hdphoto" Target="../media/hdphoto78.wdp"/><Relationship Id="rId10" Type="http://schemas.microsoft.com/office/2007/relationships/hdphoto" Target="../media/hdphoto51.wdp"/><Relationship Id="rId4" Type="http://schemas.openxmlformats.org/officeDocument/2006/relationships/image" Target="../media/image222.png"/><Relationship Id="rId9" Type="http://schemas.openxmlformats.org/officeDocument/2006/relationships/image" Target="../media/image139.png"/><Relationship Id="rId14" Type="http://schemas.microsoft.com/office/2007/relationships/hdphoto" Target="../media/hdphoto68.wdp"/></Relationships>
</file>

<file path=ppt/slides/_rels/slide4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26.emf"/><Relationship Id="rId4" Type="http://schemas.openxmlformats.org/officeDocument/2006/relationships/image" Target="../media/image39.emf"/></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7.png"/><Relationship Id="rId7"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29.jpeg"/><Relationship Id="rId4" Type="http://schemas.openxmlformats.org/officeDocument/2006/relationships/image" Target="../media/image2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BF536C9-9848-D5FD-F4DD-9DBA96569784}"/>
              </a:ext>
            </a:extLst>
          </p:cNvPr>
          <p:cNvSpPr>
            <a:spLocks noGrp="1"/>
          </p:cNvSpPr>
          <p:nvPr>
            <p:ph type="title"/>
          </p:nvPr>
        </p:nvSpPr>
        <p:spPr>
          <a:xfrm>
            <a:off x="1762539" y="3429000"/>
            <a:ext cx="8812696" cy="1143000"/>
          </a:xfrm>
          <a:effectLst>
            <a:outerShdw blurRad="50800" dist="38100" dir="2700000" algn="tl" rotWithShape="0">
              <a:prstClr val="black">
                <a:alpha val="40000"/>
              </a:prstClr>
            </a:outerShdw>
          </a:effectLst>
        </p:spPr>
        <p:txBody>
          <a:bodyPr>
            <a:noAutofit/>
          </a:bodyPr>
          <a:lstStyle/>
          <a:p>
            <a:r>
              <a:rPr lang="ja-JP" altLang="en-US" sz="9600" dirty="0">
                <a:latin typeface="UD デジタル 教科書体 NP-B" panose="02020700000000000000" pitchFamily="18" charset="-128"/>
                <a:ea typeface="UD デジタル 教科書体 NP-B" panose="02020700000000000000" pitchFamily="18" charset="-128"/>
              </a:rPr>
              <a:t>しばらく</a:t>
            </a:r>
            <a:br>
              <a:rPr lang="en-US" altLang="ja-JP" sz="9600" dirty="0">
                <a:latin typeface="UD デジタル 教科書体 NP-B" panose="02020700000000000000" pitchFamily="18" charset="-128"/>
                <a:ea typeface="UD デジタル 教科書体 NP-B" panose="02020700000000000000" pitchFamily="18" charset="-128"/>
              </a:rPr>
            </a:br>
            <a:r>
              <a:rPr lang="ja-JP" altLang="en-US" sz="9600" dirty="0">
                <a:latin typeface="UD デジタル 教科書体 NP-B" panose="02020700000000000000" pitchFamily="18" charset="-128"/>
                <a:ea typeface="UD デジタル 教科書体 NP-B" panose="02020700000000000000" pitchFamily="18" charset="-128"/>
              </a:rPr>
              <a:t>お待ちください。</a:t>
            </a:r>
            <a:br>
              <a:rPr kumimoji="1" lang="en-US" altLang="ja-JP" sz="9600" dirty="0">
                <a:latin typeface="UD デジタル 教科書体 NP-B" panose="02020700000000000000" pitchFamily="18" charset="-128"/>
                <a:ea typeface="UD デジタル 教科書体 NP-B" panose="02020700000000000000" pitchFamily="18" charset="-128"/>
              </a:rPr>
            </a:br>
            <a:endParaRPr kumimoji="1" lang="ja-JP" altLang="en-US" sz="96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510998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吹き出し: 四角形 1331">
            <a:extLst>
              <a:ext uri="{FF2B5EF4-FFF2-40B4-BE49-F238E27FC236}">
                <a16:creationId xmlns:a16="http://schemas.microsoft.com/office/drawing/2014/main" id="{082D1585-17C8-DBF1-600B-19D523CCB8B7}"/>
              </a:ext>
            </a:extLst>
          </p:cNvPr>
          <p:cNvSpPr/>
          <p:nvPr/>
        </p:nvSpPr>
        <p:spPr>
          <a:xfrm>
            <a:off x="6427989" y="2557493"/>
            <a:ext cx="4837113" cy="3144655"/>
          </a:xfrm>
          <a:prstGeom prst="wedgeRectCallout">
            <a:avLst>
              <a:gd name="adj1" fmla="val -58955"/>
              <a:gd name="adj2" fmla="val 25757"/>
            </a:avLst>
          </a:prstGeom>
          <a:noFill/>
          <a:ln w="539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9" name="直線矢印コネクタ 1308">
            <a:extLst>
              <a:ext uri="{FF2B5EF4-FFF2-40B4-BE49-F238E27FC236}">
                <a16:creationId xmlns:a16="http://schemas.microsoft.com/office/drawing/2014/main" id="{8BE91F69-94F0-35E2-5FB7-B6484930D02E}"/>
              </a:ext>
            </a:extLst>
          </p:cNvPr>
          <p:cNvCxnSpPr>
            <a:cxnSpLocks/>
          </p:cNvCxnSpPr>
          <p:nvPr/>
        </p:nvCxnSpPr>
        <p:spPr>
          <a:xfrm>
            <a:off x="1317235" y="2275736"/>
            <a:ext cx="767157" cy="12804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ﾌﾟﾚ艤装→艤装矢印">
            <a:extLst>
              <a:ext uri="{FF2B5EF4-FFF2-40B4-BE49-F238E27FC236}">
                <a16:creationId xmlns:a16="http://schemas.microsoft.com/office/drawing/2014/main" id="{DDE44B20-6135-8739-D308-AB9BDD83E5A4}"/>
              </a:ext>
            </a:extLst>
          </p:cNvPr>
          <p:cNvSpPr/>
          <p:nvPr/>
        </p:nvSpPr>
        <p:spPr>
          <a:xfrm>
            <a:off x="436333" y="1825016"/>
            <a:ext cx="524582" cy="383868"/>
          </a:xfrm>
          <a:prstGeom prst="bentArrow">
            <a:avLst>
              <a:gd name="adj1" fmla="val 25000"/>
              <a:gd name="adj2" fmla="val 25000"/>
              <a:gd name="adj3" fmla="val 25000"/>
              <a:gd name="adj4" fmla="val 43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5" name="ﾌﾟﾚ艤装赤枠">
            <a:extLst>
              <a:ext uri="{FF2B5EF4-FFF2-40B4-BE49-F238E27FC236}">
                <a16:creationId xmlns:a16="http://schemas.microsoft.com/office/drawing/2014/main" id="{19ABA188-D43E-1669-495A-0D47D0186629}"/>
              </a:ext>
            </a:extLst>
          </p:cNvPr>
          <p:cNvSpPr/>
          <p:nvPr/>
        </p:nvSpPr>
        <p:spPr>
          <a:xfrm>
            <a:off x="218038" y="2266919"/>
            <a:ext cx="563840" cy="3527087"/>
          </a:xfrm>
          <a:prstGeom prst="rect">
            <a:avLst/>
          </a:prstGeom>
          <a:solidFill>
            <a:schemeClr val="bg1">
              <a:lumMod val="85000"/>
            </a:schemeClr>
          </a:solidFill>
          <a:ln w="571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艤装赤枠">
            <a:extLst>
              <a:ext uri="{FF2B5EF4-FFF2-40B4-BE49-F238E27FC236}">
                <a16:creationId xmlns:a16="http://schemas.microsoft.com/office/drawing/2014/main" id="{A4812A6D-D17E-453C-F3CC-BDEA238CF308}"/>
              </a:ext>
            </a:extLst>
          </p:cNvPr>
          <p:cNvSpPr/>
          <p:nvPr/>
        </p:nvSpPr>
        <p:spPr>
          <a:xfrm>
            <a:off x="977086" y="1726144"/>
            <a:ext cx="5359596" cy="510362"/>
          </a:xfrm>
          <a:prstGeom prst="rect">
            <a:avLst/>
          </a:prstGeom>
          <a:solidFill>
            <a:schemeClr val="bg1">
              <a:lumMod val="85000"/>
            </a:scheme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9" name="艤装検査赤枠">
            <a:extLst>
              <a:ext uri="{FF2B5EF4-FFF2-40B4-BE49-F238E27FC236}">
                <a16:creationId xmlns:a16="http://schemas.microsoft.com/office/drawing/2014/main" id="{8AEB3804-24E0-DADD-6D42-CA2FA7E5FA32}"/>
              </a:ext>
            </a:extLst>
          </p:cNvPr>
          <p:cNvSpPr/>
          <p:nvPr/>
        </p:nvSpPr>
        <p:spPr>
          <a:xfrm>
            <a:off x="8804695" y="1043598"/>
            <a:ext cx="2751768" cy="537546"/>
          </a:xfrm>
          <a:prstGeom prst="rect">
            <a:avLst/>
          </a:prstGeom>
          <a:solidFill>
            <a:schemeClr val="bg1">
              <a:lumMod val="85000"/>
            </a:schemeClr>
          </a:solidFill>
          <a:ln w="571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 name="機能検査赤枠">
            <a:extLst>
              <a:ext uri="{FF2B5EF4-FFF2-40B4-BE49-F238E27FC236}">
                <a16:creationId xmlns:a16="http://schemas.microsoft.com/office/drawing/2014/main" id="{0A8E1DEC-7900-39BA-637E-FEB510B4EE16}"/>
              </a:ext>
            </a:extLst>
          </p:cNvPr>
          <p:cNvSpPr/>
          <p:nvPr/>
        </p:nvSpPr>
        <p:spPr>
          <a:xfrm>
            <a:off x="11537764" y="1804684"/>
            <a:ext cx="603301" cy="3851754"/>
          </a:xfrm>
          <a:prstGeom prst="rect">
            <a:avLst/>
          </a:prstGeom>
          <a:solidFill>
            <a:schemeClr val="bg1">
              <a:lumMod val="85000"/>
            </a:schemeClr>
          </a:solidFill>
          <a:ln w="571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ｾﾙ2赤枠">
            <a:extLst>
              <a:ext uri="{FF2B5EF4-FFF2-40B4-BE49-F238E27FC236}">
                <a16:creationId xmlns:a16="http://schemas.microsoft.com/office/drawing/2014/main" id="{BC1AED4C-044D-A53D-DEA7-DD6E0F8C0EC2}"/>
              </a:ext>
            </a:extLst>
          </p:cNvPr>
          <p:cNvSpPr/>
          <p:nvPr/>
        </p:nvSpPr>
        <p:spPr>
          <a:xfrm>
            <a:off x="7169662" y="1678102"/>
            <a:ext cx="1302660" cy="477661"/>
          </a:xfrm>
          <a:prstGeom prst="rect">
            <a:avLst/>
          </a:prstGeom>
          <a:solidFill>
            <a:schemeClr val="bg1">
              <a:lumMod val="85000"/>
            </a:schemeClr>
          </a:solidFill>
          <a:ln w="571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ｾﾙ1赤枠">
            <a:extLst>
              <a:ext uri="{FF2B5EF4-FFF2-40B4-BE49-F238E27FC236}">
                <a16:creationId xmlns:a16="http://schemas.microsoft.com/office/drawing/2014/main" id="{2DBB9C8E-52AE-D45A-49B4-54554D52A0F8}"/>
              </a:ext>
            </a:extLst>
          </p:cNvPr>
          <p:cNvSpPr/>
          <p:nvPr/>
        </p:nvSpPr>
        <p:spPr>
          <a:xfrm>
            <a:off x="7161505" y="1065845"/>
            <a:ext cx="1313251" cy="521154"/>
          </a:xfrm>
          <a:prstGeom prst="rect">
            <a:avLst/>
          </a:prstGeom>
          <a:solidFill>
            <a:schemeClr val="bg1">
              <a:lumMod val="85000"/>
            </a:schemeClr>
          </a:solidFill>
          <a:ln w="571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 name="テキスト ボックス 18">
            <a:extLst>
              <a:ext uri="{FF2B5EF4-FFF2-40B4-BE49-F238E27FC236}">
                <a16:creationId xmlns:a16="http://schemas.microsoft.com/office/drawing/2014/main" id="{1959C1DB-D1DF-A33B-5474-614FB53F93D0}"/>
              </a:ext>
            </a:extLst>
          </p:cNvPr>
          <p:cNvSpPr txBox="1"/>
          <p:nvPr/>
        </p:nvSpPr>
        <p:spPr bwMode="auto">
          <a:xfrm>
            <a:off x="967989" y="1094585"/>
            <a:ext cx="1723549" cy="461665"/>
          </a:xfrm>
          <a:prstGeom prst="rect">
            <a:avLst/>
          </a:prstGeom>
          <a:solidFill>
            <a:srgbClr val="FF9900"/>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艤装ライン</a:t>
            </a:r>
            <a:endParaRPr kumimoji="1" lang="ja-JP" altLang="en-US" sz="2400" b="1" dirty="0">
              <a:solidFill>
                <a:schemeClr val="bg1"/>
              </a:solidFill>
            </a:endParaRPr>
          </a:p>
        </p:txBody>
      </p:sp>
      <p:pic>
        <p:nvPicPr>
          <p:cNvPr id="29" name="図 28" descr="車のアイコン上から見る - アイコンのベクターアート素材や画像を多数ご用意 - iStock">
            <a:extLst>
              <a:ext uri="{FF2B5EF4-FFF2-40B4-BE49-F238E27FC236}">
                <a16:creationId xmlns:a16="http://schemas.microsoft.com/office/drawing/2014/main" id="{B304B2B3-1784-5DAF-F4DB-56CE686BAC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a:off x="84320" y="5001922"/>
            <a:ext cx="785457" cy="802828"/>
          </a:xfrm>
          <a:prstGeom prst="rect">
            <a:avLst/>
          </a:prstGeom>
          <a:noFill/>
          <a:extLst>
            <a:ext uri="{909E8E84-426E-40DD-AFC4-6F175D3DCCD1}">
              <a14:hiddenFill xmlns:a14="http://schemas.microsoft.com/office/drawing/2010/main">
                <a:solidFill>
                  <a:srgbClr val="FFFFFF"/>
                </a:solidFill>
              </a14:hiddenFill>
            </a:ext>
          </a:extLst>
        </p:spPr>
      </p:pic>
      <p:sp>
        <p:nvSpPr>
          <p:cNvPr id="1040" name="矢印: 上向き折線 1039">
            <a:extLst>
              <a:ext uri="{FF2B5EF4-FFF2-40B4-BE49-F238E27FC236}">
                <a16:creationId xmlns:a16="http://schemas.microsoft.com/office/drawing/2014/main" id="{61C49F33-13E3-5A7E-9330-AB8446CA3BA5}"/>
              </a:ext>
            </a:extLst>
          </p:cNvPr>
          <p:cNvSpPr/>
          <p:nvPr/>
        </p:nvSpPr>
        <p:spPr>
          <a:xfrm rot="16200000" flipV="1">
            <a:off x="6436034" y="1168086"/>
            <a:ext cx="664426" cy="802829"/>
          </a:xfrm>
          <a:custGeom>
            <a:avLst/>
            <a:gdLst>
              <a:gd name="connsiteX0" fmla="*/ 0 w 1210588"/>
              <a:gd name="connsiteY0" fmla="*/ 300082 h 400109"/>
              <a:gd name="connsiteX1" fmla="*/ 1060547 w 1210588"/>
              <a:gd name="connsiteY1" fmla="*/ 300082 h 400109"/>
              <a:gd name="connsiteX2" fmla="*/ 1060547 w 1210588"/>
              <a:gd name="connsiteY2" fmla="*/ 100027 h 400109"/>
              <a:gd name="connsiteX3" fmla="*/ 1010534 w 1210588"/>
              <a:gd name="connsiteY3" fmla="*/ 100027 h 400109"/>
              <a:gd name="connsiteX4" fmla="*/ 1110561 w 1210588"/>
              <a:gd name="connsiteY4" fmla="*/ 0 h 400109"/>
              <a:gd name="connsiteX5" fmla="*/ 1210588 w 1210588"/>
              <a:gd name="connsiteY5" fmla="*/ 100027 h 400109"/>
              <a:gd name="connsiteX6" fmla="*/ 1160574 w 1210588"/>
              <a:gd name="connsiteY6" fmla="*/ 100027 h 400109"/>
              <a:gd name="connsiteX7" fmla="*/ 1160574 w 1210588"/>
              <a:gd name="connsiteY7" fmla="*/ 400109 h 400109"/>
              <a:gd name="connsiteX8" fmla="*/ 0 w 1210588"/>
              <a:gd name="connsiteY8" fmla="*/ 400109 h 400109"/>
              <a:gd name="connsiteX9" fmla="*/ 0 w 1210588"/>
              <a:gd name="connsiteY9" fmla="*/ 300082 h 400109"/>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9876 w 1210588"/>
              <a:gd name="connsiteY8" fmla="*/ 1163680 h 1163680"/>
              <a:gd name="connsiteX9" fmla="*/ 0 w 1210588"/>
              <a:gd name="connsiteY9" fmla="*/ 300082 h 1163680"/>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9865 w 1210588"/>
              <a:gd name="connsiteY8" fmla="*/ 465560 h 1163680"/>
              <a:gd name="connsiteX9" fmla="*/ 659876 w 1210588"/>
              <a:gd name="connsiteY9" fmla="*/ 1163680 h 1163680"/>
              <a:gd name="connsiteX10" fmla="*/ 0 w 1210588"/>
              <a:gd name="connsiteY10" fmla="*/ 300082 h 1163680"/>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9865 w 1210588"/>
              <a:gd name="connsiteY8" fmla="*/ 465560 h 1163680"/>
              <a:gd name="connsiteX9" fmla="*/ 659876 w 1210588"/>
              <a:gd name="connsiteY9" fmla="*/ 1163680 h 1163680"/>
              <a:gd name="connsiteX10" fmla="*/ 0 w 1210588"/>
              <a:gd name="connsiteY10" fmla="*/ 300082 h 1163680"/>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0438 w 1210588"/>
              <a:gd name="connsiteY8" fmla="*/ 399573 h 1163680"/>
              <a:gd name="connsiteX9" fmla="*/ 659876 w 1210588"/>
              <a:gd name="connsiteY9" fmla="*/ 1163680 h 1163680"/>
              <a:gd name="connsiteX10" fmla="*/ 0 w 1210588"/>
              <a:gd name="connsiteY10"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0 w 682687"/>
              <a:gd name="connsiteY10"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18843 w 682687"/>
              <a:gd name="connsiteY10" fmla="*/ 889767 h 1163680"/>
              <a:gd name="connsiteX11" fmla="*/ 0 w 682687"/>
              <a:gd name="connsiteY11"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18843 w 682687"/>
              <a:gd name="connsiteY10" fmla="*/ 889767 h 1163680"/>
              <a:gd name="connsiteX11" fmla="*/ 0 w 682687"/>
              <a:gd name="connsiteY11"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65977 w 682687"/>
              <a:gd name="connsiteY10" fmla="*/ 993461 h 1163680"/>
              <a:gd name="connsiteX11" fmla="*/ 18843 w 682687"/>
              <a:gd name="connsiteY11" fmla="*/ 889767 h 1163680"/>
              <a:gd name="connsiteX12" fmla="*/ 0 w 682687"/>
              <a:gd name="connsiteY12"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18843 w 682687"/>
              <a:gd name="connsiteY10" fmla="*/ 889767 h 1163680"/>
              <a:gd name="connsiteX11" fmla="*/ 0 w 682687"/>
              <a:gd name="connsiteY11" fmla="*/ 300082 h 1163680"/>
              <a:gd name="connsiteX0" fmla="*/ 11 w 682698"/>
              <a:gd name="connsiteY0" fmla="*/ 300082 h 1163680"/>
              <a:gd name="connsiteX1" fmla="*/ 532657 w 682698"/>
              <a:gd name="connsiteY1" fmla="*/ 300082 h 1163680"/>
              <a:gd name="connsiteX2" fmla="*/ 532657 w 682698"/>
              <a:gd name="connsiteY2" fmla="*/ 100027 h 1163680"/>
              <a:gd name="connsiteX3" fmla="*/ 482644 w 682698"/>
              <a:gd name="connsiteY3" fmla="*/ 100027 h 1163680"/>
              <a:gd name="connsiteX4" fmla="*/ 582671 w 682698"/>
              <a:gd name="connsiteY4" fmla="*/ 0 h 1163680"/>
              <a:gd name="connsiteX5" fmla="*/ 682698 w 682698"/>
              <a:gd name="connsiteY5" fmla="*/ 100027 h 1163680"/>
              <a:gd name="connsiteX6" fmla="*/ 632684 w 682698"/>
              <a:gd name="connsiteY6" fmla="*/ 100027 h 1163680"/>
              <a:gd name="connsiteX7" fmla="*/ 632684 w 682698"/>
              <a:gd name="connsiteY7" fmla="*/ 400109 h 1163680"/>
              <a:gd name="connsiteX8" fmla="*/ 122548 w 682698"/>
              <a:gd name="connsiteY8" fmla="*/ 399573 h 1163680"/>
              <a:gd name="connsiteX9" fmla="*/ 131986 w 682698"/>
              <a:gd name="connsiteY9" fmla="*/ 1163680 h 1163680"/>
              <a:gd name="connsiteX10" fmla="*/ 0 w 682698"/>
              <a:gd name="connsiteY10" fmla="*/ 1134863 h 1163680"/>
              <a:gd name="connsiteX11" fmla="*/ 11 w 682698"/>
              <a:gd name="connsiteY11" fmla="*/ 300082 h 116368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22548 w 682698"/>
              <a:gd name="connsiteY8" fmla="*/ 399573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94267 w 682698"/>
              <a:gd name="connsiteY8" fmla="*/ 418426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03694 w 682698"/>
              <a:gd name="connsiteY8" fmla="*/ 418426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03694 w 682698"/>
              <a:gd name="connsiteY8" fmla="*/ 399572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03694 w 682698"/>
              <a:gd name="connsiteY8" fmla="*/ 399572 h 1135400"/>
              <a:gd name="connsiteX9" fmla="*/ 104461 w 682698"/>
              <a:gd name="connsiteY9" fmla="*/ 1135400 h 1135400"/>
              <a:gd name="connsiteX10" fmla="*/ 0 w 682698"/>
              <a:gd name="connsiteY10" fmla="*/ 1134863 h 1135400"/>
              <a:gd name="connsiteX11" fmla="*/ 11 w 682698"/>
              <a:gd name="connsiteY11" fmla="*/ 300082 h 11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98" h="1135400">
                <a:moveTo>
                  <a:pt x="11" y="300082"/>
                </a:moveTo>
                <a:lnTo>
                  <a:pt x="532657" y="300082"/>
                </a:lnTo>
                <a:lnTo>
                  <a:pt x="532657" y="100027"/>
                </a:lnTo>
                <a:lnTo>
                  <a:pt x="482644" y="100027"/>
                </a:lnTo>
                <a:lnTo>
                  <a:pt x="582671" y="0"/>
                </a:lnTo>
                <a:lnTo>
                  <a:pt x="682698" y="100027"/>
                </a:lnTo>
                <a:lnTo>
                  <a:pt x="632684" y="100027"/>
                </a:lnTo>
                <a:lnTo>
                  <a:pt x="632684" y="400109"/>
                </a:lnTo>
                <a:lnTo>
                  <a:pt x="103694" y="399572"/>
                </a:lnTo>
                <a:cubicBezTo>
                  <a:pt x="103698" y="632279"/>
                  <a:pt x="104457" y="902693"/>
                  <a:pt x="104461" y="1135400"/>
                </a:cubicBezTo>
                <a:lnTo>
                  <a:pt x="0" y="1134863"/>
                </a:lnTo>
                <a:cubicBezTo>
                  <a:pt x="4" y="856603"/>
                  <a:pt x="7" y="578342"/>
                  <a:pt x="11" y="300082"/>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2" name="矢印: 右 1041">
            <a:extLst>
              <a:ext uri="{FF2B5EF4-FFF2-40B4-BE49-F238E27FC236}">
                <a16:creationId xmlns:a16="http://schemas.microsoft.com/office/drawing/2014/main" id="{885E7D1D-0564-5A36-C627-7518DD233B76}"/>
              </a:ext>
            </a:extLst>
          </p:cNvPr>
          <p:cNvSpPr/>
          <p:nvPr/>
        </p:nvSpPr>
        <p:spPr>
          <a:xfrm>
            <a:off x="6366832" y="1901714"/>
            <a:ext cx="778257" cy="1445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ﾌﾟﾚ艤装→艤装矢印">
            <a:extLst>
              <a:ext uri="{FF2B5EF4-FFF2-40B4-BE49-F238E27FC236}">
                <a16:creationId xmlns:a16="http://schemas.microsoft.com/office/drawing/2014/main" id="{C0CC8936-510C-447A-0324-08974206BDEE}"/>
              </a:ext>
            </a:extLst>
          </p:cNvPr>
          <p:cNvSpPr/>
          <p:nvPr/>
        </p:nvSpPr>
        <p:spPr>
          <a:xfrm rot="5400000">
            <a:off x="11462538" y="1271919"/>
            <a:ext cx="524582" cy="383868"/>
          </a:xfrm>
          <a:prstGeom prst="bentArrow">
            <a:avLst>
              <a:gd name="adj1" fmla="val 25000"/>
              <a:gd name="adj2" fmla="val 25000"/>
              <a:gd name="adj3" fmla="val 25000"/>
              <a:gd name="adj4" fmla="val 43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45" name="矢印: 上向き折線 1039">
            <a:extLst>
              <a:ext uri="{FF2B5EF4-FFF2-40B4-BE49-F238E27FC236}">
                <a16:creationId xmlns:a16="http://schemas.microsoft.com/office/drawing/2014/main" id="{3BD5C4DC-66DF-8050-F60E-0B1A5B9878A9}"/>
              </a:ext>
            </a:extLst>
          </p:cNvPr>
          <p:cNvSpPr/>
          <p:nvPr/>
        </p:nvSpPr>
        <p:spPr>
          <a:xfrm rot="16200000" flipV="1">
            <a:off x="8261247" y="1396736"/>
            <a:ext cx="664427" cy="602245"/>
          </a:xfrm>
          <a:custGeom>
            <a:avLst/>
            <a:gdLst>
              <a:gd name="connsiteX0" fmla="*/ 0 w 1210588"/>
              <a:gd name="connsiteY0" fmla="*/ 300082 h 400109"/>
              <a:gd name="connsiteX1" fmla="*/ 1060547 w 1210588"/>
              <a:gd name="connsiteY1" fmla="*/ 300082 h 400109"/>
              <a:gd name="connsiteX2" fmla="*/ 1060547 w 1210588"/>
              <a:gd name="connsiteY2" fmla="*/ 100027 h 400109"/>
              <a:gd name="connsiteX3" fmla="*/ 1010534 w 1210588"/>
              <a:gd name="connsiteY3" fmla="*/ 100027 h 400109"/>
              <a:gd name="connsiteX4" fmla="*/ 1110561 w 1210588"/>
              <a:gd name="connsiteY4" fmla="*/ 0 h 400109"/>
              <a:gd name="connsiteX5" fmla="*/ 1210588 w 1210588"/>
              <a:gd name="connsiteY5" fmla="*/ 100027 h 400109"/>
              <a:gd name="connsiteX6" fmla="*/ 1160574 w 1210588"/>
              <a:gd name="connsiteY6" fmla="*/ 100027 h 400109"/>
              <a:gd name="connsiteX7" fmla="*/ 1160574 w 1210588"/>
              <a:gd name="connsiteY7" fmla="*/ 400109 h 400109"/>
              <a:gd name="connsiteX8" fmla="*/ 0 w 1210588"/>
              <a:gd name="connsiteY8" fmla="*/ 400109 h 400109"/>
              <a:gd name="connsiteX9" fmla="*/ 0 w 1210588"/>
              <a:gd name="connsiteY9" fmla="*/ 300082 h 400109"/>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9876 w 1210588"/>
              <a:gd name="connsiteY8" fmla="*/ 1163680 h 1163680"/>
              <a:gd name="connsiteX9" fmla="*/ 0 w 1210588"/>
              <a:gd name="connsiteY9" fmla="*/ 300082 h 1163680"/>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9865 w 1210588"/>
              <a:gd name="connsiteY8" fmla="*/ 465560 h 1163680"/>
              <a:gd name="connsiteX9" fmla="*/ 659876 w 1210588"/>
              <a:gd name="connsiteY9" fmla="*/ 1163680 h 1163680"/>
              <a:gd name="connsiteX10" fmla="*/ 0 w 1210588"/>
              <a:gd name="connsiteY10" fmla="*/ 300082 h 1163680"/>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9865 w 1210588"/>
              <a:gd name="connsiteY8" fmla="*/ 465560 h 1163680"/>
              <a:gd name="connsiteX9" fmla="*/ 659876 w 1210588"/>
              <a:gd name="connsiteY9" fmla="*/ 1163680 h 1163680"/>
              <a:gd name="connsiteX10" fmla="*/ 0 w 1210588"/>
              <a:gd name="connsiteY10" fmla="*/ 300082 h 1163680"/>
              <a:gd name="connsiteX0" fmla="*/ 0 w 1210588"/>
              <a:gd name="connsiteY0" fmla="*/ 300082 h 1163680"/>
              <a:gd name="connsiteX1" fmla="*/ 1060547 w 1210588"/>
              <a:gd name="connsiteY1" fmla="*/ 300082 h 1163680"/>
              <a:gd name="connsiteX2" fmla="*/ 1060547 w 1210588"/>
              <a:gd name="connsiteY2" fmla="*/ 100027 h 1163680"/>
              <a:gd name="connsiteX3" fmla="*/ 1010534 w 1210588"/>
              <a:gd name="connsiteY3" fmla="*/ 100027 h 1163680"/>
              <a:gd name="connsiteX4" fmla="*/ 1110561 w 1210588"/>
              <a:gd name="connsiteY4" fmla="*/ 0 h 1163680"/>
              <a:gd name="connsiteX5" fmla="*/ 1210588 w 1210588"/>
              <a:gd name="connsiteY5" fmla="*/ 100027 h 1163680"/>
              <a:gd name="connsiteX6" fmla="*/ 1160574 w 1210588"/>
              <a:gd name="connsiteY6" fmla="*/ 100027 h 1163680"/>
              <a:gd name="connsiteX7" fmla="*/ 1160574 w 1210588"/>
              <a:gd name="connsiteY7" fmla="*/ 400109 h 1163680"/>
              <a:gd name="connsiteX8" fmla="*/ 650438 w 1210588"/>
              <a:gd name="connsiteY8" fmla="*/ 399573 h 1163680"/>
              <a:gd name="connsiteX9" fmla="*/ 659876 w 1210588"/>
              <a:gd name="connsiteY9" fmla="*/ 1163680 h 1163680"/>
              <a:gd name="connsiteX10" fmla="*/ 0 w 1210588"/>
              <a:gd name="connsiteY10"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0 w 682687"/>
              <a:gd name="connsiteY10"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18843 w 682687"/>
              <a:gd name="connsiteY10" fmla="*/ 889767 h 1163680"/>
              <a:gd name="connsiteX11" fmla="*/ 0 w 682687"/>
              <a:gd name="connsiteY11"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18843 w 682687"/>
              <a:gd name="connsiteY10" fmla="*/ 889767 h 1163680"/>
              <a:gd name="connsiteX11" fmla="*/ 0 w 682687"/>
              <a:gd name="connsiteY11"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65977 w 682687"/>
              <a:gd name="connsiteY10" fmla="*/ 993461 h 1163680"/>
              <a:gd name="connsiteX11" fmla="*/ 18843 w 682687"/>
              <a:gd name="connsiteY11" fmla="*/ 889767 h 1163680"/>
              <a:gd name="connsiteX12" fmla="*/ 0 w 682687"/>
              <a:gd name="connsiteY12" fmla="*/ 300082 h 1163680"/>
              <a:gd name="connsiteX0" fmla="*/ 0 w 682687"/>
              <a:gd name="connsiteY0" fmla="*/ 300082 h 1163680"/>
              <a:gd name="connsiteX1" fmla="*/ 532646 w 682687"/>
              <a:gd name="connsiteY1" fmla="*/ 300082 h 1163680"/>
              <a:gd name="connsiteX2" fmla="*/ 532646 w 682687"/>
              <a:gd name="connsiteY2" fmla="*/ 100027 h 1163680"/>
              <a:gd name="connsiteX3" fmla="*/ 482633 w 682687"/>
              <a:gd name="connsiteY3" fmla="*/ 100027 h 1163680"/>
              <a:gd name="connsiteX4" fmla="*/ 582660 w 682687"/>
              <a:gd name="connsiteY4" fmla="*/ 0 h 1163680"/>
              <a:gd name="connsiteX5" fmla="*/ 682687 w 682687"/>
              <a:gd name="connsiteY5" fmla="*/ 100027 h 1163680"/>
              <a:gd name="connsiteX6" fmla="*/ 632673 w 682687"/>
              <a:gd name="connsiteY6" fmla="*/ 100027 h 1163680"/>
              <a:gd name="connsiteX7" fmla="*/ 632673 w 682687"/>
              <a:gd name="connsiteY7" fmla="*/ 400109 h 1163680"/>
              <a:gd name="connsiteX8" fmla="*/ 122537 w 682687"/>
              <a:gd name="connsiteY8" fmla="*/ 399573 h 1163680"/>
              <a:gd name="connsiteX9" fmla="*/ 131975 w 682687"/>
              <a:gd name="connsiteY9" fmla="*/ 1163680 h 1163680"/>
              <a:gd name="connsiteX10" fmla="*/ 18843 w 682687"/>
              <a:gd name="connsiteY10" fmla="*/ 889767 h 1163680"/>
              <a:gd name="connsiteX11" fmla="*/ 0 w 682687"/>
              <a:gd name="connsiteY11" fmla="*/ 300082 h 1163680"/>
              <a:gd name="connsiteX0" fmla="*/ 11 w 682698"/>
              <a:gd name="connsiteY0" fmla="*/ 300082 h 1163680"/>
              <a:gd name="connsiteX1" fmla="*/ 532657 w 682698"/>
              <a:gd name="connsiteY1" fmla="*/ 300082 h 1163680"/>
              <a:gd name="connsiteX2" fmla="*/ 532657 w 682698"/>
              <a:gd name="connsiteY2" fmla="*/ 100027 h 1163680"/>
              <a:gd name="connsiteX3" fmla="*/ 482644 w 682698"/>
              <a:gd name="connsiteY3" fmla="*/ 100027 h 1163680"/>
              <a:gd name="connsiteX4" fmla="*/ 582671 w 682698"/>
              <a:gd name="connsiteY4" fmla="*/ 0 h 1163680"/>
              <a:gd name="connsiteX5" fmla="*/ 682698 w 682698"/>
              <a:gd name="connsiteY5" fmla="*/ 100027 h 1163680"/>
              <a:gd name="connsiteX6" fmla="*/ 632684 w 682698"/>
              <a:gd name="connsiteY6" fmla="*/ 100027 h 1163680"/>
              <a:gd name="connsiteX7" fmla="*/ 632684 w 682698"/>
              <a:gd name="connsiteY7" fmla="*/ 400109 h 1163680"/>
              <a:gd name="connsiteX8" fmla="*/ 122548 w 682698"/>
              <a:gd name="connsiteY8" fmla="*/ 399573 h 1163680"/>
              <a:gd name="connsiteX9" fmla="*/ 131986 w 682698"/>
              <a:gd name="connsiteY9" fmla="*/ 1163680 h 1163680"/>
              <a:gd name="connsiteX10" fmla="*/ 0 w 682698"/>
              <a:gd name="connsiteY10" fmla="*/ 1134863 h 1163680"/>
              <a:gd name="connsiteX11" fmla="*/ 11 w 682698"/>
              <a:gd name="connsiteY11" fmla="*/ 300082 h 116368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22548 w 682698"/>
              <a:gd name="connsiteY8" fmla="*/ 399573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94267 w 682698"/>
              <a:gd name="connsiteY8" fmla="*/ 418426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03694 w 682698"/>
              <a:gd name="connsiteY8" fmla="*/ 418426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03694 w 682698"/>
              <a:gd name="connsiteY8" fmla="*/ 399572 h 1135400"/>
              <a:gd name="connsiteX9" fmla="*/ 113133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5400"/>
              <a:gd name="connsiteX1" fmla="*/ 532657 w 682698"/>
              <a:gd name="connsiteY1" fmla="*/ 300082 h 1135400"/>
              <a:gd name="connsiteX2" fmla="*/ 532657 w 682698"/>
              <a:gd name="connsiteY2" fmla="*/ 100027 h 1135400"/>
              <a:gd name="connsiteX3" fmla="*/ 482644 w 682698"/>
              <a:gd name="connsiteY3" fmla="*/ 100027 h 1135400"/>
              <a:gd name="connsiteX4" fmla="*/ 582671 w 682698"/>
              <a:gd name="connsiteY4" fmla="*/ 0 h 1135400"/>
              <a:gd name="connsiteX5" fmla="*/ 682698 w 682698"/>
              <a:gd name="connsiteY5" fmla="*/ 100027 h 1135400"/>
              <a:gd name="connsiteX6" fmla="*/ 632684 w 682698"/>
              <a:gd name="connsiteY6" fmla="*/ 100027 h 1135400"/>
              <a:gd name="connsiteX7" fmla="*/ 632684 w 682698"/>
              <a:gd name="connsiteY7" fmla="*/ 400109 h 1135400"/>
              <a:gd name="connsiteX8" fmla="*/ 103694 w 682698"/>
              <a:gd name="connsiteY8" fmla="*/ 399572 h 1135400"/>
              <a:gd name="connsiteX9" fmla="*/ 104461 w 682698"/>
              <a:gd name="connsiteY9" fmla="*/ 1135400 h 1135400"/>
              <a:gd name="connsiteX10" fmla="*/ 0 w 682698"/>
              <a:gd name="connsiteY10" fmla="*/ 1134863 h 1135400"/>
              <a:gd name="connsiteX11" fmla="*/ 11 w 682698"/>
              <a:gd name="connsiteY11" fmla="*/ 300082 h 1135400"/>
              <a:gd name="connsiteX0" fmla="*/ 11 w 682698"/>
              <a:gd name="connsiteY0" fmla="*/ 300082 h 1134864"/>
              <a:gd name="connsiteX1" fmla="*/ 532657 w 682698"/>
              <a:gd name="connsiteY1" fmla="*/ 300082 h 1134864"/>
              <a:gd name="connsiteX2" fmla="*/ 532657 w 682698"/>
              <a:gd name="connsiteY2" fmla="*/ 100027 h 1134864"/>
              <a:gd name="connsiteX3" fmla="*/ 482644 w 682698"/>
              <a:gd name="connsiteY3" fmla="*/ 100027 h 1134864"/>
              <a:gd name="connsiteX4" fmla="*/ 582671 w 682698"/>
              <a:gd name="connsiteY4" fmla="*/ 0 h 1134864"/>
              <a:gd name="connsiteX5" fmla="*/ 682698 w 682698"/>
              <a:gd name="connsiteY5" fmla="*/ 100027 h 1134864"/>
              <a:gd name="connsiteX6" fmla="*/ 632684 w 682698"/>
              <a:gd name="connsiteY6" fmla="*/ 100027 h 1134864"/>
              <a:gd name="connsiteX7" fmla="*/ 632684 w 682698"/>
              <a:gd name="connsiteY7" fmla="*/ 400109 h 1134864"/>
              <a:gd name="connsiteX8" fmla="*/ 103694 w 682698"/>
              <a:gd name="connsiteY8" fmla="*/ 399572 h 1134864"/>
              <a:gd name="connsiteX9" fmla="*/ 114235 w 682698"/>
              <a:gd name="connsiteY9" fmla="*/ 867220 h 1134864"/>
              <a:gd name="connsiteX10" fmla="*/ 0 w 682698"/>
              <a:gd name="connsiteY10" fmla="*/ 1134863 h 1134864"/>
              <a:gd name="connsiteX11" fmla="*/ 11 w 682698"/>
              <a:gd name="connsiteY11" fmla="*/ 300082 h 1134864"/>
              <a:gd name="connsiteX0" fmla="*/ 9785 w 692472"/>
              <a:gd name="connsiteY0" fmla="*/ 300082 h 867220"/>
              <a:gd name="connsiteX1" fmla="*/ 542431 w 692472"/>
              <a:gd name="connsiteY1" fmla="*/ 300082 h 867220"/>
              <a:gd name="connsiteX2" fmla="*/ 542431 w 692472"/>
              <a:gd name="connsiteY2" fmla="*/ 100027 h 867220"/>
              <a:gd name="connsiteX3" fmla="*/ 492418 w 692472"/>
              <a:gd name="connsiteY3" fmla="*/ 100027 h 867220"/>
              <a:gd name="connsiteX4" fmla="*/ 592445 w 692472"/>
              <a:gd name="connsiteY4" fmla="*/ 0 h 867220"/>
              <a:gd name="connsiteX5" fmla="*/ 692472 w 692472"/>
              <a:gd name="connsiteY5" fmla="*/ 100027 h 867220"/>
              <a:gd name="connsiteX6" fmla="*/ 642458 w 692472"/>
              <a:gd name="connsiteY6" fmla="*/ 100027 h 867220"/>
              <a:gd name="connsiteX7" fmla="*/ 642458 w 692472"/>
              <a:gd name="connsiteY7" fmla="*/ 400109 h 867220"/>
              <a:gd name="connsiteX8" fmla="*/ 113468 w 692472"/>
              <a:gd name="connsiteY8" fmla="*/ 399572 h 867220"/>
              <a:gd name="connsiteX9" fmla="*/ 124009 w 692472"/>
              <a:gd name="connsiteY9" fmla="*/ 867220 h 867220"/>
              <a:gd name="connsiteX10" fmla="*/ 0 w 692472"/>
              <a:gd name="connsiteY10" fmla="*/ 855508 h 867220"/>
              <a:gd name="connsiteX11" fmla="*/ 9785 w 692472"/>
              <a:gd name="connsiteY11" fmla="*/ 300082 h 867220"/>
              <a:gd name="connsiteX0" fmla="*/ 1 w 682688"/>
              <a:gd name="connsiteY0" fmla="*/ 300082 h 867220"/>
              <a:gd name="connsiteX1" fmla="*/ 532647 w 682688"/>
              <a:gd name="connsiteY1" fmla="*/ 300082 h 867220"/>
              <a:gd name="connsiteX2" fmla="*/ 532647 w 682688"/>
              <a:gd name="connsiteY2" fmla="*/ 100027 h 867220"/>
              <a:gd name="connsiteX3" fmla="*/ 482634 w 682688"/>
              <a:gd name="connsiteY3" fmla="*/ 100027 h 867220"/>
              <a:gd name="connsiteX4" fmla="*/ 582661 w 682688"/>
              <a:gd name="connsiteY4" fmla="*/ 0 h 867220"/>
              <a:gd name="connsiteX5" fmla="*/ 682688 w 682688"/>
              <a:gd name="connsiteY5" fmla="*/ 100027 h 867220"/>
              <a:gd name="connsiteX6" fmla="*/ 632674 w 682688"/>
              <a:gd name="connsiteY6" fmla="*/ 100027 h 867220"/>
              <a:gd name="connsiteX7" fmla="*/ 632674 w 682688"/>
              <a:gd name="connsiteY7" fmla="*/ 400109 h 867220"/>
              <a:gd name="connsiteX8" fmla="*/ 103684 w 682688"/>
              <a:gd name="connsiteY8" fmla="*/ 399572 h 867220"/>
              <a:gd name="connsiteX9" fmla="*/ 114225 w 682688"/>
              <a:gd name="connsiteY9" fmla="*/ 867220 h 867220"/>
              <a:gd name="connsiteX10" fmla="*/ 19537 w 682688"/>
              <a:gd name="connsiteY10" fmla="*/ 866682 h 867220"/>
              <a:gd name="connsiteX11" fmla="*/ 1 w 682688"/>
              <a:gd name="connsiteY11" fmla="*/ 300082 h 867220"/>
              <a:gd name="connsiteX0" fmla="*/ 1 w 682688"/>
              <a:gd name="connsiteY0" fmla="*/ 300082 h 867220"/>
              <a:gd name="connsiteX1" fmla="*/ 532647 w 682688"/>
              <a:gd name="connsiteY1" fmla="*/ 300082 h 867220"/>
              <a:gd name="connsiteX2" fmla="*/ 532647 w 682688"/>
              <a:gd name="connsiteY2" fmla="*/ 100027 h 867220"/>
              <a:gd name="connsiteX3" fmla="*/ 482634 w 682688"/>
              <a:gd name="connsiteY3" fmla="*/ 100027 h 867220"/>
              <a:gd name="connsiteX4" fmla="*/ 582661 w 682688"/>
              <a:gd name="connsiteY4" fmla="*/ 0 h 867220"/>
              <a:gd name="connsiteX5" fmla="*/ 682688 w 682688"/>
              <a:gd name="connsiteY5" fmla="*/ 100027 h 867220"/>
              <a:gd name="connsiteX6" fmla="*/ 632674 w 682688"/>
              <a:gd name="connsiteY6" fmla="*/ 100027 h 867220"/>
              <a:gd name="connsiteX7" fmla="*/ 632674 w 682688"/>
              <a:gd name="connsiteY7" fmla="*/ 400109 h 867220"/>
              <a:gd name="connsiteX8" fmla="*/ 103684 w 682688"/>
              <a:gd name="connsiteY8" fmla="*/ 399572 h 867220"/>
              <a:gd name="connsiteX9" fmla="*/ 114225 w 682688"/>
              <a:gd name="connsiteY9" fmla="*/ 867220 h 867220"/>
              <a:gd name="connsiteX10" fmla="*/ 19537 w 682688"/>
              <a:gd name="connsiteY10" fmla="*/ 844334 h 867220"/>
              <a:gd name="connsiteX11" fmla="*/ 1 w 682688"/>
              <a:gd name="connsiteY11" fmla="*/ 300082 h 867220"/>
              <a:gd name="connsiteX0" fmla="*/ 1 w 682688"/>
              <a:gd name="connsiteY0" fmla="*/ 300082 h 867220"/>
              <a:gd name="connsiteX1" fmla="*/ 532647 w 682688"/>
              <a:gd name="connsiteY1" fmla="*/ 300082 h 867220"/>
              <a:gd name="connsiteX2" fmla="*/ 532647 w 682688"/>
              <a:gd name="connsiteY2" fmla="*/ 100027 h 867220"/>
              <a:gd name="connsiteX3" fmla="*/ 482634 w 682688"/>
              <a:gd name="connsiteY3" fmla="*/ 100027 h 867220"/>
              <a:gd name="connsiteX4" fmla="*/ 582661 w 682688"/>
              <a:gd name="connsiteY4" fmla="*/ 0 h 867220"/>
              <a:gd name="connsiteX5" fmla="*/ 682688 w 682688"/>
              <a:gd name="connsiteY5" fmla="*/ 100027 h 867220"/>
              <a:gd name="connsiteX6" fmla="*/ 632674 w 682688"/>
              <a:gd name="connsiteY6" fmla="*/ 100027 h 867220"/>
              <a:gd name="connsiteX7" fmla="*/ 632674 w 682688"/>
              <a:gd name="connsiteY7" fmla="*/ 400109 h 867220"/>
              <a:gd name="connsiteX8" fmla="*/ 103684 w 682688"/>
              <a:gd name="connsiteY8" fmla="*/ 399572 h 867220"/>
              <a:gd name="connsiteX9" fmla="*/ 114225 w 682688"/>
              <a:gd name="connsiteY9" fmla="*/ 867220 h 867220"/>
              <a:gd name="connsiteX10" fmla="*/ 9763 w 682688"/>
              <a:gd name="connsiteY10" fmla="*/ 844334 h 867220"/>
              <a:gd name="connsiteX11" fmla="*/ 1 w 682688"/>
              <a:gd name="connsiteY11" fmla="*/ 300082 h 867220"/>
              <a:gd name="connsiteX0" fmla="*/ 29332 w 712019"/>
              <a:gd name="connsiteY0" fmla="*/ 300082 h 867220"/>
              <a:gd name="connsiteX1" fmla="*/ 561978 w 712019"/>
              <a:gd name="connsiteY1" fmla="*/ 300082 h 867220"/>
              <a:gd name="connsiteX2" fmla="*/ 561978 w 712019"/>
              <a:gd name="connsiteY2" fmla="*/ 100027 h 867220"/>
              <a:gd name="connsiteX3" fmla="*/ 511965 w 712019"/>
              <a:gd name="connsiteY3" fmla="*/ 100027 h 867220"/>
              <a:gd name="connsiteX4" fmla="*/ 611992 w 712019"/>
              <a:gd name="connsiteY4" fmla="*/ 0 h 867220"/>
              <a:gd name="connsiteX5" fmla="*/ 712019 w 712019"/>
              <a:gd name="connsiteY5" fmla="*/ 100027 h 867220"/>
              <a:gd name="connsiteX6" fmla="*/ 662005 w 712019"/>
              <a:gd name="connsiteY6" fmla="*/ 100027 h 867220"/>
              <a:gd name="connsiteX7" fmla="*/ 662005 w 712019"/>
              <a:gd name="connsiteY7" fmla="*/ 400109 h 867220"/>
              <a:gd name="connsiteX8" fmla="*/ 133015 w 712019"/>
              <a:gd name="connsiteY8" fmla="*/ 399572 h 867220"/>
              <a:gd name="connsiteX9" fmla="*/ 143556 w 712019"/>
              <a:gd name="connsiteY9" fmla="*/ 867220 h 867220"/>
              <a:gd name="connsiteX10" fmla="*/ 0 w 712019"/>
              <a:gd name="connsiteY10" fmla="*/ 844334 h 867220"/>
              <a:gd name="connsiteX11" fmla="*/ 29332 w 712019"/>
              <a:gd name="connsiteY11" fmla="*/ 300082 h 867220"/>
              <a:gd name="connsiteX0" fmla="*/ 9786 w 692473"/>
              <a:gd name="connsiteY0" fmla="*/ 300082 h 867220"/>
              <a:gd name="connsiteX1" fmla="*/ 542432 w 692473"/>
              <a:gd name="connsiteY1" fmla="*/ 300082 h 867220"/>
              <a:gd name="connsiteX2" fmla="*/ 542432 w 692473"/>
              <a:gd name="connsiteY2" fmla="*/ 100027 h 867220"/>
              <a:gd name="connsiteX3" fmla="*/ 492419 w 692473"/>
              <a:gd name="connsiteY3" fmla="*/ 100027 h 867220"/>
              <a:gd name="connsiteX4" fmla="*/ 592446 w 692473"/>
              <a:gd name="connsiteY4" fmla="*/ 0 h 867220"/>
              <a:gd name="connsiteX5" fmla="*/ 692473 w 692473"/>
              <a:gd name="connsiteY5" fmla="*/ 100027 h 867220"/>
              <a:gd name="connsiteX6" fmla="*/ 642459 w 692473"/>
              <a:gd name="connsiteY6" fmla="*/ 100027 h 867220"/>
              <a:gd name="connsiteX7" fmla="*/ 642459 w 692473"/>
              <a:gd name="connsiteY7" fmla="*/ 400109 h 867220"/>
              <a:gd name="connsiteX8" fmla="*/ 113469 w 692473"/>
              <a:gd name="connsiteY8" fmla="*/ 399572 h 867220"/>
              <a:gd name="connsiteX9" fmla="*/ 124010 w 692473"/>
              <a:gd name="connsiteY9" fmla="*/ 867220 h 867220"/>
              <a:gd name="connsiteX10" fmla="*/ 0 w 692473"/>
              <a:gd name="connsiteY10" fmla="*/ 844334 h 867220"/>
              <a:gd name="connsiteX11" fmla="*/ 9786 w 692473"/>
              <a:gd name="connsiteY11" fmla="*/ 300082 h 867220"/>
              <a:gd name="connsiteX0" fmla="*/ 9786 w 692473"/>
              <a:gd name="connsiteY0" fmla="*/ 300082 h 844334"/>
              <a:gd name="connsiteX1" fmla="*/ 542432 w 692473"/>
              <a:gd name="connsiteY1" fmla="*/ 300082 h 844334"/>
              <a:gd name="connsiteX2" fmla="*/ 542432 w 692473"/>
              <a:gd name="connsiteY2" fmla="*/ 100027 h 844334"/>
              <a:gd name="connsiteX3" fmla="*/ 492419 w 692473"/>
              <a:gd name="connsiteY3" fmla="*/ 100027 h 844334"/>
              <a:gd name="connsiteX4" fmla="*/ 592446 w 692473"/>
              <a:gd name="connsiteY4" fmla="*/ 0 h 844334"/>
              <a:gd name="connsiteX5" fmla="*/ 692473 w 692473"/>
              <a:gd name="connsiteY5" fmla="*/ 100027 h 844334"/>
              <a:gd name="connsiteX6" fmla="*/ 642459 w 692473"/>
              <a:gd name="connsiteY6" fmla="*/ 100027 h 844334"/>
              <a:gd name="connsiteX7" fmla="*/ 642459 w 692473"/>
              <a:gd name="connsiteY7" fmla="*/ 400109 h 844334"/>
              <a:gd name="connsiteX8" fmla="*/ 113469 w 692473"/>
              <a:gd name="connsiteY8" fmla="*/ 399572 h 844334"/>
              <a:gd name="connsiteX9" fmla="*/ 104463 w 692473"/>
              <a:gd name="connsiteY9" fmla="*/ 833697 h 844334"/>
              <a:gd name="connsiteX10" fmla="*/ 0 w 692473"/>
              <a:gd name="connsiteY10" fmla="*/ 844334 h 844334"/>
              <a:gd name="connsiteX11" fmla="*/ 9786 w 692473"/>
              <a:gd name="connsiteY11" fmla="*/ 300082 h 844334"/>
              <a:gd name="connsiteX0" fmla="*/ 9786 w 692473"/>
              <a:gd name="connsiteY0" fmla="*/ 300082 h 867220"/>
              <a:gd name="connsiteX1" fmla="*/ 542432 w 692473"/>
              <a:gd name="connsiteY1" fmla="*/ 300082 h 867220"/>
              <a:gd name="connsiteX2" fmla="*/ 542432 w 692473"/>
              <a:gd name="connsiteY2" fmla="*/ 100027 h 867220"/>
              <a:gd name="connsiteX3" fmla="*/ 492419 w 692473"/>
              <a:gd name="connsiteY3" fmla="*/ 100027 h 867220"/>
              <a:gd name="connsiteX4" fmla="*/ 592446 w 692473"/>
              <a:gd name="connsiteY4" fmla="*/ 0 h 867220"/>
              <a:gd name="connsiteX5" fmla="*/ 692473 w 692473"/>
              <a:gd name="connsiteY5" fmla="*/ 100027 h 867220"/>
              <a:gd name="connsiteX6" fmla="*/ 642459 w 692473"/>
              <a:gd name="connsiteY6" fmla="*/ 100027 h 867220"/>
              <a:gd name="connsiteX7" fmla="*/ 642459 w 692473"/>
              <a:gd name="connsiteY7" fmla="*/ 400109 h 867220"/>
              <a:gd name="connsiteX8" fmla="*/ 113469 w 692473"/>
              <a:gd name="connsiteY8" fmla="*/ 399572 h 867220"/>
              <a:gd name="connsiteX9" fmla="*/ 104463 w 692473"/>
              <a:gd name="connsiteY9" fmla="*/ 867220 h 867220"/>
              <a:gd name="connsiteX10" fmla="*/ 0 w 692473"/>
              <a:gd name="connsiteY10" fmla="*/ 844334 h 867220"/>
              <a:gd name="connsiteX11" fmla="*/ 9786 w 692473"/>
              <a:gd name="connsiteY11" fmla="*/ 300082 h 867220"/>
              <a:gd name="connsiteX0" fmla="*/ 9786 w 692473"/>
              <a:gd name="connsiteY0" fmla="*/ 300082 h 844871"/>
              <a:gd name="connsiteX1" fmla="*/ 542432 w 692473"/>
              <a:gd name="connsiteY1" fmla="*/ 300082 h 844871"/>
              <a:gd name="connsiteX2" fmla="*/ 542432 w 692473"/>
              <a:gd name="connsiteY2" fmla="*/ 100027 h 844871"/>
              <a:gd name="connsiteX3" fmla="*/ 492419 w 692473"/>
              <a:gd name="connsiteY3" fmla="*/ 100027 h 844871"/>
              <a:gd name="connsiteX4" fmla="*/ 592446 w 692473"/>
              <a:gd name="connsiteY4" fmla="*/ 0 h 844871"/>
              <a:gd name="connsiteX5" fmla="*/ 692473 w 692473"/>
              <a:gd name="connsiteY5" fmla="*/ 100027 h 844871"/>
              <a:gd name="connsiteX6" fmla="*/ 642459 w 692473"/>
              <a:gd name="connsiteY6" fmla="*/ 100027 h 844871"/>
              <a:gd name="connsiteX7" fmla="*/ 642459 w 692473"/>
              <a:gd name="connsiteY7" fmla="*/ 400109 h 844871"/>
              <a:gd name="connsiteX8" fmla="*/ 113469 w 692473"/>
              <a:gd name="connsiteY8" fmla="*/ 399572 h 844871"/>
              <a:gd name="connsiteX9" fmla="*/ 94690 w 692473"/>
              <a:gd name="connsiteY9" fmla="*/ 844871 h 844871"/>
              <a:gd name="connsiteX10" fmla="*/ 0 w 692473"/>
              <a:gd name="connsiteY10" fmla="*/ 844334 h 844871"/>
              <a:gd name="connsiteX11" fmla="*/ 9786 w 692473"/>
              <a:gd name="connsiteY11" fmla="*/ 300082 h 844871"/>
              <a:gd name="connsiteX0" fmla="*/ 9786 w 692473"/>
              <a:gd name="connsiteY0" fmla="*/ 300082 h 844870"/>
              <a:gd name="connsiteX1" fmla="*/ 542432 w 692473"/>
              <a:gd name="connsiteY1" fmla="*/ 300082 h 844870"/>
              <a:gd name="connsiteX2" fmla="*/ 542432 w 692473"/>
              <a:gd name="connsiteY2" fmla="*/ 100027 h 844870"/>
              <a:gd name="connsiteX3" fmla="*/ 492419 w 692473"/>
              <a:gd name="connsiteY3" fmla="*/ 100027 h 844870"/>
              <a:gd name="connsiteX4" fmla="*/ 592446 w 692473"/>
              <a:gd name="connsiteY4" fmla="*/ 0 h 844870"/>
              <a:gd name="connsiteX5" fmla="*/ 692473 w 692473"/>
              <a:gd name="connsiteY5" fmla="*/ 100027 h 844870"/>
              <a:gd name="connsiteX6" fmla="*/ 642459 w 692473"/>
              <a:gd name="connsiteY6" fmla="*/ 100027 h 844870"/>
              <a:gd name="connsiteX7" fmla="*/ 642459 w 692473"/>
              <a:gd name="connsiteY7" fmla="*/ 400109 h 844870"/>
              <a:gd name="connsiteX8" fmla="*/ 113469 w 692473"/>
              <a:gd name="connsiteY8" fmla="*/ 399572 h 844870"/>
              <a:gd name="connsiteX9" fmla="*/ 104464 w 692473"/>
              <a:gd name="connsiteY9" fmla="*/ 844870 h 844870"/>
              <a:gd name="connsiteX10" fmla="*/ 0 w 692473"/>
              <a:gd name="connsiteY10" fmla="*/ 844334 h 844870"/>
              <a:gd name="connsiteX11" fmla="*/ 9786 w 692473"/>
              <a:gd name="connsiteY11" fmla="*/ 300082 h 84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2473" h="844870">
                <a:moveTo>
                  <a:pt x="9786" y="300082"/>
                </a:moveTo>
                <a:lnTo>
                  <a:pt x="542432" y="300082"/>
                </a:lnTo>
                <a:lnTo>
                  <a:pt x="542432" y="100027"/>
                </a:lnTo>
                <a:lnTo>
                  <a:pt x="492419" y="100027"/>
                </a:lnTo>
                <a:lnTo>
                  <a:pt x="592446" y="0"/>
                </a:lnTo>
                <a:lnTo>
                  <a:pt x="692473" y="100027"/>
                </a:lnTo>
                <a:lnTo>
                  <a:pt x="642459" y="100027"/>
                </a:lnTo>
                <a:lnTo>
                  <a:pt x="642459" y="400109"/>
                </a:lnTo>
                <a:lnTo>
                  <a:pt x="113469" y="399572"/>
                </a:lnTo>
                <a:cubicBezTo>
                  <a:pt x="113473" y="632279"/>
                  <a:pt x="104460" y="612163"/>
                  <a:pt x="104464" y="844870"/>
                </a:cubicBezTo>
                <a:lnTo>
                  <a:pt x="0" y="844334"/>
                </a:lnTo>
                <a:cubicBezTo>
                  <a:pt x="4" y="566074"/>
                  <a:pt x="9782" y="578342"/>
                  <a:pt x="9786" y="300082"/>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6" name="矢印: 右 1045">
            <a:extLst>
              <a:ext uri="{FF2B5EF4-FFF2-40B4-BE49-F238E27FC236}">
                <a16:creationId xmlns:a16="http://schemas.microsoft.com/office/drawing/2014/main" id="{98D2E3EE-009B-DA98-13EB-FBFE5FE48FDB}"/>
              </a:ext>
            </a:extLst>
          </p:cNvPr>
          <p:cNvSpPr/>
          <p:nvPr/>
        </p:nvSpPr>
        <p:spPr>
          <a:xfrm>
            <a:off x="8317620" y="1201027"/>
            <a:ext cx="602244" cy="20581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テキスト ボックス 18">
            <a:extLst>
              <a:ext uri="{FF2B5EF4-FFF2-40B4-BE49-F238E27FC236}">
                <a16:creationId xmlns:a16="http://schemas.microsoft.com/office/drawing/2014/main" id="{ACBEAB20-26AE-B52A-C345-DD66437FAA09}"/>
              </a:ext>
            </a:extLst>
          </p:cNvPr>
          <p:cNvSpPr txBox="1"/>
          <p:nvPr/>
        </p:nvSpPr>
        <p:spPr bwMode="auto">
          <a:xfrm>
            <a:off x="7105659" y="169129"/>
            <a:ext cx="1007007" cy="369332"/>
          </a:xfrm>
          <a:prstGeom prst="rect">
            <a:avLst/>
          </a:prstGeom>
          <a:solidFill>
            <a:srgbClr val="0070C0"/>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b="1" dirty="0">
                <a:solidFill>
                  <a:schemeClr val="bg1"/>
                </a:solidFill>
              </a:rPr>
              <a:t>足回り</a:t>
            </a:r>
            <a:r>
              <a:rPr kumimoji="1" lang="en-US" altLang="ja-JP" sz="1800" b="1" dirty="0">
                <a:solidFill>
                  <a:schemeClr val="bg1"/>
                </a:solidFill>
              </a:rPr>
              <a:t>1</a:t>
            </a:r>
            <a:endParaRPr kumimoji="1" lang="ja-JP" altLang="en-US" sz="1800" b="1" dirty="0">
              <a:solidFill>
                <a:schemeClr val="bg1"/>
              </a:solidFill>
            </a:endParaRPr>
          </a:p>
        </p:txBody>
      </p:sp>
      <p:sp>
        <p:nvSpPr>
          <p:cNvPr id="1058" name="テキスト ボックス 18">
            <a:extLst>
              <a:ext uri="{FF2B5EF4-FFF2-40B4-BE49-F238E27FC236}">
                <a16:creationId xmlns:a16="http://schemas.microsoft.com/office/drawing/2014/main" id="{0AFE1190-4690-1CED-5ED1-1181DCB514C1}"/>
              </a:ext>
            </a:extLst>
          </p:cNvPr>
          <p:cNvSpPr txBox="1"/>
          <p:nvPr/>
        </p:nvSpPr>
        <p:spPr bwMode="auto">
          <a:xfrm>
            <a:off x="7099861" y="570052"/>
            <a:ext cx="1007007" cy="369332"/>
          </a:xfrm>
          <a:prstGeom prst="rect">
            <a:avLst/>
          </a:prstGeom>
          <a:solidFill>
            <a:srgbClr val="0070C0"/>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b="1" dirty="0">
                <a:solidFill>
                  <a:schemeClr val="bg1"/>
                </a:solidFill>
              </a:rPr>
              <a:t>足回り</a:t>
            </a:r>
            <a:r>
              <a:rPr lang="en-US" altLang="ja-JP" sz="1800" b="1" dirty="0">
                <a:solidFill>
                  <a:schemeClr val="bg1"/>
                </a:solidFill>
              </a:rPr>
              <a:t>2</a:t>
            </a:r>
            <a:endParaRPr kumimoji="1" lang="ja-JP" altLang="en-US" sz="1800" b="1" dirty="0">
              <a:solidFill>
                <a:schemeClr val="bg1"/>
              </a:solidFill>
            </a:endParaRPr>
          </a:p>
        </p:txBody>
      </p:sp>
      <p:sp>
        <p:nvSpPr>
          <p:cNvPr id="1059" name="テキスト ボックス 18">
            <a:extLst>
              <a:ext uri="{FF2B5EF4-FFF2-40B4-BE49-F238E27FC236}">
                <a16:creationId xmlns:a16="http://schemas.microsoft.com/office/drawing/2014/main" id="{52D2BD88-1078-EED6-303E-43892ED6DCA6}"/>
              </a:ext>
            </a:extLst>
          </p:cNvPr>
          <p:cNvSpPr txBox="1"/>
          <p:nvPr/>
        </p:nvSpPr>
        <p:spPr bwMode="auto">
          <a:xfrm>
            <a:off x="8761249" y="535983"/>
            <a:ext cx="1107996" cy="369332"/>
          </a:xfrm>
          <a:prstGeom prst="rect">
            <a:avLst/>
          </a:prstGeom>
          <a:solidFill>
            <a:srgbClr val="0070C0"/>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chemeClr val="bg1"/>
                </a:solidFill>
              </a:rPr>
              <a:t>艤装検査</a:t>
            </a:r>
            <a:endParaRPr kumimoji="1" lang="ja-JP" altLang="en-US" sz="1800" b="1" dirty="0">
              <a:solidFill>
                <a:schemeClr val="bg1"/>
              </a:solidFill>
            </a:endParaRPr>
          </a:p>
        </p:txBody>
      </p:sp>
      <p:sp>
        <p:nvSpPr>
          <p:cNvPr id="1060" name="テキスト ボックス 18">
            <a:extLst>
              <a:ext uri="{FF2B5EF4-FFF2-40B4-BE49-F238E27FC236}">
                <a16:creationId xmlns:a16="http://schemas.microsoft.com/office/drawing/2014/main" id="{8A02BA50-5A6D-BCDB-014D-D6ECC46A0B62}"/>
              </a:ext>
            </a:extLst>
          </p:cNvPr>
          <p:cNvSpPr txBox="1"/>
          <p:nvPr/>
        </p:nvSpPr>
        <p:spPr bwMode="auto">
          <a:xfrm>
            <a:off x="10332604" y="1804362"/>
            <a:ext cx="1107996" cy="369332"/>
          </a:xfrm>
          <a:prstGeom prst="rect">
            <a:avLst/>
          </a:prstGeom>
          <a:solidFill>
            <a:srgbClr val="0070C0"/>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chemeClr val="bg1"/>
                </a:solidFill>
              </a:rPr>
              <a:t>機能検査</a:t>
            </a:r>
            <a:endParaRPr kumimoji="1" lang="ja-JP" altLang="en-US" sz="1800" b="1" dirty="0">
              <a:solidFill>
                <a:schemeClr val="bg1"/>
              </a:solidFill>
            </a:endParaRPr>
          </a:p>
        </p:txBody>
      </p:sp>
      <p:pic>
        <p:nvPicPr>
          <p:cNvPr id="1067" name="図 1066" descr="車のアイコン上から見る - アイコンのベクターアート素材や画像を多数ご用意 - iStock">
            <a:extLst>
              <a:ext uri="{FF2B5EF4-FFF2-40B4-BE49-F238E27FC236}">
                <a16:creationId xmlns:a16="http://schemas.microsoft.com/office/drawing/2014/main" id="{EC5345FE-CC58-8BBF-29C2-984F753A9B8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a:off x="103788" y="3605589"/>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68" name="図 1067" descr="車のアイコン上から見る - アイコンのベクターアート素材や画像を多数ご用意 - iStock">
            <a:extLst>
              <a:ext uri="{FF2B5EF4-FFF2-40B4-BE49-F238E27FC236}">
                <a16:creationId xmlns:a16="http://schemas.microsoft.com/office/drawing/2014/main" id="{DB3714FA-0759-38C8-F32A-381713D4271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a:off x="103788" y="2886509"/>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69" name="図 1068" descr="車のアイコン上から見る - アイコンのベクターアート素材や画像を多数ご用意 - iStock">
            <a:extLst>
              <a:ext uri="{FF2B5EF4-FFF2-40B4-BE49-F238E27FC236}">
                <a16:creationId xmlns:a16="http://schemas.microsoft.com/office/drawing/2014/main" id="{DC05285F-E543-7855-3307-526BBC6F0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a:off x="103788" y="2229496"/>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0" name="図 1069" descr="車のアイコン上から見る - アイコンのベクターアート素材や画像を多数ご用意 - iStock">
            <a:extLst>
              <a:ext uri="{FF2B5EF4-FFF2-40B4-BE49-F238E27FC236}">
                <a16:creationId xmlns:a16="http://schemas.microsoft.com/office/drawing/2014/main" id="{149F0128-5F09-1D60-5E21-A4CA9418A85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a:off x="94054" y="4292502"/>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1" name="図 1070" descr="車のアイコン上から見る - アイコンのベクターアート素材や画像を多数ご用意 - iStock">
            <a:extLst>
              <a:ext uri="{FF2B5EF4-FFF2-40B4-BE49-F238E27FC236}">
                <a16:creationId xmlns:a16="http://schemas.microsoft.com/office/drawing/2014/main" id="{BBF14704-2A70-290A-4E0D-78A4468C549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921427" y="1581405"/>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2" name="図 1071" descr="車のアイコン上から見る - アイコンのベクターアート素材や画像を多数ご用意 - iStock">
            <a:extLst>
              <a:ext uri="{FF2B5EF4-FFF2-40B4-BE49-F238E27FC236}">
                <a16:creationId xmlns:a16="http://schemas.microsoft.com/office/drawing/2014/main" id="{4ECE4840-A38E-9237-25CD-FECDFE4F9B7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608066" y="1581406"/>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3" name="図 1072" descr="車のアイコン上から見る - アイコンのベクターアート素材や画像を多数ご用意 - iStock">
            <a:extLst>
              <a:ext uri="{FF2B5EF4-FFF2-40B4-BE49-F238E27FC236}">
                <a16:creationId xmlns:a16="http://schemas.microsoft.com/office/drawing/2014/main" id="{7E474626-431A-001C-3420-EB6FD6364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258265" y="1589155"/>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4" name="図 1073" descr="車のアイコン上から見る - アイコンのベクターアート素材や画像を多数ご用意 - iStock">
            <a:extLst>
              <a:ext uri="{FF2B5EF4-FFF2-40B4-BE49-F238E27FC236}">
                <a16:creationId xmlns:a16="http://schemas.microsoft.com/office/drawing/2014/main" id="{0B1DE815-3180-584D-D07C-8DB80234405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26106" y="1596905"/>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5" name="図 1074" descr="車のアイコン上から見る - アイコンのベクターアート素材や画像を多数ご用意 - iStock">
            <a:extLst>
              <a:ext uri="{FF2B5EF4-FFF2-40B4-BE49-F238E27FC236}">
                <a16:creationId xmlns:a16="http://schemas.microsoft.com/office/drawing/2014/main" id="{919013B3-56BE-E63F-3511-EB72382882F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3593947" y="1596906"/>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6" name="図 1075" descr="車のアイコン上から見る - アイコンのベクターアート素材や画像を多数ご用意 - iStock">
            <a:extLst>
              <a:ext uri="{FF2B5EF4-FFF2-40B4-BE49-F238E27FC236}">
                <a16:creationId xmlns:a16="http://schemas.microsoft.com/office/drawing/2014/main" id="{3E57CAE0-D824-DA6E-6AB5-BD703C0504C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4264969" y="1596905"/>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7" name="図 1076" descr="車のアイコン上から見る - アイコンのベクターアート素材や画像を多数ご用意 - iStock">
            <a:extLst>
              <a:ext uri="{FF2B5EF4-FFF2-40B4-BE49-F238E27FC236}">
                <a16:creationId xmlns:a16="http://schemas.microsoft.com/office/drawing/2014/main" id="{001ABCA5-3D50-9227-D0FA-606340C2CB1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4918596" y="1596906"/>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8" name="図 1077" descr="車のアイコン上から見る - アイコンのベクターアート素材や画像を多数ご用意 - iStock">
            <a:extLst>
              <a:ext uri="{FF2B5EF4-FFF2-40B4-BE49-F238E27FC236}">
                <a16:creationId xmlns:a16="http://schemas.microsoft.com/office/drawing/2014/main" id="{57A73225-1373-4A15-4563-0CBA01BEAF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5594763" y="1596906"/>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79" name="図 1078" descr="車のアイコン上から見る - アイコンのベクターアート素材や画像を多数ご用意 - iStock">
            <a:extLst>
              <a:ext uri="{FF2B5EF4-FFF2-40B4-BE49-F238E27FC236}">
                <a16:creationId xmlns:a16="http://schemas.microsoft.com/office/drawing/2014/main" id="{14BE9E76-E332-CC14-A1FE-ECFD58B564B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7094973" y="921032"/>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0" name="図 1079" descr="車のアイコン上から見る - アイコンのベクターアート素材や画像を多数ご用意 - iStock">
            <a:extLst>
              <a:ext uri="{FF2B5EF4-FFF2-40B4-BE49-F238E27FC236}">
                <a16:creationId xmlns:a16="http://schemas.microsoft.com/office/drawing/2014/main" id="{7F5E9B3E-C70B-CB3D-B360-D107943D31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7783325" y="915775"/>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1" name="図 1080" descr="車のアイコン上から見る - アイコンのベクターアート素材や画像を多数ご用意 - iStock">
            <a:extLst>
              <a:ext uri="{FF2B5EF4-FFF2-40B4-BE49-F238E27FC236}">
                <a16:creationId xmlns:a16="http://schemas.microsoft.com/office/drawing/2014/main" id="{76D97D98-AF0B-6A6D-3C79-954E3F7646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7085642" y="1530271"/>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2" name="図 1081" descr="車のアイコン上から見る - アイコンのベクターアート素材や画像を多数ご用意 - iStock">
            <a:extLst>
              <a:ext uri="{FF2B5EF4-FFF2-40B4-BE49-F238E27FC236}">
                <a16:creationId xmlns:a16="http://schemas.microsoft.com/office/drawing/2014/main" id="{613B7F70-81A0-3CE6-3AB1-F0A50C028D9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7786522" y="1539738"/>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3" name="図 1082" descr="車のアイコン上から見る - アイコンのベクターアート素材や画像を多数ご用意 - iStock">
            <a:extLst>
              <a:ext uri="{FF2B5EF4-FFF2-40B4-BE49-F238E27FC236}">
                <a16:creationId xmlns:a16="http://schemas.microsoft.com/office/drawing/2014/main" id="{F63AD6CA-E050-CF3D-1B47-1DE53EC77FA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841722" y="940489"/>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4" name="図 1083" descr="車のアイコン上から見る - アイコンのベクターアート素材や画像を多数ご用意 - iStock">
            <a:extLst>
              <a:ext uri="{FF2B5EF4-FFF2-40B4-BE49-F238E27FC236}">
                <a16:creationId xmlns:a16="http://schemas.microsoft.com/office/drawing/2014/main" id="{7EAE18FC-FBD7-E9D3-89CA-7BBB302473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9478891" y="922616"/>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5" name="図 1084" descr="車のアイコン上から見る - アイコンのベクターアート素材や画像を多数ご用意 - iStock">
            <a:extLst>
              <a:ext uri="{FF2B5EF4-FFF2-40B4-BE49-F238E27FC236}">
                <a16:creationId xmlns:a16="http://schemas.microsoft.com/office/drawing/2014/main" id="{F67ED76E-30B9-4002-78F4-9FF10CE4FD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116060" y="922617"/>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6" name="図 1085" descr="車のアイコン上から見る - アイコンのベクターアート素材や画像を多数ご用意 - iStock">
            <a:extLst>
              <a:ext uri="{FF2B5EF4-FFF2-40B4-BE49-F238E27FC236}">
                <a16:creationId xmlns:a16="http://schemas.microsoft.com/office/drawing/2014/main" id="{E2978D12-B87C-705A-2CEE-468C4B935EA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764341" y="932002"/>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7" name="図 1086" descr="車のアイコン上から見る - アイコンのベクターアート素材や画像を多数ご用意 - iStock">
            <a:extLst>
              <a:ext uri="{FF2B5EF4-FFF2-40B4-BE49-F238E27FC236}">
                <a16:creationId xmlns:a16="http://schemas.microsoft.com/office/drawing/2014/main" id="{555472DF-9CB4-E978-C831-1B84A18F269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1440600" y="1903673"/>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8" name="図 1087" descr="車のアイコン上から見る - アイコンのベクターアート素材や画像を多数ご用意 - iStock">
            <a:extLst>
              <a:ext uri="{FF2B5EF4-FFF2-40B4-BE49-F238E27FC236}">
                <a16:creationId xmlns:a16="http://schemas.microsoft.com/office/drawing/2014/main" id="{88CFF77D-0A28-4E69-6E07-C0DA31CAC7A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1447450" y="2603455"/>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89" name="図 1088" descr="車のアイコン上から見る - アイコンのベクターアート素材や画像を多数ご用意 - iStock">
            <a:extLst>
              <a:ext uri="{FF2B5EF4-FFF2-40B4-BE49-F238E27FC236}">
                <a16:creationId xmlns:a16="http://schemas.microsoft.com/office/drawing/2014/main" id="{DA9CB822-DAC2-7116-36CE-7F7ED10649E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1440600" y="3350161"/>
            <a:ext cx="785457" cy="802828"/>
          </a:xfrm>
          <a:prstGeom prst="rect">
            <a:avLst/>
          </a:prstGeom>
          <a:noFill/>
          <a:extLst>
            <a:ext uri="{909E8E84-426E-40DD-AFC4-6F175D3DCCD1}">
              <a14:hiddenFill xmlns:a14="http://schemas.microsoft.com/office/drawing/2010/main">
                <a:solidFill>
                  <a:srgbClr val="FFFFFF"/>
                </a:solidFill>
              </a14:hiddenFill>
            </a:ext>
          </a:extLst>
        </p:spPr>
      </p:pic>
      <p:pic>
        <p:nvPicPr>
          <p:cNvPr id="1090" name="図 1089" descr="車のアイコン上から見る - アイコンのベクターアート素材や画像を多数ご用意 - iStock">
            <a:extLst>
              <a:ext uri="{FF2B5EF4-FFF2-40B4-BE49-F238E27FC236}">
                <a16:creationId xmlns:a16="http://schemas.microsoft.com/office/drawing/2014/main" id="{9DD9E6F1-38A4-9472-D189-9EE1E07ACDC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769" y1="20192" x2="55769" y2="20192"/>
                        <a14:foregroundMark x1="40385" y1="20192" x2="40385" y2="20192"/>
                        <a14:foregroundMark x1="45673" y1="28125" x2="45673" y2="28125"/>
                        <a14:foregroundMark x1="63462" y1="25962" x2="63462" y2="25962"/>
                        <a14:foregroundMark x1="57212" y1="53125" x2="57212" y2="53125"/>
                        <a14:foregroundMark x1="54808" y1="36779" x2="54808" y2="36779"/>
                        <a14:foregroundMark x1="47596" y1="36779" x2="47596" y2="36779"/>
                        <a14:foregroundMark x1="49038" y1="56971" x2="49038" y2="56971"/>
                        <a14:foregroundMark x1="47596" y1="63462" x2="47596" y2="63462"/>
                        <a14:foregroundMark x1="58654" y1="73317" x2="58654" y2="73317"/>
                        <a14:foregroundMark x1="42308" y1="75240" x2="42308" y2="75240"/>
                        <a14:foregroundMark x1="40385" y1="80048" x2="40385" y2="80048"/>
                        <a14:foregroundMark x1="37500" y1="86058" x2="37500" y2="86058"/>
                        <a14:foregroundMark x1="37019" y1="49760" x2="37019" y2="49760"/>
                        <a14:foregroundMark x1="37019" y1="30048" x2="37019" y2="30048"/>
                        <a14:foregroundMark x1="47596" y1="23558" x2="47596" y2="23558"/>
                        <a14:foregroundMark x1="55288" y1="18269" x2="55288" y2="18269"/>
                        <a14:foregroundMark x1="63462" y1="18269" x2="63462" y2="18269"/>
                        <a14:foregroundMark x1="37019" y1="18269" x2="37019" y2="18269"/>
                        <a14:foregroundMark x1="50481" y1="31490" x2="50481" y2="31490"/>
                        <a14:foregroundMark x1="62500" y1="34375" x2="62500" y2="34375"/>
                        <a14:foregroundMark x1="59615" y1="40865" x2="59615" y2="40865"/>
                        <a14:foregroundMark x1="56731" y1="48558" x2="56731" y2="48558"/>
                        <a14:foregroundMark x1="49519" y1="49279" x2="49519" y2="49279"/>
                        <a14:foregroundMark x1="39904" y1="49279" x2="39904" y2="49279"/>
                        <a14:foregroundMark x1="40385" y1="56490" x2="40385" y2="56490"/>
                        <a14:foregroundMark x1="40865" y1="57452" x2="41346" y2="58894"/>
                        <a14:foregroundMark x1="50962" y1="61538" x2="52404" y2="62500"/>
                        <a14:foregroundMark x1="52404" y1="62500" x2="52404" y2="62500"/>
                        <a14:foregroundMark x1="61058" y1="64904" x2="61058" y2="64904"/>
                        <a14:foregroundMark x1="62019" y1="64904" x2="62981" y2="60096"/>
                        <a14:foregroundMark x1="63462" y1="58894" x2="65865" y2="54087"/>
                        <a14:foregroundMark x1="67788" y1="48558" x2="67788" y2="48558"/>
                        <a14:foregroundMark x1="67788" y1="41827" x2="67788" y2="41827"/>
                        <a14:foregroundMark x1="67788" y1="34856" x2="67788" y2="34856"/>
                        <a14:foregroundMark x1="67788" y1="31490" x2="67788" y2="31490"/>
                        <a14:foregroundMark x1="66827" y1="28125" x2="66827" y2="28125"/>
                        <a14:foregroundMark x1="65385" y1="28125" x2="65385" y2="28125"/>
                        <a14:foregroundMark x1="51923" y1="31010" x2="51923" y2="31010"/>
                        <a14:foregroundMark x1="46635" y1="31971" x2="45192" y2="32933"/>
                        <a14:foregroundMark x1="41827" y1="31490" x2="39904" y2="31490"/>
                        <a14:foregroundMark x1="34135" y1="27644" x2="34135" y2="27644"/>
                        <a14:foregroundMark x1="34135" y1="33413" x2="34135" y2="33413"/>
                        <a14:foregroundMark x1="34135" y1="40385" x2="34135" y2="40385"/>
                        <a14:foregroundMark x1="34135" y1="40865" x2="34135" y2="40865"/>
                        <a14:foregroundMark x1="37019" y1="45192" x2="37019" y2="45192"/>
                        <a14:foregroundMark x1="37019" y1="51683" x2="37019" y2="51683"/>
                        <a14:foregroundMark x1="37981" y1="63942" x2="37981" y2="63942"/>
                        <a14:foregroundMark x1="37019" y1="63462" x2="37019" y2="63462"/>
                        <a14:foregroundMark x1="41827" y1="78125" x2="41827" y2="78125"/>
                        <a14:foregroundMark x1="53846" y1="76683" x2="53846" y2="76683"/>
                        <a14:foregroundMark x1="65385" y1="76683" x2="65385" y2="76683"/>
                        <a14:foregroundMark x1="58173" y1="72356" x2="58173" y2="72356"/>
                        <a14:foregroundMark x1="54327" y1="72356" x2="54327" y2="72356"/>
                        <a14:foregroundMark x1="52404" y1="72356" x2="52404" y2="72356"/>
                        <a14:foregroundMark x1="42308" y1="39423" x2="42308" y2="39423"/>
                        <a14:foregroundMark x1="47596" y1="36298" x2="47596" y2="36298"/>
                        <a14:foregroundMark x1="50962" y1="33894" x2="50962" y2="33894"/>
                        <a14:foregroundMark x1="57692" y1="35817" x2="57692" y2="35817"/>
                        <a14:foregroundMark x1="58654" y1="37981" x2="58173" y2="39904"/>
                        <a14:foregroundMark x1="51442" y1="43269" x2="51442" y2="43269"/>
                        <a14:foregroundMark x1="63942" y1="44712" x2="63942" y2="44712"/>
                        <a14:foregroundMark x1="61538" y1="83654" x2="61538" y2="83654"/>
                        <a14:foregroundMark x1="49519" y1="82212" x2="49519" y2="82212"/>
                        <a14:foregroundMark x1="45192" y1="81490" x2="45192" y2="81490"/>
                        <a14:foregroundMark x1="38942" y1="81010" x2="38942" y2="81010"/>
                        <a14:foregroundMark x1="37981" y1="84615" x2="37981" y2="84615"/>
                        <a14:foregroundMark x1="34615" y1="79567" x2="34615" y2="79567"/>
                        <a14:foregroundMark x1="59615" y1="81490" x2="59615" y2="81490"/>
                        <a14:foregroundMark x1="65865" y1="81731" x2="65865" y2="81731"/>
                        <a14:foregroundMark x1="63942" y1="82692" x2="63942" y2="82692"/>
                        <a14:foregroundMark x1="61058" y1="84615" x2="61058" y2="84615"/>
                        <a14:foregroundMark x1="65385" y1="74279" x2="65385" y2="74279"/>
                        <a14:foregroundMark x1="67308" y1="72837" x2="67308" y2="72837"/>
                        <a14:foregroundMark x1="66346" y1="69231" x2="66346" y2="69231"/>
                        <a14:foregroundMark x1="66346" y1="62981" x2="66346" y2="62981"/>
                        <a14:foregroundMark x1="51442" y1="65385" x2="51442" y2="65385"/>
                        <a14:foregroundMark x1="55288" y1="56010" x2="55288" y2="56010"/>
                        <a14:foregroundMark x1="55769" y1="48798" x2="55769" y2="48798"/>
                        <a14:foregroundMark x1="50000" y1="48558" x2="50000" y2="48558"/>
                        <a14:foregroundMark x1="33173" y1="71875" x2="33173" y2="71875"/>
                        <a14:foregroundMark x1="33173" y1="67308" x2="33173" y2="67308"/>
                        <a14:foregroundMark x1="34135" y1="60577" x2="34135" y2="60577"/>
                        <a14:foregroundMark x1="34135" y1="53606" x2="34135" y2="53606"/>
                        <a14:foregroundMark x1="34135" y1="49279" x2="34135" y2="49279"/>
                        <a14:foregroundMark x1="33173" y1="48558" x2="33173" y2="48558"/>
                        <a14:foregroundMark x1="33173" y1="44712" x2="33173" y2="44712"/>
                        <a14:foregroundMark x1="33173" y1="40865" x2="33173" y2="40865"/>
                        <a14:backgroundMark x1="15865" y1="10817" x2="15865" y2="10817"/>
                        <a14:backgroundMark x1="6250" y1="42788" x2="6250" y2="42788"/>
                        <a14:backgroundMark x1="10096" y1="59375" x2="10096" y2="59375"/>
                        <a14:backgroundMark x1="10096" y1="81731" x2="10096" y2="81731"/>
                        <a14:backgroundMark x1="22115" y1="91346" x2="22115" y2="91346"/>
                        <a14:backgroundMark x1="41346" y1="95433" x2="41346" y2="95433"/>
                        <a14:backgroundMark x1="68269" y1="93510" x2="68269" y2="93510"/>
                        <a14:backgroundMark x1="75481" y1="84135" x2="76923" y2="83173"/>
                        <a14:backgroundMark x1="88942" y1="65385" x2="88942" y2="62500"/>
                        <a14:backgroundMark x1="88942" y1="27163" x2="88942" y2="23077"/>
                        <a14:backgroundMark x1="87019" y1="11298" x2="83654" y2="8894"/>
                        <a14:backgroundMark x1="75962" y1="6010" x2="73558" y2="6010"/>
                        <a14:backgroundMark x1="59135" y1="3846" x2="53365" y2="3846"/>
                        <a14:backgroundMark x1="42308" y1="3365" x2="42308" y2="336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1448601" y="4122331"/>
            <a:ext cx="785457" cy="802828"/>
          </a:xfrm>
          <a:prstGeom prst="rect">
            <a:avLst/>
          </a:prstGeom>
          <a:noFill/>
          <a:extLst>
            <a:ext uri="{909E8E84-426E-40DD-AFC4-6F175D3DCCD1}">
              <a14:hiddenFill xmlns:a14="http://schemas.microsoft.com/office/drawing/2010/main">
                <a:solidFill>
                  <a:srgbClr val="FFFFFF"/>
                </a:solidFill>
              </a14:hiddenFill>
            </a:ext>
          </a:extLst>
        </p:spPr>
      </p:pic>
      <p:sp>
        <p:nvSpPr>
          <p:cNvPr id="1095" name="テキスト ボックス 1094">
            <a:extLst>
              <a:ext uri="{FF2B5EF4-FFF2-40B4-BE49-F238E27FC236}">
                <a16:creationId xmlns:a16="http://schemas.microsoft.com/office/drawing/2014/main" id="{C70712FE-D345-058E-6929-B91789DE28D8}"/>
              </a:ext>
            </a:extLst>
          </p:cNvPr>
          <p:cNvSpPr txBox="1"/>
          <p:nvPr/>
        </p:nvSpPr>
        <p:spPr>
          <a:xfrm>
            <a:off x="1823753" y="2911930"/>
            <a:ext cx="2091103" cy="338554"/>
          </a:xfrm>
          <a:prstGeom prst="rect">
            <a:avLst/>
          </a:prstGeom>
          <a:noFill/>
        </p:spPr>
        <p:txBody>
          <a:bodyPr wrap="square" rtlCol="0">
            <a:spAutoFit/>
          </a:bodyPr>
          <a:lstStyle/>
          <a:p>
            <a:r>
              <a:rPr lang="en-US" altLang="ja-JP" sz="1600" dirty="0">
                <a:latin typeface="メイリオ" panose="020B0604030504040204" pitchFamily="50" charset="-128"/>
                <a:cs typeface="Arial" panose="020B0604020202020204" pitchFamily="34" charset="0"/>
              </a:rPr>
              <a:t>【</a:t>
            </a:r>
            <a:r>
              <a:rPr lang="ja-JP" altLang="en-US" sz="1600" dirty="0">
                <a:latin typeface="メイリオ" panose="020B0604030504040204" pitchFamily="50" charset="-128"/>
                <a:cs typeface="Arial" panose="020B0604020202020204" pitchFamily="34" charset="0"/>
              </a:rPr>
              <a:t>搬送設備説明図</a:t>
            </a:r>
            <a:r>
              <a:rPr lang="en-US" altLang="ja-JP" sz="1600" dirty="0">
                <a:latin typeface="メイリオ" panose="020B0604030504040204" pitchFamily="50" charset="-128"/>
                <a:cs typeface="Arial" panose="020B0604020202020204" pitchFamily="34" charset="0"/>
              </a:rPr>
              <a:t>】</a:t>
            </a:r>
          </a:p>
        </p:txBody>
      </p:sp>
      <p:sp>
        <p:nvSpPr>
          <p:cNvPr id="1108" name="矢印: 右 1107">
            <a:extLst>
              <a:ext uri="{FF2B5EF4-FFF2-40B4-BE49-F238E27FC236}">
                <a16:creationId xmlns:a16="http://schemas.microsoft.com/office/drawing/2014/main" id="{948D72EC-7834-2236-D65D-E585737249C3}"/>
              </a:ext>
            </a:extLst>
          </p:cNvPr>
          <p:cNvSpPr/>
          <p:nvPr/>
        </p:nvSpPr>
        <p:spPr>
          <a:xfrm rot="5400000">
            <a:off x="11539055" y="5144620"/>
            <a:ext cx="602244" cy="20581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22" name="グループ化 1221">
            <a:extLst>
              <a:ext uri="{FF2B5EF4-FFF2-40B4-BE49-F238E27FC236}">
                <a16:creationId xmlns:a16="http://schemas.microsoft.com/office/drawing/2014/main" id="{ACF7C93B-7675-297D-4851-98966311C542}"/>
              </a:ext>
            </a:extLst>
          </p:cNvPr>
          <p:cNvGrpSpPr/>
          <p:nvPr/>
        </p:nvGrpSpPr>
        <p:grpSpPr>
          <a:xfrm>
            <a:off x="438943" y="3483016"/>
            <a:ext cx="5149407" cy="2140555"/>
            <a:chOff x="216625" y="1231174"/>
            <a:chExt cx="1905000" cy="746525"/>
          </a:xfrm>
          <a:effectLst>
            <a:outerShdw blurRad="50800" dist="38100" dir="2700000" algn="tl" rotWithShape="0">
              <a:prstClr val="black">
                <a:alpha val="40000"/>
              </a:prstClr>
            </a:outerShdw>
          </a:effectLst>
        </p:grpSpPr>
        <p:pic>
          <p:nvPicPr>
            <p:cNvPr id="1224" name="図 1223">
              <a:extLst>
                <a:ext uri="{FF2B5EF4-FFF2-40B4-BE49-F238E27FC236}">
                  <a16:creationId xmlns:a16="http://schemas.microsoft.com/office/drawing/2014/main" id="{0AE08A24-E3CC-C636-96C6-D7E8BCA5B26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216625" y="1231174"/>
              <a:ext cx="1905000" cy="716280"/>
            </a:xfrm>
            <a:prstGeom prst="rect">
              <a:avLst/>
            </a:prstGeom>
            <a:ln w="6350">
              <a:noFill/>
            </a:ln>
          </p:spPr>
        </p:pic>
        <p:grpSp>
          <p:nvGrpSpPr>
            <p:cNvPr id="1225" name="グループ化 1224">
              <a:extLst>
                <a:ext uri="{FF2B5EF4-FFF2-40B4-BE49-F238E27FC236}">
                  <a16:creationId xmlns:a16="http://schemas.microsoft.com/office/drawing/2014/main" id="{34157128-8F98-C07D-C10E-A255AA7A413F}"/>
                </a:ext>
              </a:extLst>
            </p:cNvPr>
            <p:cNvGrpSpPr/>
            <p:nvPr/>
          </p:nvGrpSpPr>
          <p:grpSpPr>
            <a:xfrm>
              <a:off x="802662" y="1844825"/>
              <a:ext cx="622852" cy="132874"/>
              <a:chOff x="802661" y="1844827"/>
              <a:chExt cx="2598419" cy="451793"/>
            </a:xfrm>
          </p:grpSpPr>
          <p:grpSp>
            <p:nvGrpSpPr>
              <p:cNvPr id="1248" name="Group 17">
                <a:extLst>
                  <a:ext uri="{FF2B5EF4-FFF2-40B4-BE49-F238E27FC236}">
                    <a16:creationId xmlns:a16="http://schemas.microsoft.com/office/drawing/2014/main" id="{C9F4A1A1-A28C-DCEF-2878-30612B9BBD77}"/>
                  </a:ext>
                </a:extLst>
              </p:cNvPr>
              <p:cNvGrpSpPr>
                <a:grpSpLocks/>
              </p:cNvGrpSpPr>
              <p:nvPr/>
            </p:nvGrpSpPr>
            <p:grpSpPr bwMode="auto">
              <a:xfrm>
                <a:off x="2489465" y="1964672"/>
                <a:ext cx="294396" cy="331948"/>
                <a:chOff x="2489465" y="1905786"/>
                <a:chExt cx="40" cy="51"/>
              </a:xfrm>
            </p:grpSpPr>
            <p:sp>
              <p:nvSpPr>
                <p:cNvPr id="1260" name="Oval 18">
                  <a:extLst>
                    <a:ext uri="{FF2B5EF4-FFF2-40B4-BE49-F238E27FC236}">
                      <a16:creationId xmlns:a16="http://schemas.microsoft.com/office/drawing/2014/main" id="{9713FC7D-C79C-3E8A-F089-015657644C3B}"/>
                    </a:ext>
                  </a:extLst>
                </p:cNvPr>
                <p:cNvSpPr>
                  <a:spLocks noChangeArrowheads="1"/>
                </p:cNvSpPr>
                <p:nvPr/>
              </p:nvSpPr>
              <p:spPr bwMode="auto">
                <a:xfrm>
                  <a:off x="2489468" y="1905807"/>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61" name="Group 19">
                  <a:extLst>
                    <a:ext uri="{FF2B5EF4-FFF2-40B4-BE49-F238E27FC236}">
                      <a16:creationId xmlns:a16="http://schemas.microsoft.com/office/drawing/2014/main" id="{5BB41D19-6DE2-4ECE-8B87-942BD72546B8}"/>
                    </a:ext>
                  </a:extLst>
                </p:cNvPr>
                <p:cNvGrpSpPr>
                  <a:grpSpLocks/>
                </p:cNvGrpSpPr>
                <p:nvPr/>
              </p:nvGrpSpPr>
              <p:grpSpPr bwMode="auto">
                <a:xfrm>
                  <a:off x="2489465" y="1905786"/>
                  <a:ext cx="40" cy="39"/>
                  <a:chOff x="2489465" y="1905787"/>
                  <a:chExt cx="42" cy="45"/>
                </a:xfrm>
              </p:grpSpPr>
              <p:sp>
                <p:nvSpPr>
                  <p:cNvPr id="1262" name="AutoShape 20">
                    <a:extLst>
                      <a:ext uri="{FF2B5EF4-FFF2-40B4-BE49-F238E27FC236}">
                        <a16:creationId xmlns:a16="http://schemas.microsoft.com/office/drawing/2014/main" id="{91023640-5792-FDEB-4726-510B270323EC}"/>
                      </a:ext>
                    </a:extLst>
                  </p:cNvPr>
                  <p:cNvSpPr>
                    <a:spLocks noChangeArrowheads="1"/>
                  </p:cNvSpPr>
                  <p:nvPr/>
                </p:nvSpPr>
                <p:spPr bwMode="auto">
                  <a:xfrm>
                    <a:off x="248946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63" name="AutoShape 21">
                    <a:extLst>
                      <a:ext uri="{FF2B5EF4-FFF2-40B4-BE49-F238E27FC236}">
                        <a16:creationId xmlns:a16="http://schemas.microsoft.com/office/drawing/2014/main" id="{97E19F2F-2878-A838-EA1D-087240157C12}"/>
                      </a:ext>
                    </a:extLst>
                  </p:cNvPr>
                  <p:cNvSpPr>
                    <a:spLocks noChangeArrowheads="1"/>
                  </p:cNvSpPr>
                  <p:nvPr/>
                </p:nvSpPr>
                <p:spPr bwMode="auto">
                  <a:xfrm>
                    <a:off x="248946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64" name="Group 22">
                    <a:extLst>
                      <a:ext uri="{FF2B5EF4-FFF2-40B4-BE49-F238E27FC236}">
                        <a16:creationId xmlns:a16="http://schemas.microsoft.com/office/drawing/2014/main" id="{6574AA7E-2CC0-D629-1A1A-1F852526028F}"/>
                      </a:ext>
                    </a:extLst>
                  </p:cNvPr>
                  <p:cNvGrpSpPr>
                    <a:grpSpLocks/>
                  </p:cNvGrpSpPr>
                  <p:nvPr/>
                </p:nvGrpSpPr>
                <p:grpSpPr bwMode="auto">
                  <a:xfrm>
                    <a:off x="2489474" y="1905795"/>
                    <a:ext cx="26" cy="37"/>
                    <a:chOff x="2489474" y="1905795"/>
                    <a:chExt cx="26" cy="37"/>
                  </a:xfrm>
                </p:grpSpPr>
                <p:sp>
                  <p:nvSpPr>
                    <p:cNvPr id="1265" name="Freeform 23">
                      <a:extLst>
                        <a:ext uri="{FF2B5EF4-FFF2-40B4-BE49-F238E27FC236}">
                          <a16:creationId xmlns:a16="http://schemas.microsoft.com/office/drawing/2014/main" id="{2BB897AE-02CC-DC9C-A497-9C4099D659E7}"/>
                        </a:ext>
                      </a:extLst>
                    </p:cNvPr>
                    <p:cNvSpPr>
                      <a:spLocks/>
                    </p:cNvSpPr>
                    <p:nvPr/>
                  </p:nvSpPr>
                  <p:spPr bwMode="auto">
                    <a:xfrm>
                      <a:off x="248947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66" name="Oval 24">
                      <a:extLst>
                        <a:ext uri="{FF2B5EF4-FFF2-40B4-BE49-F238E27FC236}">
                          <a16:creationId xmlns:a16="http://schemas.microsoft.com/office/drawing/2014/main" id="{32AFD739-93B1-C288-AFEE-650B4856E42F}"/>
                        </a:ext>
                      </a:extLst>
                    </p:cNvPr>
                    <p:cNvSpPr>
                      <a:spLocks noChangeArrowheads="1"/>
                    </p:cNvSpPr>
                    <p:nvPr/>
                  </p:nvSpPr>
                  <p:spPr bwMode="auto">
                    <a:xfrm>
                      <a:off x="248949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249" name="AutoShape 33">
                <a:extLst>
                  <a:ext uri="{FF2B5EF4-FFF2-40B4-BE49-F238E27FC236}">
                    <a16:creationId xmlns:a16="http://schemas.microsoft.com/office/drawing/2014/main" id="{EF84BF73-AA00-F274-85F1-24E17B6CADC9}"/>
                  </a:ext>
                </a:extLst>
              </p:cNvPr>
              <p:cNvSpPr>
                <a:spLocks noChangeArrowheads="1"/>
              </p:cNvSpPr>
              <p:nvPr/>
            </p:nvSpPr>
            <p:spPr bwMode="auto">
              <a:xfrm>
                <a:off x="3195341"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50" name="AutoShape 33">
                <a:extLst>
                  <a:ext uri="{FF2B5EF4-FFF2-40B4-BE49-F238E27FC236}">
                    <a16:creationId xmlns:a16="http://schemas.microsoft.com/office/drawing/2014/main" id="{830F4D1A-4EFC-628C-FBCB-4E642350BA74}"/>
                  </a:ext>
                </a:extLst>
              </p:cNvPr>
              <p:cNvSpPr>
                <a:spLocks noChangeArrowheads="1"/>
              </p:cNvSpPr>
              <p:nvPr/>
            </p:nvSpPr>
            <p:spPr bwMode="auto">
              <a:xfrm>
                <a:off x="802661"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51" name="Group 17">
                <a:extLst>
                  <a:ext uri="{FF2B5EF4-FFF2-40B4-BE49-F238E27FC236}">
                    <a16:creationId xmlns:a16="http://schemas.microsoft.com/office/drawing/2014/main" id="{7FC16D98-04A2-94E2-D588-5211892ED9B3}"/>
                  </a:ext>
                </a:extLst>
              </p:cNvPr>
              <p:cNvGrpSpPr>
                <a:grpSpLocks/>
              </p:cNvGrpSpPr>
              <p:nvPr/>
            </p:nvGrpSpPr>
            <p:grpSpPr bwMode="auto">
              <a:xfrm>
                <a:off x="1483625" y="1947894"/>
                <a:ext cx="294396" cy="318930"/>
                <a:chOff x="1483625" y="1905786"/>
                <a:chExt cx="40" cy="49"/>
              </a:xfrm>
            </p:grpSpPr>
            <p:sp>
              <p:nvSpPr>
                <p:cNvPr id="1253" name="Oval 18">
                  <a:extLst>
                    <a:ext uri="{FF2B5EF4-FFF2-40B4-BE49-F238E27FC236}">
                      <a16:creationId xmlns:a16="http://schemas.microsoft.com/office/drawing/2014/main" id="{C8D80BF6-B7DF-A424-588F-BB9C66D56F4A}"/>
                    </a:ext>
                  </a:extLst>
                </p:cNvPr>
                <p:cNvSpPr>
                  <a:spLocks noChangeArrowheads="1"/>
                </p:cNvSpPr>
                <p:nvPr/>
              </p:nvSpPr>
              <p:spPr bwMode="auto">
                <a:xfrm>
                  <a:off x="148362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54" name="Group 19">
                  <a:extLst>
                    <a:ext uri="{FF2B5EF4-FFF2-40B4-BE49-F238E27FC236}">
                      <a16:creationId xmlns:a16="http://schemas.microsoft.com/office/drawing/2014/main" id="{F08BB10C-F107-2A8C-B3BD-10E4EF6816C8}"/>
                    </a:ext>
                  </a:extLst>
                </p:cNvPr>
                <p:cNvGrpSpPr>
                  <a:grpSpLocks/>
                </p:cNvGrpSpPr>
                <p:nvPr/>
              </p:nvGrpSpPr>
              <p:grpSpPr bwMode="auto">
                <a:xfrm>
                  <a:off x="1483625" y="1905786"/>
                  <a:ext cx="40" cy="39"/>
                  <a:chOff x="1483625" y="1905787"/>
                  <a:chExt cx="42" cy="45"/>
                </a:xfrm>
              </p:grpSpPr>
              <p:sp>
                <p:nvSpPr>
                  <p:cNvPr id="1255" name="AutoShape 20">
                    <a:extLst>
                      <a:ext uri="{FF2B5EF4-FFF2-40B4-BE49-F238E27FC236}">
                        <a16:creationId xmlns:a16="http://schemas.microsoft.com/office/drawing/2014/main" id="{5C236159-31F7-A46A-712F-7181048D575C}"/>
                      </a:ext>
                    </a:extLst>
                  </p:cNvPr>
                  <p:cNvSpPr>
                    <a:spLocks noChangeArrowheads="1"/>
                  </p:cNvSpPr>
                  <p:nvPr/>
                </p:nvSpPr>
                <p:spPr bwMode="auto">
                  <a:xfrm>
                    <a:off x="148362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56" name="AutoShape 21">
                    <a:extLst>
                      <a:ext uri="{FF2B5EF4-FFF2-40B4-BE49-F238E27FC236}">
                        <a16:creationId xmlns:a16="http://schemas.microsoft.com/office/drawing/2014/main" id="{01A0D1F0-BB7D-5627-28D3-2477D46A17CD}"/>
                      </a:ext>
                    </a:extLst>
                  </p:cNvPr>
                  <p:cNvSpPr>
                    <a:spLocks noChangeArrowheads="1"/>
                  </p:cNvSpPr>
                  <p:nvPr/>
                </p:nvSpPr>
                <p:spPr bwMode="auto">
                  <a:xfrm>
                    <a:off x="148362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57" name="Group 22">
                    <a:extLst>
                      <a:ext uri="{FF2B5EF4-FFF2-40B4-BE49-F238E27FC236}">
                        <a16:creationId xmlns:a16="http://schemas.microsoft.com/office/drawing/2014/main" id="{DFFA61D4-2C07-440C-03F5-752686278D7E}"/>
                      </a:ext>
                    </a:extLst>
                  </p:cNvPr>
                  <p:cNvGrpSpPr>
                    <a:grpSpLocks/>
                  </p:cNvGrpSpPr>
                  <p:nvPr/>
                </p:nvGrpSpPr>
                <p:grpSpPr bwMode="auto">
                  <a:xfrm>
                    <a:off x="1483634" y="1905795"/>
                    <a:ext cx="26" cy="37"/>
                    <a:chOff x="1483634" y="1905795"/>
                    <a:chExt cx="26" cy="37"/>
                  </a:xfrm>
                </p:grpSpPr>
                <p:sp>
                  <p:nvSpPr>
                    <p:cNvPr id="1258" name="Freeform 23">
                      <a:extLst>
                        <a:ext uri="{FF2B5EF4-FFF2-40B4-BE49-F238E27FC236}">
                          <a16:creationId xmlns:a16="http://schemas.microsoft.com/office/drawing/2014/main" id="{02685994-E142-7DC2-DED6-9A575AC94526}"/>
                        </a:ext>
                      </a:extLst>
                    </p:cNvPr>
                    <p:cNvSpPr>
                      <a:spLocks/>
                    </p:cNvSpPr>
                    <p:nvPr/>
                  </p:nvSpPr>
                  <p:spPr bwMode="auto">
                    <a:xfrm>
                      <a:off x="148363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59" name="Oval 24">
                      <a:extLst>
                        <a:ext uri="{FF2B5EF4-FFF2-40B4-BE49-F238E27FC236}">
                          <a16:creationId xmlns:a16="http://schemas.microsoft.com/office/drawing/2014/main" id="{CEA907F6-072B-7531-A2CD-AFDC8BACC587}"/>
                        </a:ext>
                      </a:extLst>
                    </p:cNvPr>
                    <p:cNvSpPr>
                      <a:spLocks noChangeArrowheads="1"/>
                    </p:cNvSpPr>
                    <p:nvPr/>
                  </p:nvSpPr>
                  <p:spPr bwMode="auto">
                    <a:xfrm>
                      <a:off x="148365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252" name="フリーフォーム: 図形 1251">
                <a:extLst>
                  <a:ext uri="{FF2B5EF4-FFF2-40B4-BE49-F238E27FC236}">
                    <a16:creationId xmlns:a16="http://schemas.microsoft.com/office/drawing/2014/main" id="{ACF11C8B-CAB5-3C0D-C2DB-12B3825E8750}"/>
                  </a:ext>
                </a:extLst>
              </p:cNvPr>
              <p:cNvSpPr/>
              <p:nvPr/>
            </p:nvSpPr>
            <p:spPr>
              <a:xfrm>
                <a:off x="1107460" y="1844827"/>
                <a:ext cx="2164080" cy="320039"/>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226" name="グループ化 1225">
              <a:extLst>
                <a:ext uri="{FF2B5EF4-FFF2-40B4-BE49-F238E27FC236}">
                  <a16:creationId xmlns:a16="http://schemas.microsoft.com/office/drawing/2014/main" id="{1315534B-D700-A157-8362-016C1A58902C}"/>
                </a:ext>
              </a:extLst>
            </p:cNvPr>
            <p:cNvGrpSpPr/>
            <p:nvPr/>
          </p:nvGrpSpPr>
          <p:grpSpPr>
            <a:xfrm>
              <a:off x="710851" y="1805864"/>
              <a:ext cx="817501" cy="169712"/>
              <a:chOff x="710848" y="1805860"/>
              <a:chExt cx="2188503" cy="448946"/>
            </a:xfrm>
          </p:grpSpPr>
          <p:sp>
            <p:nvSpPr>
              <p:cNvPr id="1227" name="AutoShape 15">
                <a:extLst>
                  <a:ext uri="{FF2B5EF4-FFF2-40B4-BE49-F238E27FC236}">
                    <a16:creationId xmlns:a16="http://schemas.microsoft.com/office/drawing/2014/main" id="{A2320C33-697B-DC83-8CE1-33AAFCC76B69}"/>
                  </a:ext>
                </a:extLst>
              </p:cNvPr>
              <p:cNvSpPr>
                <a:spLocks noChangeArrowheads="1"/>
              </p:cNvSpPr>
              <p:nvPr/>
            </p:nvSpPr>
            <p:spPr bwMode="auto">
              <a:xfrm>
                <a:off x="723207"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28" name="Group 17">
                <a:extLst>
                  <a:ext uri="{FF2B5EF4-FFF2-40B4-BE49-F238E27FC236}">
                    <a16:creationId xmlns:a16="http://schemas.microsoft.com/office/drawing/2014/main" id="{64D4079F-71CE-352E-9E34-7EEDC5B34488}"/>
                  </a:ext>
                </a:extLst>
              </p:cNvPr>
              <p:cNvGrpSpPr>
                <a:grpSpLocks/>
              </p:cNvGrpSpPr>
              <p:nvPr/>
            </p:nvGrpSpPr>
            <p:grpSpPr bwMode="auto">
              <a:xfrm>
                <a:off x="2711637" y="2080432"/>
                <a:ext cx="187714" cy="174374"/>
                <a:chOff x="2711637" y="2080432"/>
                <a:chExt cx="40" cy="48"/>
              </a:xfrm>
            </p:grpSpPr>
            <p:sp>
              <p:nvSpPr>
                <p:cNvPr id="1241" name="Oval 18">
                  <a:extLst>
                    <a:ext uri="{FF2B5EF4-FFF2-40B4-BE49-F238E27FC236}">
                      <a16:creationId xmlns:a16="http://schemas.microsoft.com/office/drawing/2014/main" id="{2B1FAFE0-616D-E128-70C0-DC13AAD44450}"/>
                    </a:ext>
                  </a:extLst>
                </p:cNvPr>
                <p:cNvSpPr>
                  <a:spLocks noChangeArrowheads="1"/>
                </p:cNvSpPr>
                <p:nvPr/>
              </p:nvSpPr>
              <p:spPr bwMode="auto">
                <a:xfrm>
                  <a:off x="2711640"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42" name="Group 19">
                  <a:extLst>
                    <a:ext uri="{FF2B5EF4-FFF2-40B4-BE49-F238E27FC236}">
                      <a16:creationId xmlns:a16="http://schemas.microsoft.com/office/drawing/2014/main" id="{B411E3A0-608F-1AE2-CBF0-658259B58C4A}"/>
                    </a:ext>
                  </a:extLst>
                </p:cNvPr>
                <p:cNvGrpSpPr>
                  <a:grpSpLocks/>
                </p:cNvGrpSpPr>
                <p:nvPr/>
              </p:nvGrpSpPr>
              <p:grpSpPr bwMode="auto">
                <a:xfrm>
                  <a:off x="2711637" y="2080432"/>
                  <a:ext cx="40" cy="39"/>
                  <a:chOff x="2711637" y="2080432"/>
                  <a:chExt cx="42" cy="45"/>
                </a:xfrm>
              </p:grpSpPr>
              <p:sp>
                <p:nvSpPr>
                  <p:cNvPr id="1243" name="AutoShape 20">
                    <a:extLst>
                      <a:ext uri="{FF2B5EF4-FFF2-40B4-BE49-F238E27FC236}">
                        <a16:creationId xmlns:a16="http://schemas.microsoft.com/office/drawing/2014/main" id="{2BA6A653-D3AF-2D0C-FE3F-00A513C23E26}"/>
                      </a:ext>
                    </a:extLst>
                  </p:cNvPr>
                  <p:cNvSpPr>
                    <a:spLocks noChangeArrowheads="1"/>
                  </p:cNvSpPr>
                  <p:nvPr/>
                </p:nvSpPr>
                <p:spPr bwMode="auto">
                  <a:xfrm>
                    <a:off x="2711641"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44" name="AutoShape 21">
                    <a:extLst>
                      <a:ext uri="{FF2B5EF4-FFF2-40B4-BE49-F238E27FC236}">
                        <a16:creationId xmlns:a16="http://schemas.microsoft.com/office/drawing/2014/main" id="{E0BE6018-3376-0F2B-0086-8B742327CF31}"/>
                      </a:ext>
                    </a:extLst>
                  </p:cNvPr>
                  <p:cNvSpPr>
                    <a:spLocks noChangeArrowheads="1"/>
                  </p:cNvSpPr>
                  <p:nvPr/>
                </p:nvSpPr>
                <p:spPr bwMode="auto">
                  <a:xfrm>
                    <a:off x="2711637"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45" name="Group 22">
                    <a:extLst>
                      <a:ext uri="{FF2B5EF4-FFF2-40B4-BE49-F238E27FC236}">
                        <a16:creationId xmlns:a16="http://schemas.microsoft.com/office/drawing/2014/main" id="{713E5A6B-B28E-A8E0-882C-52C706420E86}"/>
                      </a:ext>
                    </a:extLst>
                  </p:cNvPr>
                  <p:cNvGrpSpPr>
                    <a:grpSpLocks/>
                  </p:cNvGrpSpPr>
                  <p:nvPr/>
                </p:nvGrpSpPr>
                <p:grpSpPr bwMode="auto">
                  <a:xfrm>
                    <a:off x="2711646" y="2080440"/>
                    <a:ext cx="26" cy="37"/>
                    <a:chOff x="2711646" y="2080440"/>
                    <a:chExt cx="26" cy="37"/>
                  </a:xfrm>
                </p:grpSpPr>
                <p:sp>
                  <p:nvSpPr>
                    <p:cNvPr id="1246" name="Freeform 23">
                      <a:extLst>
                        <a:ext uri="{FF2B5EF4-FFF2-40B4-BE49-F238E27FC236}">
                          <a16:creationId xmlns:a16="http://schemas.microsoft.com/office/drawing/2014/main" id="{8022C5EA-7438-3B47-270A-5F6295361079}"/>
                        </a:ext>
                      </a:extLst>
                    </p:cNvPr>
                    <p:cNvSpPr>
                      <a:spLocks/>
                    </p:cNvSpPr>
                    <p:nvPr/>
                  </p:nvSpPr>
                  <p:spPr bwMode="auto">
                    <a:xfrm>
                      <a:off x="2711646"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47" name="Oval 24">
                      <a:extLst>
                        <a:ext uri="{FF2B5EF4-FFF2-40B4-BE49-F238E27FC236}">
                          <a16:creationId xmlns:a16="http://schemas.microsoft.com/office/drawing/2014/main" id="{4832E8E0-C31C-448F-91E9-169822EF5D28}"/>
                        </a:ext>
                      </a:extLst>
                    </p:cNvPr>
                    <p:cNvSpPr>
                      <a:spLocks noChangeArrowheads="1"/>
                    </p:cNvSpPr>
                    <p:nvPr/>
                  </p:nvSpPr>
                  <p:spPr bwMode="auto">
                    <a:xfrm>
                      <a:off x="2711662"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1229" name="Group 25">
                <a:extLst>
                  <a:ext uri="{FF2B5EF4-FFF2-40B4-BE49-F238E27FC236}">
                    <a16:creationId xmlns:a16="http://schemas.microsoft.com/office/drawing/2014/main" id="{DC5242C4-6369-FB71-AB1E-E6DD5D3E102E}"/>
                  </a:ext>
                </a:extLst>
              </p:cNvPr>
              <p:cNvGrpSpPr>
                <a:grpSpLocks/>
              </p:cNvGrpSpPr>
              <p:nvPr/>
            </p:nvGrpSpPr>
            <p:grpSpPr bwMode="auto">
              <a:xfrm>
                <a:off x="710848" y="2080432"/>
                <a:ext cx="187714" cy="174374"/>
                <a:chOff x="710848" y="2080432"/>
                <a:chExt cx="40" cy="48"/>
              </a:xfrm>
            </p:grpSpPr>
            <p:sp>
              <p:nvSpPr>
                <p:cNvPr id="1234" name="Oval 26">
                  <a:extLst>
                    <a:ext uri="{FF2B5EF4-FFF2-40B4-BE49-F238E27FC236}">
                      <a16:creationId xmlns:a16="http://schemas.microsoft.com/office/drawing/2014/main" id="{19BA87EF-C15B-13F7-EDD6-81E0D2E93256}"/>
                    </a:ext>
                  </a:extLst>
                </p:cNvPr>
                <p:cNvSpPr>
                  <a:spLocks noChangeArrowheads="1"/>
                </p:cNvSpPr>
                <p:nvPr/>
              </p:nvSpPr>
              <p:spPr bwMode="auto">
                <a:xfrm>
                  <a:off x="710851"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35" name="Group 27">
                  <a:extLst>
                    <a:ext uri="{FF2B5EF4-FFF2-40B4-BE49-F238E27FC236}">
                      <a16:creationId xmlns:a16="http://schemas.microsoft.com/office/drawing/2014/main" id="{7DF9CF41-E9F9-2CC3-4FE2-1ECBE7558758}"/>
                    </a:ext>
                  </a:extLst>
                </p:cNvPr>
                <p:cNvGrpSpPr>
                  <a:grpSpLocks/>
                </p:cNvGrpSpPr>
                <p:nvPr/>
              </p:nvGrpSpPr>
              <p:grpSpPr bwMode="auto">
                <a:xfrm>
                  <a:off x="710848" y="2080432"/>
                  <a:ext cx="40" cy="39"/>
                  <a:chOff x="710848" y="2080432"/>
                  <a:chExt cx="42" cy="45"/>
                </a:xfrm>
              </p:grpSpPr>
              <p:sp>
                <p:nvSpPr>
                  <p:cNvPr id="1236" name="AutoShape 28">
                    <a:extLst>
                      <a:ext uri="{FF2B5EF4-FFF2-40B4-BE49-F238E27FC236}">
                        <a16:creationId xmlns:a16="http://schemas.microsoft.com/office/drawing/2014/main" id="{0A6EE407-5C1B-8099-5E4F-E24D81FBBF80}"/>
                      </a:ext>
                    </a:extLst>
                  </p:cNvPr>
                  <p:cNvSpPr>
                    <a:spLocks noChangeArrowheads="1"/>
                  </p:cNvSpPr>
                  <p:nvPr/>
                </p:nvSpPr>
                <p:spPr bwMode="auto">
                  <a:xfrm>
                    <a:off x="710852"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37" name="AutoShape 29">
                    <a:extLst>
                      <a:ext uri="{FF2B5EF4-FFF2-40B4-BE49-F238E27FC236}">
                        <a16:creationId xmlns:a16="http://schemas.microsoft.com/office/drawing/2014/main" id="{DF23CDF6-2689-1490-4FD5-35866619B93C}"/>
                      </a:ext>
                    </a:extLst>
                  </p:cNvPr>
                  <p:cNvSpPr>
                    <a:spLocks noChangeArrowheads="1"/>
                  </p:cNvSpPr>
                  <p:nvPr/>
                </p:nvSpPr>
                <p:spPr bwMode="auto">
                  <a:xfrm>
                    <a:off x="710848"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38" name="Group 30">
                    <a:extLst>
                      <a:ext uri="{FF2B5EF4-FFF2-40B4-BE49-F238E27FC236}">
                        <a16:creationId xmlns:a16="http://schemas.microsoft.com/office/drawing/2014/main" id="{781FAD71-913E-CB88-E344-9E05927AE835}"/>
                      </a:ext>
                    </a:extLst>
                  </p:cNvPr>
                  <p:cNvGrpSpPr>
                    <a:grpSpLocks/>
                  </p:cNvGrpSpPr>
                  <p:nvPr/>
                </p:nvGrpSpPr>
                <p:grpSpPr bwMode="auto">
                  <a:xfrm>
                    <a:off x="710857" y="2080440"/>
                    <a:ext cx="26" cy="37"/>
                    <a:chOff x="710857" y="2080440"/>
                    <a:chExt cx="26" cy="37"/>
                  </a:xfrm>
                </p:grpSpPr>
                <p:sp>
                  <p:nvSpPr>
                    <p:cNvPr id="1239" name="Freeform 31">
                      <a:extLst>
                        <a:ext uri="{FF2B5EF4-FFF2-40B4-BE49-F238E27FC236}">
                          <a16:creationId xmlns:a16="http://schemas.microsoft.com/office/drawing/2014/main" id="{95B6FFFC-B6EA-AA74-480F-C3531B20E2CB}"/>
                        </a:ext>
                      </a:extLst>
                    </p:cNvPr>
                    <p:cNvSpPr>
                      <a:spLocks/>
                    </p:cNvSpPr>
                    <p:nvPr/>
                  </p:nvSpPr>
                  <p:spPr bwMode="auto">
                    <a:xfrm>
                      <a:off x="710857"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40" name="Oval 32">
                      <a:extLst>
                        <a:ext uri="{FF2B5EF4-FFF2-40B4-BE49-F238E27FC236}">
                          <a16:creationId xmlns:a16="http://schemas.microsoft.com/office/drawing/2014/main" id="{3AABD9F9-3324-E946-E92D-3966E215FDBD}"/>
                        </a:ext>
                      </a:extLst>
                    </p:cNvPr>
                    <p:cNvSpPr>
                      <a:spLocks noChangeArrowheads="1"/>
                    </p:cNvSpPr>
                    <p:nvPr/>
                  </p:nvSpPr>
                  <p:spPr bwMode="auto">
                    <a:xfrm>
                      <a:off x="710873"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230" name="Freeform 42">
                <a:extLst>
                  <a:ext uri="{FF2B5EF4-FFF2-40B4-BE49-F238E27FC236}">
                    <a16:creationId xmlns:a16="http://schemas.microsoft.com/office/drawing/2014/main" id="{1676AF59-8FDF-C332-2A71-3E597081A9E6}"/>
                  </a:ext>
                </a:extLst>
              </p:cNvPr>
              <p:cNvSpPr>
                <a:spLocks/>
              </p:cNvSpPr>
              <p:nvPr/>
            </p:nvSpPr>
            <p:spPr bwMode="auto">
              <a:xfrm rot="10800000" flipH="1">
                <a:off x="2701867"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31" name="AutoShape 15">
                <a:extLst>
                  <a:ext uri="{FF2B5EF4-FFF2-40B4-BE49-F238E27FC236}">
                    <a16:creationId xmlns:a16="http://schemas.microsoft.com/office/drawing/2014/main" id="{902ED25D-577D-C755-7F03-64FA6808E839}"/>
                  </a:ext>
                </a:extLst>
              </p:cNvPr>
              <p:cNvSpPr>
                <a:spLocks noChangeArrowheads="1"/>
              </p:cNvSpPr>
              <p:nvPr/>
            </p:nvSpPr>
            <p:spPr bwMode="auto">
              <a:xfrm>
                <a:off x="2780607"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32" name="Freeform 42">
                <a:extLst>
                  <a:ext uri="{FF2B5EF4-FFF2-40B4-BE49-F238E27FC236}">
                    <a16:creationId xmlns:a16="http://schemas.microsoft.com/office/drawing/2014/main" id="{157D410C-C12D-5EC4-A705-5F69EBD6E81D}"/>
                  </a:ext>
                </a:extLst>
              </p:cNvPr>
              <p:cNvSpPr>
                <a:spLocks/>
              </p:cNvSpPr>
              <p:nvPr/>
            </p:nvSpPr>
            <p:spPr bwMode="auto">
              <a:xfrm rot="10800000">
                <a:off x="834332"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33" name="AutoShape 10">
                <a:extLst>
                  <a:ext uri="{FF2B5EF4-FFF2-40B4-BE49-F238E27FC236}">
                    <a16:creationId xmlns:a16="http://schemas.microsoft.com/office/drawing/2014/main" id="{38C4E428-F0C6-9FF4-4F46-9D45D9311D2A}"/>
                  </a:ext>
                </a:extLst>
              </p:cNvPr>
              <p:cNvSpPr>
                <a:spLocks noChangeArrowheads="1"/>
              </p:cNvSpPr>
              <p:nvPr/>
            </p:nvSpPr>
            <p:spPr bwMode="auto">
              <a:xfrm>
                <a:off x="712730"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1223" name="正方形/長方形 1222">
            <a:extLst>
              <a:ext uri="{FF2B5EF4-FFF2-40B4-BE49-F238E27FC236}">
                <a16:creationId xmlns:a16="http://schemas.microsoft.com/office/drawing/2014/main" id="{0DEF9751-AC5D-81F7-BD89-5B4D3006E9E1}"/>
              </a:ext>
            </a:extLst>
          </p:cNvPr>
          <p:cNvSpPr/>
          <p:nvPr/>
        </p:nvSpPr>
        <p:spPr>
          <a:xfrm>
            <a:off x="2492492" y="3619820"/>
            <a:ext cx="477720" cy="90168"/>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268" name="直線コネクタ 1267">
            <a:extLst>
              <a:ext uri="{FF2B5EF4-FFF2-40B4-BE49-F238E27FC236}">
                <a16:creationId xmlns:a16="http://schemas.microsoft.com/office/drawing/2014/main" id="{1FC9EB61-46EE-C4C0-DC64-543AC8D9B57C}"/>
              </a:ext>
            </a:extLst>
          </p:cNvPr>
          <p:cNvCxnSpPr>
            <a:cxnSpLocks/>
          </p:cNvCxnSpPr>
          <p:nvPr/>
        </p:nvCxnSpPr>
        <p:spPr>
          <a:xfrm>
            <a:off x="1131516" y="5607517"/>
            <a:ext cx="3781129" cy="177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3" name="直線矢印コネクタ 1312">
            <a:extLst>
              <a:ext uri="{FF2B5EF4-FFF2-40B4-BE49-F238E27FC236}">
                <a16:creationId xmlns:a16="http://schemas.microsoft.com/office/drawing/2014/main" id="{B3E4792C-EF99-3998-564D-DBDC48FCDEE0}"/>
              </a:ext>
            </a:extLst>
          </p:cNvPr>
          <p:cNvCxnSpPr>
            <a:cxnSpLocks/>
            <a:stCxn id="5" idx="1"/>
          </p:cNvCxnSpPr>
          <p:nvPr/>
        </p:nvCxnSpPr>
        <p:spPr>
          <a:xfrm flipH="1" flipV="1">
            <a:off x="4191027" y="5669613"/>
            <a:ext cx="421499" cy="363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5" name="直線矢印コネクタ 1314">
            <a:extLst>
              <a:ext uri="{FF2B5EF4-FFF2-40B4-BE49-F238E27FC236}">
                <a16:creationId xmlns:a16="http://schemas.microsoft.com/office/drawing/2014/main" id="{5167758C-BB33-84A9-F64A-6FEA8150232D}"/>
              </a:ext>
            </a:extLst>
          </p:cNvPr>
          <p:cNvCxnSpPr>
            <a:cxnSpLocks/>
          </p:cNvCxnSpPr>
          <p:nvPr/>
        </p:nvCxnSpPr>
        <p:spPr>
          <a:xfrm flipH="1">
            <a:off x="4003767" y="4072951"/>
            <a:ext cx="1202116" cy="10080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6" name="直線矢印コネクタ 1315">
            <a:extLst>
              <a:ext uri="{FF2B5EF4-FFF2-40B4-BE49-F238E27FC236}">
                <a16:creationId xmlns:a16="http://schemas.microsoft.com/office/drawing/2014/main" id="{0F677527-59DA-9356-E3EA-037A5FC43890}"/>
              </a:ext>
            </a:extLst>
          </p:cNvPr>
          <p:cNvCxnSpPr>
            <a:cxnSpLocks/>
          </p:cNvCxnSpPr>
          <p:nvPr/>
        </p:nvCxnSpPr>
        <p:spPr>
          <a:xfrm flipH="1">
            <a:off x="3622757" y="5016189"/>
            <a:ext cx="1664770" cy="2963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1" name="テキスト ボックス 18">
            <a:extLst>
              <a:ext uri="{FF2B5EF4-FFF2-40B4-BE49-F238E27FC236}">
                <a16:creationId xmlns:a16="http://schemas.microsoft.com/office/drawing/2014/main" id="{B9283E41-C726-E6D2-5E9E-252CF0477DF8}"/>
              </a:ext>
            </a:extLst>
          </p:cNvPr>
          <p:cNvSpPr txBox="1"/>
          <p:nvPr/>
        </p:nvSpPr>
        <p:spPr bwMode="auto">
          <a:xfrm>
            <a:off x="4682478" y="3262733"/>
            <a:ext cx="877163" cy="369332"/>
          </a:xfrm>
          <a:prstGeom prst="rect">
            <a:avLst/>
          </a:prstGeom>
          <a:solidFill>
            <a:srgbClr xmlns:mc="http://schemas.openxmlformats.org/markup-compatibility/2006" xmlns:a14="http://schemas.microsoft.com/office/drawing/2010/main" val="FFFFFF" mc:Ignorable="a14" a14:legacySpreadsheetColorIndex="9"/>
          </a:soli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dirty="0"/>
              <a:t>ボデー</a:t>
            </a:r>
            <a:endParaRPr kumimoji="1" lang="ja-JP" altLang="en-US" sz="1800" dirty="0"/>
          </a:p>
        </p:txBody>
      </p:sp>
      <p:sp>
        <p:nvSpPr>
          <p:cNvPr id="1322" name="テキスト ボックス 18">
            <a:extLst>
              <a:ext uri="{FF2B5EF4-FFF2-40B4-BE49-F238E27FC236}">
                <a16:creationId xmlns:a16="http://schemas.microsoft.com/office/drawing/2014/main" id="{D9C337F9-FBAA-C820-8CA7-A9AA1D16213E}"/>
              </a:ext>
            </a:extLst>
          </p:cNvPr>
          <p:cNvSpPr txBox="1"/>
          <p:nvPr/>
        </p:nvSpPr>
        <p:spPr bwMode="auto">
          <a:xfrm>
            <a:off x="5189039" y="3744879"/>
            <a:ext cx="646331" cy="369332"/>
          </a:xfrm>
          <a:prstGeom prst="rect">
            <a:avLst/>
          </a:prstGeom>
          <a:solidFill>
            <a:srgbClr xmlns:mc="http://schemas.openxmlformats.org/markup-compatibility/2006" xmlns:a14="http://schemas.microsoft.com/office/drawing/2010/main" val="FFFFFF" mc:Ignorable="a14" a14:legacySpreadsheetColorIndex="9"/>
          </a:soli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dirty="0"/>
              <a:t>台車</a:t>
            </a:r>
          </a:p>
        </p:txBody>
      </p:sp>
      <p:sp>
        <p:nvSpPr>
          <p:cNvPr id="1324" name="テキスト ボックス 18">
            <a:extLst>
              <a:ext uri="{FF2B5EF4-FFF2-40B4-BE49-F238E27FC236}">
                <a16:creationId xmlns:a16="http://schemas.microsoft.com/office/drawing/2014/main" id="{3E770525-BB09-F336-55F8-FE8294ECE883}"/>
              </a:ext>
            </a:extLst>
          </p:cNvPr>
          <p:cNvSpPr txBox="1"/>
          <p:nvPr/>
        </p:nvSpPr>
        <p:spPr bwMode="auto">
          <a:xfrm>
            <a:off x="5145222" y="4871574"/>
            <a:ext cx="720070" cy="369332"/>
          </a:xfrm>
          <a:prstGeom prst="rect">
            <a:avLst/>
          </a:prstGeom>
          <a:solidFill>
            <a:srgbClr xmlns:mc="http://schemas.openxmlformats.org/markup-compatibility/2006" xmlns:a14="http://schemas.microsoft.com/office/drawing/2010/main" val="FFFFFF" mc:Ignorable="a14" a14:legacySpreadsheetColorIndex="9"/>
          </a:soli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800" b="1" dirty="0"/>
              <a:t>AGV</a:t>
            </a:r>
            <a:endParaRPr kumimoji="1" lang="ja-JP" altLang="en-US" sz="1800" b="1" dirty="0"/>
          </a:p>
        </p:txBody>
      </p:sp>
      <p:sp>
        <p:nvSpPr>
          <p:cNvPr id="1307" name="楕円 1306">
            <a:extLst>
              <a:ext uri="{FF2B5EF4-FFF2-40B4-BE49-F238E27FC236}">
                <a16:creationId xmlns:a16="http://schemas.microsoft.com/office/drawing/2014/main" id="{8FDC2449-68EC-65DF-E586-D33E77B6A353}"/>
              </a:ext>
            </a:extLst>
          </p:cNvPr>
          <p:cNvSpPr/>
          <p:nvPr/>
        </p:nvSpPr>
        <p:spPr>
          <a:xfrm>
            <a:off x="5122201" y="4636739"/>
            <a:ext cx="810465" cy="801468"/>
          </a:xfrm>
          <a:prstGeom prst="ellipse">
            <a:avLst/>
          </a:pr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3">
            <a:extLst>
              <a:ext uri="{FF2B5EF4-FFF2-40B4-BE49-F238E27FC236}">
                <a16:creationId xmlns:a16="http://schemas.microsoft.com/office/drawing/2014/main" id="{1E78709E-4321-CA5D-7898-20DBF3A9B38C}"/>
              </a:ext>
            </a:extLst>
          </p:cNvPr>
          <p:cNvSpPr txBox="1"/>
          <p:nvPr/>
        </p:nvSpPr>
        <p:spPr>
          <a:xfrm>
            <a:off x="3575987" y="904922"/>
            <a:ext cx="1608241" cy="71680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latin typeface="メイリオ" panose="020B0604030504040204" pitchFamily="50" charset="-128"/>
                <a:ea typeface="メイリオ" panose="020B0604030504040204" pitchFamily="50" charset="-128"/>
              </a:rPr>
              <a:t>艤装</a:t>
            </a:r>
            <a:r>
              <a:rPr kumimoji="1" lang="en-US" altLang="ja-JP" sz="2400" b="1" dirty="0">
                <a:latin typeface="メイリオ" panose="020B0604030504040204" pitchFamily="50" charset="-128"/>
                <a:ea typeface="メイリオ" panose="020B0604030504040204" pitchFamily="50" charset="-128"/>
              </a:rPr>
              <a:t>AGV</a:t>
            </a:r>
            <a:r>
              <a:rPr kumimoji="1" lang="ja-JP" altLang="en-US" sz="2400" b="1" dirty="0">
                <a:latin typeface="メイリオ" panose="020B0604030504040204" pitchFamily="50" charset="-128"/>
                <a:ea typeface="メイリオ" panose="020B0604030504040204" pitchFamily="50" charset="-128"/>
              </a:rPr>
              <a:t>異常</a:t>
            </a:r>
            <a:endParaRPr kumimoji="1"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８０</a:t>
            </a:r>
            <a:r>
              <a:rPr kumimoji="1" lang="ja-JP" altLang="en-US" sz="2400" b="1" dirty="0">
                <a:latin typeface="メイリオ" panose="020B0604030504040204" pitchFamily="50" charset="-128"/>
                <a:ea typeface="メイリオ" panose="020B0604030504040204" pitchFamily="50" charset="-128"/>
              </a:rPr>
              <a:t>件</a:t>
            </a:r>
          </a:p>
        </p:txBody>
      </p:sp>
      <p:sp>
        <p:nvSpPr>
          <p:cNvPr id="5" name="テキスト ボックス 18">
            <a:extLst>
              <a:ext uri="{FF2B5EF4-FFF2-40B4-BE49-F238E27FC236}">
                <a16:creationId xmlns:a16="http://schemas.microsoft.com/office/drawing/2014/main" id="{DADC290A-711D-A399-D78A-5D43CBC022C8}"/>
              </a:ext>
            </a:extLst>
          </p:cNvPr>
          <p:cNvSpPr txBox="1"/>
          <p:nvPr/>
        </p:nvSpPr>
        <p:spPr bwMode="auto">
          <a:xfrm>
            <a:off x="4612526" y="5848470"/>
            <a:ext cx="877163" cy="369332"/>
          </a:xfrm>
          <a:prstGeom prst="rect">
            <a:avLst/>
          </a:prstGeom>
          <a:solidFill>
            <a:srgbClr xmlns:mc="http://schemas.openxmlformats.org/markup-compatibility/2006" xmlns:a14="http://schemas.microsoft.com/office/drawing/2010/main" val="FFFFFF" mc:Ignorable="a14" a14:legacySpreadsheetColorIndex="9"/>
          </a:soli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dirty="0"/>
              <a:t>誘導線</a:t>
            </a:r>
          </a:p>
        </p:txBody>
      </p:sp>
      <p:cxnSp>
        <p:nvCxnSpPr>
          <p:cNvPr id="7" name="直線矢印コネクタ 6">
            <a:extLst>
              <a:ext uri="{FF2B5EF4-FFF2-40B4-BE49-F238E27FC236}">
                <a16:creationId xmlns:a16="http://schemas.microsoft.com/office/drawing/2014/main" id="{AC52F35B-C0C7-65E8-31AE-3449104971B3}"/>
              </a:ext>
            </a:extLst>
          </p:cNvPr>
          <p:cNvCxnSpPr>
            <a:cxnSpLocks/>
          </p:cNvCxnSpPr>
          <p:nvPr/>
        </p:nvCxnSpPr>
        <p:spPr>
          <a:xfrm flipH="1">
            <a:off x="4224316" y="3556191"/>
            <a:ext cx="652846" cy="5339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B5198680-2449-9CC3-9D40-31AFF37C2CDD}"/>
              </a:ext>
            </a:extLst>
          </p:cNvPr>
          <p:cNvSpPr/>
          <p:nvPr/>
        </p:nvSpPr>
        <p:spPr>
          <a:xfrm>
            <a:off x="967989" y="1678102"/>
            <a:ext cx="5408087" cy="61577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3586A258-332F-733C-F1BD-3FB0EC3CC839}"/>
              </a:ext>
            </a:extLst>
          </p:cNvPr>
          <p:cNvGrpSpPr/>
          <p:nvPr/>
        </p:nvGrpSpPr>
        <p:grpSpPr>
          <a:xfrm>
            <a:off x="6610337" y="2635537"/>
            <a:ext cx="4469013" cy="2520367"/>
            <a:chOff x="6487351" y="2633990"/>
            <a:chExt cx="4469013" cy="2520367"/>
          </a:xfrm>
        </p:grpSpPr>
        <p:cxnSp>
          <p:nvCxnSpPr>
            <p:cNvPr id="9" name="直線コネクタ 8">
              <a:extLst>
                <a:ext uri="{FF2B5EF4-FFF2-40B4-BE49-F238E27FC236}">
                  <a16:creationId xmlns:a16="http://schemas.microsoft.com/office/drawing/2014/main" id="{C5F823E0-8B39-9368-C94A-8EE4CB04C9BA}"/>
                </a:ext>
              </a:extLst>
            </p:cNvPr>
            <p:cNvCxnSpPr>
              <a:cxnSpLocks/>
            </p:cNvCxnSpPr>
            <p:nvPr/>
          </p:nvCxnSpPr>
          <p:spPr>
            <a:xfrm flipH="1">
              <a:off x="6487351" y="3264826"/>
              <a:ext cx="4469013" cy="1889531"/>
            </a:xfrm>
            <a:prstGeom prst="line">
              <a:avLst/>
            </a:prstGeom>
            <a:ln w="666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18">
              <a:extLst>
                <a:ext uri="{FF2B5EF4-FFF2-40B4-BE49-F238E27FC236}">
                  <a16:creationId xmlns:a16="http://schemas.microsoft.com/office/drawing/2014/main" id="{CD376D56-0754-B45F-151E-C76C750D7111}"/>
                </a:ext>
              </a:extLst>
            </p:cNvPr>
            <p:cNvSpPr txBox="1"/>
            <p:nvPr/>
          </p:nvSpPr>
          <p:spPr bwMode="auto">
            <a:xfrm>
              <a:off x="6487351" y="2633990"/>
              <a:ext cx="1230596" cy="369332"/>
            </a:xfrm>
            <a:prstGeom prst="rect">
              <a:avLst/>
            </a:prstGeom>
            <a:solidFill>
              <a:srgbClr val="FF9900"/>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1800" b="1" dirty="0">
                  <a:solidFill>
                    <a:schemeClr val="bg1"/>
                  </a:solidFill>
                </a:rPr>
                <a:t>AGV</a:t>
              </a:r>
              <a:r>
                <a:rPr kumimoji="1" lang="ja-JP" altLang="en-US" sz="1800" b="1" dirty="0">
                  <a:solidFill>
                    <a:schemeClr val="bg1"/>
                  </a:solidFill>
                </a:rPr>
                <a:t>とは</a:t>
              </a:r>
            </a:p>
          </p:txBody>
        </p:sp>
      </p:grpSp>
      <p:sp>
        <p:nvSpPr>
          <p:cNvPr id="11" name="テキスト ボックス 10">
            <a:extLst>
              <a:ext uri="{FF2B5EF4-FFF2-40B4-BE49-F238E27FC236}">
                <a16:creationId xmlns:a16="http://schemas.microsoft.com/office/drawing/2014/main" id="{CF5E59B5-D4BC-8478-FDFF-B7852822B0B3}"/>
              </a:ext>
            </a:extLst>
          </p:cNvPr>
          <p:cNvSpPr txBox="1"/>
          <p:nvPr/>
        </p:nvSpPr>
        <p:spPr>
          <a:xfrm>
            <a:off x="6526038" y="3083442"/>
            <a:ext cx="4286466" cy="338554"/>
          </a:xfrm>
          <a:prstGeom prst="rect">
            <a:avLst/>
          </a:prstGeom>
          <a:noFill/>
        </p:spPr>
        <p:txBody>
          <a:bodyPr wrap="square" rtlCol="0">
            <a:spAutoFit/>
          </a:bodyPr>
          <a:lstStyle/>
          <a:p>
            <a:r>
              <a:rPr lang="ja-JP" altLang="en-US" sz="1600" b="1" dirty="0">
                <a:latin typeface="メイリオ" panose="020B0604030504040204" pitchFamily="50" charset="-128"/>
                <a:cs typeface="Arial" panose="020B0604020202020204" pitchFamily="34" charset="0"/>
              </a:rPr>
              <a:t>自動誘導車　</a:t>
            </a:r>
            <a:r>
              <a:rPr lang="en-US" altLang="ja-JP" sz="1600" b="1" dirty="0">
                <a:solidFill>
                  <a:srgbClr val="FF0000"/>
                </a:solidFill>
                <a:latin typeface="メイリオ" panose="020B0604030504040204" pitchFamily="50" charset="-128"/>
                <a:cs typeface="Arial" panose="020B0604020202020204" pitchFamily="34" charset="0"/>
              </a:rPr>
              <a:t>A</a:t>
            </a:r>
            <a:r>
              <a:rPr lang="en-US" altLang="ja-JP" sz="1600" dirty="0">
                <a:latin typeface="メイリオ" panose="020B0604030504040204" pitchFamily="50" charset="-128"/>
                <a:cs typeface="Arial" panose="020B0604020202020204" pitchFamily="34" charset="0"/>
              </a:rPr>
              <a:t>utomatic</a:t>
            </a:r>
            <a:r>
              <a:rPr lang="ja-JP" altLang="en-US" sz="1600" dirty="0">
                <a:latin typeface="メイリオ" panose="020B0604030504040204" pitchFamily="50" charset="-128"/>
                <a:cs typeface="Arial" panose="020B0604020202020204" pitchFamily="34" charset="0"/>
              </a:rPr>
              <a:t>　</a:t>
            </a:r>
            <a:r>
              <a:rPr lang="en-US" altLang="ja-JP" sz="1600" b="1" dirty="0">
                <a:solidFill>
                  <a:srgbClr val="FF0000"/>
                </a:solidFill>
                <a:latin typeface="メイリオ" panose="020B0604030504040204" pitchFamily="50" charset="-128"/>
                <a:cs typeface="Arial" panose="020B0604020202020204" pitchFamily="34" charset="0"/>
              </a:rPr>
              <a:t>G</a:t>
            </a:r>
            <a:r>
              <a:rPr lang="en-US" altLang="ja-JP" sz="1600" dirty="0">
                <a:latin typeface="メイリオ" panose="020B0604030504040204" pitchFamily="50" charset="-128"/>
                <a:cs typeface="Arial" panose="020B0604020202020204" pitchFamily="34" charset="0"/>
              </a:rPr>
              <a:t>uided</a:t>
            </a:r>
            <a:r>
              <a:rPr lang="ja-JP" altLang="en-US" sz="1600" dirty="0">
                <a:latin typeface="メイリオ" panose="020B0604030504040204" pitchFamily="50" charset="-128"/>
                <a:cs typeface="Arial" panose="020B0604020202020204" pitchFamily="34" charset="0"/>
              </a:rPr>
              <a:t>　</a:t>
            </a:r>
            <a:r>
              <a:rPr lang="en-US" altLang="ja-JP" sz="1600" b="1" dirty="0">
                <a:solidFill>
                  <a:srgbClr val="FF0000"/>
                </a:solidFill>
                <a:latin typeface="メイリオ" panose="020B0604030504040204" pitchFamily="50" charset="-128"/>
                <a:cs typeface="Arial" panose="020B0604020202020204" pitchFamily="34" charset="0"/>
              </a:rPr>
              <a:t>V</a:t>
            </a:r>
            <a:r>
              <a:rPr lang="en-US" altLang="ja-JP" sz="1600" dirty="0">
                <a:latin typeface="メイリオ" panose="020B0604030504040204" pitchFamily="50" charset="-128"/>
                <a:cs typeface="Arial" panose="020B0604020202020204" pitchFamily="34" charset="0"/>
              </a:rPr>
              <a:t>ehicle</a:t>
            </a:r>
          </a:p>
        </p:txBody>
      </p:sp>
      <p:sp>
        <p:nvSpPr>
          <p:cNvPr id="12" name="テキスト ボックス 11">
            <a:extLst>
              <a:ext uri="{FF2B5EF4-FFF2-40B4-BE49-F238E27FC236}">
                <a16:creationId xmlns:a16="http://schemas.microsoft.com/office/drawing/2014/main" id="{A10820A3-707F-DFAA-DF6F-B41C229D5624}"/>
              </a:ext>
            </a:extLst>
          </p:cNvPr>
          <p:cNvSpPr txBox="1"/>
          <p:nvPr/>
        </p:nvSpPr>
        <p:spPr>
          <a:xfrm>
            <a:off x="8884235" y="4531695"/>
            <a:ext cx="2387947" cy="338554"/>
          </a:xfrm>
          <a:prstGeom prst="rect">
            <a:avLst/>
          </a:prstGeom>
          <a:noFill/>
        </p:spPr>
        <p:txBody>
          <a:bodyPr wrap="square" rtlCol="0">
            <a:spAutoFit/>
          </a:bodyPr>
          <a:lstStyle/>
          <a:p>
            <a:r>
              <a:rPr lang="ja-JP" altLang="en-US" sz="1600" b="1" dirty="0">
                <a:latin typeface="メイリオ" panose="020B0604030504040204" pitchFamily="50" charset="-128"/>
                <a:cs typeface="Arial" panose="020B0604020202020204" pitchFamily="34" charset="0"/>
              </a:rPr>
              <a:t>誘導線上を無人で走行</a:t>
            </a:r>
            <a:endParaRPr lang="en-US" altLang="ja-JP" sz="1600" b="1" dirty="0">
              <a:latin typeface="メイリオ" panose="020B0604030504040204" pitchFamily="50" charset="-128"/>
              <a:cs typeface="Arial" panose="020B0604020202020204" pitchFamily="34" charset="0"/>
            </a:endParaRPr>
          </a:p>
        </p:txBody>
      </p:sp>
      <p:pic>
        <p:nvPicPr>
          <p:cNvPr id="14" name="図 13">
            <a:extLst>
              <a:ext uri="{FF2B5EF4-FFF2-40B4-BE49-F238E27FC236}">
                <a16:creationId xmlns:a16="http://schemas.microsoft.com/office/drawing/2014/main" id="{42FE2923-8620-D3AB-80A5-6874241A8A69}"/>
              </a:ext>
            </a:extLst>
          </p:cNvPr>
          <p:cNvPicPr>
            <a:picLocks noChangeAspect="1"/>
          </p:cNvPicPr>
          <p:nvPr/>
        </p:nvPicPr>
        <p:blipFill>
          <a:blip r:embed="rId7"/>
          <a:stretch>
            <a:fillRect/>
          </a:stretch>
        </p:blipFill>
        <p:spPr>
          <a:xfrm>
            <a:off x="7644965" y="3444259"/>
            <a:ext cx="2578729" cy="1356144"/>
          </a:xfrm>
          <a:prstGeom prst="rect">
            <a:avLst/>
          </a:prstGeom>
          <a:ln>
            <a:noFill/>
          </a:ln>
        </p:spPr>
      </p:pic>
      <p:sp>
        <p:nvSpPr>
          <p:cNvPr id="21" name="テキスト ボックス 67">
            <a:extLst>
              <a:ext uri="{FF2B5EF4-FFF2-40B4-BE49-F238E27FC236}">
                <a16:creationId xmlns:a16="http://schemas.microsoft.com/office/drawing/2014/main" id="{F804510F-836C-BBE4-9FD5-AA19425D88CA}"/>
              </a:ext>
            </a:extLst>
          </p:cNvPr>
          <p:cNvSpPr txBox="1"/>
          <p:nvPr/>
        </p:nvSpPr>
        <p:spPr>
          <a:xfrm>
            <a:off x="6101002" y="5925760"/>
            <a:ext cx="5519709"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艤装ラインのボデーを搬送する</a:t>
            </a:r>
            <a:r>
              <a:rPr lang="en-US" altLang="ja-JP" sz="2400" b="1" dirty="0">
                <a:solidFill>
                  <a:schemeClr val="bg1"/>
                </a:solidFill>
              </a:rPr>
              <a:t>AGV</a:t>
            </a:r>
          </a:p>
        </p:txBody>
      </p:sp>
      <p:sp>
        <p:nvSpPr>
          <p:cNvPr id="23" name="正方形/長方形 45">
            <a:extLst>
              <a:ext uri="{FF2B5EF4-FFF2-40B4-BE49-F238E27FC236}">
                <a16:creationId xmlns:a16="http://schemas.microsoft.com/office/drawing/2014/main" id="{5505766C-E19D-1DED-55DE-11B9894FF49E}"/>
              </a:ext>
            </a:extLst>
          </p:cNvPr>
          <p:cNvSpPr>
            <a:spLocks noChangeArrowheads="1"/>
          </p:cNvSpPr>
          <p:nvPr/>
        </p:nvSpPr>
        <p:spPr bwMode="auto">
          <a:xfrm>
            <a:off x="161766" y="136471"/>
            <a:ext cx="477457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7</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艤装</a:t>
            </a:r>
            <a:r>
              <a:rPr lang="en-US" altLang="ja-JP" sz="2400" b="1" dirty="0">
                <a:solidFill>
                  <a:schemeClr val="bg1"/>
                </a:solidFill>
                <a:latin typeface="メイリオ" pitchFamily="50" charset="-128"/>
                <a:ea typeface="メイリオ" pitchFamily="50" charset="-128"/>
                <a:cs typeface="メイリオ" pitchFamily="50" charset="-128"/>
              </a:rPr>
              <a:t>AGV</a:t>
            </a:r>
            <a:r>
              <a:rPr lang="ja-JP" altLang="en-US" sz="2400" b="1" dirty="0">
                <a:solidFill>
                  <a:schemeClr val="bg1"/>
                </a:solidFill>
                <a:latin typeface="メイリオ" pitchFamily="50" charset="-128"/>
                <a:ea typeface="メイリオ" pitchFamily="50" charset="-128"/>
                <a:cs typeface="メイリオ" pitchFamily="50" charset="-128"/>
              </a:rPr>
              <a:t>とは</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24" name="テキスト ボックス 1">
            <a:extLst>
              <a:ext uri="{FF2B5EF4-FFF2-40B4-BE49-F238E27FC236}">
                <a16:creationId xmlns:a16="http://schemas.microsoft.com/office/drawing/2014/main" id="{08FFF9ED-4C0D-05C5-773D-8C1CE00B697F}"/>
              </a:ext>
            </a:extLst>
          </p:cNvPr>
          <p:cNvSpPr txBox="1"/>
          <p:nvPr/>
        </p:nvSpPr>
        <p:spPr bwMode="auto">
          <a:xfrm>
            <a:off x="1621517" y="2339990"/>
            <a:ext cx="4973504"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t>・艤装ラインでは室内や</a:t>
            </a:r>
            <a:r>
              <a:rPr lang="en-US" altLang="ja-JP" sz="1600" b="1" dirty="0"/>
              <a:t>E/G</a:t>
            </a:r>
            <a:r>
              <a:rPr lang="ja-JP" altLang="en-US" sz="1600" b="1" dirty="0"/>
              <a:t>回り部品を組付</a:t>
            </a:r>
          </a:p>
        </p:txBody>
      </p:sp>
      <p:sp>
        <p:nvSpPr>
          <p:cNvPr id="25" name="テキスト ボックス 18">
            <a:extLst>
              <a:ext uri="{FF2B5EF4-FFF2-40B4-BE49-F238E27FC236}">
                <a16:creationId xmlns:a16="http://schemas.microsoft.com/office/drawing/2014/main" id="{CCCE50A4-7C42-0289-337F-1946DF083666}"/>
              </a:ext>
            </a:extLst>
          </p:cNvPr>
          <p:cNvSpPr txBox="1"/>
          <p:nvPr/>
        </p:nvSpPr>
        <p:spPr bwMode="auto">
          <a:xfrm>
            <a:off x="18400" y="5914871"/>
            <a:ext cx="1107996" cy="369332"/>
          </a:xfrm>
          <a:prstGeom prst="rect">
            <a:avLst/>
          </a:prstGeom>
          <a:solidFill>
            <a:srgbClr val="0070C0"/>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b="1" dirty="0">
                <a:solidFill>
                  <a:schemeClr val="bg1"/>
                </a:solidFill>
              </a:rPr>
              <a:t>プレ艤装</a:t>
            </a:r>
          </a:p>
        </p:txBody>
      </p:sp>
      <p:pic>
        <p:nvPicPr>
          <p:cNvPr id="6" name="図 5">
            <a:extLst>
              <a:ext uri="{FF2B5EF4-FFF2-40B4-BE49-F238E27FC236}">
                <a16:creationId xmlns:a16="http://schemas.microsoft.com/office/drawing/2014/main" id="{7FABB06D-535C-F2C3-9409-8A0081DD4953}"/>
              </a:ext>
            </a:extLst>
          </p:cNvPr>
          <p:cNvPicPr>
            <a:picLocks noChangeAspect="1"/>
          </p:cNvPicPr>
          <p:nvPr/>
        </p:nvPicPr>
        <p:blipFill rotWithShape="1">
          <a:blip r:embed="rId8"/>
          <a:srcRect l="3955" t="21189" r="72474" b="66442"/>
          <a:stretch/>
        </p:blipFill>
        <p:spPr>
          <a:xfrm>
            <a:off x="10281982" y="309222"/>
            <a:ext cx="1437754" cy="439566"/>
          </a:xfrm>
          <a:prstGeom prst="rect">
            <a:avLst/>
          </a:prstGeom>
        </p:spPr>
      </p:pic>
    </p:spTree>
    <p:extLst>
      <p:ext uri="{BB962C8B-B14F-4D97-AF65-F5344CB8AC3E}">
        <p14:creationId xmlns:p14="http://schemas.microsoft.com/office/powerpoint/2010/main" val="28505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2"/>
                                        </p:tgtEl>
                                        <p:attrNameLst>
                                          <p:attrName>style.visibility</p:attrName>
                                        </p:attrNameLst>
                                      </p:cBhvr>
                                      <p:to>
                                        <p:strVal val="visible"/>
                                      </p:to>
                                    </p:set>
                                    <p:animEffect transition="in" filter="fade">
                                      <p:cBhvr>
                                        <p:cTn id="10" dur="500"/>
                                        <p:tgtEl>
                                          <p:spTgt spid="133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par>
                          <p:cTn id="18" fill="hold">
                            <p:stCondLst>
                              <p:cond delay="1500"/>
                            </p:stCondLst>
                            <p:childTnLst>
                              <p:par>
                                <p:cTn id="19" presetID="10"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5E-6 2.59259E-6 L -0.08216 0.06666 " pathEditMode="relative" rAng="0" ptsTypes="AA">
                                      <p:cBhvr>
                                        <p:cTn id="25" dur="2000" fill="hold"/>
                                        <p:tgtEl>
                                          <p:spTgt spid="14"/>
                                        </p:tgtEl>
                                        <p:attrNameLst>
                                          <p:attrName>ppt_x</p:attrName>
                                          <p:attrName>ppt_y</p:attrName>
                                        </p:attrNameLst>
                                      </p:cBhvr>
                                      <p:rCtr x="-4115" y="3333"/>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 grpId="0" animBg="1"/>
      <p:bldP spid="11" grpId="0" animBg="1"/>
      <p:bldP spid="12"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楕円 4">
            <a:extLst>
              <a:ext uri="{FF2B5EF4-FFF2-40B4-BE49-F238E27FC236}">
                <a16:creationId xmlns:a16="http://schemas.microsoft.com/office/drawing/2014/main" id="{3C41DD61-1E02-4677-3057-8ADFBED5B13F}"/>
              </a:ext>
            </a:extLst>
          </p:cNvPr>
          <p:cNvSpPr/>
          <p:nvPr/>
        </p:nvSpPr>
        <p:spPr>
          <a:xfrm>
            <a:off x="9167918" y="2255769"/>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b="1" dirty="0">
                <a:solidFill>
                  <a:schemeClr val="tx1"/>
                </a:solidFill>
              </a:rPr>
              <a:t>Ｍ</a:t>
            </a:r>
          </a:p>
        </p:txBody>
      </p:sp>
      <p:sp>
        <p:nvSpPr>
          <p:cNvPr id="541" name="正方形/長方形 540">
            <a:extLst>
              <a:ext uri="{FF2B5EF4-FFF2-40B4-BE49-F238E27FC236}">
                <a16:creationId xmlns:a16="http://schemas.microsoft.com/office/drawing/2014/main" id="{C951B731-BAE7-9679-14C9-F931E54D72FA}"/>
              </a:ext>
            </a:extLst>
          </p:cNvPr>
          <p:cNvSpPr/>
          <p:nvPr/>
        </p:nvSpPr>
        <p:spPr>
          <a:xfrm rot="5400000">
            <a:off x="9521631" y="2480422"/>
            <a:ext cx="468000"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69" name="グループ化 568">
            <a:extLst>
              <a:ext uri="{FF2B5EF4-FFF2-40B4-BE49-F238E27FC236}">
                <a16:creationId xmlns:a16="http://schemas.microsoft.com/office/drawing/2014/main" id="{4F2CA360-F10E-FBB5-8895-4EE1C5E129A9}"/>
              </a:ext>
            </a:extLst>
          </p:cNvPr>
          <p:cNvGrpSpPr/>
          <p:nvPr/>
        </p:nvGrpSpPr>
        <p:grpSpPr>
          <a:xfrm>
            <a:off x="-2308502" y="1656408"/>
            <a:ext cx="12162794" cy="602947"/>
            <a:chOff x="-2308502" y="1656408"/>
            <a:chExt cx="12162794" cy="602947"/>
          </a:xfrm>
        </p:grpSpPr>
        <p:pic>
          <p:nvPicPr>
            <p:cNvPr id="543" name="図 542">
              <a:extLst>
                <a:ext uri="{FF2B5EF4-FFF2-40B4-BE49-F238E27FC236}">
                  <a16:creationId xmlns:a16="http://schemas.microsoft.com/office/drawing/2014/main" id="{C6BDCB0A-4237-1891-73A5-7DF7791A52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2308502" y="1659280"/>
              <a:ext cx="1645805" cy="600075"/>
            </a:xfrm>
            <a:prstGeom prst="rect">
              <a:avLst/>
            </a:prstGeom>
          </p:spPr>
        </p:pic>
        <p:pic>
          <p:nvPicPr>
            <p:cNvPr id="4" name="図 3">
              <a:extLst>
                <a:ext uri="{FF2B5EF4-FFF2-40B4-BE49-F238E27FC236}">
                  <a16:creationId xmlns:a16="http://schemas.microsoft.com/office/drawing/2014/main" id="{00000000-0008-0000-0000-00003C0000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2933344" y="1656409"/>
              <a:ext cx="1645805" cy="600075"/>
            </a:xfrm>
            <a:prstGeom prst="rect">
              <a:avLst/>
            </a:prstGeom>
          </p:spPr>
        </p:pic>
        <p:sp>
          <p:nvSpPr>
            <p:cNvPr id="6" name="正方形/長方形 5">
              <a:extLst>
                <a:ext uri="{FF2B5EF4-FFF2-40B4-BE49-F238E27FC236}">
                  <a16:creationId xmlns:a16="http://schemas.microsoft.com/office/drawing/2014/main" id="{0AAFAAD3-5869-4126-C39B-3CD30F6C84D0}"/>
                </a:ext>
              </a:extLst>
            </p:cNvPr>
            <p:cNvSpPr/>
            <p:nvPr/>
          </p:nvSpPr>
          <p:spPr>
            <a:xfrm>
              <a:off x="3127355" y="2187615"/>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CB45CB9-E4BD-2551-75C4-9DC34347B2A5}"/>
                </a:ext>
              </a:extLst>
            </p:cNvPr>
            <p:cNvSpPr/>
            <p:nvPr/>
          </p:nvSpPr>
          <p:spPr>
            <a:xfrm>
              <a:off x="3781324" y="2189253"/>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689A381E-46AE-3CE1-69CF-CA972D625F5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4245624" y="1656408"/>
              <a:ext cx="1645805" cy="600075"/>
            </a:xfrm>
            <a:prstGeom prst="rect">
              <a:avLst/>
            </a:prstGeom>
          </p:spPr>
        </p:pic>
        <p:sp>
          <p:nvSpPr>
            <p:cNvPr id="9" name="正方形/長方形 8">
              <a:extLst>
                <a:ext uri="{FF2B5EF4-FFF2-40B4-BE49-F238E27FC236}">
                  <a16:creationId xmlns:a16="http://schemas.microsoft.com/office/drawing/2014/main" id="{ED8FB858-E808-ADE1-E82A-1D3F7855164C}"/>
                </a:ext>
              </a:extLst>
            </p:cNvPr>
            <p:cNvSpPr/>
            <p:nvPr/>
          </p:nvSpPr>
          <p:spPr>
            <a:xfrm>
              <a:off x="4439635" y="218761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C29477A-1399-4E6C-7052-E33B98B66961}"/>
                </a:ext>
              </a:extLst>
            </p:cNvPr>
            <p:cNvSpPr/>
            <p:nvPr/>
          </p:nvSpPr>
          <p:spPr>
            <a:xfrm>
              <a:off x="5093604" y="2185188"/>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7E47FD4D-1F6D-5AF3-0DE3-AE5A77461F0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5559284" y="1656409"/>
              <a:ext cx="1645805" cy="600075"/>
            </a:xfrm>
            <a:prstGeom prst="rect">
              <a:avLst/>
            </a:prstGeom>
          </p:spPr>
        </p:pic>
        <p:sp>
          <p:nvSpPr>
            <p:cNvPr id="12" name="正方形/長方形 11">
              <a:extLst>
                <a:ext uri="{FF2B5EF4-FFF2-40B4-BE49-F238E27FC236}">
                  <a16:creationId xmlns:a16="http://schemas.microsoft.com/office/drawing/2014/main" id="{4F6DAC25-334A-268F-3FE1-9061D49E15D3}"/>
                </a:ext>
              </a:extLst>
            </p:cNvPr>
            <p:cNvSpPr/>
            <p:nvPr/>
          </p:nvSpPr>
          <p:spPr>
            <a:xfrm>
              <a:off x="5753295" y="2187615"/>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59E45EF-692D-0C36-03EC-1D5C4FD717AD}"/>
                </a:ext>
              </a:extLst>
            </p:cNvPr>
            <p:cNvSpPr/>
            <p:nvPr/>
          </p:nvSpPr>
          <p:spPr>
            <a:xfrm>
              <a:off x="6407264" y="2189253"/>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37CA86E6-9A60-911E-5AAE-0CEC22A6DC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6871564" y="1656408"/>
              <a:ext cx="1645805" cy="600075"/>
            </a:xfrm>
            <a:prstGeom prst="rect">
              <a:avLst/>
            </a:prstGeom>
          </p:spPr>
        </p:pic>
        <p:sp>
          <p:nvSpPr>
            <p:cNvPr id="15" name="正方形/長方形 14">
              <a:extLst>
                <a:ext uri="{FF2B5EF4-FFF2-40B4-BE49-F238E27FC236}">
                  <a16:creationId xmlns:a16="http://schemas.microsoft.com/office/drawing/2014/main" id="{2E1AFDBF-6EB1-5BF5-1E6D-03F948610284}"/>
                </a:ext>
              </a:extLst>
            </p:cNvPr>
            <p:cNvSpPr/>
            <p:nvPr/>
          </p:nvSpPr>
          <p:spPr>
            <a:xfrm>
              <a:off x="7065575" y="218761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0E2C231-6FF1-F6C6-3FB1-2FDA81E2B4A7}"/>
                </a:ext>
              </a:extLst>
            </p:cNvPr>
            <p:cNvSpPr/>
            <p:nvPr/>
          </p:nvSpPr>
          <p:spPr>
            <a:xfrm>
              <a:off x="7719544" y="2189252"/>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8" name="図 527">
              <a:extLst>
                <a:ext uri="{FF2B5EF4-FFF2-40B4-BE49-F238E27FC236}">
                  <a16:creationId xmlns:a16="http://schemas.microsoft.com/office/drawing/2014/main" id="{7032A576-49BA-D6C2-D0F3-09CA91FBF61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8208487" y="1658712"/>
              <a:ext cx="1645805" cy="600075"/>
            </a:xfrm>
            <a:prstGeom prst="rect">
              <a:avLst/>
            </a:prstGeom>
          </p:spPr>
        </p:pic>
        <p:sp>
          <p:nvSpPr>
            <p:cNvPr id="529" name="正方形/長方形 528">
              <a:extLst>
                <a:ext uri="{FF2B5EF4-FFF2-40B4-BE49-F238E27FC236}">
                  <a16:creationId xmlns:a16="http://schemas.microsoft.com/office/drawing/2014/main" id="{B86E5032-30B0-1A4E-B70E-1FF9CE3840BD}"/>
                </a:ext>
              </a:extLst>
            </p:cNvPr>
            <p:cNvSpPr/>
            <p:nvPr/>
          </p:nvSpPr>
          <p:spPr>
            <a:xfrm>
              <a:off x="8402498" y="2189918"/>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0" name="正方形/長方形 529">
              <a:extLst>
                <a:ext uri="{FF2B5EF4-FFF2-40B4-BE49-F238E27FC236}">
                  <a16:creationId xmlns:a16="http://schemas.microsoft.com/office/drawing/2014/main" id="{F551D1AF-848F-152F-A547-D9063517C6D6}"/>
                </a:ext>
              </a:extLst>
            </p:cNvPr>
            <p:cNvSpPr/>
            <p:nvPr/>
          </p:nvSpPr>
          <p:spPr>
            <a:xfrm>
              <a:off x="9056467" y="2191556"/>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4" name="正方形/長方形 543">
              <a:extLst>
                <a:ext uri="{FF2B5EF4-FFF2-40B4-BE49-F238E27FC236}">
                  <a16:creationId xmlns:a16="http://schemas.microsoft.com/office/drawing/2014/main" id="{3B48BB12-0485-ECFB-87A7-48E8D508C413}"/>
                </a:ext>
              </a:extLst>
            </p:cNvPr>
            <p:cNvSpPr/>
            <p:nvPr/>
          </p:nvSpPr>
          <p:spPr>
            <a:xfrm>
              <a:off x="-2114491" y="2190486"/>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5" name="正方形/長方形 544">
              <a:extLst>
                <a:ext uri="{FF2B5EF4-FFF2-40B4-BE49-F238E27FC236}">
                  <a16:creationId xmlns:a16="http://schemas.microsoft.com/office/drawing/2014/main" id="{5FE747EA-7D9D-62AE-0C37-71D72ACDA530}"/>
                </a:ext>
              </a:extLst>
            </p:cNvPr>
            <p:cNvSpPr/>
            <p:nvPr/>
          </p:nvSpPr>
          <p:spPr>
            <a:xfrm>
              <a:off x="-1460522" y="219212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6" name="図 545">
              <a:extLst>
                <a:ext uri="{FF2B5EF4-FFF2-40B4-BE49-F238E27FC236}">
                  <a16:creationId xmlns:a16="http://schemas.microsoft.com/office/drawing/2014/main" id="{CC6E00D9-67A9-25BC-880F-1DDF8E0A9D6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996222" y="1659279"/>
              <a:ext cx="1645805" cy="600075"/>
            </a:xfrm>
            <a:prstGeom prst="rect">
              <a:avLst/>
            </a:prstGeom>
          </p:spPr>
        </p:pic>
        <p:sp>
          <p:nvSpPr>
            <p:cNvPr id="547" name="正方形/長方形 546">
              <a:extLst>
                <a:ext uri="{FF2B5EF4-FFF2-40B4-BE49-F238E27FC236}">
                  <a16:creationId xmlns:a16="http://schemas.microsoft.com/office/drawing/2014/main" id="{5B430E14-B2CB-85C3-795B-73B18ACA1DD6}"/>
                </a:ext>
              </a:extLst>
            </p:cNvPr>
            <p:cNvSpPr/>
            <p:nvPr/>
          </p:nvSpPr>
          <p:spPr>
            <a:xfrm>
              <a:off x="-802211" y="2190485"/>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8" name="正方形/長方形 547">
              <a:extLst>
                <a:ext uri="{FF2B5EF4-FFF2-40B4-BE49-F238E27FC236}">
                  <a16:creationId xmlns:a16="http://schemas.microsoft.com/office/drawing/2014/main" id="{64004D32-1066-92A7-288B-C5A8ABB618B0}"/>
                </a:ext>
              </a:extLst>
            </p:cNvPr>
            <p:cNvSpPr/>
            <p:nvPr/>
          </p:nvSpPr>
          <p:spPr>
            <a:xfrm>
              <a:off x="-148242" y="2188059"/>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9" name="図 548">
              <a:extLst>
                <a:ext uri="{FF2B5EF4-FFF2-40B4-BE49-F238E27FC236}">
                  <a16:creationId xmlns:a16="http://schemas.microsoft.com/office/drawing/2014/main" id="{3915D1E1-7303-07EE-8ED2-52379DF090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317438" y="1659280"/>
              <a:ext cx="1645805" cy="600075"/>
            </a:xfrm>
            <a:prstGeom prst="rect">
              <a:avLst/>
            </a:prstGeom>
          </p:spPr>
        </p:pic>
        <p:sp>
          <p:nvSpPr>
            <p:cNvPr id="550" name="正方形/長方形 549">
              <a:extLst>
                <a:ext uri="{FF2B5EF4-FFF2-40B4-BE49-F238E27FC236}">
                  <a16:creationId xmlns:a16="http://schemas.microsoft.com/office/drawing/2014/main" id="{036B4262-4653-32F8-6324-A192A4141040}"/>
                </a:ext>
              </a:extLst>
            </p:cNvPr>
            <p:cNvSpPr/>
            <p:nvPr/>
          </p:nvSpPr>
          <p:spPr>
            <a:xfrm>
              <a:off x="511449" y="2190486"/>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正方形/長方形 550">
              <a:extLst>
                <a:ext uri="{FF2B5EF4-FFF2-40B4-BE49-F238E27FC236}">
                  <a16:creationId xmlns:a16="http://schemas.microsoft.com/office/drawing/2014/main" id="{EB2DE467-5E39-6CA3-678B-3C940BCB2E58}"/>
                </a:ext>
              </a:extLst>
            </p:cNvPr>
            <p:cNvSpPr/>
            <p:nvPr/>
          </p:nvSpPr>
          <p:spPr>
            <a:xfrm>
              <a:off x="1165418" y="219212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2" name="図 551">
              <a:extLst>
                <a:ext uri="{FF2B5EF4-FFF2-40B4-BE49-F238E27FC236}">
                  <a16:creationId xmlns:a16="http://schemas.microsoft.com/office/drawing/2014/main" id="{3B14D4D8-B2D6-94AF-7123-4BC4A5B2F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Removal>
                      </a14:imgEffect>
                    </a14:imgLayer>
                  </a14:imgProps>
                </a:ext>
                <a:ext uri="{28A0092B-C50C-407E-A947-70E740481C1C}">
                  <a14:useLocalDpi xmlns:a14="http://schemas.microsoft.com/office/drawing/2010/main" val="0"/>
                </a:ext>
              </a:extLst>
            </a:blip>
            <a:srcRect t="33242" b="48901"/>
            <a:stretch/>
          </p:blipFill>
          <p:spPr>
            <a:xfrm>
              <a:off x="1629718" y="1659279"/>
              <a:ext cx="1645805" cy="600075"/>
            </a:xfrm>
            <a:prstGeom prst="rect">
              <a:avLst/>
            </a:prstGeom>
          </p:spPr>
        </p:pic>
        <p:sp>
          <p:nvSpPr>
            <p:cNvPr id="553" name="正方形/長方形 552">
              <a:extLst>
                <a:ext uri="{FF2B5EF4-FFF2-40B4-BE49-F238E27FC236}">
                  <a16:creationId xmlns:a16="http://schemas.microsoft.com/office/drawing/2014/main" id="{450F08A1-42B6-9C8E-A504-14D3FF9CD733}"/>
                </a:ext>
              </a:extLst>
            </p:cNvPr>
            <p:cNvSpPr/>
            <p:nvPr/>
          </p:nvSpPr>
          <p:spPr>
            <a:xfrm>
              <a:off x="1823729" y="2190485"/>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4" name="正方形/長方形 553">
              <a:extLst>
                <a:ext uri="{FF2B5EF4-FFF2-40B4-BE49-F238E27FC236}">
                  <a16:creationId xmlns:a16="http://schemas.microsoft.com/office/drawing/2014/main" id="{E05263AC-EDE4-0157-94B1-BA18B754C273}"/>
                </a:ext>
              </a:extLst>
            </p:cNvPr>
            <p:cNvSpPr/>
            <p:nvPr/>
          </p:nvSpPr>
          <p:spPr>
            <a:xfrm>
              <a:off x="2471602" y="2192123"/>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68" name="正方形/長方形 567">
            <a:extLst>
              <a:ext uri="{FF2B5EF4-FFF2-40B4-BE49-F238E27FC236}">
                <a16:creationId xmlns:a16="http://schemas.microsoft.com/office/drawing/2014/main" id="{EE1243F8-EA90-9A70-64F3-F41ED317374F}"/>
              </a:ext>
            </a:extLst>
          </p:cNvPr>
          <p:cNvSpPr/>
          <p:nvPr/>
        </p:nvSpPr>
        <p:spPr>
          <a:xfrm>
            <a:off x="8145274" y="4296842"/>
            <a:ext cx="1458444" cy="809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2" name="正方形/長方形 541">
            <a:extLst>
              <a:ext uri="{FF2B5EF4-FFF2-40B4-BE49-F238E27FC236}">
                <a16:creationId xmlns:a16="http://schemas.microsoft.com/office/drawing/2014/main" id="{C6EC7BC9-4188-2500-21E9-11F0AC730314}"/>
              </a:ext>
            </a:extLst>
          </p:cNvPr>
          <p:cNvSpPr/>
          <p:nvPr/>
        </p:nvSpPr>
        <p:spPr>
          <a:xfrm>
            <a:off x="9705317" y="1643873"/>
            <a:ext cx="2729161" cy="65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1" name="グループ化 580">
            <a:extLst>
              <a:ext uri="{FF2B5EF4-FFF2-40B4-BE49-F238E27FC236}">
                <a16:creationId xmlns:a16="http://schemas.microsoft.com/office/drawing/2014/main" id="{8936F2C4-89B7-87E5-AB42-350E4933E48A}"/>
              </a:ext>
            </a:extLst>
          </p:cNvPr>
          <p:cNvGrpSpPr/>
          <p:nvPr/>
        </p:nvGrpSpPr>
        <p:grpSpPr>
          <a:xfrm>
            <a:off x="1830049" y="2798072"/>
            <a:ext cx="12496442" cy="54868"/>
            <a:chOff x="3115511" y="2784820"/>
            <a:chExt cx="12496442" cy="54868"/>
          </a:xfrm>
        </p:grpSpPr>
        <p:sp>
          <p:nvSpPr>
            <p:cNvPr id="531" name="正方形/長方形 530">
              <a:extLst>
                <a:ext uri="{FF2B5EF4-FFF2-40B4-BE49-F238E27FC236}">
                  <a16:creationId xmlns:a16="http://schemas.microsoft.com/office/drawing/2014/main" id="{EAB5F61B-E305-5DDD-E77A-CFC07D9B0673}"/>
                </a:ext>
              </a:extLst>
            </p:cNvPr>
            <p:cNvSpPr/>
            <p:nvPr/>
          </p:nvSpPr>
          <p:spPr>
            <a:xfrm>
              <a:off x="3115511" y="2792455"/>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2" name="正方形/長方形 531">
              <a:extLst>
                <a:ext uri="{FF2B5EF4-FFF2-40B4-BE49-F238E27FC236}">
                  <a16:creationId xmlns:a16="http://schemas.microsoft.com/office/drawing/2014/main" id="{62642A71-A62E-8622-6856-A0847DA736A9}"/>
                </a:ext>
              </a:extLst>
            </p:cNvPr>
            <p:cNvSpPr/>
            <p:nvPr/>
          </p:nvSpPr>
          <p:spPr>
            <a:xfrm>
              <a:off x="3769480" y="2787997"/>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3" name="正方形/長方形 532">
              <a:extLst>
                <a:ext uri="{FF2B5EF4-FFF2-40B4-BE49-F238E27FC236}">
                  <a16:creationId xmlns:a16="http://schemas.microsoft.com/office/drawing/2014/main" id="{0B2BCE30-C73C-BA9C-F18A-2B2894E696BD}"/>
                </a:ext>
              </a:extLst>
            </p:cNvPr>
            <p:cNvSpPr/>
            <p:nvPr/>
          </p:nvSpPr>
          <p:spPr>
            <a:xfrm>
              <a:off x="4427791" y="279245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4" name="正方形/長方形 533">
              <a:extLst>
                <a:ext uri="{FF2B5EF4-FFF2-40B4-BE49-F238E27FC236}">
                  <a16:creationId xmlns:a16="http://schemas.microsoft.com/office/drawing/2014/main" id="{7DB382C3-A096-DF31-95D2-E0D0CE05A6F5}"/>
                </a:ext>
              </a:extLst>
            </p:cNvPr>
            <p:cNvSpPr/>
            <p:nvPr/>
          </p:nvSpPr>
          <p:spPr>
            <a:xfrm>
              <a:off x="5081760" y="2790028"/>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5" name="正方形/長方形 534">
              <a:extLst>
                <a:ext uri="{FF2B5EF4-FFF2-40B4-BE49-F238E27FC236}">
                  <a16:creationId xmlns:a16="http://schemas.microsoft.com/office/drawing/2014/main" id="{D919E93F-08E4-71BA-4398-4212ECB1B54F}"/>
                </a:ext>
              </a:extLst>
            </p:cNvPr>
            <p:cNvSpPr/>
            <p:nvPr/>
          </p:nvSpPr>
          <p:spPr>
            <a:xfrm>
              <a:off x="5741451" y="2792455"/>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6" name="正方形/長方形 535">
              <a:extLst>
                <a:ext uri="{FF2B5EF4-FFF2-40B4-BE49-F238E27FC236}">
                  <a16:creationId xmlns:a16="http://schemas.microsoft.com/office/drawing/2014/main" id="{F64AAAC8-5F49-2753-6B4B-0519D14933DD}"/>
                </a:ext>
              </a:extLst>
            </p:cNvPr>
            <p:cNvSpPr/>
            <p:nvPr/>
          </p:nvSpPr>
          <p:spPr>
            <a:xfrm>
              <a:off x="6395420" y="2787997"/>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7" name="正方形/長方形 536">
              <a:extLst>
                <a:ext uri="{FF2B5EF4-FFF2-40B4-BE49-F238E27FC236}">
                  <a16:creationId xmlns:a16="http://schemas.microsoft.com/office/drawing/2014/main" id="{EF15F39F-4FF2-A5F1-7538-D9BD5A4D76BE}"/>
                </a:ext>
              </a:extLst>
            </p:cNvPr>
            <p:cNvSpPr/>
            <p:nvPr/>
          </p:nvSpPr>
          <p:spPr>
            <a:xfrm>
              <a:off x="7053731" y="279245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8" name="正方形/長方形 537">
              <a:extLst>
                <a:ext uri="{FF2B5EF4-FFF2-40B4-BE49-F238E27FC236}">
                  <a16:creationId xmlns:a16="http://schemas.microsoft.com/office/drawing/2014/main" id="{D4B1E898-63EC-65A1-FA7E-975599DC10D4}"/>
                </a:ext>
              </a:extLst>
            </p:cNvPr>
            <p:cNvSpPr/>
            <p:nvPr/>
          </p:nvSpPr>
          <p:spPr>
            <a:xfrm>
              <a:off x="7719275" y="2787996"/>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9" name="正方形/長方形 538">
              <a:extLst>
                <a:ext uri="{FF2B5EF4-FFF2-40B4-BE49-F238E27FC236}">
                  <a16:creationId xmlns:a16="http://schemas.microsoft.com/office/drawing/2014/main" id="{FE2082E8-CECF-5F8F-47C3-5122272A28BF}"/>
                </a:ext>
              </a:extLst>
            </p:cNvPr>
            <p:cNvSpPr/>
            <p:nvPr/>
          </p:nvSpPr>
          <p:spPr>
            <a:xfrm>
              <a:off x="8390654" y="2788662"/>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0" name="正方形/長方形 539">
              <a:extLst>
                <a:ext uri="{FF2B5EF4-FFF2-40B4-BE49-F238E27FC236}">
                  <a16:creationId xmlns:a16="http://schemas.microsoft.com/office/drawing/2014/main" id="{E6B12437-58C5-1457-9275-676825AFC2E4}"/>
                </a:ext>
              </a:extLst>
            </p:cNvPr>
            <p:cNvSpPr/>
            <p:nvPr/>
          </p:nvSpPr>
          <p:spPr>
            <a:xfrm>
              <a:off x="9044623" y="2784821"/>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1" name="正方形/長方形 570">
              <a:extLst>
                <a:ext uri="{FF2B5EF4-FFF2-40B4-BE49-F238E27FC236}">
                  <a16:creationId xmlns:a16="http://schemas.microsoft.com/office/drawing/2014/main" id="{F9F35F37-6AB7-EB8C-A085-410AF7579018}"/>
                </a:ext>
              </a:extLst>
            </p:cNvPr>
            <p:cNvSpPr/>
            <p:nvPr/>
          </p:nvSpPr>
          <p:spPr>
            <a:xfrm>
              <a:off x="9707918" y="2784821"/>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2" name="正方形/長方形 571">
              <a:extLst>
                <a:ext uri="{FF2B5EF4-FFF2-40B4-BE49-F238E27FC236}">
                  <a16:creationId xmlns:a16="http://schemas.microsoft.com/office/drawing/2014/main" id="{F5D65A28-FD63-78F6-FF8A-681EFCD56111}"/>
                </a:ext>
              </a:extLst>
            </p:cNvPr>
            <p:cNvSpPr/>
            <p:nvPr/>
          </p:nvSpPr>
          <p:spPr>
            <a:xfrm>
              <a:off x="10361887" y="2786459"/>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3" name="正方形/長方形 572">
              <a:extLst>
                <a:ext uri="{FF2B5EF4-FFF2-40B4-BE49-F238E27FC236}">
                  <a16:creationId xmlns:a16="http://schemas.microsoft.com/office/drawing/2014/main" id="{688A4C1A-5B6E-4E3E-98A0-E600A260B752}"/>
                </a:ext>
              </a:extLst>
            </p:cNvPr>
            <p:cNvSpPr/>
            <p:nvPr/>
          </p:nvSpPr>
          <p:spPr>
            <a:xfrm>
              <a:off x="11020198" y="2784820"/>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4" name="正方形/長方形 573">
              <a:extLst>
                <a:ext uri="{FF2B5EF4-FFF2-40B4-BE49-F238E27FC236}">
                  <a16:creationId xmlns:a16="http://schemas.microsoft.com/office/drawing/2014/main" id="{0E817423-5308-E50A-A4DA-EC41B7677775}"/>
                </a:ext>
              </a:extLst>
            </p:cNvPr>
            <p:cNvSpPr/>
            <p:nvPr/>
          </p:nvSpPr>
          <p:spPr>
            <a:xfrm>
              <a:off x="11674167" y="2793969"/>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5" name="正方形/長方形 574">
              <a:extLst>
                <a:ext uri="{FF2B5EF4-FFF2-40B4-BE49-F238E27FC236}">
                  <a16:creationId xmlns:a16="http://schemas.microsoft.com/office/drawing/2014/main" id="{319F102E-36DD-C2B1-D2BB-637665631890}"/>
                </a:ext>
              </a:extLst>
            </p:cNvPr>
            <p:cNvSpPr/>
            <p:nvPr/>
          </p:nvSpPr>
          <p:spPr>
            <a:xfrm>
              <a:off x="12333858" y="2784821"/>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6" name="正方形/長方形 575">
              <a:extLst>
                <a:ext uri="{FF2B5EF4-FFF2-40B4-BE49-F238E27FC236}">
                  <a16:creationId xmlns:a16="http://schemas.microsoft.com/office/drawing/2014/main" id="{4E7F8EB4-26CF-2BFB-F8C1-C8F39ACB2B82}"/>
                </a:ext>
              </a:extLst>
            </p:cNvPr>
            <p:cNvSpPr/>
            <p:nvPr/>
          </p:nvSpPr>
          <p:spPr>
            <a:xfrm>
              <a:off x="12987827" y="2786459"/>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7" name="正方形/長方形 576">
              <a:extLst>
                <a:ext uri="{FF2B5EF4-FFF2-40B4-BE49-F238E27FC236}">
                  <a16:creationId xmlns:a16="http://schemas.microsoft.com/office/drawing/2014/main" id="{B207F233-3678-9EA7-4F29-2994A73A1234}"/>
                </a:ext>
              </a:extLst>
            </p:cNvPr>
            <p:cNvSpPr/>
            <p:nvPr/>
          </p:nvSpPr>
          <p:spPr>
            <a:xfrm>
              <a:off x="13646138" y="2784820"/>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8" name="正方形/長方形 577">
              <a:extLst>
                <a:ext uri="{FF2B5EF4-FFF2-40B4-BE49-F238E27FC236}">
                  <a16:creationId xmlns:a16="http://schemas.microsoft.com/office/drawing/2014/main" id="{B804D5C5-7156-B53E-CE45-3A5EA22C09A7}"/>
                </a:ext>
              </a:extLst>
            </p:cNvPr>
            <p:cNvSpPr/>
            <p:nvPr/>
          </p:nvSpPr>
          <p:spPr>
            <a:xfrm>
              <a:off x="14311682" y="2786458"/>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9" name="正方形/長方形 578">
              <a:extLst>
                <a:ext uri="{FF2B5EF4-FFF2-40B4-BE49-F238E27FC236}">
                  <a16:creationId xmlns:a16="http://schemas.microsoft.com/office/drawing/2014/main" id="{27BEFD50-DBF9-2AD5-DE8B-4005DA29EEEB}"/>
                </a:ext>
              </a:extLst>
            </p:cNvPr>
            <p:cNvSpPr/>
            <p:nvPr/>
          </p:nvSpPr>
          <p:spPr>
            <a:xfrm>
              <a:off x="14983061" y="2787124"/>
              <a:ext cx="628892"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70" name="正方形/長方形 569">
            <a:extLst>
              <a:ext uri="{FF2B5EF4-FFF2-40B4-BE49-F238E27FC236}">
                <a16:creationId xmlns:a16="http://schemas.microsoft.com/office/drawing/2014/main" id="{094BD908-05C4-E260-DA52-9CB26B18F814}"/>
              </a:ext>
            </a:extLst>
          </p:cNvPr>
          <p:cNvSpPr/>
          <p:nvPr/>
        </p:nvSpPr>
        <p:spPr>
          <a:xfrm>
            <a:off x="-116446" y="1598318"/>
            <a:ext cx="1917617" cy="1455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3" name="楕円 582">
            <a:extLst>
              <a:ext uri="{FF2B5EF4-FFF2-40B4-BE49-F238E27FC236}">
                <a16:creationId xmlns:a16="http://schemas.microsoft.com/office/drawing/2014/main" id="{6F54AAF8-D408-AE71-EF0E-152A089C5EA4}"/>
              </a:ext>
            </a:extLst>
          </p:cNvPr>
          <p:cNvSpPr/>
          <p:nvPr/>
        </p:nvSpPr>
        <p:spPr>
          <a:xfrm>
            <a:off x="1834829" y="225017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dirty="0">
              <a:solidFill>
                <a:schemeClr val="tx1"/>
              </a:solidFill>
            </a:endParaRPr>
          </a:p>
        </p:txBody>
      </p:sp>
      <p:sp>
        <p:nvSpPr>
          <p:cNvPr id="584" name="正方形/長方形 583">
            <a:extLst>
              <a:ext uri="{FF2B5EF4-FFF2-40B4-BE49-F238E27FC236}">
                <a16:creationId xmlns:a16="http://schemas.microsoft.com/office/drawing/2014/main" id="{AF16B6CB-09B2-14AC-1E38-0BF7004BEE3F}"/>
              </a:ext>
            </a:extLst>
          </p:cNvPr>
          <p:cNvSpPr/>
          <p:nvPr/>
        </p:nvSpPr>
        <p:spPr>
          <a:xfrm rot="5400000">
            <a:off x="1537450" y="2518205"/>
            <a:ext cx="468000" cy="45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6" name="正方形/長方形 585">
            <a:extLst>
              <a:ext uri="{FF2B5EF4-FFF2-40B4-BE49-F238E27FC236}">
                <a16:creationId xmlns:a16="http://schemas.microsoft.com/office/drawing/2014/main" id="{988BF366-B545-E8DC-DCAE-CC535AF69D73}"/>
              </a:ext>
            </a:extLst>
          </p:cNvPr>
          <p:cNvSpPr/>
          <p:nvPr/>
        </p:nvSpPr>
        <p:spPr>
          <a:xfrm>
            <a:off x="9707564" y="2774631"/>
            <a:ext cx="2636231" cy="166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7" name="テキスト ボックス 18">
            <a:extLst>
              <a:ext uri="{FF2B5EF4-FFF2-40B4-BE49-F238E27FC236}">
                <a16:creationId xmlns:a16="http://schemas.microsoft.com/office/drawing/2014/main" id="{CDC77B4E-4511-90EA-910E-DBFC3C1685E9}"/>
              </a:ext>
            </a:extLst>
          </p:cNvPr>
          <p:cNvSpPr txBox="1"/>
          <p:nvPr/>
        </p:nvSpPr>
        <p:spPr bwMode="auto">
          <a:xfrm>
            <a:off x="262000" y="810906"/>
            <a:ext cx="5355954" cy="461665"/>
          </a:xfrm>
          <a:prstGeom prst="rect">
            <a:avLst/>
          </a:prstGeom>
          <a:gradFill>
            <a:gsLst>
              <a:gs pos="60000">
                <a:schemeClr val="accent1">
                  <a:lumMod val="5000"/>
                  <a:lumOff val="95000"/>
                </a:schemeClr>
              </a:gs>
              <a:gs pos="9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t>一般的なライン　</a:t>
            </a:r>
            <a:r>
              <a:rPr lang="en-US" altLang="ja-JP" sz="2400" b="1" dirty="0"/>
              <a:t>(</a:t>
            </a:r>
            <a:r>
              <a:rPr lang="ja-JP" altLang="en-US" sz="2400" b="1" dirty="0"/>
              <a:t>スラットコンベア</a:t>
            </a:r>
            <a:r>
              <a:rPr lang="en-US" altLang="ja-JP" sz="2400" b="1" dirty="0"/>
              <a:t>)</a:t>
            </a:r>
            <a:endParaRPr kumimoji="1" lang="ja-JP" altLang="en-US" sz="2400" b="1" dirty="0"/>
          </a:p>
        </p:txBody>
      </p:sp>
      <p:cxnSp>
        <p:nvCxnSpPr>
          <p:cNvPr id="820" name="直線コネクタ 819">
            <a:extLst>
              <a:ext uri="{FF2B5EF4-FFF2-40B4-BE49-F238E27FC236}">
                <a16:creationId xmlns:a16="http://schemas.microsoft.com/office/drawing/2014/main" id="{099D1F6D-5079-8FA3-0309-4AF4C9E7672B}"/>
              </a:ext>
            </a:extLst>
          </p:cNvPr>
          <p:cNvCxnSpPr>
            <a:cxnSpLocks/>
          </p:cNvCxnSpPr>
          <p:nvPr/>
        </p:nvCxnSpPr>
        <p:spPr>
          <a:xfrm>
            <a:off x="1923081" y="5389440"/>
            <a:ext cx="82974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3" name="グループ化 912">
            <a:extLst>
              <a:ext uri="{FF2B5EF4-FFF2-40B4-BE49-F238E27FC236}">
                <a16:creationId xmlns:a16="http://schemas.microsoft.com/office/drawing/2014/main" id="{7563637D-98D4-7777-F783-C6D8A2F398CC}"/>
              </a:ext>
            </a:extLst>
          </p:cNvPr>
          <p:cNvGrpSpPr/>
          <p:nvPr/>
        </p:nvGrpSpPr>
        <p:grpSpPr>
          <a:xfrm>
            <a:off x="-1251094" y="4609170"/>
            <a:ext cx="11368942" cy="774381"/>
            <a:chOff x="-6100" y="4615827"/>
            <a:chExt cx="11368942" cy="774381"/>
          </a:xfrm>
        </p:grpSpPr>
        <p:grpSp>
          <p:nvGrpSpPr>
            <p:cNvPr id="589" name="グループ化 588">
              <a:extLst>
                <a:ext uri="{FF2B5EF4-FFF2-40B4-BE49-F238E27FC236}">
                  <a16:creationId xmlns:a16="http://schemas.microsoft.com/office/drawing/2014/main" id="{F92F68B8-D836-5301-31D4-52E86C2AE1F7}"/>
                </a:ext>
              </a:extLst>
            </p:cNvPr>
            <p:cNvGrpSpPr/>
            <p:nvPr/>
          </p:nvGrpSpPr>
          <p:grpSpPr>
            <a:xfrm>
              <a:off x="3230850" y="4626951"/>
              <a:ext cx="1727563" cy="762005"/>
              <a:chOff x="1324779" y="5173683"/>
              <a:chExt cx="1727563" cy="762005"/>
            </a:xfrm>
          </p:grpSpPr>
          <p:grpSp>
            <p:nvGrpSpPr>
              <p:cNvPr id="775" name="グループ化 774">
                <a:extLst>
                  <a:ext uri="{FF2B5EF4-FFF2-40B4-BE49-F238E27FC236}">
                    <a16:creationId xmlns:a16="http://schemas.microsoft.com/office/drawing/2014/main" id="{6FE4DBCE-507D-F990-99CA-4F1435693EC0}"/>
                  </a:ext>
                </a:extLst>
              </p:cNvPr>
              <p:cNvGrpSpPr/>
              <p:nvPr/>
            </p:nvGrpSpPr>
            <p:grpSpPr>
              <a:xfrm>
                <a:off x="1324779" y="5173683"/>
                <a:ext cx="1727563" cy="762005"/>
                <a:chOff x="216625" y="1231174"/>
                <a:chExt cx="1905000" cy="744402"/>
              </a:xfrm>
            </p:grpSpPr>
            <p:pic>
              <p:nvPicPr>
                <p:cNvPr id="777" name="図 776">
                  <a:extLst>
                    <a:ext uri="{FF2B5EF4-FFF2-40B4-BE49-F238E27FC236}">
                      <a16:creationId xmlns:a16="http://schemas.microsoft.com/office/drawing/2014/main" id="{B84161EB-B0FB-0B76-B33D-89284613E30F}"/>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216625" y="1231174"/>
                  <a:ext cx="1905000" cy="716280"/>
                </a:xfrm>
                <a:prstGeom prst="rect">
                  <a:avLst/>
                </a:prstGeom>
                <a:ln w="6350">
                  <a:noFill/>
                </a:ln>
              </p:spPr>
            </p:pic>
            <p:grpSp>
              <p:nvGrpSpPr>
                <p:cNvPr id="778" name="グループ化 777">
                  <a:extLst>
                    <a:ext uri="{FF2B5EF4-FFF2-40B4-BE49-F238E27FC236}">
                      <a16:creationId xmlns:a16="http://schemas.microsoft.com/office/drawing/2014/main" id="{E7007803-342B-E36B-4501-7F7D08E35780}"/>
                    </a:ext>
                  </a:extLst>
                </p:cNvPr>
                <p:cNvGrpSpPr/>
                <p:nvPr/>
              </p:nvGrpSpPr>
              <p:grpSpPr>
                <a:xfrm>
                  <a:off x="802662" y="1844825"/>
                  <a:ext cx="622852" cy="124111"/>
                  <a:chOff x="802661" y="1844827"/>
                  <a:chExt cx="2598419" cy="421997"/>
                </a:xfrm>
              </p:grpSpPr>
              <p:grpSp>
                <p:nvGrpSpPr>
                  <p:cNvPr id="801" name="Group 17">
                    <a:extLst>
                      <a:ext uri="{FF2B5EF4-FFF2-40B4-BE49-F238E27FC236}">
                        <a16:creationId xmlns:a16="http://schemas.microsoft.com/office/drawing/2014/main" id="{7595D293-37A3-2CE2-B349-5222A6BFC938}"/>
                      </a:ext>
                    </a:extLst>
                  </p:cNvPr>
                  <p:cNvGrpSpPr>
                    <a:grpSpLocks/>
                  </p:cNvGrpSpPr>
                  <p:nvPr/>
                </p:nvGrpSpPr>
                <p:grpSpPr bwMode="auto">
                  <a:xfrm>
                    <a:off x="2489465" y="1947894"/>
                    <a:ext cx="294396" cy="318930"/>
                    <a:chOff x="2489465" y="1905786"/>
                    <a:chExt cx="40" cy="49"/>
                  </a:xfrm>
                </p:grpSpPr>
                <p:sp>
                  <p:nvSpPr>
                    <p:cNvPr id="813" name="Oval 18">
                      <a:extLst>
                        <a:ext uri="{FF2B5EF4-FFF2-40B4-BE49-F238E27FC236}">
                          <a16:creationId xmlns:a16="http://schemas.microsoft.com/office/drawing/2014/main" id="{32E22D0E-D1F3-1527-76B1-3E4AC0626E73}"/>
                        </a:ext>
                      </a:extLst>
                    </p:cNvPr>
                    <p:cNvSpPr>
                      <a:spLocks noChangeArrowheads="1"/>
                    </p:cNvSpPr>
                    <p:nvPr/>
                  </p:nvSpPr>
                  <p:spPr bwMode="auto">
                    <a:xfrm>
                      <a:off x="248946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14" name="Group 19">
                      <a:extLst>
                        <a:ext uri="{FF2B5EF4-FFF2-40B4-BE49-F238E27FC236}">
                          <a16:creationId xmlns:a16="http://schemas.microsoft.com/office/drawing/2014/main" id="{E2AC1A0A-1278-2D04-1069-1C6414342C50}"/>
                        </a:ext>
                      </a:extLst>
                    </p:cNvPr>
                    <p:cNvGrpSpPr>
                      <a:grpSpLocks/>
                    </p:cNvGrpSpPr>
                    <p:nvPr/>
                  </p:nvGrpSpPr>
                  <p:grpSpPr bwMode="auto">
                    <a:xfrm>
                      <a:off x="2489465" y="1905786"/>
                      <a:ext cx="40" cy="39"/>
                      <a:chOff x="2489465" y="1905787"/>
                      <a:chExt cx="42" cy="45"/>
                    </a:xfrm>
                  </p:grpSpPr>
                  <p:sp>
                    <p:nvSpPr>
                      <p:cNvPr id="815" name="AutoShape 20">
                        <a:extLst>
                          <a:ext uri="{FF2B5EF4-FFF2-40B4-BE49-F238E27FC236}">
                            <a16:creationId xmlns:a16="http://schemas.microsoft.com/office/drawing/2014/main" id="{96115430-ACF0-8F18-B130-E42728AB9B45}"/>
                          </a:ext>
                        </a:extLst>
                      </p:cNvPr>
                      <p:cNvSpPr>
                        <a:spLocks noChangeArrowheads="1"/>
                      </p:cNvSpPr>
                      <p:nvPr/>
                    </p:nvSpPr>
                    <p:spPr bwMode="auto">
                      <a:xfrm>
                        <a:off x="248946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16" name="AutoShape 21">
                        <a:extLst>
                          <a:ext uri="{FF2B5EF4-FFF2-40B4-BE49-F238E27FC236}">
                            <a16:creationId xmlns:a16="http://schemas.microsoft.com/office/drawing/2014/main" id="{1DFABD9A-D63E-C4E4-88E5-68EAB82901AF}"/>
                          </a:ext>
                        </a:extLst>
                      </p:cNvPr>
                      <p:cNvSpPr>
                        <a:spLocks noChangeArrowheads="1"/>
                      </p:cNvSpPr>
                      <p:nvPr/>
                    </p:nvSpPr>
                    <p:spPr bwMode="auto">
                      <a:xfrm>
                        <a:off x="248946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17" name="Group 22">
                        <a:extLst>
                          <a:ext uri="{FF2B5EF4-FFF2-40B4-BE49-F238E27FC236}">
                            <a16:creationId xmlns:a16="http://schemas.microsoft.com/office/drawing/2014/main" id="{36FEFCCC-53C6-D8F5-A761-06F6D1F7C0BA}"/>
                          </a:ext>
                        </a:extLst>
                      </p:cNvPr>
                      <p:cNvGrpSpPr>
                        <a:grpSpLocks/>
                      </p:cNvGrpSpPr>
                      <p:nvPr/>
                    </p:nvGrpSpPr>
                    <p:grpSpPr bwMode="auto">
                      <a:xfrm>
                        <a:off x="2489474" y="1905795"/>
                        <a:ext cx="26" cy="37"/>
                        <a:chOff x="2489474" y="1905795"/>
                        <a:chExt cx="26" cy="37"/>
                      </a:xfrm>
                    </p:grpSpPr>
                    <p:sp>
                      <p:nvSpPr>
                        <p:cNvPr id="818" name="Freeform 23">
                          <a:extLst>
                            <a:ext uri="{FF2B5EF4-FFF2-40B4-BE49-F238E27FC236}">
                              <a16:creationId xmlns:a16="http://schemas.microsoft.com/office/drawing/2014/main" id="{E7BE9504-3E32-98C9-F772-114341C6EAF6}"/>
                            </a:ext>
                          </a:extLst>
                        </p:cNvPr>
                        <p:cNvSpPr>
                          <a:spLocks/>
                        </p:cNvSpPr>
                        <p:nvPr/>
                      </p:nvSpPr>
                      <p:spPr bwMode="auto">
                        <a:xfrm>
                          <a:off x="248947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19" name="Oval 24">
                          <a:extLst>
                            <a:ext uri="{FF2B5EF4-FFF2-40B4-BE49-F238E27FC236}">
                              <a16:creationId xmlns:a16="http://schemas.microsoft.com/office/drawing/2014/main" id="{6B840E47-F954-7CFC-D188-25D599E78A76}"/>
                            </a:ext>
                          </a:extLst>
                        </p:cNvPr>
                        <p:cNvSpPr>
                          <a:spLocks noChangeArrowheads="1"/>
                        </p:cNvSpPr>
                        <p:nvPr/>
                      </p:nvSpPr>
                      <p:spPr bwMode="auto">
                        <a:xfrm>
                          <a:off x="248949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02" name="AutoShape 33">
                    <a:extLst>
                      <a:ext uri="{FF2B5EF4-FFF2-40B4-BE49-F238E27FC236}">
                        <a16:creationId xmlns:a16="http://schemas.microsoft.com/office/drawing/2014/main" id="{E15558D1-2E32-D2AE-6D64-A41C2755FAD7}"/>
                      </a:ext>
                    </a:extLst>
                  </p:cNvPr>
                  <p:cNvSpPr>
                    <a:spLocks noChangeArrowheads="1"/>
                  </p:cNvSpPr>
                  <p:nvPr/>
                </p:nvSpPr>
                <p:spPr bwMode="auto">
                  <a:xfrm>
                    <a:off x="3195341"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03" name="AutoShape 33">
                    <a:extLst>
                      <a:ext uri="{FF2B5EF4-FFF2-40B4-BE49-F238E27FC236}">
                        <a16:creationId xmlns:a16="http://schemas.microsoft.com/office/drawing/2014/main" id="{ECC09499-F4E8-DE43-22E3-3D364EC8801D}"/>
                      </a:ext>
                    </a:extLst>
                  </p:cNvPr>
                  <p:cNvSpPr>
                    <a:spLocks noChangeArrowheads="1"/>
                  </p:cNvSpPr>
                  <p:nvPr/>
                </p:nvSpPr>
                <p:spPr bwMode="auto">
                  <a:xfrm>
                    <a:off x="802661"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04" name="Group 17">
                    <a:extLst>
                      <a:ext uri="{FF2B5EF4-FFF2-40B4-BE49-F238E27FC236}">
                        <a16:creationId xmlns:a16="http://schemas.microsoft.com/office/drawing/2014/main" id="{AA27B023-4A31-6D64-1E62-EAF9EC834A7F}"/>
                      </a:ext>
                    </a:extLst>
                  </p:cNvPr>
                  <p:cNvGrpSpPr>
                    <a:grpSpLocks/>
                  </p:cNvGrpSpPr>
                  <p:nvPr/>
                </p:nvGrpSpPr>
                <p:grpSpPr bwMode="auto">
                  <a:xfrm>
                    <a:off x="1483625" y="1947894"/>
                    <a:ext cx="294396" cy="318930"/>
                    <a:chOff x="1483625" y="1905786"/>
                    <a:chExt cx="40" cy="49"/>
                  </a:xfrm>
                </p:grpSpPr>
                <p:sp>
                  <p:nvSpPr>
                    <p:cNvPr id="806" name="Oval 18">
                      <a:extLst>
                        <a:ext uri="{FF2B5EF4-FFF2-40B4-BE49-F238E27FC236}">
                          <a16:creationId xmlns:a16="http://schemas.microsoft.com/office/drawing/2014/main" id="{D401A94E-F1D0-9981-2CDE-54E082765AA3}"/>
                        </a:ext>
                      </a:extLst>
                    </p:cNvPr>
                    <p:cNvSpPr>
                      <a:spLocks noChangeArrowheads="1"/>
                    </p:cNvSpPr>
                    <p:nvPr/>
                  </p:nvSpPr>
                  <p:spPr bwMode="auto">
                    <a:xfrm>
                      <a:off x="148362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07" name="Group 19">
                      <a:extLst>
                        <a:ext uri="{FF2B5EF4-FFF2-40B4-BE49-F238E27FC236}">
                          <a16:creationId xmlns:a16="http://schemas.microsoft.com/office/drawing/2014/main" id="{DB8A39A2-1456-713E-586A-B3EC9607E8B7}"/>
                        </a:ext>
                      </a:extLst>
                    </p:cNvPr>
                    <p:cNvGrpSpPr>
                      <a:grpSpLocks/>
                    </p:cNvGrpSpPr>
                    <p:nvPr/>
                  </p:nvGrpSpPr>
                  <p:grpSpPr bwMode="auto">
                    <a:xfrm>
                      <a:off x="1483625" y="1905786"/>
                      <a:ext cx="40" cy="39"/>
                      <a:chOff x="1483625" y="1905787"/>
                      <a:chExt cx="42" cy="45"/>
                    </a:xfrm>
                  </p:grpSpPr>
                  <p:sp>
                    <p:nvSpPr>
                      <p:cNvPr id="808" name="AutoShape 20">
                        <a:extLst>
                          <a:ext uri="{FF2B5EF4-FFF2-40B4-BE49-F238E27FC236}">
                            <a16:creationId xmlns:a16="http://schemas.microsoft.com/office/drawing/2014/main" id="{51F360B2-33A0-0924-5994-75680F76EC9E}"/>
                          </a:ext>
                        </a:extLst>
                      </p:cNvPr>
                      <p:cNvSpPr>
                        <a:spLocks noChangeArrowheads="1"/>
                      </p:cNvSpPr>
                      <p:nvPr/>
                    </p:nvSpPr>
                    <p:spPr bwMode="auto">
                      <a:xfrm>
                        <a:off x="148362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09" name="AutoShape 21">
                        <a:extLst>
                          <a:ext uri="{FF2B5EF4-FFF2-40B4-BE49-F238E27FC236}">
                            <a16:creationId xmlns:a16="http://schemas.microsoft.com/office/drawing/2014/main" id="{9B26F463-88D2-5FF9-C2D3-A26D3C81336D}"/>
                          </a:ext>
                        </a:extLst>
                      </p:cNvPr>
                      <p:cNvSpPr>
                        <a:spLocks noChangeArrowheads="1"/>
                      </p:cNvSpPr>
                      <p:nvPr/>
                    </p:nvSpPr>
                    <p:spPr bwMode="auto">
                      <a:xfrm>
                        <a:off x="148362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10" name="Group 22">
                        <a:extLst>
                          <a:ext uri="{FF2B5EF4-FFF2-40B4-BE49-F238E27FC236}">
                            <a16:creationId xmlns:a16="http://schemas.microsoft.com/office/drawing/2014/main" id="{2ECBF385-F083-2B82-003E-5B924A19D693}"/>
                          </a:ext>
                        </a:extLst>
                      </p:cNvPr>
                      <p:cNvGrpSpPr>
                        <a:grpSpLocks/>
                      </p:cNvGrpSpPr>
                      <p:nvPr/>
                    </p:nvGrpSpPr>
                    <p:grpSpPr bwMode="auto">
                      <a:xfrm>
                        <a:off x="1483634" y="1905795"/>
                        <a:ext cx="26" cy="37"/>
                        <a:chOff x="1483634" y="1905795"/>
                        <a:chExt cx="26" cy="37"/>
                      </a:xfrm>
                    </p:grpSpPr>
                    <p:sp>
                      <p:nvSpPr>
                        <p:cNvPr id="811" name="Freeform 23">
                          <a:extLst>
                            <a:ext uri="{FF2B5EF4-FFF2-40B4-BE49-F238E27FC236}">
                              <a16:creationId xmlns:a16="http://schemas.microsoft.com/office/drawing/2014/main" id="{E8206F20-0C2C-51FB-FC4B-6FF191DA17DF}"/>
                            </a:ext>
                          </a:extLst>
                        </p:cNvPr>
                        <p:cNvSpPr>
                          <a:spLocks/>
                        </p:cNvSpPr>
                        <p:nvPr/>
                      </p:nvSpPr>
                      <p:spPr bwMode="auto">
                        <a:xfrm>
                          <a:off x="148363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12" name="Oval 24">
                          <a:extLst>
                            <a:ext uri="{FF2B5EF4-FFF2-40B4-BE49-F238E27FC236}">
                              <a16:creationId xmlns:a16="http://schemas.microsoft.com/office/drawing/2014/main" id="{CCB16ED6-F93C-A97A-3A56-31DC4F26DBB0}"/>
                            </a:ext>
                          </a:extLst>
                        </p:cNvPr>
                        <p:cNvSpPr>
                          <a:spLocks noChangeArrowheads="1"/>
                        </p:cNvSpPr>
                        <p:nvPr/>
                      </p:nvSpPr>
                      <p:spPr bwMode="auto">
                        <a:xfrm>
                          <a:off x="148365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05" name="フリーフォーム: 図形 804">
                    <a:extLst>
                      <a:ext uri="{FF2B5EF4-FFF2-40B4-BE49-F238E27FC236}">
                        <a16:creationId xmlns:a16="http://schemas.microsoft.com/office/drawing/2014/main" id="{9A4D4AF1-5A32-0D11-165F-75CBBCAA7721}"/>
                      </a:ext>
                    </a:extLst>
                  </p:cNvPr>
                  <p:cNvSpPr/>
                  <p:nvPr/>
                </p:nvSpPr>
                <p:spPr>
                  <a:xfrm>
                    <a:off x="1107460"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779" name="グループ化 778">
                  <a:extLst>
                    <a:ext uri="{FF2B5EF4-FFF2-40B4-BE49-F238E27FC236}">
                      <a16:creationId xmlns:a16="http://schemas.microsoft.com/office/drawing/2014/main" id="{CE4EAC46-3019-FF45-8CFD-BD1C638AC855}"/>
                    </a:ext>
                  </a:extLst>
                </p:cNvPr>
                <p:cNvGrpSpPr/>
                <p:nvPr/>
              </p:nvGrpSpPr>
              <p:grpSpPr>
                <a:xfrm>
                  <a:off x="710851" y="1805864"/>
                  <a:ext cx="817501" cy="169712"/>
                  <a:chOff x="710848" y="1805860"/>
                  <a:chExt cx="2188503" cy="448946"/>
                </a:xfrm>
              </p:grpSpPr>
              <p:sp>
                <p:nvSpPr>
                  <p:cNvPr id="780" name="AutoShape 15">
                    <a:extLst>
                      <a:ext uri="{FF2B5EF4-FFF2-40B4-BE49-F238E27FC236}">
                        <a16:creationId xmlns:a16="http://schemas.microsoft.com/office/drawing/2014/main" id="{63BB51DB-7677-A696-567E-443C0168DA89}"/>
                      </a:ext>
                    </a:extLst>
                  </p:cNvPr>
                  <p:cNvSpPr>
                    <a:spLocks noChangeArrowheads="1"/>
                  </p:cNvSpPr>
                  <p:nvPr/>
                </p:nvSpPr>
                <p:spPr bwMode="auto">
                  <a:xfrm>
                    <a:off x="723207"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81" name="Group 17">
                    <a:extLst>
                      <a:ext uri="{FF2B5EF4-FFF2-40B4-BE49-F238E27FC236}">
                        <a16:creationId xmlns:a16="http://schemas.microsoft.com/office/drawing/2014/main" id="{AD1CB1FB-1326-522A-4A83-5AD968253629}"/>
                      </a:ext>
                    </a:extLst>
                  </p:cNvPr>
                  <p:cNvGrpSpPr>
                    <a:grpSpLocks/>
                  </p:cNvGrpSpPr>
                  <p:nvPr/>
                </p:nvGrpSpPr>
                <p:grpSpPr bwMode="auto">
                  <a:xfrm>
                    <a:off x="2711637" y="2080432"/>
                    <a:ext cx="187714" cy="174374"/>
                    <a:chOff x="2711637" y="2080432"/>
                    <a:chExt cx="40" cy="48"/>
                  </a:xfrm>
                </p:grpSpPr>
                <p:sp>
                  <p:nvSpPr>
                    <p:cNvPr id="794" name="Oval 18">
                      <a:extLst>
                        <a:ext uri="{FF2B5EF4-FFF2-40B4-BE49-F238E27FC236}">
                          <a16:creationId xmlns:a16="http://schemas.microsoft.com/office/drawing/2014/main" id="{E9A8FA1F-1FF5-C575-225C-499E4563C089}"/>
                        </a:ext>
                      </a:extLst>
                    </p:cNvPr>
                    <p:cNvSpPr>
                      <a:spLocks noChangeArrowheads="1"/>
                    </p:cNvSpPr>
                    <p:nvPr/>
                  </p:nvSpPr>
                  <p:spPr bwMode="auto">
                    <a:xfrm>
                      <a:off x="2711640"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95" name="Group 19">
                      <a:extLst>
                        <a:ext uri="{FF2B5EF4-FFF2-40B4-BE49-F238E27FC236}">
                          <a16:creationId xmlns:a16="http://schemas.microsoft.com/office/drawing/2014/main" id="{A5614698-F929-D8FD-827E-1F5A3C8A4CA7}"/>
                        </a:ext>
                      </a:extLst>
                    </p:cNvPr>
                    <p:cNvGrpSpPr>
                      <a:grpSpLocks/>
                    </p:cNvGrpSpPr>
                    <p:nvPr/>
                  </p:nvGrpSpPr>
                  <p:grpSpPr bwMode="auto">
                    <a:xfrm>
                      <a:off x="2711637" y="2080432"/>
                      <a:ext cx="40" cy="39"/>
                      <a:chOff x="2711637" y="2080432"/>
                      <a:chExt cx="42" cy="45"/>
                    </a:xfrm>
                  </p:grpSpPr>
                  <p:sp>
                    <p:nvSpPr>
                      <p:cNvPr id="796" name="AutoShape 20">
                        <a:extLst>
                          <a:ext uri="{FF2B5EF4-FFF2-40B4-BE49-F238E27FC236}">
                            <a16:creationId xmlns:a16="http://schemas.microsoft.com/office/drawing/2014/main" id="{A80CB1AC-AB77-0A11-8760-1BFDCE513879}"/>
                          </a:ext>
                        </a:extLst>
                      </p:cNvPr>
                      <p:cNvSpPr>
                        <a:spLocks noChangeArrowheads="1"/>
                      </p:cNvSpPr>
                      <p:nvPr/>
                    </p:nvSpPr>
                    <p:spPr bwMode="auto">
                      <a:xfrm>
                        <a:off x="2711641"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97" name="AutoShape 21">
                        <a:extLst>
                          <a:ext uri="{FF2B5EF4-FFF2-40B4-BE49-F238E27FC236}">
                            <a16:creationId xmlns:a16="http://schemas.microsoft.com/office/drawing/2014/main" id="{ABB18896-BAEE-46D0-569F-F7CFA2262DF5}"/>
                          </a:ext>
                        </a:extLst>
                      </p:cNvPr>
                      <p:cNvSpPr>
                        <a:spLocks noChangeArrowheads="1"/>
                      </p:cNvSpPr>
                      <p:nvPr/>
                    </p:nvSpPr>
                    <p:spPr bwMode="auto">
                      <a:xfrm>
                        <a:off x="2711637"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98" name="Group 22">
                        <a:extLst>
                          <a:ext uri="{FF2B5EF4-FFF2-40B4-BE49-F238E27FC236}">
                            <a16:creationId xmlns:a16="http://schemas.microsoft.com/office/drawing/2014/main" id="{344D45C8-C812-B61C-F2F2-B42F81773518}"/>
                          </a:ext>
                        </a:extLst>
                      </p:cNvPr>
                      <p:cNvGrpSpPr>
                        <a:grpSpLocks/>
                      </p:cNvGrpSpPr>
                      <p:nvPr/>
                    </p:nvGrpSpPr>
                    <p:grpSpPr bwMode="auto">
                      <a:xfrm>
                        <a:off x="2711646" y="2080440"/>
                        <a:ext cx="26" cy="37"/>
                        <a:chOff x="2711646" y="2080440"/>
                        <a:chExt cx="26" cy="37"/>
                      </a:xfrm>
                    </p:grpSpPr>
                    <p:sp>
                      <p:nvSpPr>
                        <p:cNvPr id="799" name="Freeform 23">
                          <a:extLst>
                            <a:ext uri="{FF2B5EF4-FFF2-40B4-BE49-F238E27FC236}">
                              <a16:creationId xmlns:a16="http://schemas.microsoft.com/office/drawing/2014/main" id="{3F5FA94F-1F38-6669-6EA9-7CE759FBEA9A}"/>
                            </a:ext>
                          </a:extLst>
                        </p:cNvPr>
                        <p:cNvSpPr>
                          <a:spLocks/>
                        </p:cNvSpPr>
                        <p:nvPr/>
                      </p:nvSpPr>
                      <p:spPr bwMode="auto">
                        <a:xfrm>
                          <a:off x="2711646"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00" name="Oval 24">
                          <a:extLst>
                            <a:ext uri="{FF2B5EF4-FFF2-40B4-BE49-F238E27FC236}">
                              <a16:creationId xmlns:a16="http://schemas.microsoft.com/office/drawing/2014/main" id="{6BD730BC-FCD5-867C-D37F-326E21063B58}"/>
                            </a:ext>
                          </a:extLst>
                        </p:cNvPr>
                        <p:cNvSpPr>
                          <a:spLocks noChangeArrowheads="1"/>
                        </p:cNvSpPr>
                        <p:nvPr/>
                      </p:nvSpPr>
                      <p:spPr bwMode="auto">
                        <a:xfrm>
                          <a:off x="2711662"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782" name="Group 25">
                    <a:extLst>
                      <a:ext uri="{FF2B5EF4-FFF2-40B4-BE49-F238E27FC236}">
                        <a16:creationId xmlns:a16="http://schemas.microsoft.com/office/drawing/2014/main" id="{FEB93AFF-E4D3-3AA4-E307-767AAA7263BA}"/>
                      </a:ext>
                    </a:extLst>
                  </p:cNvPr>
                  <p:cNvGrpSpPr>
                    <a:grpSpLocks/>
                  </p:cNvGrpSpPr>
                  <p:nvPr/>
                </p:nvGrpSpPr>
                <p:grpSpPr bwMode="auto">
                  <a:xfrm>
                    <a:off x="710848" y="2080432"/>
                    <a:ext cx="187714" cy="174374"/>
                    <a:chOff x="710848" y="2080432"/>
                    <a:chExt cx="40" cy="48"/>
                  </a:xfrm>
                </p:grpSpPr>
                <p:sp>
                  <p:nvSpPr>
                    <p:cNvPr id="787" name="Oval 26">
                      <a:extLst>
                        <a:ext uri="{FF2B5EF4-FFF2-40B4-BE49-F238E27FC236}">
                          <a16:creationId xmlns:a16="http://schemas.microsoft.com/office/drawing/2014/main" id="{54707935-8568-3089-CA98-5DD1541CADFD}"/>
                        </a:ext>
                      </a:extLst>
                    </p:cNvPr>
                    <p:cNvSpPr>
                      <a:spLocks noChangeArrowheads="1"/>
                    </p:cNvSpPr>
                    <p:nvPr/>
                  </p:nvSpPr>
                  <p:spPr bwMode="auto">
                    <a:xfrm>
                      <a:off x="710851"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88" name="Group 27">
                      <a:extLst>
                        <a:ext uri="{FF2B5EF4-FFF2-40B4-BE49-F238E27FC236}">
                          <a16:creationId xmlns:a16="http://schemas.microsoft.com/office/drawing/2014/main" id="{E1757272-F7C0-1ECC-873B-4CDED1E0FB26}"/>
                        </a:ext>
                      </a:extLst>
                    </p:cNvPr>
                    <p:cNvGrpSpPr>
                      <a:grpSpLocks/>
                    </p:cNvGrpSpPr>
                    <p:nvPr/>
                  </p:nvGrpSpPr>
                  <p:grpSpPr bwMode="auto">
                    <a:xfrm>
                      <a:off x="710848" y="2080432"/>
                      <a:ext cx="40" cy="39"/>
                      <a:chOff x="710848" y="2080432"/>
                      <a:chExt cx="42" cy="45"/>
                    </a:xfrm>
                  </p:grpSpPr>
                  <p:sp>
                    <p:nvSpPr>
                      <p:cNvPr id="789" name="AutoShape 28">
                        <a:extLst>
                          <a:ext uri="{FF2B5EF4-FFF2-40B4-BE49-F238E27FC236}">
                            <a16:creationId xmlns:a16="http://schemas.microsoft.com/office/drawing/2014/main" id="{27937E79-C850-67A6-C412-22C1619A2E24}"/>
                          </a:ext>
                        </a:extLst>
                      </p:cNvPr>
                      <p:cNvSpPr>
                        <a:spLocks noChangeArrowheads="1"/>
                      </p:cNvSpPr>
                      <p:nvPr/>
                    </p:nvSpPr>
                    <p:spPr bwMode="auto">
                      <a:xfrm>
                        <a:off x="710852"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90" name="AutoShape 29">
                        <a:extLst>
                          <a:ext uri="{FF2B5EF4-FFF2-40B4-BE49-F238E27FC236}">
                            <a16:creationId xmlns:a16="http://schemas.microsoft.com/office/drawing/2014/main" id="{73CAEC2F-2417-4572-AB9F-6874A97A2B00}"/>
                          </a:ext>
                        </a:extLst>
                      </p:cNvPr>
                      <p:cNvSpPr>
                        <a:spLocks noChangeArrowheads="1"/>
                      </p:cNvSpPr>
                      <p:nvPr/>
                    </p:nvSpPr>
                    <p:spPr bwMode="auto">
                      <a:xfrm>
                        <a:off x="710848"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91" name="Group 30">
                        <a:extLst>
                          <a:ext uri="{FF2B5EF4-FFF2-40B4-BE49-F238E27FC236}">
                            <a16:creationId xmlns:a16="http://schemas.microsoft.com/office/drawing/2014/main" id="{1E58FA9C-933D-4428-C8E1-77B407D27B13}"/>
                          </a:ext>
                        </a:extLst>
                      </p:cNvPr>
                      <p:cNvGrpSpPr>
                        <a:grpSpLocks/>
                      </p:cNvGrpSpPr>
                      <p:nvPr/>
                    </p:nvGrpSpPr>
                    <p:grpSpPr bwMode="auto">
                      <a:xfrm>
                        <a:off x="710857" y="2080440"/>
                        <a:ext cx="26" cy="37"/>
                        <a:chOff x="710857" y="2080440"/>
                        <a:chExt cx="26" cy="37"/>
                      </a:xfrm>
                    </p:grpSpPr>
                    <p:sp>
                      <p:nvSpPr>
                        <p:cNvPr id="792" name="Freeform 31">
                          <a:extLst>
                            <a:ext uri="{FF2B5EF4-FFF2-40B4-BE49-F238E27FC236}">
                              <a16:creationId xmlns:a16="http://schemas.microsoft.com/office/drawing/2014/main" id="{6270908F-6E5C-E229-7E9C-7E61848A90B8}"/>
                            </a:ext>
                          </a:extLst>
                        </p:cNvPr>
                        <p:cNvSpPr>
                          <a:spLocks/>
                        </p:cNvSpPr>
                        <p:nvPr/>
                      </p:nvSpPr>
                      <p:spPr bwMode="auto">
                        <a:xfrm>
                          <a:off x="710857"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93" name="Oval 32">
                          <a:extLst>
                            <a:ext uri="{FF2B5EF4-FFF2-40B4-BE49-F238E27FC236}">
                              <a16:creationId xmlns:a16="http://schemas.microsoft.com/office/drawing/2014/main" id="{5DD0EF83-91A3-6682-84A1-8A3BDE49D2F1}"/>
                            </a:ext>
                          </a:extLst>
                        </p:cNvPr>
                        <p:cNvSpPr>
                          <a:spLocks noChangeArrowheads="1"/>
                        </p:cNvSpPr>
                        <p:nvPr/>
                      </p:nvSpPr>
                      <p:spPr bwMode="auto">
                        <a:xfrm>
                          <a:off x="710873"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83" name="Freeform 42">
                    <a:extLst>
                      <a:ext uri="{FF2B5EF4-FFF2-40B4-BE49-F238E27FC236}">
                        <a16:creationId xmlns:a16="http://schemas.microsoft.com/office/drawing/2014/main" id="{5B326030-EB8D-6A47-9F15-48D5D9724114}"/>
                      </a:ext>
                    </a:extLst>
                  </p:cNvPr>
                  <p:cNvSpPr>
                    <a:spLocks/>
                  </p:cNvSpPr>
                  <p:nvPr/>
                </p:nvSpPr>
                <p:spPr bwMode="auto">
                  <a:xfrm rot="10800000" flipH="1">
                    <a:off x="2701867"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84" name="AutoShape 15">
                    <a:extLst>
                      <a:ext uri="{FF2B5EF4-FFF2-40B4-BE49-F238E27FC236}">
                        <a16:creationId xmlns:a16="http://schemas.microsoft.com/office/drawing/2014/main" id="{2C2B54E4-7206-DFE8-D44E-834F0F445B7F}"/>
                      </a:ext>
                    </a:extLst>
                  </p:cNvPr>
                  <p:cNvSpPr>
                    <a:spLocks noChangeArrowheads="1"/>
                  </p:cNvSpPr>
                  <p:nvPr/>
                </p:nvSpPr>
                <p:spPr bwMode="auto">
                  <a:xfrm>
                    <a:off x="2780607"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85" name="Freeform 42">
                    <a:extLst>
                      <a:ext uri="{FF2B5EF4-FFF2-40B4-BE49-F238E27FC236}">
                        <a16:creationId xmlns:a16="http://schemas.microsoft.com/office/drawing/2014/main" id="{9A52DEBA-51C8-A2DC-4AC3-5B03C127E2D5}"/>
                      </a:ext>
                    </a:extLst>
                  </p:cNvPr>
                  <p:cNvSpPr>
                    <a:spLocks/>
                  </p:cNvSpPr>
                  <p:nvPr/>
                </p:nvSpPr>
                <p:spPr bwMode="auto">
                  <a:xfrm rot="10800000">
                    <a:off x="834332"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86" name="AutoShape 10">
                    <a:extLst>
                      <a:ext uri="{FF2B5EF4-FFF2-40B4-BE49-F238E27FC236}">
                        <a16:creationId xmlns:a16="http://schemas.microsoft.com/office/drawing/2014/main" id="{5E1C496B-281E-92FE-7079-B630EBA40D75}"/>
                      </a:ext>
                    </a:extLst>
                  </p:cNvPr>
                  <p:cNvSpPr>
                    <a:spLocks noChangeArrowheads="1"/>
                  </p:cNvSpPr>
                  <p:nvPr/>
                </p:nvSpPr>
                <p:spPr bwMode="auto">
                  <a:xfrm>
                    <a:off x="712730"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76" name="正方形/長方形 775">
                <a:extLst>
                  <a:ext uri="{FF2B5EF4-FFF2-40B4-BE49-F238E27FC236}">
                    <a16:creationId xmlns:a16="http://schemas.microsoft.com/office/drawing/2014/main" id="{9A50358C-2CF2-AE9B-8528-459D1848CF29}"/>
                  </a:ext>
                </a:extLst>
              </p:cNvPr>
              <p:cNvSpPr/>
              <p:nvPr/>
            </p:nvSpPr>
            <p:spPr>
              <a:xfrm>
                <a:off x="2007314" y="5188923"/>
                <a:ext cx="217714"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90" name="グループ化 589">
              <a:extLst>
                <a:ext uri="{FF2B5EF4-FFF2-40B4-BE49-F238E27FC236}">
                  <a16:creationId xmlns:a16="http://schemas.microsoft.com/office/drawing/2014/main" id="{6CE625B8-24FF-7D0F-8BB0-36909AEF3C29}"/>
                </a:ext>
              </a:extLst>
            </p:cNvPr>
            <p:cNvGrpSpPr/>
            <p:nvPr/>
          </p:nvGrpSpPr>
          <p:grpSpPr>
            <a:xfrm>
              <a:off x="4851733" y="4626951"/>
              <a:ext cx="1723209" cy="762005"/>
              <a:chOff x="2945662" y="5173683"/>
              <a:chExt cx="1723209" cy="762005"/>
            </a:xfrm>
          </p:grpSpPr>
          <p:grpSp>
            <p:nvGrpSpPr>
              <p:cNvPr id="730" name="グループ化 729">
                <a:extLst>
                  <a:ext uri="{FF2B5EF4-FFF2-40B4-BE49-F238E27FC236}">
                    <a16:creationId xmlns:a16="http://schemas.microsoft.com/office/drawing/2014/main" id="{2626920A-0FA4-D6DF-78C1-BBD9D8991AD6}"/>
                  </a:ext>
                </a:extLst>
              </p:cNvPr>
              <p:cNvGrpSpPr/>
              <p:nvPr/>
            </p:nvGrpSpPr>
            <p:grpSpPr>
              <a:xfrm>
                <a:off x="2945662" y="5173683"/>
                <a:ext cx="1723209" cy="762005"/>
                <a:chOff x="1837508" y="1231174"/>
                <a:chExt cx="1905000" cy="744402"/>
              </a:xfrm>
            </p:grpSpPr>
            <p:pic>
              <p:nvPicPr>
                <p:cNvPr id="732" name="図 731">
                  <a:extLst>
                    <a:ext uri="{FF2B5EF4-FFF2-40B4-BE49-F238E27FC236}">
                      <a16:creationId xmlns:a16="http://schemas.microsoft.com/office/drawing/2014/main" id="{2CB14191-686B-EDB4-8306-BE039BB44FA7}"/>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1837508" y="1231174"/>
                  <a:ext cx="1905000" cy="716280"/>
                </a:xfrm>
                <a:prstGeom prst="rect">
                  <a:avLst/>
                </a:prstGeom>
                <a:ln w="6350">
                  <a:noFill/>
                </a:ln>
              </p:spPr>
            </p:pic>
            <p:grpSp>
              <p:nvGrpSpPr>
                <p:cNvPr id="733" name="グループ化 732">
                  <a:extLst>
                    <a:ext uri="{FF2B5EF4-FFF2-40B4-BE49-F238E27FC236}">
                      <a16:creationId xmlns:a16="http://schemas.microsoft.com/office/drawing/2014/main" id="{18D337CB-AC3C-6519-569C-7AE3C86F8833}"/>
                    </a:ext>
                  </a:extLst>
                </p:cNvPr>
                <p:cNvGrpSpPr/>
                <p:nvPr/>
              </p:nvGrpSpPr>
              <p:grpSpPr>
                <a:xfrm>
                  <a:off x="2423545" y="1844825"/>
                  <a:ext cx="622852" cy="124111"/>
                  <a:chOff x="2423544" y="1844827"/>
                  <a:chExt cx="2598419" cy="421997"/>
                </a:xfrm>
              </p:grpSpPr>
              <p:grpSp>
                <p:nvGrpSpPr>
                  <p:cNvPr id="756" name="Group 17">
                    <a:extLst>
                      <a:ext uri="{FF2B5EF4-FFF2-40B4-BE49-F238E27FC236}">
                        <a16:creationId xmlns:a16="http://schemas.microsoft.com/office/drawing/2014/main" id="{A3EC6036-BABA-A0E0-93C0-EA2982E3327C}"/>
                      </a:ext>
                    </a:extLst>
                  </p:cNvPr>
                  <p:cNvGrpSpPr>
                    <a:grpSpLocks/>
                  </p:cNvGrpSpPr>
                  <p:nvPr/>
                </p:nvGrpSpPr>
                <p:grpSpPr bwMode="auto">
                  <a:xfrm>
                    <a:off x="4110348" y="1947894"/>
                    <a:ext cx="294396" cy="318930"/>
                    <a:chOff x="4110348" y="1905786"/>
                    <a:chExt cx="40" cy="49"/>
                  </a:xfrm>
                </p:grpSpPr>
                <p:sp>
                  <p:nvSpPr>
                    <p:cNvPr id="768" name="Oval 18">
                      <a:extLst>
                        <a:ext uri="{FF2B5EF4-FFF2-40B4-BE49-F238E27FC236}">
                          <a16:creationId xmlns:a16="http://schemas.microsoft.com/office/drawing/2014/main" id="{46F6A2C5-B122-A738-760B-12AD6595455F}"/>
                        </a:ext>
                      </a:extLst>
                    </p:cNvPr>
                    <p:cNvSpPr>
                      <a:spLocks noChangeArrowheads="1"/>
                    </p:cNvSpPr>
                    <p:nvPr/>
                  </p:nvSpPr>
                  <p:spPr bwMode="auto">
                    <a:xfrm>
                      <a:off x="411035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69" name="Group 19">
                      <a:extLst>
                        <a:ext uri="{FF2B5EF4-FFF2-40B4-BE49-F238E27FC236}">
                          <a16:creationId xmlns:a16="http://schemas.microsoft.com/office/drawing/2014/main" id="{B5D5AF2F-5DE8-883F-3526-4E9BAE2BD059}"/>
                        </a:ext>
                      </a:extLst>
                    </p:cNvPr>
                    <p:cNvGrpSpPr>
                      <a:grpSpLocks/>
                    </p:cNvGrpSpPr>
                    <p:nvPr/>
                  </p:nvGrpSpPr>
                  <p:grpSpPr bwMode="auto">
                    <a:xfrm>
                      <a:off x="4110348" y="1905786"/>
                      <a:ext cx="40" cy="39"/>
                      <a:chOff x="4110348" y="1905787"/>
                      <a:chExt cx="42" cy="45"/>
                    </a:xfrm>
                  </p:grpSpPr>
                  <p:sp>
                    <p:nvSpPr>
                      <p:cNvPr id="770" name="AutoShape 20">
                        <a:extLst>
                          <a:ext uri="{FF2B5EF4-FFF2-40B4-BE49-F238E27FC236}">
                            <a16:creationId xmlns:a16="http://schemas.microsoft.com/office/drawing/2014/main" id="{9C405DE2-B38A-8C08-E3C9-96BC9B788CC1}"/>
                          </a:ext>
                        </a:extLst>
                      </p:cNvPr>
                      <p:cNvSpPr>
                        <a:spLocks noChangeArrowheads="1"/>
                      </p:cNvSpPr>
                      <p:nvPr/>
                    </p:nvSpPr>
                    <p:spPr bwMode="auto">
                      <a:xfrm>
                        <a:off x="411035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71" name="AutoShape 21">
                        <a:extLst>
                          <a:ext uri="{FF2B5EF4-FFF2-40B4-BE49-F238E27FC236}">
                            <a16:creationId xmlns:a16="http://schemas.microsoft.com/office/drawing/2014/main" id="{1398F946-4C39-DBA7-15D3-829973BBC9A4}"/>
                          </a:ext>
                        </a:extLst>
                      </p:cNvPr>
                      <p:cNvSpPr>
                        <a:spLocks noChangeArrowheads="1"/>
                      </p:cNvSpPr>
                      <p:nvPr/>
                    </p:nvSpPr>
                    <p:spPr bwMode="auto">
                      <a:xfrm>
                        <a:off x="411034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72" name="Group 22">
                        <a:extLst>
                          <a:ext uri="{FF2B5EF4-FFF2-40B4-BE49-F238E27FC236}">
                            <a16:creationId xmlns:a16="http://schemas.microsoft.com/office/drawing/2014/main" id="{65678C28-D793-C516-E98F-29FFBAF15907}"/>
                          </a:ext>
                        </a:extLst>
                      </p:cNvPr>
                      <p:cNvGrpSpPr>
                        <a:grpSpLocks/>
                      </p:cNvGrpSpPr>
                      <p:nvPr/>
                    </p:nvGrpSpPr>
                    <p:grpSpPr bwMode="auto">
                      <a:xfrm>
                        <a:off x="4110357" y="1905795"/>
                        <a:ext cx="26" cy="37"/>
                        <a:chOff x="4110357" y="1905795"/>
                        <a:chExt cx="26" cy="37"/>
                      </a:xfrm>
                    </p:grpSpPr>
                    <p:sp>
                      <p:nvSpPr>
                        <p:cNvPr id="773" name="Freeform 23">
                          <a:extLst>
                            <a:ext uri="{FF2B5EF4-FFF2-40B4-BE49-F238E27FC236}">
                              <a16:creationId xmlns:a16="http://schemas.microsoft.com/office/drawing/2014/main" id="{28E91A23-8EAB-EAB0-F102-5C8ECA9A2E68}"/>
                            </a:ext>
                          </a:extLst>
                        </p:cNvPr>
                        <p:cNvSpPr>
                          <a:spLocks/>
                        </p:cNvSpPr>
                        <p:nvPr/>
                      </p:nvSpPr>
                      <p:spPr bwMode="auto">
                        <a:xfrm>
                          <a:off x="411035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74" name="Oval 24">
                          <a:extLst>
                            <a:ext uri="{FF2B5EF4-FFF2-40B4-BE49-F238E27FC236}">
                              <a16:creationId xmlns:a16="http://schemas.microsoft.com/office/drawing/2014/main" id="{B8E5EB60-C0A1-DE28-B57F-8B6A46291186}"/>
                            </a:ext>
                          </a:extLst>
                        </p:cNvPr>
                        <p:cNvSpPr>
                          <a:spLocks noChangeArrowheads="1"/>
                        </p:cNvSpPr>
                        <p:nvPr/>
                      </p:nvSpPr>
                      <p:spPr bwMode="auto">
                        <a:xfrm>
                          <a:off x="411037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57" name="AutoShape 33">
                    <a:extLst>
                      <a:ext uri="{FF2B5EF4-FFF2-40B4-BE49-F238E27FC236}">
                        <a16:creationId xmlns:a16="http://schemas.microsoft.com/office/drawing/2014/main" id="{A56B8F62-D3C7-7E14-0C80-0B4A59E75680}"/>
                      </a:ext>
                    </a:extLst>
                  </p:cNvPr>
                  <p:cNvSpPr>
                    <a:spLocks noChangeArrowheads="1"/>
                  </p:cNvSpPr>
                  <p:nvPr/>
                </p:nvSpPr>
                <p:spPr bwMode="auto">
                  <a:xfrm>
                    <a:off x="4816224"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58" name="AutoShape 33">
                    <a:extLst>
                      <a:ext uri="{FF2B5EF4-FFF2-40B4-BE49-F238E27FC236}">
                        <a16:creationId xmlns:a16="http://schemas.microsoft.com/office/drawing/2014/main" id="{FE7ACB70-A862-AEA2-D60A-288AA58D968E}"/>
                      </a:ext>
                    </a:extLst>
                  </p:cNvPr>
                  <p:cNvSpPr>
                    <a:spLocks noChangeArrowheads="1"/>
                  </p:cNvSpPr>
                  <p:nvPr/>
                </p:nvSpPr>
                <p:spPr bwMode="auto">
                  <a:xfrm>
                    <a:off x="2423544"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59" name="Group 17">
                    <a:extLst>
                      <a:ext uri="{FF2B5EF4-FFF2-40B4-BE49-F238E27FC236}">
                        <a16:creationId xmlns:a16="http://schemas.microsoft.com/office/drawing/2014/main" id="{3B2F698F-0F07-0037-92DF-B2DEA327A3DE}"/>
                      </a:ext>
                    </a:extLst>
                  </p:cNvPr>
                  <p:cNvGrpSpPr>
                    <a:grpSpLocks/>
                  </p:cNvGrpSpPr>
                  <p:nvPr/>
                </p:nvGrpSpPr>
                <p:grpSpPr bwMode="auto">
                  <a:xfrm>
                    <a:off x="3104508" y="1947894"/>
                    <a:ext cx="294396" cy="318930"/>
                    <a:chOff x="3104508" y="1905786"/>
                    <a:chExt cx="40" cy="49"/>
                  </a:xfrm>
                </p:grpSpPr>
                <p:sp>
                  <p:nvSpPr>
                    <p:cNvPr id="761" name="Oval 18">
                      <a:extLst>
                        <a:ext uri="{FF2B5EF4-FFF2-40B4-BE49-F238E27FC236}">
                          <a16:creationId xmlns:a16="http://schemas.microsoft.com/office/drawing/2014/main" id="{21E7B16E-7425-ADCA-639A-DCDA84E743BE}"/>
                        </a:ext>
                      </a:extLst>
                    </p:cNvPr>
                    <p:cNvSpPr>
                      <a:spLocks noChangeArrowheads="1"/>
                    </p:cNvSpPr>
                    <p:nvPr/>
                  </p:nvSpPr>
                  <p:spPr bwMode="auto">
                    <a:xfrm>
                      <a:off x="310451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62" name="Group 19">
                      <a:extLst>
                        <a:ext uri="{FF2B5EF4-FFF2-40B4-BE49-F238E27FC236}">
                          <a16:creationId xmlns:a16="http://schemas.microsoft.com/office/drawing/2014/main" id="{39C443AE-9A13-2479-F824-A8ED714D33CC}"/>
                        </a:ext>
                      </a:extLst>
                    </p:cNvPr>
                    <p:cNvGrpSpPr>
                      <a:grpSpLocks/>
                    </p:cNvGrpSpPr>
                    <p:nvPr/>
                  </p:nvGrpSpPr>
                  <p:grpSpPr bwMode="auto">
                    <a:xfrm>
                      <a:off x="3104508" y="1905786"/>
                      <a:ext cx="40" cy="39"/>
                      <a:chOff x="3104508" y="1905787"/>
                      <a:chExt cx="42" cy="45"/>
                    </a:xfrm>
                  </p:grpSpPr>
                  <p:sp>
                    <p:nvSpPr>
                      <p:cNvPr id="763" name="AutoShape 20">
                        <a:extLst>
                          <a:ext uri="{FF2B5EF4-FFF2-40B4-BE49-F238E27FC236}">
                            <a16:creationId xmlns:a16="http://schemas.microsoft.com/office/drawing/2014/main" id="{8A7930A4-B2E5-6B1D-CC38-078ABB772EA0}"/>
                          </a:ext>
                        </a:extLst>
                      </p:cNvPr>
                      <p:cNvSpPr>
                        <a:spLocks noChangeArrowheads="1"/>
                      </p:cNvSpPr>
                      <p:nvPr/>
                    </p:nvSpPr>
                    <p:spPr bwMode="auto">
                      <a:xfrm>
                        <a:off x="310451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64" name="AutoShape 21">
                        <a:extLst>
                          <a:ext uri="{FF2B5EF4-FFF2-40B4-BE49-F238E27FC236}">
                            <a16:creationId xmlns:a16="http://schemas.microsoft.com/office/drawing/2014/main" id="{AFE9B12A-1263-A0DD-33DF-EE50DDFFA134}"/>
                          </a:ext>
                        </a:extLst>
                      </p:cNvPr>
                      <p:cNvSpPr>
                        <a:spLocks noChangeArrowheads="1"/>
                      </p:cNvSpPr>
                      <p:nvPr/>
                    </p:nvSpPr>
                    <p:spPr bwMode="auto">
                      <a:xfrm>
                        <a:off x="310450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65" name="Group 22">
                        <a:extLst>
                          <a:ext uri="{FF2B5EF4-FFF2-40B4-BE49-F238E27FC236}">
                            <a16:creationId xmlns:a16="http://schemas.microsoft.com/office/drawing/2014/main" id="{5287CABC-4BB6-EB7C-2E71-AAC1A242D923}"/>
                          </a:ext>
                        </a:extLst>
                      </p:cNvPr>
                      <p:cNvGrpSpPr>
                        <a:grpSpLocks/>
                      </p:cNvGrpSpPr>
                      <p:nvPr/>
                    </p:nvGrpSpPr>
                    <p:grpSpPr bwMode="auto">
                      <a:xfrm>
                        <a:off x="3104517" y="1905795"/>
                        <a:ext cx="26" cy="37"/>
                        <a:chOff x="3104517" y="1905795"/>
                        <a:chExt cx="26" cy="37"/>
                      </a:xfrm>
                    </p:grpSpPr>
                    <p:sp>
                      <p:nvSpPr>
                        <p:cNvPr id="766" name="Freeform 23">
                          <a:extLst>
                            <a:ext uri="{FF2B5EF4-FFF2-40B4-BE49-F238E27FC236}">
                              <a16:creationId xmlns:a16="http://schemas.microsoft.com/office/drawing/2014/main" id="{D13DA07D-BB17-2333-B81F-5AD262E5E4AB}"/>
                            </a:ext>
                          </a:extLst>
                        </p:cNvPr>
                        <p:cNvSpPr>
                          <a:spLocks/>
                        </p:cNvSpPr>
                        <p:nvPr/>
                      </p:nvSpPr>
                      <p:spPr bwMode="auto">
                        <a:xfrm>
                          <a:off x="310451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67" name="Oval 24">
                          <a:extLst>
                            <a:ext uri="{FF2B5EF4-FFF2-40B4-BE49-F238E27FC236}">
                              <a16:creationId xmlns:a16="http://schemas.microsoft.com/office/drawing/2014/main" id="{710D0980-37E0-EDF6-6CF6-473E72CC9F54}"/>
                            </a:ext>
                          </a:extLst>
                        </p:cNvPr>
                        <p:cNvSpPr>
                          <a:spLocks noChangeArrowheads="1"/>
                        </p:cNvSpPr>
                        <p:nvPr/>
                      </p:nvSpPr>
                      <p:spPr bwMode="auto">
                        <a:xfrm>
                          <a:off x="310453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60" name="フリーフォーム: 図形 759">
                    <a:extLst>
                      <a:ext uri="{FF2B5EF4-FFF2-40B4-BE49-F238E27FC236}">
                        <a16:creationId xmlns:a16="http://schemas.microsoft.com/office/drawing/2014/main" id="{456B7A1D-DC12-5F2C-E4C8-59065C22BEC8}"/>
                      </a:ext>
                    </a:extLst>
                  </p:cNvPr>
                  <p:cNvSpPr/>
                  <p:nvPr/>
                </p:nvSpPr>
                <p:spPr>
                  <a:xfrm>
                    <a:off x="2728343"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734" name="グループ化 733">
                  <a:extLst>
                    <a:ext uri="{FF2B5EF4-FFF2-40B4-BE49-F238E27FC236}">
                      <a16:creationId xmlns:a16="http://schemas.microsoft.com/office/drawing/2014/main" id="{7154F6EB-3B45-FF33-4907-DF6B6421F93A}"/>
                    </a:ext>
                  </a:extLst>
                </p:cNvPr>
                <p:cNvGrpSpPr/>
                <p:nvPr/>
              </p:nvGrpSpPr>
              <p:grpSpPr>
                <a:xfrm>
                  <a:off x="2331740" y="1805864"/>
                  <a:ext cx="817501" cy="169712"/>
                  <a:chOff x="2331731" y="1805860"/>
                  <a:chExt cx="2188503" cy="448946"/>
                </a:xfrm>
              </p:grpSpPr>
              <p:sp>
                <p:nvSpPr>
                  <p:cNvPr id="735" name="AutoShape 15">
                    <a:extLst>
                      <a:ext uri="{FF2B5EF4-FFF2-40B4-BE49-F238E27FC236}">
                        <a16:creationId xmlns:a16="http://schemas.microsoft.com/office/drawing/2014/main" id="{A8DA7B6E-0A26-228B-CB21-FB807740B4CE}"/>
                      </a:ext>
                    </a:extLst>
                  </p:cNvPr>
                  <p:cNvSpPr>
                    <a:spLocks noChangeArrowheads="1"/>
                  </p:cNvSpPr>
                  <p:nvPr/>
                </p:nvSpPr>
                <p:spPr bwMode="auto">
                  <a:xfrm>
                    <a:off x="2344090"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36" name="Group 17">
                    <a:extLst>
                      <a:ext uri="{FF2B5EF4-FFF2-40B4-BE49-F238E27FC236}">
                        <a16:creationId xmlns:a16="http://schemas.microsoft.com/office/drawing/2014/main" id="{22C5D080-8596-F55C-8C07-40C194A58F09}"/>
                      </a:ext>
                    </a:extLst>
                  </p:cNvPr>
                  <p:cNvGrpSpPr>
                    <a:grpSpLocks/>
                  </p:cNvGrpSpPr>
                  <p:nvPr/>
                </p:nvGrpSpPr>
                <p:grpSpPr bwMode="auto">
                  <a:xfrm>
                    <a:off x="4332520" y="2080432"/>
                    <a:ext cx="187714" cy="174374"/>
                    <a:chOff x="4332520" y="2080432"/>
                    <a:chExt cx="40" cy="48"/>
                  </a:xfrm>
                </p:grpSpPr>
                <p:sp>
                  <p:nvSpPr>
                    <p:cNvPr id="749" name="Oval 18">
                      <a:extLst>
                        <a:ext uri="{FF2B5EF4-FFF2-40B4-BE49-F238E27FC236}">
                          <a16:creationId xmlns:a16="http://schemas.microsoft.com/office/drawing/2014/main" id="{9EFB1BA1-BB6B-C2C2-6E47-229C4F68E8A3}"/>
                        </a:ext>
                      </a:extLst>
                    </p:cNvPr>
                    <p:cNvSpPr>
                      <a:spLocks noChangeArrowheads="1"/>
                    </p:cNvSpPr>
                    <p:nvPr/>
                  </p:nvSpPr>
                  <p:spPr bwMode="auto">
                    <a:xfrm>
                      <a:off x="4332523"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50" name="Group 19">
                      <a:extLst>
                        <a:ext uri="{FF2B5EF4-FFF2-40B4-BE49-F238E27FC236}">
                          <a16:creationId xmlns:a16="http://schemas.microsoft.com/office/drawing/2014/main" id="{C907F8FD-B652-382A-9F87-772FF11864CA}"/>
                        </a:ext>
                      </a:extLst>
                    </p:cNvPr>
                    <p:cNvGrpSpPr>
                      <a:grpSpLocks/>
                    </p:cNvGrpSpPr>
                    <p:nvPr/>
                  </p:nvGrpSpPr>
                  <p:grpSpPr bwMode="auto">
                    <a:xfrm>
                      <a:off x="4332520" y="2080432"/>
                      <a:ext cx="40" cy="39"/>
                      <a:chOff x="4332520" y="2080432"/>
                      <a:chExt cx="42" cy="45"/>
                    </a:xfrm>
                  </p:grpSpPr>
                  <p:sp>
                    <p:nvSpPr>
                      <p:cNvPr id="751" name="AutoShape 20">
                        <a:extLst>
                          <a:ext uri="{FF2B5EF4-FFF2-40B4-BE49-F238E27FC236}">
                            <a16:creationId xmlns:a16="http://schemas.microsoft.com/office/drawing/2014/main" id="{0D68B91D-20EC-3066-E1F0-58F693478C6B}"/>
                          </a:ext>
                        </a:extLst>
                      </p:cNvPr>
                      <p:cNvSpPr>
                        <a:spLocks noChangeArrowheads="1"/>
                      </p:cNvSpPr>
                      <p:nvPr/>
                    </p:nvSpPr>
                    <p:spPr bwMode="auto">
                      <a:xfrm>
                        <a:off x="4332524"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52" name="AutoShape 21">
                        <a:extLst>
                          <a:ext uri="{FF2B5EF4-FFF2-40B4-BE49-F238E27FC236}">
                            <a16:creationId xmlns:a16="http://schemas.microsoft.com/office/drawing/2014/main" id="{4E7FA343-9DEE-4CCA-E5B8-F2ABEFA38518}"/>
                          </a:ext>
                        </a:extLst>
                      </p:cNvPr>
                      <p:cNvSpPr>
                        <a:spLocks noChangeArrowheads="1"/>
                      </p:cNvSpPr>
                      <p:nvPr/>
                    </p:nvSpPr>
                    <p:spPr bwMode="auto">
                      <a:xfrm>
                        <a:off x="4332520"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53" name="Group 22">
                        <a:extLst>
                          <a:ext uri="{FF2B5EF4-FFF2-40B4-BE49-F238E27FC236}">
                            <a16:creationId xmlns:a16="http://schemas.microsoft.com/office/drawing/2014/main" id="{D7523AF5-AC2D-0286-AB66-2CDA2D5BC899}"/>
                          </a:ext>
                        </a:extLst>
                      </p:cNvPr>
                      <p:cNvGrpSpPr>
                        <a:grpSpLocks/>
                      </p:cNvGrpSpPr>
                      <p:nvPr/>
                    </p:nvGrpSpPr>
                    <p:grpSpPr bwMode="auto">
                      <a:xfrm>
                        <a:off x="4332529" y="2080440"/>
                        <a:ext cx="26" cy="37"/>
                        <a:chOff x="4332529" y="2080440"/>
                        <a:chExt cx="26" cy="37"/>
                      </a:xfrm>
                    </p:grpSpPr>
                    <p:sp>
                      <p:nvSpPr>
                        <p:cNvPr id="754" name="Freeform 23">
                          <a:extLst>
                            <a:ext uri="{FF2B5EF4-FFF2-40B4-BE49-F238E27FC236}">
                              <a16:creationId xmlns:a16="http://schemas.microsoft.com/office/drawing/2014/main" id="{1CA498DA-C991-D33D-B958-FD9ACD9A6B8E}"/>
                            </a:ext>
                          </a:extLst>
                        </p:cNvPr>
                        <p:cNvSpPr>
                          <a:spLocks/>
                        </p:cNvSpPr>
                        <p:nvPr/>
                      </p:nvSpPr>
                      <p:spPr bwMode="auto">
                        <a:xfrm>
                          <a:off x="4332529"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55" name="Oval 24">
                          <a:extLst>
                            <a:ext uri="{FF2B5EF4-FFF2-40B4-BE49-F238E27FC236}">
                              <a16:creationId xmlns:a16="http://schemas.microsoft.com/office/drawing/2014/main" id="{023E79AF-EFC3-F62A-E6C0-023CD50A93F8}"/>
                            </a:ext>
                          </a:extLst>
                        </p:cNvPr>
                        <p:cNvSpPr>
                          <a:spLocks noChangeArrowheads="1"/>
                        </p:cNvSpPr>
                        <p:nvPr/>
                      </p:nvSpPr>
                      <p:spPr bwMode="auto">
                        <a:xfrm>
                          <a:off x="4332545"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737" name="Group 25">
                    <a:extLst>
                      <a:ext uri="{FF2B5EF4-FFF2-40B4-BE49-F238E27FC236}">
                        <a16:creationId xmlns:a16="http://schemas.microsoft.com/office/drawing/2014/main" id="{80AB1BC8-98D7-A590-9553-73FC26DD8B5C}"/>
                      </a:ext>
                    </a:extLst>
                  </p:cNvPr>
                  <p:cNvGrpSpPr>
                    <a:grpSpLocks/>
                  </p:cNvGrpSpPr>
                  <p:nvPr/>
                </p:nvGrpSpPr>
                <p:grpSpPr bwMode="auto">
                  <a:xfrm>
                    <a:off x="2331731" y="2080432"/>
                    <a:ext cx="187714" cy="174374"/>
                    <a:chOff x="2331731" y="2080432"/>
                    <a:chExt cx="40" cy="48"/>
                  </a:xfrm>
                </p:grpSpPr>
                <p:sp>
                  <p:nvSpPr>
                    <p:cNvPr id="742" name="Oval 26">
                      <a:extLst>
                        <a:ext uri="{FF2B5EF4-FFF2-40B4-BE49-F238E27FC236}">
                          <a16:creationId xmlns:a16="http://schemas.microsoft.com/office/drawing/2014/main" id="{A60D35AC-9367-1CA8-682A-D948BDC4D036}"/>
                        </a:ext>
                      </a:extLst>
                    </p:cNvPr>
                    <p:cNvSpPr>
                      <a:spLocks noChangeArrowheads="1"/>
                    </p:cNvSpPr>
                    <p:nvPr/>
                  </p:nvSpPr>
                  <p:spPr bwMode="auto">
                    <a:xfrm>
                      <a:off x="2331734"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43" name="Group 27">
                      <a:extLst>
                        <a:ext uri="{FF2B5EF4-FFF2-40B4-BE49-F238E27FC236}">
                          <a16:creationId xmlns:a16="http://schemas.microsoft.com/office/drawing/2014/main" id="{C4FC89B2-E496-D1CA-1653-73755350B9B0}"/>
                        </a:ext>
                      </a:extLst>
                    </p:cNvPr>
                    <p:cNvGrpSpPr>
                      <a:grpSpLocks/>
                    </p:cNvGrpSpPr>
                    <p:nvPr/>
                  </p:nvGrpSpPr>
                  <p:grpSpPr bwMode="auto">
                    <a:xfrm>
                      <a:off x="2331731" y="2080432"/>
                      <a:ext cx="40" cy="39"/>
                      <a:chOff x="2331731" y="2080432"/>
                      <a:chExt cx="42" cy="45"/>
                    </a:xfrm>
                  </p:grpSpPr>
                  <p:sp>
                    <p:nvSpPr>
                      <p:cNvPr id="744" name="AutoShape 28">
                        <a:extLst>
                          <a:ext uri="{FF2B5EF4-FFF2-40B4-BE49-F238E27FC236}">
                            <a16:creationId xmlns:a16="http://schemas.microsoft.com/office/drawing/2014/main" id="{94A33A1A-D2DF-E454-1A4C-005C4BE088E1}"/>
                          </a:ext>
                        </a:extLst>
                      </p:cNvPr>
                      <p:cNvSpPr>
                        <a:spLocks noChangeArrowheads="1"/>
                      </p:cNvSpPr>
                      <p:nvPr/>
                    </p:nvSpPr>
                    <p:spPr bwMode="auto">
                      <a:xfrm>
                        <a:off x="2331735"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45" name="AutoShape 29">
                        <a:extLst>
                          <a:ext uri="{FF2B5EF4-FFF2-40B4-BE49-F238E27FC236}">
                            <a16:creationId xmlns:a16="http://schemas.microsoft.com/office/drawing/2014/main" id="{33C27638-64E3-193B-7351-1609148E5351}"/>
                          </a:ext>
                        </a:extLst>
                      </p:cNvPr>
                      <p:cNvSpPr>
                        <a:spLocks noChangeArrowheads="1"/>
                      </p:cNvSpPr>
                      <p:nvPr/>
                    </p:nvSpPr>
                    <p:spPr bwMode="auto">
                      <a:xfrm>
                        <a:off x="2331731"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46" name="Group 30">
                        <a:extLst>
                          <a:ext uri="{FF2B5EF4-FFF2-40B4-BE49-F238E27FC236}">
                            <a16:creationId xmlns:a16="http://schemas.microsoft.com/office/drawing/2014/main" id="{B9FA9385-F1C8-70A8-FF68-497E37540489}"/>
                          </a:ext>
                        </a:extLst>
                      </p:cNvPr>
                      <p:cNvGrpSpPr>
                        <a:grpSpLocks/>
                      </p:cNvGrpSpPr>
                      <p:nvPr/>
                    </p:nvGrpSpPr>
                    <p:grpSpPr bwMode="auto">
                      <a:xfrm>
                        <a:off x="2331740" y="2080440"/>
                        <a:ext cx="26" cy="37"/>
                        <a:chOff x="2331740" y="2080440"/>
                        <a:chExt cx="26" cy="37"/>
                      </a:xfrm>
                    </p:grpSpPr>
                    <p:sp>
                      <p:nvSpPr>
                        <p:cNvPr id="747" name="Freeform 31">
                          <a:extLst>
                            <a:ext uri="{FF2B5EF4-FFF2-40B4-BE49-F238E27FC236}">
                              <a16:creationId xmlns:a16="http://schemas.microsoft.com/office/drawing/2014/main" id="{470ED1F2-E91F-7DDC-6E56-8018D677FA89}"/>
                            </a:ext>
                          </a:extLst>
                        </p:cNvPr>
                        <p:cNvSpPr>
                          <a:spLocks/>
                        </p:cNvSpPr>
                        <p:nvPr/>
                      </p:nvSpPr>
                      <p:spPr bwMode="auto">
                        <a:xfrm>
                          <a:off x="2331740"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48" name="Oval 32">
                          <a:extLst>
                            <a:ext uri="{FF2B5EF4-FFF2-40B4-BE49-F238E27FC236}">
                              <a16:creationId xmlns:a16="http://schemas.microsoft.com/office/drawing/2014/main" id="{FB6A9BB2-8D57-38F6-A71D-B4E2CAA78C1E}"/>
                            </a:ext>
                          </a:extLst>
                        </p:cNvPr>
                        <p:cNvSpPr>
                          <a:spLocks noChangeArrowheads="1"/>
                        </p:cNvSpPr>
                        <p:nvPr/>
                      </p:nvSpPr>
                      <p:spPr bwMode="auto">
                        <a:xfrm>
                          <a:off x="2331756"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38" name="Freeform 42">
                    <a:extLst>
                      <a:ext uri="{FF2B5EF4-FFF2-40B4-BE49-F238E27FC236}">
                        <a16:creationId xmlns:a16="http://schemas.microsoft.com/office/drawing/2014/main" id="{E723FBE5-733C-4F93-F4F8-89F848CA0B26}"/>
                      </a:ext>
                    </a:extLst>
                  </p:cNvPr>
                  <p:cNvSpPr>
                    <a:spLocks/>
                  </p:cNvSpPr>
                  <p:nvPr/>
                </p:nvSpPr>
                <p:spPr bwMode="auto">
                  <a:xfrm rot="10800000" flipH="1">
                    <a:off x="4322750"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39" name="AutoShape 15">
                    <a:extLst>
                      <a:ext uri="{FF2B5EF4-FFF2-40B4-BE49-F238E27FC236}">
                        <a16:creationId xmlns:a16="http://schemas.microsoft.com/office/drawing/2014/main" id="{40D26EB9-60F4-FD95-55D2-D2BE6BB64087}"/>
                      </a:ext>
                    </a:extLst>
                  </p:cNvPr>
                  <p:cNvSpPr>
                    <a:spLocks noChangeArrowheads="1"/>
                  </p:cNvSpPr>
                  <p:nvPr/>
                </p:nvSpPr>
                <p:spPr bwMode="auto">
                  <a:xfrm>
                    <a:off x="4401490"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40" name="Freeform 42">
                    <a:extLst>
                      <a:ext uri="{FF2B5EF4-FFF2-40B4-BE49-F238E27FC236}">
                        <a16:creationId xmlns:a16="http://schemas.microsoft.com/office/drawing/2014/main" id="{2E8B03FF-3DA8-B543-3CDF-E20533342D2A}"/>
                      </a:ext>
                    </a:extLst>
                  </p:cNvPr>
                  <p:cNvSpPr>
                    <a:spLocks/>
                  </p:cNvSpPr>
                  <p:nvPr/>
                </p:nvSpPr>
                <p:spPr bwMode="auto">
                  <a:xfrm rot="10800000">
                    <a:off x="2455215"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41" name="AutoShape 10">
                    <a:extLst>
                      <a:ext uri="{FF2B5EF4-FFF2-40B4-BE49-F238E27FC236}">
                        <a16:creationId xmlns:a16="http://schemas.microsoft.com/office/drawing/2014/main" id="{FB4D4F65-F178-94B2-2C21-D76AC37D6277}"/>
                      </a:ext>
                    </a:extLst>
                  </p:cNvPr>
                  <p:cNvSpPr>
                    <a:spLocks noChangeArrowheads="1"/>
                  </p:cNvSpPr>
                  <p:nvPr/>
                </p:nvSpPr>
                <p:spPr bwMode="auto">
                  <a:xfrm>
                    <a:off x="2333613"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31" name="正方形/長方形 730">
                <a:extLst>
                  <a:ext uri="{FF2B5EF4-FFF2-40B4-BE49-F238E27FC236}">
                    <a16:creationId xmlns:a16="http://schemas.microsoft.com/office/drawing/2014/main" id="{FCF63B01-91F9-56ED-FDD6-93E6FBA6A126}"/>
                  </a:ext>
                </a:extLst>
              </p:cNvPr>
              <p:cNvSpPr/>
              <p:nvPr/>
            </p:nvSpPr>
            <p:spPr>
              <a:xfrm>
                <a:off x="3605336" y="520416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91" name="グループ化 590">
              <a:extLst>
                <a:ext uri="{FF2B5EF4-FFF2-40B4-BE49-F238E27FC236}">
                  <a16:creationId xmlns:a16="http://schemas.microsoft.com/office/drawing/2014/main" id="{22FF7EBE-E419-BACD-509D-4561334BE112}"/>
                </a:ext>
              </a:extLst>
            </p:cNvPr>
            <p:cNvGrpSpPr/>
            <p:nvPr/>
          </p:nvGrpSpPr>
          <p:grpSpPr>
            <a:xfrm>
              <a:off x="8096765" y="4628205"/>
              <a:ext cx="1723208" cy="762003"/>
              <a:chOff x="6190694" y="5188923"/>
              <a:chExt cx="1723208" cy="762003"/>
            </a:xfrm>
          </p:grpSpPr>
          <p:grpSp>
            <p:nvGrpSpPr>
              <p:cNvPr id="685" name="グループ化 684">
                <a:extLst>
                  <a:ext uri="{FF2B5EF4-FFF2-40B4-BE49-F238E27FC236}">
                    <a16:creationId xmlns:a16="http://schemas.microsoft.com/office/drawing/2014/main" id="{7D0A9815-3C46-DA91-CA8A-21C03CD7298F}"/>
                  </a:ext>
                </a:extLst>
              </p:cNvPr>
              <p:cNvGrpSpPr/>
              <p:nvPr/>
            </p:nvGrpSpPr>
            <p:grpSpPr>
              <a:xfrm>
                <a:off x="6190694" y="5188923"/>
                <a:ext cx="1723208" cy="762003"/>
                <a:chOff x="5052060" y="1246414"/>
                <a:chExt cx="1905000" cy="744400"/>
              </a:xfrm>
            </p:grpSpPr>
            <p:pic>
              <p:nvPicPr>
                <p:cNvPr id="687" name="図 686">
                  <a:extLst>
                    <a:ext uri="{FF2B5EF4-FFF2-40B4-BE49-F238E27FC236}">
                      <a16:creationId xmlns:a16="http://schemas.microsoft.com/office/drawing/2014/main" id="{58BC4036-7C00-2180-50A1-E7F16428ABF4}"/>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5052060" y="1246414"/>
                  <a:ext cx="1905000" cy="716280"/>
                </a:xfrm>
                <a:prstGeom prst="rect">
                  <a:avLst/>
                </a:prstGeom>
                <a:ln w="6350">
                  <a:noFill/>
                </a:ln>
              </p:spPr>
            </p:pic>
            <p:grpSp>
              <p:nvGrpSpPr>
                <p:cNvPr id="688" name="グループ化 687">
                  <a:extLst>
                    <a:ext uri="{FF2B5EF4-FFF2-40B4-BE49-F238E27FC236}">
                      <a16:creationId xmlns:a16="http://schemas.microsoft.com/office/drawing/2014/main" id="{72E4DCA7-7C4D-1C19-09BA-F527C21BCBFA}"/>
                    </a:ext>
                  </a:extLst>
                </p:cNvPr>
                <p:cNvGrpSpPr/>
                <p:nvPr/>
              </p:nvGrpSpPr>
              <p:grpSpPr>
                <a:xfrm>
                  <a:off x="5638098" y="1860071"/>
                  <a:ext cx="622852" cy="124227"/>
                  <a:chOff x="5638096" y="1860067"/>
                  <a:chExt cx="2598419" cy="422387"/>
                </a:xfrm>
              </p:grpSpPr>
              <p:grpSp>
                <p:nvGrpSpPr>
                  <p:cNvPr id="711" name="Group 17">
                    <a:extLst>
                      <a:ext uri="{FF2B5EF4-FFF2-40B4-BE49-F238E27FC236}">
                        <a16:creationId xmlns:a16="http://schemas.microsoft.com/office/drawing/2014/main" id="{16489738-6B24-0B9E-0863-FE368F8F7D53}"/>
                      </a:ext>
                    </a:extLst>
                  </p:cNvPr>
                  <p:cNvGrpSpPr>
                    <a:grpSpLocks/>
                  </p:cNvGrpSpPr>
                  <p:nvPr/>
                </p:nvGrpSpPr>
                <p:grpSpPr bwMode="auto">
                  <a:xfrm>
                    <a:off x="7324900" y="1963524"/>
                    <a:ext cx="294396" cy="318930"/>
                    <a:chOff x="7324900" y="1921026"/>
                    <a:chExt cx="40" cy="49"/>
                  </a:xfrm>
                </p:grpSpPr>
                <p:sp>
                  <p:nvSpPr>
                    <p:cNvPr id="723" name="Oval 18">
                      <a:extLst>
                        <a:ext uri="{FF2B5EF4-FFF2-40B4-BE49-F238E27FC236}">
                          <a16:creationId xmlns:a16="http://schemas.microsoft.com/office/drawing/2014/main" id="{18564984-622E-DA2C-0722-7DED87D41780}"/>
                        </a:ext>
                      </a:extLst>
                    </p:cNvPr>
                    <p:cNvSpPr>
                      <a:spLocks noChangeArrowheads="1"/>
                    </p:cNvSpPr>
                    <p:nvPr/>
                  </p:nvSpPr>
                  <p:spPr bwMode="auto">
                    <a:xfrm>
                      <a:off x="7324903" y="192104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24" name="Group 19">
                      <a:extLst>
                        <a:ext uri="{FF2B5EF4-FFF2-40B4-BE49-F238E27FC236}">
                          <a16:creationId xmlns:a16="http://schemas.microsoft.com/office/drawing/2014/main" id="{3B4B16C9-0595-B078-1F26-7B414DB1352E}"/>
                        </a:ext>
                      </a:extLst>
                    </p:cNvPr>
                    <p:cNvGrpSpPr>
                      <a:grpSpLocks/>
                    </p:cNvGrpSpPr>
                    <p:nvPr/>
                  </p:nvGrpSpPr>
                  <p:grpSpPr bwMode="auto">
                    <a:xfrm>
                      <a:off x="7324900" y="1921026"/>
                      <a:ext cx="40" cy="39"/>
                      <a:chOff x="7324900" y="1921027"/>
                      <a:chExt cx="42" cy="45"/>
                    </a:xfrm>
                  </p:grpSpPr>
                  <p:sp>
                    <p:nvSpPr>
                      <p:cNvPr id="725" name="AutoShape 20">
                        <a:extLst>
                          <a:ext uri="{FF2B5EF4-FFF2-40B4-BE49-F238E27FC236}">
                            <a16:creationId xmlns:a16="http://schemas.microsoft.com/office/drawing/2014/main" id="{888E86CE-47D4-C588-8467-E9A112975C13}"/>
                          </a:ext>
                        </a:extLst>
                      </p:cNvPr>
                      <p:cNvSpPr>
                        <a:spLocks noChangeArrowheads="1"/>
                      </p:cNvSpPr>
                      <p:nvPr/>
                    </p:nvSpPr>
                    <p:spPr bwMode="auto">
                      <a:xfrm>
                        <a:off x="7324904" y="192102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26" name="AutoShape 21">
                        <a:extLst>
                          <a:ext uri="{FF2B5EF4-FFF2-40B4-BE49-F238E27FC236}">
                            <a16:creationId xmlns:a16="http://schemas.microsoft.com/office/drawing/2014/main" id="{DDC8D1D7-C287-D88C-F656-7372A7D3B0C3}"/>
                          </a:ext>
                        </a:extLst>
                      </p:cNvPr>
                      <p:cNvSpPr>
                        <a:spLocks noChangeArrowheads="1"/>
                      </p:cNvSpPr>
                      <p:nvPr/>
                    </p:nvSpPr>
                    <p:spPr bwMode="auto">
                      <a:xfrm>
                        <a:off x="7324900" y="192102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27" name="Group 22">
                        <a:extLst>
                          <a:ext uri="{FF2B5EF4-FFF2-40B4-BE49-F238E27FC236}">
                            <a16:creationId xmlns:a16="http://schemas.microsoft.com/office/drawing/2014/main" id="{EB1E467F-5CD6-2C3C-65F5-2410A6FECC29}"/>
                          </a:ext>
                        </a:extLst>
                      </p:cNvPr>
                      <p:cNvGrpSpPr>
                        <a:grpSpLocks/>
                      </p:cNvGrpSpPr>
                      <p:nvPr/>
                    </p:nvGrpSpPr>
                    <p:grpSpPr bwMode="auto">
                      <a:xfrm>
                        <a:off x="7324909" y="1921035"/>
                        <a:ext cx="26" cy="37"/>
                        <a:chOff x="7324909" y="1921035"/>
                        <a:chExt cx="26" cy="37"/>
                      </a:xfrm>
                    </p:grpSpPr>
                    <p:sp>
                      <p:nvSpPr>
                        <p:cNvPr id="728" name="Freeform 23">
                          <a:extLst>
                            <a:ext uri="{FF2B5EF4-FFF2-40B4-BE49-F238E27FC236}">
                              <a16:creationId xmlns:a16="http://schemas.microsoft.com/office/drawing/2014/main" id="{965B3C1C-3439-0F34-1901-A1F7B363D47B}"/>
                            </a:ext>
                          </a:extLst>
                        </p:cNvPr>
                        <p:cNvSpPr>
                          <a:spLocks/>
                        </p:cNvSpPr>
                        <p:nvPr/>
                      </p:nvSpPr>
                      <p:spPr bwMode="auto">
                        <a:xfrm>
                          <a:off x="7324909" y="192103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29" name="Oval 24">
                          <a:extLst>
                            <a:ext uri="{FF2B5EF4-FFF2-40B4-BE49-F238E27FC236}">
                              <a16:creationId xmlns:a16="http://schemas.microsoft.com/office/drawing/2014/main" id="{FCC3938B-ACE6-AC93-CFCE-7ED19ED398BA}"/>
                            </a:ext>
                          </a:extLst>
                        </p:cNvPr>
                        <p:cNvSpPr>
                          <a:spLocks noChangeArrowheads="1"/>
                        </p:cNvSpPr>
                        <p:nvPr/>
                      </p:nvSpPr>
                      <p:spPr bwMode="auto">
                        <a:xfrm>
                          <a:off x="7324925" y="192106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12" name="AutoShape 33">
                    <a:extLst>
                      <a:ext uri="{FF2B5EF4-FFF2-40B4-BE49-F238E27FC236}">
                        <a16:creationId xmlns:a16="http://schemas.microsoft.com/office/drawing/2014/main" id="{9EA4344D-0C0A-DDD0-5CC4-950EE93C7E49}"/>
                      </a:ext>
                    </a:extLst>
                  </p:cNvPr>
                  <p:cNvSpPr>
                    <a:spLocks noChangeArrowheads="1"/>
                  </p:cNvSpPr>
                  <p:nvPr/>
                </p:nvSpPr>
                <p:spPr bwMode="auto">
                  <a:xfrm>
                    <a:off x="8030776" y="202230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13" name="AutoShape 33">
                    <a:extLst>
                      <a:ext uri="{FF2B5EF4-FFF2-40B4-BE49-F238E27FC236}">
                        <a16:creationId xmlns:a16="http://schemas.microsoft.com/office/drawing/2014/main" id="{F4BD35A8-C674-6DFD-1AEA-2781C63EBE16}"/>
                      </a:ext>
                    </a:extLst>
                  </p:cNvPr>
                  <p:cNvSpPr>
                    <a:spLocks noChangeArrowheads="1"/>
                  </p:cNvSpPr>
                  <p:nvPr/>
                </p:nvSpPr>
                <p:spPr bwMode="auto">
                  <a:xfrm>
                    <a:off x="5638096" y="192324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14" name="Group 17">
                    <a:extLst>
                      <a:ext uri="{FF2B5EF4-FFF2-40B4-BE49-F238E27FC236}">
                        <a16:creationId xmlns:a16="http://schemas.microsoft.com/office/drawing/2014/main" id="{D7425439-7B5B-21B5-E0DC-3C82F74E1630}"/>
                      </a:ext>
                    </a:extLst>
                  </p:cNvPr>
                  <p:cNvGrpSpPr>
                    <a:grpSpLocks/>
                  </p:cNvGrpSpPr>
                  <p:nvPr/>
                </p:nvGrpSpPr>
                <p:grpSpPr bwMode="auto">
                  <a:xfrm>
                    <a:off x="6319060" y="1963524"/>
                    <a:ext cx="294396" cy="318930"/>
                    <a:chOff x="6319060" y="1921026"/>
                    <a:chExt cx="40" cy="49"/>
                  </a:xfrm>
                </p:grpSpPr>
                <p:sp>
                  <p:nvSpPr>
                    <p:cNvPr id="716" name="Oval 18">
                      <a:extLst>
                        <a:ext uri="{FF2B5EF4-FFF2-40B4-BE49-F238E27FC236}">
                          <a16:creationId xmlns:a16="http://schemas.microsoft.com/office/drawing/2014/main" id="{D7649A9D-5497-AC58-8CC9-7065CE7B8F51}"/>
                        </a:ext>
                      </a:extLst>
                    </p:cNvPr>
                    <p:cNvSpPr>
                      <a:spLocks noChangeArrowheads="1"/>
                    </p:cNvSpPr>
                    <p:nvPr/>
                  </p:nvSpPr>
                  <p:spPr bwMode="auto">
                    <a:xfrm>
                      <a:off x="6319063" y="192104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17" name="Group 19">
                      <a:extLst>
                        <a:ext uri="{FF2B5EF4-FFF2-40B4-BE49-F238E27FC236}">
                          <a16:creationId xmlns:a16="http://schemas.microsoft.com/office/drawing/2014/main" id="{BACAF2D7-2C74-DAAE-E2AA-445E5B3DB17F}"/>
                        </a:ext>
                      </a:extLst>
                    </p:cNvPr>
                    <p:cNvGrpSpPr>
                      <a:grpSpLocks/>
                    </p:cNvGrpSpPr>
                    <p:nvPr/>
                  </p:nvGrpSpPr>
                  <p:grpSpPr bwMode="auto">
                    <a:xfrm>
                      <a:off x="6319060" y="1921026"/>
                      <a:ext cx="40" cy="39"/>
                      <a:chOff x="6319060" y="1921027"/>
                      <a:chExt cx="42" cy="45"/>
                    </a:xfrm>
                  </p:grpSpPr>
                  <p:sp>
                    <p:nvSpPr>
                      <p:cNvPr id="718" name="AutoShape 20">
                        <a:extLst>
                          <a:ext uri="{FF2B5EF4-FFF2-40B4-BE49-F238E27FC236}">
                            <a16:creationId xmlns:a16="http://schemas.microsoft.com/office/drawing/2014/main" id="{E713775C-AFD8-3788-3F30-C2E5B9134643}"/>
                          </a:ext>
                        </a:extLst>
                      </p:cNvPr>
                      <p:cNvSpPr>
                        <a:spLocks noChangeArrowheads="1"/>
                      </p:cNvSpPr>
                      <p:nvPr/>
                    </p:nvSpPr>
                    <p:spPr bwMode="auto">
                      <a:xfrm>
                        <a:off x="6319064" y="192102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19" name="AutoShape 21">
                        <a:extLst>
                          <a:ext uri="{FF2B5EF4-FFF2-40B4-BE49-F238E27FC236}">
                            <a16:creationId xmlns:a16="http://schemas.microsoft.com/office/drawing/2014/main" id="{5DD07A31-A322-87CA-D607-33654BEBA9D7}"/>
                          </a:ext>
                        </a:extLst>
                      </p:cNvPr>
                      <p:cNvSpPr>
                        <a:spLocks noChangeArrowheads="1"/>
                      </p:cNvSpPr>
                      <p:nvPr/>
                    </p:nvSpPr>
                    <p:spPr bwMode="auto">
                      <a:xfrm>
                        <a:off x="6319060" y="192102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20" name="Group 22">
                        <a:extLst>
                          <a:ext uri="{FF2B5EF4-FFF2-40B4-BE49-F238E27FC236}">
                            <a16:creationId xmlns:a16="http://schemas.microsoft.com/office/drawing/2014/main" id="{D49A4A56-F225-144A-C9C6-B6A8B1727DF0}"/>
                          </a:ext>
                        </a:extLst>
                      </p:cNvPr>
                      <p:cNvGrpSpPr>
                        <a:grpSpLocks/>
                      </p:cNvGrpSpPr>
                      <p:nvPr/>
                    </p:nvGrpSpPr>
                    <p:grpSpPr bwMode="auto">
                      <a:xfrm>
                        <a:off x="6319069" y="1921035"/>
                        <a:ext cx="26" cy="37"/>
                        <a:chOff x="6319069" y="1921035"/>
                        <a:chExt cx="26" cy="37"/>
                      </a:xfrm>
                    </p:grpSpPr>
                    <p:sp>
                      <p:nvSpPr>
                        <p:cNvPr id="721" name="Freeform 23">
                          <a:extLst>
                            <a:ext uri="{FF2B5EF4-FFF2-40B4-BE49-F238E27FC236}">
                              <a16:creationId xmlns:a16="http://schemas.microsoft.com/office/drawing/2014/main" id="{3CF64ADD-A889-15C6-C41B-7CC9DC8040B2}"/>
                            </a:ext>
                          </a:extLst>
                        </p:cNvPr>
                        <p:cNvSpPr>
                          <a:spLocks/>
                        </p:cNvSpPr>
                        <p:nvPr/>
                      </p:nvSpPr>
                      <p:spPr bwMode="auto">
                        <a:xfrm>
                          <a:off x="6319069" y="192103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22" name="Oval 24">
                          <a:extLst>
                            <a:ext uri="{FF2B5EF4-FFF2-40B4-BE49-F238E27FC236}">
                              <a16:creationId xmlns:a16="http://schemas.microsoft.com/office/drawing/2014/main" id="{5DCFBA4E-DBF5-6D3A-EDD5-0B845C70AF39}"/>
                            </a:ext>
                          </a:extLst>
                        </p:cNvPr>
                        <p:cNvSpPr>
                          <a:spLocks noChangeArrowheads="1"/>
                        </p:cNvSpPr>
                        <p:nvPr/>
                      </p:nvSpPr>
                      <p:spPr bwMode="auto">
                        <a:xfrm>
                          <a:off x="6319085" y="192106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15" name="フリーフォーム: 図形 714">
                    <a:extLst>
                      <a:ext uri="{FF2B5EF4-FFF2-40B4-BE49-F238E27FC236}">
                        <a16:creationId xmlns:a16="http://schemas.microsoft.com/office/drawing/2014/main" id="{31813829-B30D-A6DB-9F68-8AB3346DAB06}"/>
                      </a:ext>
                    </a:extLst>
                  </p:cNvPr>
                  <p:cNvSpPr/>
                  <p:nvPr/>
                </p:nvSpPr>
                <p:spPr>
                  <a:xfrm>
                    <a:off x="5942895" y="186006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89" name="グループ化 688">
                  <a:extLst>
                    <a:ext uri="{FF2B5EF4-FFF2-40B4-BE49-F238E27FC236}">
                      <a16:creationId xmlns:a16="http://schemas.microsoft.com/office/drawing/2014/main" id="{07D1D2C6-E2D2-EA24-F14B-489B4E7CE48E}"/>
                    </a:ext>
                  </a:extLst>
                </p:cNvPr>
                <p:cNvGrpSpPr/>
                <p:nvPr/>
              </p:nvGrpSpPr>
              <p:grpSpPr>
                <a:xfrm>
                  <a:off x="5546303" y="1821102"/>
                  <a:ext cx="817501" cy="169712"/>
                  <a:chOff x="5546283" y="1821100"/>
                  <a:chExt cx="2188503" cy="448947"/>
                </a:xfrm>
              </p:grpSpPr>
              <p:sp>
                <p:nvSpPr>
                  <p:cNvPr id="690" name="AutoShape 15">
                    <a:extLst>
                      <a:ext uri="{FF2B5EF4-FFF2-40B4-BE49-F238E27FC236}">
                        <a16:creationId xmlns:a16="http://schemas.microsoft.com/office/drawing/2014/main" id="{4F51E0F0-FDB7-7457-1FC4-AF166FF692A4}"/>
                      </a:ext>
                    </a:extLst>
                  </p:cNvPr>
                  <p:cNvSpPr>
                    <a:spLocks noChangeArrowheads="1"/>
                  </p:cNvSpPr>
                  <p:nvPr/>
                </p:nvSpPr>
                <p:spPr bwMode="auto">
                  <a:xfrm>
                    <a:off x="5558642" y="190587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91" name="Group 17">
                    <a:extLst>
                      <a:ext uri="{FF2B5EF4-FFF2-40B4-BE49-F238E27FC236}">
                        <a16:creationId xmlns:a16="http://schemas.microsoft.com/office/drawing/2014/main" id="{DB9AB806-C692-9E7A-8D25-11DB6B19D70B}"/>
                      </a:ext>
                    </a:extLst>
                  </p:cNvPr>
                  <p:cNvGrpSpPr>
                    <a:grpSpLocks/>
                  </p:cNvGrpSpPr>
                  <p:nvPr/>
                </p:nvGrpSpPr>
                <p:grpSpPr bwMode="auto">
                  <a:xfrm>
                    <a:off x="7547072" y="2095673"/>
                    <a:ext cx="187714" cy="174374"/>
                    <a:chOff x="7547072" y="2095672"/>
                    <a:chExt cx="40" cy="48"/>
                  </a:xfrm>
                </p:grpSpPr>
                <p:sp>
                  <p:nvSpPr>
                    <p:cNvPr id="704" name="Oval 18">
                      <a:extLst>
                        <a:ext uri="{FF2B5EF4-FFF2-40B4-BE49-F238E27FC236}">
                          <a16:creationId xmlns:a16="http://schemas.microsoft.com/office/drawing/2014/main" id="{D5E07961-348D-8395-099D-CB81BDC990AE}"/>
                        </a:ext>
                      </a:extLst>
                    </p:cNvPr>
                    <p:cNvSpPr>
                      <a:spLocks noChangeArrowheads="1"/>
                    </p:cNvSpPr>
                    <p:nvPr/>
                  </p:nvSpPr>
                  <p:spPr bwMode="auto">
                    <a:xfrm>
                      <a:off x="7547075" y="209569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05" name="Group 19">
                      <a:extLst>
                        <a:ext uri="{FF2B5EF4-FFF2-40B4-BE49-F238E27FC236}">
                          <a16:creationId xmlns:a16="http://schemas.microsoft.com/office/drawing/2014/main" id="{3D42B0B0-2185-6C05-B4C3-F98A9596AB09}"/>
                        </a:ext>
                      </a:extLst>
                    </p:cNvPr>
                    <p:cNvGrpSpPr>
                      <a:grpSpLocks/>
                    </p:cNvGrpSpPr>
                    <p:nvPr/>
                  </p:nvGrpSpPr>
                  <p:grpSpPr bwMode="auto">
                    <a:xfrm>
                      <a:off x="7547072" y="2095672"/>
                      <a:ext cx="40" cy="39"/>
                      <a:chOff x="7547072" y="2095672"/>
                      <a:chExt cx="42" cy="45"/>
                    </a:xfrm>
                  </p:grpSpPr>
                  <p:sp>
                    <p:nvSpPr>
                      <p:cNvPr id="706" name="AutoShape 20">
                        <a:extLst>
                          <a:ext uri="{FF2B5EF4-FFF2-40B4-BE49-F238E27FC236}">
                            <a16:creationId xmlns:a16="http://schemas.microsoft.com/office/drawing/2014/main" id="{4ED09F8B-6101-6FAE-D74B-0A0E6E0ADADD}"/>
                          </a:ext>
                        </a:extLst>
                      </p:cNvPr>
                      <p:cNvSpPr>
                        <a:spLocks noChangeArrowheads="1"/>
                      </p:cNvSpPr>
                      <p:nvPr/>
                    </p:nvSpPr>
                    <p:spPr bwMode="auto">
                      <a:xfrm>
                        <a:off x="7547076" y="209567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07" name="AutoShape 21">
                        <a:extLst>
                          <a:ext uri="{FF2B5EF4-FFF2-40B4-BE49-F238E27FC236}">
                            <a16:creationId xmlns:a16="http://schemas.microsoft.com/office/drawing/2014/main" id="{F1669BE1-B90C-AED5-BD1B-5AB7000FA148}"/>
                          </a:ext>
                        </a:extLst>
                      </p:cNvPr>
                      <p:cNvSpPr>
                        <a:spLocks noChangeArrowheads="1"/>
                      </p:cNvSpPr>
                      <p:nvPr/>
                    </p:nvSpPr>
                    <p:spPr bwMode="auto">
                      <a:xfrm>
                        <a:off x="7547072" y="209567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08" name="Group 22">
                        <a:extLst>
                          <a:ext uri="{FF2B5EF4-FFF2-40B4-BE49-F238E27FC236}">
                            <a16:creationId xmlns:a16="http://schemas.microsoft.com/office/drawing/2014/main" id="{4D0060E1-2FC3-CFCF-6B3F-C47BC8D51AB0}"/>
                          </a:ext>
                        </a:extLst>
                      </p:cNvPr>
                      <p:cNvGrpSpPr>
                        <a:grpSpLocks/>
                      </p:cNvGrpSpPr>
                      <p:nvPr/>
                    </p:nvGrpSpPr>
                    <p:grpSpPr bwMode="auto">
                      <a:xfrm>
                        <a:off x="7547081" y="2095680"/>
                        <a:ext cx="26" cy="37"/>
                        <a:chOff x="7547081" y="2095680"/>
                        <a:chExt cx="26" cy="37"/>
                      </a:xfrm>
                    </p:grpSpPr>
                    <p:sp>
                      <p:nvSpPr>
                        <p:cNvPr id="709" name="Freeform 23">
                          <a:extLst>
                            <a:ext uri="{FF2B5EF4-FFF2-40B4-BE49-F238E27FC236}">
                              <a16:creationId xmlns:a16="http://schemas.microsoft.com/office/drawing/2014/main" id="{B9F42C3A-3E90-ED2F-E8C2-3FC52B1F7323}"/>
                            </a:ext>
                          </a:extLst>
                        </p:cNvPr>
                        <p:cNvSpPr>
                          <a:spLocks/>
                        </p:cNvSpPr>
                        <p:nvPr/>
                      </p:nvSpPr>
                      <p:spPr bwMode="auto">
                        <a:xfrm>
                          <a:off x="7547081" y="209568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10" name="Oval 24">
                          <a:extLst>
                            <a:ext uri="{FF2B5EF4-FFF2-40B4-BE49-F238E27FC236}">
                              <a16:creationId xmlns:a16="http://schemas.microsoft.com/office/drawing/2014/main" id="{F0A74BC4-E41E-7741-D3BD-AAACC6439419}"/>
                            </a:ext>
                          </a:extLst>
                        </p:cNvPr>
                        <p:cNvSpPr>
                          <a:spLocks noChangeArrowheads="1"/>
                        </p:cNvSpPr>
                        <p:nvPr/>
                      </p:nvSpPr>
                      <p:spPr bwMode="auto">
                        <a:xfrm>
                          <a:off x="7547097" y="209570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692" name="Group 25">
                    <a:extLst>
                      <a:ext uri="{FF2B5EF4-FFF2-40B4-BE49-F238E27FC236}">
                        <a16:creationId xmlns:a16="http://schemas.microsoft.com/office/drawing/2014/main" id="{47F2DD85-9E8C-A2F0-F3D6-F85E1F36F072}"/>
                      </a:ext>
                    </a:extLst>
                  </p:cNvPr>
                  <p:cNvGrpSpPr>
                    <a:grpSpLocks/>
                  </p:cNvGrpSpPr>
                  <p:nvPr/>
                </p:nvGrpSpPr>
                <p:grpSpPr bwMode="auto">
                  <a:xfrm>
                    <a:off x="5546283" y="2095673"/>
                    <a:ext cx="187714" cy="174374"/>
                    <a:chOff x="5546283" y="2095672"/>
                    <a:chExt cx="40" cy="48"/>
                  </a:xfrm>
                </p:grpSpPr>
                <p:sp>
                  <p:nvSpPr>
                    <p:cNvPr id="697" name="Oval 26">
                      <a:extLst>
                        <a:ext uri="{FF2B5EF4-FFF2-40B4-BE49-F238E27FC236}">
                          <a16:creationId xmlns:a16="http://schemas.microsoft.com/office/drawing/2014/main" id="{D0F47D7F-05E7-0F69-06C5-2158305E8932}"/>
                        </a:ext>
                      </a:extLst>
                    </p:cNvPr>
                    <p:cNvSpPr>
                      <a:spLocks noChangeArrowheads="1"/>
                    </p:cNvSpPr>
                    <p:nvPr/>
                  </p:nvSpPr>
                  <p:spPr bwMode="auto">
                    <a:xfrm>
                      <a:off x="5546286" y="209569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98" name="Group 27">
                      <a:extLst>
                        <a:ext uri="{FF2B5EF4-FFF2-40B4-BE49-F238E27FC236}">
                          <a16:creationId xmlns:a16="http://schemas.microsoft.com/office/drawing/2014/main" id="{13E2AA7D-1357-CBBD-C617-D18C1AC5E8D3}"/>
                        </a:ext>
                      </a:extLst>
                    </p:cNvPr>
                    <p:cNvGrpSpPr>
                      <a:grpSpLocks/>
                    </p:cNvGrpSpPr>
                    <p:nvPr/>
                  </p:nvGrpSpPr>
                  <p:grpSpPr bwMode="auto">
                    <a:xfrm>
                      <a:off x="5546283" y="2095672"/>
                      <a:ext cx="40" cy="39"/>
                      <a:chOff x="5546283" y="2095672"/>
                      <a:chExt cx="42" cy="45"/>
                    </a:xfrm>
                  </p:grpSpPr>
                  <p:sp>
                    <p:nvSpPr>
                      <p:cNvPr id="699" name="AutoShape 28">
                        <a:extLst>
                          <a:ext uri="{FF2B5EF4-FFF2-40B4-BE49-F238E27FC236}">
                            <a16:creationId xmlns:a16="http://schemas.microsoft.com/office/drawing/2014/main" id="{D842B938-B181-3B56-610E-F866A137454C}"/>
                          </a:ext>
                        </a:extLst>
                      </p:cNvPr>
                      <p:cNvSpPr>
                        <a:spLocks noChangeArrowheads="1"/>
                      </p:cNvSpPr>
                      <p:nvPr/>
                    </p:nvSpPr>
                    <p:spPr bwMode="auto">
                      <a:xfrm>
                        <a:off x="5546287" y="209567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00" name="AutoShape 29">
                        <a:extLst>
                          <a:ext uri="{FF2B5EF4-FFF2-40B4-BE49-F238E27FC236}">
                            <a16:creationId xmlns:a16="http://schemas.microsoft.com/office/drawing/2014/main" id="{583CFA4D-6432-DFCE-F9C3-AE0332356389}"/>
                          </a:ext>
                        </a:extLst>
                      </p:cNvPr>
                      <p:cNvSpPr>
                        <a:spLocks noChangeArrowheads="1"/>
                      </p:cNvSpPr>
                      <p:nvPr/>
                    </p:nvSpPr>
                    <p:spPr bwMode="auto">
                      <a:xfrm>
                        <a:off x="5546283" y="209567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01" name="Group 30">
                        <a:extLst>
                          <a:ext uri="{FF2B5EF4-FFF2-40B4-BE49-F238E27FC236}">
                            <a16:creationId xmlns:a16="http://schemas.microsoft.com/office/drawing/2014/main" id="{CF4F218D-9A63-7A0B-3839-2DC97C1ACFB5}"/>
                          </a:ext>
                        </a:extLst>
                      </p:cNvPr>
                      <p:cNvGrpSpPr>
                        <a:grpSpLocks/>
                      </p:cNvGrpSpPr>
                      <p:nvPr/>
                    </p:nvGrpSpPr>
                    <p:grpSpPr bwMode="auto">
                      <a:xfrm>
                        <a:off x="5546292" y="2095680"/>
                        <a:ext cx="26" cy="37"/>
                        <a:chOff x="5546292" y="2095680"/>
                        <a:chExt cx="26" cy="37"/>
                      </a:xfrm>
                    </p:grpSpPr>
                    <p:sp>
                      <p:nvSpPr>
                        <p:cNvPr id="702" name="Freeform 31">
                          <a:extLst>
                            <a:ext uri="{FF2B5EF4-FFF2-40B4-BE49-F238E27FC236}">
                              <a16:creationId xmlns:a16="http://schemas.microsoft.com/office/drawing/2014/main" id="{E40C8617-42D9-F0D4-2032-AA5966FF5A19}"/>
                            </a:ext>
                          </a:extLst>
                        </p:cNvPr>
                        <p:cNvSpPr>
                          <a:spLocks/>
                        </p:cNvSpPr>
                        <p:nvPr/>
                      </p:nvSpPr>
                      <p:spPr bwMode="auto">
                        <a:xfrm>
                          <a:off x="5546292" y="209568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03" name="Oval 32">
                          <a:extLst>
                            <a:ext uri="{FF2B5EF4-FFF2-40B4-BE49-F238E27FC236}">
                              <a16:creationId xmlns:a16="http://schemas.microsoft.com/office/drawing/2014/main" id="{A40071EE-CCE2-34CC-7436-95E675274287}"/>
                            </a:ext>
                          </a:extLst>
                        </p:cNvPr>
                        <p:cNvSpPr>
                          <a:spLocks noChangeArrowheads="1"/>
                        </p:cNvSpPr>
                        <p:nvPr/>
                      </p:nvSpPr>
                      <p:spPr bwMode="auto">
                        <a:xfrm>
                          <a:off x="5546308" y="209570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93" name="Freeform 42">
                    <a:extLst>
                      <a:ext uri="{FF2B5EF4-FFF2-40B4-BE49-F238E27FC236}">
                        <a16:creationId xmlns:a16="http://schemas.microsoft.com/office/drawing/2014/main" id="{A4C83644-1FE2-228C-EA3D-549BCDCF1135}"/>
                      </a:ext>
                    </a:extLst>
                  </p:cNvPr>
                  <p:cNvSpPr>
                    <a:spLocks/>
                  </p:cNvSpPr>
                  <p:nvPr/>
                </p:nvSpPr>
                <p:spPr bwMode="auto">
                  <a:xfrm rot="10800000" flipH="1">
                    <a:off x="7537302" y="191317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94" name="AutoShape 15">
                    <a:extLst>
                      <a:ext uri="{FF2B5EF4-FFF2-40B4-BE49-F238E27FC236}">
                        <a16:creationId xmlns:a16="http://schemas.microsoft.com/office/drawing/2014/main" id="{7CDD2A04-3116-7D1D-B78E-61445E6D05E1}"/>
                      </a:ext>
                    </a:extLst>
                  </p:cNvPr>
                  <p:cNvSpPr>
                    <a:spLocks noChangeArrowheads="1"/>
                  </p:cNvSpPr>
                  <p:nvPr/>
                </p:nvSpPr>
                <p:spPr bwMode="auto">
                  <a:xfrm>
                    <a:off x="7616042" y="191349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95" name="Freeform 42">
                    <a:extLst>
                      <a:ext uri="{FF2B5EF4-FFF2-40B4-BE49-F238E27FC236}">
                        <a16:creationId xmlns:a16="http://schemas.microsoft.com/office/drawing/2014/main" id="{96B9A5A8-9EAB-36DA-D81F-53B18C51D699}"/>
                      </a:ext>
                    </a:extLst>
                  </p:cNvPr>
                  <p:cNvSpPr>
                    <a:spLocks/>
                  </p:cNvSpPr>
                  <p:nvPr/>
                </p:nvSpPr>
                <p:spPr bwMode="auto">
                  <a:xfrm rot="10800000">
                    <a:off x="5669767" y="189793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96" name="AutoShape 10">
                    <a:extLst>
                      <a:ext uri="{FF2B5EF4-FFF2-40B4-BE49-F238E27FC236}">
                        <a16:creationId xmlns:a16="http://schemas.microsoft.com/office/drawing/2014/main" id="{219615E8-8C29-B934-B7FD-E5DDD3790B23}"/>
                      </a:ext>
                    </a:extLst>
                  </p:cNvPr>
                  <p:cNvSpPr>
                    <a:spLocks noChangeArrowheads="1"/>
                  </p:cNvSpPr>
                  <p:nvPr/>
                </p:nvSpPr>
                <p:spPr bwMode="auto">
                  <a:xfrm>
                    <a:off x="5548165" y="182110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686" name="正方形/長方形 685">
                <a:extLst>
                  <a:ext uri="{FF2B5EF4-FFF2-40B4-BE49-F238E27FC236}">
                    <a16:creationId xmlns:a16="http://schemas.microsoft.com/office/drawing/2014/main" id="{326245E1-6EB5-1071-4B60-C544164C8B64}"/>
                  </a:ext>
                </a:extLst>
              </p:cNvPr>
              <p:cNvSpPr/>
              <p:nvPr/>
            </p:nvSpPr>
            <p:spPr>
              <a:xfrm>
                <a:off x="6815534" y="5234643"/>
                <a:ext cx="217714"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92" name="グループ化 591">
              <a:extLst>
                <a:ext uri="{FF2B5EF4-FFF2-40B4-BE49-F238E27FC236}">
                  <a16:creationId xmlns:a16="http://schemas.microsoft.com/office/drawing/2014/main" id="{C439029C-8542-B2CE-671D-B0E5F2585739}"/>
                </a:ext>
              </a:extLst>
            </p:cNvPr>
            <p:cNvGrpSpPr/>
            <p:nvPr/>
          </p:nvGrpSpPr>
          <p:grpSpPr>
            <a:xfrm>
              <a:off x="6655016" y="4678857"/>
              <a:ext cx="1570671" cy="708653"/>
              <a:chOff x="4748945" y="5196543"/>
              <a:chExt cx="1570671" cy="708653"/>
            </a:xfrm>
          </p:grpSpPr>
          <p:grpSp>
            <p:nvGrpSpPr>
              <p:cNvPr id="639" name="グループ化 638">
                <a:extLst>
                  <a:ext uri="{FF2B5EF4-FFF2-40B4-BE49-F238E27FC236}">
                    <a16:creationId xmlns:a16="http://schemas.microsoft.com/office/drawing/2014/main" id="{676D37B8-525E-67AF-D342-1E77E3FEE3B7}"/>
                  </a:ext>
                </a:extLst>
              </p:cNvPr>
              <p:cNvGrpSpPr/>
              <p:nvPr/>
            </p:nvGrpSpPr>
            <p:grpSpPr>
              <a:xfrm>
                <a:off x="4748945" y="5196543"/>
                <a:ext cx="1570671" cy="708653"/>
                <a:chOff x="3559511" y="1254034"/>
                <a:chExt cx="1557608" cy="708653"/>
              </a:xfrm>
            </p:grpSpPr>
            <p:pic>
              <p:nvPicPr>
                <p:cNvPr id="641" name="図 640">
                  <a:extLst>
                    <a:ext uri="{FF2B5EF4-FFF2-40B4-BE49-F238E27FC236}">
                      <a16:creationId xmlns:a16="http://schemas.microsoft.com/office/drawing/2014/main" id="{344D77F6-19CB-3F88-8D8B-AFDAF6D389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Removal>
                          </a14:imgEffect>
                        </a14:imgLayer>
                      </a14:imgProps>
                    </a:ext>
                    <a:ext uri="{28A0092B-C50C-407E-A947-70E740481C1C}">
                      <a14:useLocalDpi xmlns:a14="http://schemas.microsoft.com/office/drawing/2010/main" val="0"/>
                    </a:ext>
                  </a:extLst>
                </a:blip>
                <a:srcRect t="42155" b="39017"/>
                <a:stretch/>
              </p:blipFill>
              <p:spPr>
                <a:xfrm flipH="1">
                  <a:off x="3559511" y="1254034"/>
                  <a:ext cx="1557608" cy="668887"/>
                </a:xfrm>
                <a:prstGeom prst="rect">
                  <a:avLst/>
                </a:prstGeom>
              </p:spPr>
            </p:pic>
            <p:grpSp>
              <p:nvGrpSpPr>
                <p:cNvPr id="642" name="グループ化 641">
                  <a:extLst>
                    <a:ext uri="{FF2B5EF4-FFF2-40B4-BE49-F238E27FC236}">
                      <a16:creationId xmlns:a16="http://schemas.microsoft.com/office/drawing/2014/main" id="{FCA6FA77-868D-566E-AF4D-5373F86B3FCC}"/>
                    </a:ext>
                  </a:extLst>
                </p:cNvPr>
                <p:cNvGrpSpPr/>
                <p:nvPr/>
              </p:nvGrpSpPr>
              <p:grpSpPr>
                <a:xfrm>
                  <a:off x="3845496" y="1788964"/>
                  <a:ext cx="735743" cy="173723"/>
                  <a:chOff x="3845496" y="1788964"/>
                  <a:chExt cx="735743" cy="173723"/>
                </a:xfrm>
              </p:grpSpPr>
              <p:grpSp>
                <p:nvGrpSpPr>
                  <p:cNvPr id="643" name="グループ化 642">
                    <a:extLst>
                      <a:ext uri="{FF2B5EF4-FFF2-40B4-BE49-F238E27FC236}">
                        <a16:creationId xmlns:a16="http://schemas.microsoft.com/office/drawing/2014/main" id="{6CCCADD9-4FA3-015A-4200-D6981040B68A}"/>
                      </a:ext>
                    </a:extLst>
                  </p:cNvPr>
                  <p:cNvGrpSpPr/>
                  <p:nvPr/>
                </p:nvGrpSpPr>
                <p:grpSpPr>
                  <a:xfrm>
                    <a:off x="3928129" y="1828866"/>
                    <a:ext cx="560566" cy="121491"/>
                    <a:chOff x="3928129" y="1828858"/>
                    <a:chExt cx="2598419" cy="403537"/>
                  </a:xfrm>
                </p:grpSpPr>
                <p:grpSp>
                  <p:nvGrpSpPr>
                    <p:cNvPr id="666" name="Group 17">
                      <a:extLst>
                        <a:ext uri="{FF2B5EF4-FFF2-40B4-BE49-F238E27FC236}">
                          <a16:creationId xmlns:a16="http://schemas.microsoft.com/office/drawing/2014/main" id="{0F7F0EA7-0561-F1B8-79C9-68594FC75C00}"/>
                        </a:ext>
                      </a:extLst>
                    </p:cNvPr>
                    <p:cNvGrpSpPr>
                      <a:grpSpLocks/>
                    </p:cNvGrpSpPr>
                    <p:nvPr/>
                  </p:nvGrpSpPr>
                  <p:grpSpPr bwMode="auto">
                    <a:xfrm>
                      <a:off x="5614933" y="1926483"/>
                      <a:ext cx="294396" cy="305912"/>
                      <a:chOff x="5614933" y="1889819"/>
                      <a:chExt cx="40" cy="47"/>
                    </a:xfrm>
                  </p:grpSpPr>
                  <p:sp>
                    <p:nvSpPr>
                      <p:cNvPr id="678" name="Oval 18">
                        <a:extLst>
                          <a:ext uri="{FF2B5EF4-FFF2-40B4-BE49-F238E27FC236}">
                            <a16:creationId xmlns:a16="http://schemas.microsoft.com/office/drawing/2014/main" id="{76A31556-58B9-1557-BF5E-BCAC9712B0DD}"/>
                          </a:ext>
                        </a:extLst>
                      </p:cNvPr>
                      <p:cNvSpPr>
                        <a:spLocks noChangeArrowheads="1"/>
                      </p:cNvSpPr>
                      <p:nvPr/>
                    </p:nvSpPr>
                    <p:spPr bwMode="auto">
                      <a:xfrm>
                        <a:off x="561493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79" name="Group 19">
                        <a:extLst>
                          <a:ext uri="{FF2B5EF4-FFF2-40B4-BE49-F238E27FC236}">
                            <a16:creationId xmlns:a16="http://schemas.microsoft.com/office/drawing/2014/main" id="{927E5006-4D0B-C95B-D320-1647E1CC0D12}"/>
                          </a:ext>
                        </a:extLst>
                      </p:cNvPr>
                      <p:cNvGrpSpPr>
                        <a:grpSpLocks/>
                      </p:cNvGrpSpPr>
                      <p:nvPr/>
                    </p:nvGrpSpPr>
                    <p:grpSpPr bwMode="auto">
                      <a:xfrm>
                        <a:off x="5614933" y="1889819"/>
                        <a:ext cx="40" cy="39"/>
                        <a:chOff x="5614933" y="1889818"/>
                        <a:chExt cx="42" cy="45"/>
                      </a:xfrm>
                    </p:grpSpPr>
                    <p:sp>
                      <p:nvSpPr>
                        <p:cNvPr id="680" name="AutoShape 20">
                          <a:extLst>
                            <a:ext uri="{FF2B5EF4-FFF2-40B4-BE49-F238E27FC236}">
                              <a16:creationId xmlns:a16="http://schemas.microsoft.com/office/drawing/2014/main" id="{C48807DC-56FC-D08C-4AF7-4484E0C20749}"/>
                            </a:ext>
                          </a:extLst>
                        </p:cNvPr>
                        <p:cNvSpPr>
                          <a:spLocks noChangeArrowheads="1"/>
                        </p:cNvSpPr>
                        <p:nvPr/>
                      </p:nvSpPr>
                      <p:spPr bwMode="auto">
                        <a:xfrm>
                          <a:off x="561493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81" name="AutoShape 21">
                          <a:extLst>
                            <a:ext uri="{FF2B5EF4-FFF2-40B4-BE49-F238E27FC236}">
                              <a16:creationId xmlns:a16="http://schemas.microsoft.com/office/drawing/2014/main" id="{221C6ACB-9A4C-D25E-D93B-6B8B251AE8E1}"/>
                            </a:ext>
                          </a:extLst>
                        </p:cNvPr>
                        <p:cNvSpPr>
                          <a:spLocks noChangeArrowheads="1"/>
                        </p:cNvSpPr>
                        <p:nvPr/>
                      </p:nvSpPr>
                      <p:spPr bwMode="auto">
                        <a:xfrm>
                          <a:off x="561493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82" name="Group 22">
                          <a:extLst>
                            <a:ext uri="{FF2B5EF4-FFF2-40B4-BE49-F238E27FC236}">
                              <a16:creationId xmlns:a16="http://schemas.microsoft.com/office/drawing/2014/main" id="{4A6B41CB-4C37-EAB5-F5AF-A7F5040E10CC}"/>
                            </a:ext>
                          </a:extLst>
                        </p:cNvPr>
                        <p:cNvGrpSpPr>
                          <a:grpSpLocks/>
                        </p:cNvGrpSpPr>
                        <p:nvPr/>
                      </p:nvGrpSpPr>
                      <p:grpSpPr bwMode="auto">
                        <a:xfrm>
                          <a:off x="5614942" y="1889826"/>
                          <a:ext cx="26" cy="37"/>
                          <a:chOff x="5614942" y="1889826"/>
                          <a:chExt cx="26" cy="37"/>
                        </a:xfrm>
                      </p:grpSpPr>
                      <p:sp>
                        <p:nvSpPr>
                          <p:cNvPr id="683" name="Freeform 23">
                            <a:extLst>
                              <a:ext uri="{FF2B5EF4-FFF2-40B4-BE49-F238E27FC236}">
                                <a16:creationId xmlns:a16="http://schemas.microsoft.com/office/drawing/2014/main" id="{88FB4F2E-D6E7-01E2-BD66-094E26EA5FC4}"/>
                              </a:ext>
                            </a:extLst>
                          </p:cNvPr>
                          <p:cNvSpPr>
                            <a:spLocks/>
                          </p:cNvSpPr>
                          <p:nvPr/>
                        </p:nvSpPr>
                        <p:spPr bwMode="auto">
                          <a:xfrm>
                            <a:off x="561494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84" name="Oval 24">
                            <a:extLst>
                              <a:ext uri="{FF2B5EF4-FFF2-40B4-BE49-F238E27FC236}">
                                <a16:creationId xmlns:a16="http://schemas.microsoft.com/office/drawing/2014/main" id="{9A477797-0AC7-A20D-BC14-B084BBD2AC10}"/>
                              </a:ext>
                            </a:extLst>
                          </p:cNvPr>
                          <p:cNvSpPr>
                            <a:spLocks noChangeArrowheads="1"/>
                          </p:cNvSpPr>
                          <p:nvPr/>
                        </p:nvSpPr>
                        <p:spPr bwMode="auto">
                          <a:xfrm>
                            <a:off x="561495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67" name="AutoShape 33">
                      <a:extLst>
                        <a:ext uri="{FF2B5EF4-FFF2-40B4-BE49-F238E27FC236}">
                          <a16:creationId xmlns:a16="http://schemas.microsoft.com/office/drawing/2014/main" id="{256A9047-F090-EA1F-1150-BFD303BA0524}"/>
                        </a:ext>
                      </a:extLst>
                    </p:cNvPr>
                    <p:cNvSpPr>
                      <a:spLocks noChangeArrowheads="1"/>
                    </p:cNvSpPr>
                    <p:nvPr/>
                  </p:nvSpPr>
                  <p:spPr bwMode="auto">
                    <a:xfrm>
                      <a:off x="6320809" y="1991098"/>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68" name="AutoShape 33">
                      <a:extLst>
                        <a:ext uri="{FF2B5EF4-FFF2-40B4-BE49-F238E27FC236}">
                          <a16:creationId xmlns:a16="http://schemas.microsoft.com/office/drawing/2014/main" id="{993DA529-2740-B9F9-95B2-DA4C3301412F}"/>
                        </a:ext>
                      </a:extLst>
                    </p:cNvPr>
                    <p:cNvSpPr>
                      <a:spLocks noChangeArrowheads="1"/>
                    </p:cNvSpPr>
                    <p:nvPr/>
                  </p:nvSpPr>
                  <p:spPr bwMode="auto">
                    <a:xfrm>
                      <a:off x="3928129" y="1892038"/>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69" name="Group 17">
                      <a:extLst>
                        <a:ext uri="{FF2B5EF4-FFF2-40B4-BE49-F238E27FC236}">
                          <a16:creationId xmlns:a16="http://schemas.microsoft.com/office/drawing/2014/main" id="{E591CE09-3C64-3687-FFCE-CB8F13EC66FD}"/>
                        </a:ext>
                      </a:extLst>
                    </p:cNvPr>
                    <p:cNvGrpSpPr>
                      <a:grpSpLocks/>
                    </p:cNvGrpSpPr>
                    <p:nvPr/>
                  </p:nvGrpSpPr>
                  <p:grpSpPr bwMode="auto">
                    <a:xfrm>
                      <a:off x="4609093" y="1926483"/>
                      <a:ext cx="294396" cy="305912"/>
                      <a:chOff x="4609093" y="1889819"/>
                      <a:chExt cx="40" cy="47"/>
                    </a:xfrm>
                  </p:grpSpPr>
                  <p:sp>
                    <p:nvSpPr>
                      <p:cNvPr id="671" name="Oval 18">
                        <a:extLst>
                          <a:ext uri="{FF2B5EF4-FFF2-40B4-BE49-F238E27FC236}">
                            <a16:creationId xmlns:a16="http://schemas.microsoft.com/office/drawing/2014/main" id="{32DD0C1B-D63B-8D1F-11BA-FC5C8EA6188D}"/>
                          </a:ext>
                        </a:extLst>
                      </p:cNvPr>
                      <p:cNvSpPr>
                        <a:spLocks noChangeArrowheads="1"/>
                      </p:cNvSpPr>
                      <p:nvPr/>
                    </p:nvSpPr>
                    <p:spPr bwMode="auto">
                      <a:xfrm>
                        <a:off x="460909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72" name="Group 19">
                        <a:extLst>
                          <a:ext uri="{FF2B5EF4-FFF2-40B4-BE49-F238E27FC236}">
                            <a16:creationId xmlns:a16="http://schemas.microsoft.com/office/drawing/2014/main" id="{3FC7E756-9A0C-5AA2-64A7-424057DBBD37}"/>
                          </a:ext>
                        </a:extLst>
                      </p:cNvPr>
                      <p:cNvGrpSpPr>
                        <a:grpSpLocks/>
                      </p:cNvGrpSpPr>
                      <p:nvPr/>
                    </p:nvGrpSpPr>
                    <p:grpSpPr bwMode="auto">
                      <a:xfrm>
                        <a:off x="4609093" y="1889819"/>
                        <a:ext cx="40" cy="39"/>
                        <a:chOff x="4609093" y="1889818"/>
                        <a:chExt cx="42" cy="45"/>
                      </a:xfrm>
                    </p:grpSpPr>
                    <p:sp>
                      <p:nvSpPr>
                        <p:cNvPr id="673" name="AutoShape 20">
                          <a:extLst>
                            <a:ext uri="{FF2B5EF4-FFF2-40B4-BE49-F238E27FC236}">
                              <a16:creationId xmlns:a16="http://schemas.microsoft.com/office/drawing/2014/main" id="{B5633C87-5FB0-9D48-670C-EB7941173FE7}"/>
                            </a:ext>
                          </a:extLst>
                        </p:cNvPr>
                        <p:cNvSpPr>
                          <a:spLocks noChangeArrowheads="1"/>
                        </p:cNvSpPr>
                        <p:nvPr/>
                      </p:nvSpPr>
                      <p:spPr bwMode="auto">
                        <a:xfrm>
                          <a:off x="460909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74" name="AutoShape 21">
                          <a:extLst>
                            <a:ext uri="{FF2B5EF4-FFF2-40B4-BE49-F238E27FC236}">
                              <a16:creationId xmlns:a16="http://schemas.microsoft.com/office/drawing/2014/main" id="{FD17E9C9-CB31-9A92-5FCE-7954582B5DB8}"/>
                            </a:ext>
                          </a:extLst>
                        </p:cNvPr>
                        <p:cNvSpPr>
                          <a:spLocks noChangeArrowheads="1"/>
                        </p:cNvSpPr>
                        <p:nvPr/>
                      </p:nvSpPr>
                      <p:spPr bwMode="auto">
                        <a:xfrm>
                          <a:off x="460909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75" name="Group 22">
                          <a:extLst>
                            <a:ext uri="{FF2B5EF4-FFF2-40B4-BE49-F238E27FC236}">
                              <a16:creationId xmlns:a16="http://schemas.microsoft.com/office/drawing/2014/main" id="{D75D25CE-EB86-4BD0-E360-53EDF359CC0B}"/>
                            </a:ext>
                          </a:extLst>
                        </p:cNvPr>
                        <p:cNvGrpSpPr>
                          <a:grpSpLocks/>
                        </p:cNvGrpSpPr>
                        <p:nvPr/>
                      </p:nvGrpSpPr>
                      <p:grpSpPr bwMode="auto">
                        <a:xfrm>
                          <a:off x="4609102" y="1889826"/>
                          <a:ext cx="26" cy="37"/>
                          <a:chOff x="4609102" y="1889826"/>
                          <a:chExt cx="26" cy="37"/>
                        </a:xfrm>
                      </p:grpSpPr>
                      <p:sp>
                        <p:nvSpPr>
                          <p:cNvPr id="676" name="Freeform 23">
                            <a:extLst>
                              <a:ext uri="{FF2B5EF4-FFF2-40B4-BE49-F238E27FC236}">
                                <a16:creationId xmlns:a16="http://schemas.microsoft.com/office/drawing/2014/main" id="{6DC6C3F5-68B1-117B-A220-1B14F1A1FEEF}"/>
                              </a:ext>
                            </a:extLst>
                          </p:cNvPr>
                          <p:cNvSpPr>
                            <a:spLocks/>
                          </p:cNvSpPr>
                          <p:nvPr/>
                        </p:nvSpPr>
                        <p:spPr bwMode="auto">
                          <a:xfrm>
                            <a:off x="460910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77" name="Oval 24">
                            <a:extLst>
                              <a:ext uri="{FF2B5EF4-FFF2-40B4-BE49-F238E27FC236}">
                                <a16:creationId xmlns:a16="http://schemas.microsoft.com/office/drawing/2014/main" id="{8F3E60FD-3B15-3672-A10C-EB996E8CD524}"/>
                              </a:ext>
                            </a:extLst>
                          </p:cNvPr>
                          <p:cNvSpPr>
                            <a:spLocks noChangeArrowheads="1"/>
                          </p:cNvSpPr>
                          <p:nvPr/>
                        </p:nvSpPr>
                        <p:spPr bwMode="auto">
                          <a:xfrm>
                            <a:off x="460911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70" name="フリーフォーム: 図形 669">
                      <a:extLst>
                        <a:ext uri="{FF2B5EF4-FFF2-40B4-BE49-F238E27FC236}">
                          <a16:creationId xmlns:a16="http://schemas.microsoft.com/office/drawing/2014/main" id="{80D60BC9-A653-93E7-C344-8DF097825E7D}"/>
                        </a:ext>
                      </a:extLst>
                    </p:cNvPr>
                    <p:cNvSpPr/>
                    <p:nvPr/>
                  </p:nvSpPr>
                  <p:spPr>
                    <a:xfrm>
                      <a:off x="4232928" y="1828858"/>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44" name="グループ化 643">
                    <a:extLst>
                      <a:ext uri="{FF2B5EF4-FFF2-40B4-BE49-F238E27FC236}">
                        <a16:creationId xmlns:a16="http://schemas.microsoft.com/office/drawing/2014/main" id="{915E1378-EB8D-DA65-919D-6277CBD14F24}"/>
                      </a:ext>
                    </a:extLst>
                  </p:cNvPr>
                  <p:cNvGrpSpPr/>
                  <p:nvPr/>
                </p:nvGrpSpPr>
                <p:grpSpPr>
                  <a:xfrm>
                    <a:off x="3845496" y="1788964"/>
                    <a:ext cx="735743" cy="173723"/>
                    <a:chOff x="3845498" y="1788970"/>
                    <a:chExt cx="2188503" cy="448947"/>
                  </a:xfrm>
                </p:grpSpPr>
                <p:sp>
                  <p:nvSpPr>
                    <p:cNvPr id="645" name="AutoShape 15">
                      <a:extLst>
                        <a:ext uri="{FF2B5EF4-FFF2-40B4-BE49-F238E27FC236}">
                          <a16:creationId xmlns:a16="http://schemas.microsoft.com/office/drawing/2014/main" id="{24317ACB-B84B-F792-AA8E-BABD267135D8}"/>
                        </a:ext>
                      </a:extLst>
                    </p:cNvPr>
                    <p:cNvSpPr>
                      <a:spLocks noChangeArrowheads="1"/>
                    </p:cNvSpPr>
                    <p:nvPr/>
                  </p:nvSpPr>
                  <p:spPr bwMode="auto">
                    <a:xfrm>
                      <a:off x="3857857" y="187374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46" name="Group 17">
                      <a:extLst>
                        <a:ext uri="{FF2B5EF4-FFF2-40B4-BE49-F238E27FC236}">
                          <a16:creationId xmlns:a16="http://schemas.microsoft.com/office/drawing/2014/main" id="{E5369B25-AA6B-D39D-9BA9-A452A1DECBAE}"/>
                        </a:ext>
                      </a:extLst>
                    </p:cNvPr>
                    <p:cNvGrpSpPr>
                      <a:grpSpLocks/>
                    </p:cNvGrpSpPr>
                    <p:nvPr/>
                  </p:nvGrpSpPr>
                  <p:grpSpPr bwMode="auto">
                    <a:xfrm>
                      <a:off x="5846287" y="2063543"/>
                      <a:ext cx="187714" cy="174374"/>
                      <a:chOff x="5846287" y="2063542"/>
                      <a:chExt cx="40" cy="48"/>
                    </a:xfrm>
                  </p:grpSpPr>
                  <p:sp>
                    <p:nvSpPr>
                      <p:cNvPr id="659" name="Oval 18">
                        <a:extLst>
                          <a:ext uri="{FF2B5EF4-FFF2-40B4-BE49-F238E27FC236}">
                            <a16:creationId xmlns:a16="http://schemas.microsoft.com/office/drawing/2014/main" id="{C0C3D500-78A0-30BD-C882-D783A9232B48}"/>
                          </a:ext>
                        </a:extLst>
                      </p:cNvPr>
                      <p:cNvSpPr>
                        <a:spLocks noChangeArrowheads="1"/>
                      </p:cNvSpPr>
                      <p:nvPr/>
                    </p:nvSpPr>
                    <p:spPr bwMode="auto">
                      <a:xfrm>
                        <a:off x="5846290"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60" name="Group 19">
                        <a:extLst>
                          <a:ext uri="{FF2B5EF4-FFF2-40B4-BE49-F238E27FC236}">
                            <a16:creationId xmlns:a16="http://schemas.microsoft.com/office/drawing/2014/main" id="{3C3B58F7-934E-FF15-2C88-4B5761BA7898}"/>
                          </a:ext>
                        </a:extLst>
                      </p:cNvPr>
                      <p:cNvGrpSpPr>
                        <a:grpSpLocks/>
                      </p:cNvGrpSpPr>
                      <p:nvPr/>
                    </p:nvGrpSpPr>
                    <p:grpSpPr bwMode="auto">
                      <a:xfrm>
                        <a:off x="5846287" y="2063542"/>
                        <a:ext cx="40" cy="39"/>
                        <a:chOff x="5846287" y="2063542"/>
                        <a:chExt cx="42" cy="45"/>
                      </a:xfrm>
                    </p:grpSpPr>
                    <p:sp>
                      <p:nvSpPr>
                        <p:cNvPr id="661" name="AutoShape 20">
                          <a:extLst>
                            <a:ext uri="{FF2B5EF4-FFF2-40B4-BE49-F238E27FC236}">
                              <a16:creationId xmlns:a16="http://schemas.microsoft.com/office/drawing/2014/main" id="{0506800B-4EA3-012A-CAFD-CC93D9AB450F}"/>
                            </a:ext>
                          </a:extLst>
                        </p:cNvPr>
                        <p:cNvSpPr>
                          <a:spLocks noChangeArrowheads="1"/>
                        </p:cNvSpPr>
                        <p:nvPr/>
                      </p:nvSpPr>
                      <p:spPr bwMode="auto">
                        <a:xfrm>
                          <a:off x="5846291"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62" name="AutoShape 21">
                          <a:extLst>
                            <a:ext uri="{FF2B5EF4-FFF2-40B4-BE49-F238E27FC236}">
                              <a16:creationId xmlns:a16="http://schemas.microsoft.com/office/drawing/2014/main" id="{90C57597-2A9F-5A7D-8907-FA986D68E556}"/>
                            </a:ext>
                          </a:extLst>
                        </p:cNvPr>
                        <p:cNvSpPr>
                          <a:spLocks noChangeArrowheads="1"/>
                        </p:cNvSpPr>
                        <p:nvPr/>
                      </p:nvSpPr>
                      <p:spPr bwMode="auto">
                        <a:xfrm>
                          <a:off x="5846287"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63" name="Group 22">
                          <a:extLst>
                            <a:ext uri="{FF2B5EF4-FFF2-40B4-BE49-F238E27FC236}">
                              <a16:creationId xmlns:a16="http://schemas.microsoft.com/office/drawing/2014/main" id="{6A8B439D-8AA7-8688-A477-AF9DF1F4A004}"/>
                            </a:ext>
                          </a:extLst>
                        </p:cNvPr>
                        <p:cNvGrpSpPr>
                          <a:grpSpLocks/>
                        </p:cNvGrpSpPr>
                        <p:nvPr/>
                      </p:nvGrpSpPr>
                      <p:grpSpPr bwMode="auto">
                        <a:xfrm>
                          <a:off x="5846296" y="2063550"/>
                          <a:ext cx="26" cy="37"/>
                          <a:chOff x="5846296" y="2063550"/>
                          <a:chExt cx="26" cy="37"/>
                        </a:xfrm>
                      </p:grpSpPr>
                      <p:sp>
                        <p:nvSpPr>
                          <p:cNvPr id="664" name="Freeform 23">
                            <a:extLst>
                              <a:ext uri="{FF2B5EF4-FFF2-40B4-BE49-F238E27FC236}">
                                <a16:creationId xmlns:a16="http://schemas.microsoft.com/office/drawing/2014/main" id="{2EAE6D64-2846-F081-3300-304CE4842440}"/>
                              </a:ext>
                            </a:extLst>
                          </p:cNvPr>
                          <p:cNvSpPr>
                            <a:spLocks/>
                          </p:cNvSpPr>
                          <p:nvPr/>
                        </p:nvSpPr>
                        <p:spPr bwMode="auto">
                          <a:xfrm>
                            <a:off x="5846296"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65" name="Oval 24">
                            <a:extLst>
                              <a:ext uri="{FF2B5EF4-FFF2-40B4-BE49-F238E27FC236}">
                                <a16:creationId xmlns:a16="http://schemas.microsoft.com/office/drawing/2014/main" id="{F1DAC669-ECAC-FBAC-98C1-BB1C493C64B6}"/>
                              </a:ext>
                            </a:extLst>
                          </p:cNvPr>
                          <p:cNvSpPr>
                            <a:spLocks noChangeArrowheads="1"/>
                          </p:cNvSpPr>
                          <p:nvPr/>
                        </p:nvSpPr>
                        <p:spPr bwMode="auto">
                          <a:xfrm>
                            <a:off x="5846312"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647" name="Group 25">
                      <a:extLst>
                        <a:ext uri="{FF2B5EF4-FFF2-40B4-BE49-F238E27FC236}">
                          <a16:creationId xmlns:a16="http://schemas.microsoft.com/office/drawing/2014/main" id="{A2F12171-691B-FF77-BC3E-0173657335F2}"/>
                        </a:ext>
                      </a:extLst>
                    </p:cNvPr>
                    <p:cNvGrpSpPr>
                      <a:grpSpLocks/>
                    </p:cNvGrpSpPr>
                    <p:nvPr/>
                  </p:nvGrpSpPr>
                  <p:grpSpPr bwMode="auto">
                    <a:xfrm>
                      <a:off x="3845498" y="2063543"/>
                      <a:ext cx="187714" cy="174374"/>
                      <a:chOff x="3845498" y="2063542"/>
                      <a:chExt cx="40" cy="48"/>
                    </a:xfrm>
                  </p:grpSpPr>
                  <p:sp>
                    <p:nvSpPr>
                      <p:cNvPr id="652" name="Oval 26">
                        <a:extLst>
                          <a:ext uri="{FF2B5EF4-FFF2-40B4-BE49-F238E27FC236}">
                            <a16:creationId xmlns:a16="http://schemas.microsoft.com/office/drawing/2014/main" id="{B164E08A-3996-AF76-F3F2-CDD83CB109F2}"/>
                          </a:ext>
                        </a:extLst>
                      </p:cNvPr>
                      <p:cNvSpPr>
                        <a:spLocks noChangeArrowheads="1"/>
                      </p:cNvSpPr>
                      <p:nvPr/>
                    </p:nvSpPr>
                    <p:spPr bwMode="auto">
                      <a:xfrm>
                        <a:off x="3845501"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53" name="Group 27">
                        <a:extLst>
                          <a:ext uri="{FF2B5EF4-FFF2-40B4-BE49-F238E27FC236}">
                            <a16:creationId xmlns:a16="http://schemas.microsoft.com/office/drawing/2014/main" id="{7E99CE70-E8C0-676E-857E-286298584C15}"/>
                          </a:ext>
                        </a:extLst>
                      </p:cNvPr>
                      <p:cNvGrpSpPr>
                        <a:grpSpLocks/>
                      </p:cNvGrpSpPr>
                      <p:nvPr/>
                    </p:nvGrpSpPr>
                    <p:grpSpPr bwMode="auto">
                      <a:xfrm>
                        <a:off x="3845498" y="2063542"/>
                        <a:ext cx="40" cy="39"/>
                        <a:chOff x="3845498" y="2063542"/>
                        <a:chExt cx="42" cy="45"/>
                      </a:xfrm>
                    </p:grpSpPr>
                    <p:sp>
                      <p:nvSpPr>
                        <p:cNvPr id="654" name="AutoShape 28">
                          <a:extLst>
                            <a:ext uri="{FF2B5EF4-FFF2-40B4-BE49-F238E27FC236}">
                              <a16:creationId xmlns:a16="http://schemas.microsoft.com/office/drawing/2014/main" id="{6C219C59-7A0C-371D-39E8-5E9E05F19B73}"/>
                            </a:ext>
                          </a:extLst>
                        </p:cNvPr>
                        <p:cNvSpPr>
                          <a:spLocks noChangeArrowheads="1"/>
                        </p:cNvSpPr>
                        <p:nvPr/>
                      </p:nvSpPr>
                      <p:spPr bwMode="auto">
                        <a:xfrm>
                          <a:off x="3845502"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55" name="AutoShape 29">
                          <a:extLst>
                            <a:ext uri="{FF2B5EF4-FFF2-40B4-BE49-F238E27FC236}">
                              <a16:creationId xmlns:a16="http://schemas.microsoft.com/office/drawing/2014/main" id="{BB2D4D4D-EE78-870C-A1B2-793684779A75}"/>
                            </a:ext>
                          </a:extLst>
                        </p:cNvPr>
                        <p:cNvSpPr>
                          <a:spLocks noChangeArrowheads="1"/>
                        </p:cNvSpPr>
                        <p:nvPr/>
                      </p:nvSpPr>
                      <p:spPr bwMode="auto">
                        <a:xfrm>
                          <a:off x="3845498"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56" name="Group 30">
                          <a:extLst>
                            <a:ext uri="{FF2B5EF4-FFF2-40B4-BE49-F238E27FC236}">
                              <a16:creationId xmlns:a16="http://schemas.microsoft.com/office/drawing/2014/main" id="{22F70220-1AC5-B882-4AE6-95EF71286FF9}"/>
                            </a:ext>
                          </a:extLst>
                        </p:cNvPr>
                        <p:cNvGrpSpPr>
                          <a:grpSpLocks/>
                        </p:cNvGrpSpPr>
                        <p:nvPr/>
                      </p:nvGrpSpPr>
                      <p:grpSpPr bwMode="auto">
                        <a:xfrm>
                          <a:off x="3845507" y="2063550"/>
                          <a:ext cx="26" cy="37"/>
                          <a:chOff x="3845507" y="2063550"/>
                          <a:chExt cx="26" cy="37"/>
                        </a:xfrm>
                      </p:grpSpPr>
                      <p:sp>
                        <p:nvSpPr>
                          <p:cNvPr id="657" name="Freeform 31">
                            <a:extLst>
                              <a:ext uri="{FF2B5EF4-FFF2-40B4-BE49-F238E27FC236}">
                                <a16:creationId xmlns:a16="http://schemas.microsoft.com/office/drawing/2014/main" id="{B93BD192-8C56-DFAA-FF65-CDDD016AB625}"/>
                              </a:ext>
                            </a:extLst>
                          </p:cNvPr>
                          <p:cNvSpPr>
                            <a:spLocks/>
                          </p:cNvSpPr>
                          <p:nvPr/>
                        </p:nvSpPr>
                        <p:spPr bwMode="auto">
                          <a:xfrm>
                            <a:off x="3845507"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58" name="Oval 32">
                            <a:extLst>
                              <a:ext uri="{FF2B5EF4-FFF2-40B4-BE49-F238E27FC236}">
                                <a16:creationId xmlns:a16="http://schemas.microsoft.com/office/drawing/2014/main" id="{66941A52-6C0F-4F7A-BFDC-121D85B3CD60}"/>
                              </a:ext>
                            </a:extLst>
                          </p:cNvPr>
                          <p:cNvSpPr>
                            <a:spLocks noChangeArrowheads="1"/>
                          </p:cNvSpPr>
                          <p:nvPr/>
                        </p:nvSpPr>
                        <p:spPr bwMode="auto">
                          <a:xfrm>
                            <a:off x="3845523"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48" name="Freeform 42">
                      <a:extLst>
                        <a:ext uri="{FF2B5EF4-FFF2-40B4-BE49-F238E27FC236}">
                          <a16:creationId xmlns:a16="http://schemas.microsoft.com/office/drawing/2014/main" id="{3D3914F4-B5C6-2FE3-CB2B-C5681EE96986}"/>
                        </a:ext>
                      </a:extLst>
                    </p:cNvPr>
                    <p:cNvSpPr>
                      <a:spLocks/>
                    </p:cNvSpPr>
                    <p:nvPr/>
                  </p:nvSpPr>
                  <p:spPr bwMode="auto">
                    <a:xfrm rot="10800000" flipH="1">
                      <a:off x="5836517" y="188104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49" name="AutoShape 15">
                      <a:extLst>
                        <a:ext uri="{FF2B5EF4-FFF2-40B4-BE49-F238E27FC236}">
                          <a16:creationId xmlns:a16="http://schemas.microsoft.com/office/drawing/2014/main" id="{00272E40-79A1-58C3-137F-E1529A723702}"/>
                        </a:ext>
                      </a:extLst>
                    </p:cNvPr>
                    <p:cNvSpPr>
                      <a:spLocks noChangeArrowheads="1"/>
                    </p:cNvSpPr>
                    <p:nvPr/>
                  </p:nvSpPr>
                  <p:spPr bwMode="auto">
                    <a:xfrm>
                      <a:off x="5915257" y="188136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50" name="Freeform 42">
                      <a:extLst>
                        <a:ext uri="{FF2B5EF4-FFF2-40B4-BE49-F238E27FC236}">
                          <a16:creationId xmlns:a16="http://schemas.microsoft.com/office/drawing/2014/main" id="{8ACCEC49-F65B-8E34-0153-5D62E0FA8FBF}"/>
                        </a:ext>
                      </a:extLst>
                    </p:cNvPr>
                    <p:cNvSpPr>
                      <a:spLocks/>
                    </p:cNvSpPr>
                    <p:nvPr/>
                  </p:nvSpPr>
                  <p:spPr bwMode="auto">
                    <a:xfrm rot="10800000">
                      <a:off x="3968982" y="186580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51" name="AutoShape 10">
                      <a:extLst>
                        <a:ext uri="{FF2B5EF4-FFF2-40B4-BE49-F238E27FC236}">
                          <a16:creationId xmlns:a16="http://schemas.microsoft.com/office/drawing/2014/main" id="{1846B071-0E61-C923-BF7A-77B77745FC17}"/>
                        </a:ext>
                      </a:extLst>
                    </p:cNvPr>
                    <p:cNvSpPr>
                      <a:spLocks noChangeArrowheads="1"/>
                    </p:cNvSpPr>
                    <p:nvPr/>
                  </p:nvSpPr>
                  <p:spPr bwMode="auto">
                    <a:xfrm>
                      <a:off x="3847380" y="178897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40" name="正方形/長方形 639">
                <a:extLst>
                  <a:ext uri="{FF2B5EF4-FFF2-40B4-BE49-F238E27FC236}">
                    <a16:creationId xmlns:a16="http://schemas.microsoft.com/office/drawing/2014/main" id="{1ED03BB6-226F-A9DE-0EDF-14895D0C5E06}"/>
                  </a:ext>
                </a:extLst>
              </p:cNvPr>
              <p:cNvSpPr/>
              <p:nvPr/>
            </p:nvSpPr>
            <p:spPr>
              <a:xfrm>
                <a:off x="5216785" y="524226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93" name="グループ化 592">
              <a:extLst>
                <a:ext uri="{FF2B5EF4-FFF2-40B4-BE49-F238E27FC236}">
                  <a16:creationId xmlns:a16="http://schemas.microsoft.com/office/drawing/2014/main" id="{BE63D3CC-D09B-36A2-0FF6-BA49F55791A6}"/>
                </a:ext>
              </a:extLst>
            </p:cNvPr>
            <p:cNvGrpSpPr/>
            <p:nvPr/>
          </p:nvGrpSpPr>
          <p:grpSpPr>
            <a:xfrm>
              <a:off x="9639633" y="4626951"/>
              <a:ext cx="1723209" cy="762005"/>
              <a:chOff x="7733562" y="5173683"/>
              <a:chExt cx="1723209" cy="762005"/>
            </a:xfrm>
          </p:grpSpPr>
          <p:grpSp>
            <p:nvGrpSpPr>
              <p:cNvPr id="594" name="グループ化 593">
                <a:extLst>
                  <a:ext uri="{FF2B5EF4-FFF2-40B4-BE49-F238E27FC236}">
                    <a16:creationId xmlns:a16="http://schemas.microsoft.com/office/drawing/2014/main" id="{C0B9CCE8-803A-3AA6-842C-D83B8296B19F}"/>
                  </a:ext>
                </a:extLst>
              </p:cNvPr>
              <p:cNvGrpSpPr/>
              <p:nvPr/>
            </p:nvGrpSpPr>
            <p:grpSpPr>
              <a:xfrm>
                <a:off x="7733562" y="5173683"/>
                <a:ext cx="1723209" cy="762005"/>
                <a:chOff x="6554288" y="1231174"/>
                <a:chExt cx="1905000" cy="744402"/>
              </a:xfrm>
            </p:grpSpPr>
            <p:pic>
              <p:nvPicPr>
                <p:cNvPr id="596" name="図 595">
                  <a:extLst>
                    <a:ext uri="{FF2B5EF4-FFF2-40B4-BE49-F238E27FC236}">
                      <a16:creationId xmlns:a16="http://schemas.microsoft.com/office/drawing/2014/main" id="{EBD529F4-13BA-8D8D-D3C7-CCD02C99A12E}"/>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6554288" y="1231174"/>
                  <a:ext cx="1905000" cy="716280"/>
                </a:xfrm>
                <a:prstGeom prst="rect">
                  <a:avLst/>
                </a:prstGeom>
                <a:ln w="6350">
                  <a:noFill/>
                </a:ln>
              </p:spPr>
            </p:pic>
            <p:grpSp>
              <p:nvGrpSpPr>
                <p:cNvPr id="597" name="グループ化 596">
                  <a:extLst>
                    <a:ext uri="{FF2B5EF4-FFF2-40B4-BE49-F238E27FC236}">
                      <a16:creationId xmlns:a16="http://schemas.microsoft.com/office/drawing/2014/main" id="{DC0B1AC8-5D56-EF35-5E21-AE9D78455841}"/>
                    </a:ext>
                  </a:extLst>
                </p:cNvPr>
                <p:cNvGrpSpPr/>
                <p:nvPr/>
              </p:nvGrpSpPr>
              <p:grpSpPr>
                <a:xfrm>
                  <a:off x="7140327" y="1844825"/>
                  <a:ext cx="622852" cy="124111"/>
                  <a:chOff x="7140324" y="1844827"/>
                  <a:chExt cx="2598419" cy="421997"/>
                </a:xfrm>
              </p:grpSpPr>
              <p:grpSp>
                <p:nvGrpSpPr>
                  <p:cNvPr id="620" name="Group 17">
                    <a:extLst>
                      <a:ext uri="{FF2B5EF4-FFF2-40B4-BE49-F238E27FC236}">
                        <a16:creationId xmlns:a16="http://schemas.microsoft.com/office/drawing/2014/main" id="{61431C06-AF8A-5E09-8A12-38EEAD50716F}"/>
                      </a:ext>
                    </a:extLst>
                  </p:cNvPr>
                  <p:cNvGrpSpPr>
                    <a:grpSpLocks/>
                  </p:cNvGrpSpPr>
                  <p:nvPr/>
                </p:nvGrpSpPr>
                <p:grpSpPr bwMode="auto">
                  <a:xfrm>
                    <a:off x="8827128" y="1947894"/>
                    <a:ext cx="294396" cy="318930"/>
                    <a:chOff x="8827128" y="1905786"/>
                    <a:chExt cx="40" cy="49"/>
                  </a:xfrm>
                </p:grpSpPr>
                <p:sp>
                  <p:nvSpPr>
                    <p:cNvPr id="632" name="Oval 18">
                      <a:extLst>
                        <a:ext uri="{FF2B5EF4-FFF2-40B4-BE49-F238E27FC236}">
                          <a16:creationId xmlns:a16="http://schemas.microsoft.com/office/drawing/2014/main" id="{AA037222-37E7-5F36-1EEB-E26B9F122D04}"/>
                        </a:ext>
                      </a:extLst>
                    </p:cNvPr>
                    <p:cNvSpPr>
                      <a:spLocks noChangeArrowheads="1"/>
                    </p:cNvSpPr>
                    <p:nvPr/>
                  </p:nvSpPr>
                  <p:spPr bwMode="auto">
                    <a:xfrm>
                      <a:off x="882713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33" name="Group 19">
                      <a:extLst>
                        <a:ext uri="{FF2B5EF4-FFF2-40B4-BE49-F238E27FC236}">
                          <a16:creationId xmlns:a16="http://schemas.microsoft.com/office/drawing/2014/main" id="{EFA21849-0F2A-A75F-CACA-F482794DA623}"/>
                        </a:ext>
                      </a:extLst>
                    </p:cNvPr>
                    <p:cNvGrpSpPr>
                      <a:grpSpLocks/>
                    </p:cNvGrpSpPr>
                    <p:nvPr/>
                  </p:nvGrpSpPr>
                  <p:grpSpPr bwMode="auto">
                    <a:xfrm>
                      <a:off x="8827128" y="1905786"/>
                      <a:ext cx="40" cy="39"/>
                      <a:chOff x="8827128" y="1905787"/>
                      <a:chExt cx="42" cy="45"/>
                    </a:xfrm>
                  </p:grpSpPr>
                  <p:sp>
                    <p:nvSpPr>
                      <p:cNvPr id="634" name="AutoShape 20">
                        <a:extLst>
                          <a:ext uri="{FF2B5EF4-FFF2-40B4-BE49-F238E27FC236}">
                            <a16:creationId xmlns:a16="http://schemas.microsoft.com/office/drawing/2014/main" id="{31E57D5A-703F-72BF-F86F-282C58586CF8}"/>
                          </a:ext>
                        </a:extLst>
                      </p:cNvPr>
                      <p:cNvSpPr>
                        <a:spLocks noChangeArrowheads="1"/>
                      </p:cNvSpPr>
                      <p:nvPr/>
                    </p:nvSpPr>
                    <p:spPr bwMode="auto">
                      <a:xfrm>
                        <a:off x="882713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35" name="AutoShape 21">
                        <a:extLst>
                          <a:ext uri="{FF2B5EF4-FFF2-40B4-BE49-F238E27FC236}">
                            <a16:creationId xmlns:a16="http://schemas.microsoft.com/office/drawing/2014/main" id="{7DE4B347-A041-DEF0-1137-94EDC241B238}"/>
                          </a:ext>
                        </a:extLst>
                      </p:cNvPr>
                      <p:cNvSpPr>
                        <a:spLocks noChangeArrowheads="1"/>
                      </p:cNvSpPr>
                      <p:nvPr/>
                    </p:nvSpPr>
                    <p:spPr bwMode="auto">
                      <a:xfrm>
                        <a:off x="882712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36" name="Group 22">
                        <a:extLst>
                          <a:ext uri="{FF2B5EF4-FFF2-40B4-BE49-F238E27FC236}">
                            <a16:creationId xmlns:a16="http://schemas.microsoft.com/office/drawing/2014/main" id="{BC51DDC3-C230-E636-D124-66E094ACD8C4}"/>
                          </a:ext>
                        </a:extLst>
                      </p:cNvPr>
                      <p:cNvGrpSpPr>
                        <a:grpSpLocks/>
                      </p:cNvGrpSpPr>
                      <p:nvPr/>
                    </p:nvGrpSpPr>
                    <p:grpSpPr bwMode="auto">
                      <a:xfrm>
                        <a:off x="8827137" y="1905795"/>
                        <a:ext cx="26" cy="37"/>
                        <a:chOff x="8827137" y="1905795"/>
                        <a:chExt cx="26" cy="37"/>
                      </a:xfrm>
                    </p:grpSpPr>
                    <p:sp>
                      <p:nvSpPr>
                        <p:cNvPr id="637" name="Freeform 23">
                          <a:extLst>
                            <a:ext uri="{FF2B5EF4-FFF2-40B4-BE49-F238E27FC236}">
                              <a16:creationId xmlns:a16="http://schemas.microsoft.com/office/drawing/2014/main" id="{65C720D7-5AB6-0B6C-B147-0A6C50F821E6}"/>
                            </a:ext>
                          </a:extLst>
                        </p:cNvPr>
                        <p:cNvSpPr>
                          <a:spLocks/>
                        </p:cNvSpPr>
                        <p:nvPr/>
                      </p:nvSpPr>
                      <p:spPr bwMode="auto">
                        <a:xfrm>
                          <a:off x="882713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38" name="Oval 24">
                          <a:extLst>
                            <a:ext uri="{FF2B5EF4-FFF2-40B4-BE49-F238E27FC236}">
                              <a16:creationId xmlns:a16="http://schemas.microsoft.com/office/drawing/2014/main" id="{9339B968-29CA-E4F5-1238-C4AFB9923C8D}"/>
                            </a:ext>
                          </a:extLst>
                        </p:cNvPr>
                        <p:cNvSpPr>
                          <a:spLocks noChangeArrowheads="1"/>
                        </p:cNvSpPr>
                        <p:nvPr/>
                      </p:nvSpPr>
                      <p:spPr bwMode="auto">
                        <a:xfrm>
                          <a:off x="882715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21" name="AutoShape 33">
                    <a:extLst>
                      <a:ext uri="{FF2B5EF4-FFF2-40B4-BE49-F238E27FC236}">
                        <a16:creationId xmlns:a16="http://schemas.microsoft.com/office/drawing/2014/main" id="{F97BC1DB-22E1-4104-2E10-EC9BB138CD5D}"/>
                      </a:ext>
                    </a:extLst>
                  </p:cNvPr>
                  <p:cNvSpPr>
                    <a:spLocks noChangeArrowheads="1"/>
                  </p:cNvSpPr>
                  <p:nvPr/>
                </p:nvSpPr>
                <p:spPr bwMode="auto">
                  <a:xfrm>
                    <a:off x="9533004"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22" name="AutoShape 33">
                    <a:extLst>
                      <a:ext uri="{FF2B5EF4-FFF2-40B4-BE49-F238E27FC236}">
                        <a16:creationId xmlns:a16="http://schemas.microsoft.com/office/drawing/2014/main" id="{7A4F9D47-C42D-88C1-1E47-5E1ADDCE6D95}"/>
                      </a:ext>
                    </a:extLst>
                  </p:cNvPr>
                  <p:cNvSpPr>
                    <a:spLocks noChangeArrowheads="1"/>
                  </p:cNvSpPr>
                  <p:nvPr/>
                </p:nvSpPr>
                <p:spPr bwMode="auto">
                  <a:xfrm>
                    <a:off x="7140324"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23" name="Group 17">
                    <a:extLst>
                      <a:ext uri="{FF2B5EF4-FFF2-40B4-BE49-F238E27FC236}">
                        <a16:creationId xmlns:a16="http://schemas.microsoft.com/office/drawing/2014/main" id="{82B2CC1C-8B5A-8B93-30F1-CDDB29433F54}"/>
                      </a:ext>
                    </a:extLst>
                  </p:cNvPr>
                  <p:cNvGrpSpPr>
                    <a:grpSpLocks/>
                  </p:cNvGrpSpPr>
                  <p:nvPr/>
                </p:nvGrpSpPr>
                <p:grpSpPr bwMode="auto">
                  <a:xfrm>
                    <a:off x="7821288" y="1947894"/>
                    <a:ext cx="294396" cy="318930"/>
                    <a:chOff x="7821288" y="1905786"/>
                    <a:chExt cx="40" cy="49"/>
                  </a:xfrm>
                </p:grpSpPr>
                <p:sp>
                  <p:nvSpPr>
                    <p:cNvPr id="625" name="Oval 18">
                      <a:extLst>
                        <a:ext uri="{FF2B5EF4-FFF2-40B4-BE49-F238E27FC236}">
                          <a16:creationId xmlns:a16="http://schemas.microsoft.com/office/drawing/2014/main" id="{F4F69320-13D3-2BBF-2340-EFEF5C15D8A0}"/>
                        </a:ext>
                      </a:extLst>
                    </p:cNvPr>
                    <p:cNvSpPr>
                      <a:spLocks noChangeArrowheads="1"/>
                    </p:cNvSpPr>
                    <p:nvPr/>
                  </p:nvSpPr>
                  <p:spPr bwMode="auto">
                    <a:xfrm>
                      <a:off x="782129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26" name="Group 19">
                      <a:extLst>
                        <a:ext uri="{FF2B5EF4-FFF2-40B4-BE49-F238E27FC236}">
                          <a16:creationId xmlns:a16="http://schemas.microsoft.com/office/drawing/2014/main" id="{FF07A6A7-D369-3527-5FC0-6F313330D45B}"/>
                        </a:ext>
                      </a:extLst>
                    </p:cNvPr>
                    <p:cNvGrpSpPr>
                      <a:grpSpLocks/>
                    </p:cNvGrpSpPr>
                    <p:nvPr/>
                  </p:nvGrpSpPr>
                  <p:grpSpPr bwMode="auto">
                    <a:xfrm>
                      <a:off x="7821288" y="1905786"/>
                      <a:ext cx="40" cy="39"/>
                      <a:chOff x="7821288" y="1905787"/>
                      <a:chExt cx="42" cy="45"/>
                    </a:xfrm>
                  </p:grpSpPr>
                  <p:sp>
                    <p:nvSpPr>
                      <p:cNvPr id="627" name="AutoShape 20">
                        <a:extLst>
                          <a:ext uri="{FF2B5EF4-FFF2-40B4-BE49-F238E27FC236}">
                            <a16:creationId xmlns:a16="http://schemas.microsoft.com/office/drawing/2014/main" id="{5725B370-8F97-EDB3-5F79-A558802E132D}"/>
                          </a:ext>
                        </a:extLst>
                      </p:cNvPr>
                      <p:cNvSpPr>
                        <a:spLocks noChangeArrowheads="1"/>
                      </p:cNvSpPr>
                      <p:nvPr/>
                    </p:nvSpPr>
                    <p:spPr bwMode="auto">
                      <a:xfrm>
                        <a:off x="782129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28" name="AutoShape 21">
                        <a:extLst>
                          <a:ext uri="{FF2B5EF4-FFF2-40B4-BE49-F238E27FC236}">
                            <a16:creationId xmlns:a16="http://schemas.microsoft.com/office/drawing/2014/main" id="{3D57AC5E-160B-2C03-AD6B-19BA4242EF50}"/>
                          </a:ext>
                        </a:extLst>
                      </p:cNvPr>
                      <p:cNvSpPr>
                        <a:spLocks noChangeArrowheads="1"/>
                      </p:cNvSpPr>
                      <p:nvPr/>
                    </p:nvSpPr>
                    <p:spPr bwMode="auto">
                      <a:xfrm>
                        <a:off x="782128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29" name="Group 22">
                        <a:extLst>
                          <a:ext uri="{FF2B5EF4-FFF2-40B4-BE49-F238E27FC236}">
                            <a16:creationId xmlns:a16="http://schemas.microsoft.com/office/drawing/2014/main" id="{FD471336-CE70-93D2-1678-8CBAF88606EA}"/>
                          </a:ext>
                        </a:extLst>
                      </p:cNvPr>
                      <p:cNvGrpSpPr>
                        <a:grpSpLocks/>
                      </p:cNvGrpSpPr>
                      <p:nvPr/>
                    </p:nvGrpSpPr>
                    <p:grpSpPr bwMode="auto">
                      <a:xfrm>
                        <a:off x="7821297" y="1905795"/>
                        <a:ext cx="26" cy="37"/>
                        <a:chOff x="7821297" y="1905795"/>
                        <a:chExt cx="26" cy="37"/>
                      </a:xfrm>
                    </p:grpSpPr>
                    <p:sp>
                      <p:nvSpPr>
                        <p:cNvPr id="630" name="Freeform 23">
                          <a:extLst>
                            <a:ext uri="{FF2B5EF4-FFF2-40B4-BE49-F238E27FC236}">
                              <a16:creationId xmlns:a16="http://schemas.microsoft.com/office/drawing/2014/main" id="{893A93FA-20A8-81D4-42E0-3282A9041105}"/>
                            </a:ext>
                          </a:extLst>
                        </p:cNvPr>
                        <p:cNvSpPr>
                          <a:spLocks/>
                        </p:cNvSpPr>
                        <p:nvPr/>
                      </p:nvSpPr>
                      <p:spPr bwMode="auto">
                        <a:xfrm>
                          <a:off x="782129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31" name="Oval 24">
                          <a:extLst>
                            <a:ext uri="{FF2B5EF4-FFF2-40B4-BE49-F238E27FC236}">
                              <a16:creationId xmlns:a16="http://schemas.microsoft.com/office/drawing/2014/main" id="{0C489224-43C1-1814-7309-407C3D499220}"/>
                            </a:ext>
                          </a:extLst>
                        </p:cNvPr>
                        <p:cNvSpPr>
                          <a:spLocks noChangeArrowheads="1"/>
                        </p:cNvSpPr>
                        <p:nvPr/>
                      </p:nvSpPr>
                      <p:spPr bwMode="auto">
                        <a:xfrm>
                          <a:off x="782131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24" name="フリーフォーム: 図形 623">
                    <a:extLst>
                      <a:ext uri="{FF2B5EF4-FFF2-40B4-BE49-F238E27FC236}">
                        <a16:creationId xmlns:a16="http://schemas.microsoft.com/office/drawing/2014/main" id="{6C8C86A7-5311-4184-4A8D-9E2A08454607}"/>
                      </a:ext>
                    </a:extLst>
                  </p:cNvPr>
                  <p:cNvSpPr/>
                  <p:nvPr/>
                </p:nvSpPr>
                <p:spPr>
                  <a:xfrm>
                    <a:off x="7445123"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98" name="グループ化 597">
                  <a:extLst>
                    <a:ext uri="{FF2B5EF4-FFF2-40B4-BE49-F238E27FC236}">
                      <a16:creationId xmlns:a16="http://schemas.microsoft.com/office/drawing/2014/main" id="{AF17AE5C-9473-B14B-6B64-9D59701D75B1}"/>
                    </a:ext>
                  </a:extLst>
                </p:cNvPr>
                <p:cNvGrpSpPr/>
                <p:nvPr/>
              </p:nvGrpSpPr>
              <p:grpSpPr>
                <a:xfrm>
                  <a:off x="7048537" y="1805864"/>
                  <a:ext cx="817501" cy="169712"/>
                  <a:chOff x="7048511" y="1805860"/>
                  <a:chExt cx="2188503" cy="448946"/>
                </a:xfrm>
              </p:grpSpPr>
              <p:sp>
                <p:nvSpPr>
                  <p:cNvPr id="599" name="AutoShape 15">
                    <a:extLst>
                      <a:ext uri="{FF2B5EF4-FFF2-40B4-BE49-F238E27FC236}">
                        <a16:creationId xmlns:a16="http://schemas.microsoft.com/office/drawing/2014/main" id="{43A557EB-8982-0258-BB4D-DC44FC66D523}"/>
                      </a:ext>
                    </a:extLst>
                  </p:cNvPr>
                  <p:cNvSpPr>
                    <a:spLocks noChangeArrowheads="1"/>
                  </p:cNvSpPr>
                  <p:nvPr/>
                </p:nvSpPr>
                <p:spPr bwMode="auto">
                  <a:xfrm>
                    <a:off x="7060870"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00" name="Group 17">
                    <a:extLst>
                      <a:ext uri="{FF2B5EF4-FFF2-40B4-BE49-F238E27FC236}">
                        <a16:creationId xmlns:a16="http://schemas.microsoft.com/office/drawing/2014/main" id="{A0EA19BF-B2E3-BA9E-FE7D-46E37B74AA66}"/>
                      </a:ext>
                    </a:extLst>
                  </p:cNvPr>
                  <p:cNvGrpSpPr>
                    <a:grpSpLocks/>
                  </p:cNvGrpSpPr>
                  <p:nvPr/>
                </p:nvGrpSpPr>
                <p:grpSpPr bwMode="auto">
                  <a:xfrm>
                    <a:off x="9049300" y="2080432"/>
                    <a:ext cx="187714" cy="174374"/>
                    <a:chOff x="9049300" y="2080432"/>
                    <a:chExt cx="40" cy="48"/>
                  </a:xfrm>
                </p:grpSpPr>
                <p:sp>
                  <p:nvSpPr>
                    <p:cNvPr id="613" name="Oval 18">
                      <a:extLst>
                        <a:ext uri="{FF2B5EF4-FFF2-40B4-BE49-F238E27FC236}">
                          <a16:creationId xmlns:a16="http://schemas.microsoft.com/office/drawing/2014/main" id="{2A801C70-5749-AC1B-1DB8-766E3D380320}"/>
                        </a:ext>
                      </a:extLst>
                    </p:cNvPr>
                    <p:cNvSpPr>
                      <a:spLocks noChangeArrowheads="1"/>
                    </p:cNvSpPr>
                    <p:nvPr/>
                  </p:nvSpPr>
                  <p:spPr bwMode="auto">
                    <a:xfrm>
                      <a:off x="9049303"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14" name="Group 19">
                      <a:extLst>
                        <a:ext uri="{FF2B5EF4-FFF2-40B4-BE49-F238E27FC236}">
                          <a16:creationId xmlns:a16="http://schemas.microsoft.com/office/drawing/2014/main" id="{EA41582E-9B07-A251-C026-45602C471C64}"/>
                        </a:ext>
                      </a:extLst>
                    </p:cNvPr>
                    <p:cNvGrpSpPr>
                      <a:grpSpLocks/>
                    </p:cNvGrpSpPr>
                    <p:nvPr/>
                  </p:nvGrpSpPr>
                  <p:grpSpPr bwMode="auto">
                    <a:xfrm>
                      <a:off x="9049300" y="2080432"/>
                      <a:ext cx="40" cy="39"/>
                      <a:chOff x="9049300" y="2080432"/>
                      <a:chExt cx="42" cy="45"/>
                    </a:xfrm>
                  </p:grpSpPr>
                  <p:sp>
                    <p:nvSpPr>
                      <p:cNvPr id="615" name="AutoShape 20">
                        <a:extLst>
                          <a:ext uri="{FF2B5EF4-FFF2-40B4-BE49-F238E27FC236}">
                            <a16:creationId xmlns:a16="http://schemas.microsoft.com/office/drawing/2014/main" id="{CC1F6D19-6FA6-5B69-40CF-D018931718DE}"/>
                          </a:ext>
                        </a:extLst>
                      </p:cNvPr>
                      <p:cNvSpPr>
                        <a:spLocks noChangeArrowheads="1"/>
                      </p:cNvSpPr>
                      <p:nvPr/>
                    </p:nvSpPr>
                    <p:spPr bwMode="auto">
                      <a:xfrm>
                        <a:off x="9049304"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16" name="AutoShape 21">
                        <a:extLst>
                          <a:ext uri="{FF2B5EF4-FFF2-40B4-BE49-F238E27FC236}">
                            <a16:creationId xmlns:a16="http://schemas.microsoft.com/office/drawing/2014/main" id="{819E2E96-7A1B-F856-189D-D8D84B825E49}"/>
                          </a:ext>
                        </a:extLst>
                      </p:cNvPr>
                      <p:cNvSpPr>
                        <a:spLocks noChangeArrowheads="1"/>
                      </p:cNvSpPr>
                      <p:nvPr/>
                    </p:nvSpPr>
                    <p:spPr bwMode="auto">
                      <a:xfrm>
                        <a:off x="9049300"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17" name="Group 22">
                        <a:extLst>
                          <a:ext uri="{FF2B5EF4-FFF2-40B4-BE49-F238E27FC236}">
                            <a16:creationId xmlns:a16="http://schemas.microsoft.com/office/drawing/2014/main" id="{3F6B8C3E-6D6D-5B65-A49D-4787AE378FB8}"/>
                          </a:ext>
                        </a:extLst>
                      </p:cNvPr>
                      <p:cNvGrpSpPr>
                        <a:grpSpLocks/>
                      </p:cNvGrpSpPr>
                      <p:nvPr/>
                    </p:nvGrpSpPr>
                    <p:grpSpPr bwMode="auto">
                      <a:xfrm>
                        <a:off x="9049309" y="2080440"/>
                        <a:ext cx="26" cy="37"/>
                        <a:chOff x="9049309" y="2080440"/>
                        <a:chExt cx="26" cy="37"/>
                      </a:xfrm>
                    </p:grpSpPr>
                    <p:sp>
                      <p:nvSpPr>
                        <p:cNvPr id="618" name="Freeform 23">
                          <a:extLst>
                            <a:ext uri="{FF2B5EF4-FFF2-40B4-BE49-F238E27FC236}">
                              <a16:creationId xmlns:a16="http://schemas.microsoft.com/office/drawing/2014/main" id="{AAE812EC-6F8A-B405-8C72-58584F8B7B76}"/>
                            </a:ext>
                          </a:extLst>
                        </p:cNvPr>
                        <p:cNvSpPr>
                          <a:spLocks/>
                        </p:cNvSpPr>
                        <p:nvPr/>
                      </p:nvSpPr>
                      <p:spPr bwMode="auto">
                        <a:xfrm>
                          <a:off x="9049309"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19" name="Oval 24">
                          <a:extLst>
                            <a:ext uri="{FF2B5EF4-FFF2-40B4-BE49-F238E27FC236}">
                              <a16:creationId xmlns:a16="http://schemas.microsoft.com/office/drawing/2014/main" id="{BFF39145-29AA-7EF1-A061-8DFD595094C8}"/>
                            </a:ext>
                          </a:extLst>
                        </p:cNvPr>
                        <p:cNvSpPr>
                          <a:spLocks noChangeArrowheads="1"/>
                        </p:cNvSpPr>
                        <p:nvPr/>
                      </p:nvSpPr>
                      <p:spPr bwMode="auto">
                        <a:xfrm>
                          <a:off x="9049325"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601" name="Group 25">
                    <a:extLst>
                      <a:ext uri="{FF2B5EF4-FFF2-40B4-BE49-F238E27FC236}">
                        <a16:creationId xmlns:a16="http://schemas.microsoft.com/office/drawing/2014/main" id="{504EA82D-BC67-FEBE-9C38-1771B9D540EC}"/>
                      </a:ext>
                    </a:extLst>
                  </p:cNvPr>
                  <p:cNvGrpSpPr>
                    <a:grpSpLocks/>
                  </p:cNvGrpSpPr>
                  <p:nvPr/>
                </p:nvGrpSpPr>
                <p:grpSpPr bwMode="auto">
                  <a:xfrm>
                    <a:off x="7048511" y="2080432"/>
                    <a:ext cx="187714" cy="174374"/>
                    <a:chOff x="7048511" y="2080432"/>
                    <a:chExt cx="40" cy="48"/>
                  </a:xfrm>
                </p:grpSpPr>
                <p:sp>
                  <p:nvSpPr>
                    <p:cNvPr id="606" name="Oval 26">
                      <a:extLst>
                        <a:ext uri="{FF2B5EF4-FFF2-40B4-BE49-F238E27FC236}">
                          <a16:creationId xmlns:a16="http://schemas.microsoft.com/office/drawing/2014/main" id="{A0517168-EE00-40E8-7958-B808B410D361}"/>
                        </a:ext>
                      </a:extLst>
                    </p:cNvPr>
                    <p:cNvSpPr>
                      <a:spLocks noChangeArrowheads="1"/>
                    </p:cNvSpPr>
                    <p:nvPr/>
                  </p:nvSpPr>
                  <p:spPr bwMode="auto">
                    <a:xfrm>
                      <a:off x="7048514"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07" name="Group 27">
                      <a:extLst>
                        <a:ext uri="{FF2B5EF4-FFF2-40B4-BE49-F238E27FC236}">
                          <a16:creationId xmlns:a16="http://schemas.microsoft.com/office/drawing/2014/main" id="{DA5CBE4B-2465-5F93-13DE-8BF34AC4DC8E}"/>
                        </a:ext>
                      </a:extLst>
                    </p:cNvPr>
                    <p:cNvGrpSpPr>
                      <a:grpSpLocks/>
                    </p:cNvGrpSpPr>
                    <p:nvPr/>
                  </p:nvGrpSpPr>
                  <p:grpSpPr bwMode="auto">
                    <a:xfrm>
                      <a:off x="7048511" y="2080432"/>
                      <a:ext cx="40" cy="39"/>
                      <a:chOff x="7048511" y="2080432"/>
                      <a:chExt cx="42" cy="45"/>
                    </a:xfrm>
                  </p:grpSpPr>
                  <p:sp>
                    <p:nvSpPr>
                      <p:cNvPr id="608" name="AutoShape 28">
                        <a:extLst>
                          <a:ext uri="{FF2B5EF4-FFF2-40B4-BE49-F238E27FC236}">
                            <a16:creationId xmlns:a16="http://schemas.microsoft.com/office/drawing/2014/main" id="{E16BB7EA-6F01-0C49-0AD5-360428CDC456}"/>
                          </a:ext>
                        </a:extLst>
                      </p:cNvPr>
                      <p:cNvSpPr>
                        <a:spLocks noChangeArrowheads="1"/>
                      </p:cNvSpPr>
                      <p:nvPr/>
                    </p:nvSpPr>
                    <p:spPr bwMode="auto">
                      <a:xfrm>
                        <a:off x="7048515"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09" name="AutoShape 29">
                        <a:extLst>
                          <a:ext uri="{FF2B5EF4-FFF2-40B4-BE49-F238E27FC236}">
                            <a16:creationId xmlns:a16="http://schemas.microsoft.com/office/drawing/2014/main" id="{A11B5297-258D-5CEF-5426-CA9A3FD5C396}"/>
                          </a:ext>
                        </a:extLst>
                      </p:cNvPr>
                      <p:cNvSpPr>
                        <a:spLocks noChangeArrowheads="1"/>
                      </p:cNvSpPr>
                      <p:nvPr/>
                    </p:nvSpPr>
                    <p:spPr bwMode="auto">
                      <a:xfrm>
                        <a:off x="7048511"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10" name="Group 30">
                        <a:extLst>
                          <a:ext uri="{FF2B5EF4-FFF2-40B4-BE49-F238E27FC236}">
                            <a16:creationId xmlns:a16="http://schemas.microsoft.com/office/drawing/2014/main" id="{317FD4D2-D827-E719-C65E-6A5DB2521F3C}"/>
                          </a:ext>
                        </a:extLst>
                      </p:cNvPr>
                      <p:cNvGrpSpPr>
                        <a:grpSpLocks/>
                      </p:cNvGrpSpPr>
                      <p:nvPr/>
                    </p:nvGrpSpPr>
                    <p:grpSpPr bwMode="auto">
                      <a:xfrm>
                        <a:off x="7048520" y="2080440"/>
                        <a:ext cx="26" cy="37"/>
                        <a:chOff x="7048520" y="2080440"/>
                        <a:chExt cx="26" cy="37"/>
                      </a:xfrm>
                    </p:grpSpPr>
                    <p:sp>
                      <p:nvSpPr>
                        <p:cNvPr id="611" name="Freeform 31">
                          <a:extLst>
                            <a:ext uri="{FF2B5EF4-FFF2-40B4-BE49-F238E27FC236}">
                              <a16:creationId xmlns:a16="http://schemas.microsoft.com/office/drawing/2014/main" id="{36CA4807-9828-30F1-98C9-6F14952BA4B5}"/>
                            </a:ext>
                          </a:extLst>
                        </p:cNvPr>
                        <p:cNvSpPr>
                          <a:spLocks/>
                        </p:cNvSpPr>
                        <p:nvPr/>
                      </p:nvSpPr>
                      <p:spPr bwMode="auto">
                        <a:xfrm>
                          <a:off x="7048520"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12" name="Oval 32">
                          <a:extLst>
                            <a:ext uri="{FF2B5EF4-FFF2-40B4-BE49-F238E27FC236}">
                              <a16:creationId xmlns:a16="http://schemas.microsoft.com/office/drawing/2014/main" id="{078B836C-561F-341A-B3F1-915BDF10BB48}"/>
                            </a:ext>
                          </a:extLst>
                        </p:cNvPr>
                        <p:cNvSpPr>
                          <a:spLocks noChangeArrowheads="1"/>
                        </p:cNvSpPr>
                        <p:nvPr/>
                      </p:nvSpPr>
                      <p:spPr bwMode="auto">
                        <a:xfrm>
                          <a:off x="7048536"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02" name="Freeform 42">
                    <a:extLst>
                      <a:ext uri="{FF2B5EF4-FFF2-40B4-BE49-F238E27FC236}">
                        <a16:creationId xmlns:a16="http://schemas.microsoft.com/office/drawing/2014/main" id="{EEFDEAEC-C668-AD2A-DD3A-C08DF2739DE7}"/>
                      </a:ext>
                    </a:extLst>
                  </p:cNvPr>
                  <p:cNvSpPr>
                    <a:spLocks/>
                  </p:cNvSpPr>
                  <p:nvPr/>
                </p:nvSpPr>
                <p:spPr bwMode="auto">
                  <a:xfrm rot="10800000" flipH="1">
                    <a:off x="9039530"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03" name="AutoShape 15">
                    <a:extLst>
                      <a:ext uri="{FF2B5EF4-FFF2-40B4-BE49-F238E27FC236}">
                        <a16:creationId xmlns:a16="http://schemas.microsoft.com/office/drawing/2014/main" id="{D538CDD1-FC8C-2648-96F1-D3214CA37ABE}"/>
                      </a:ext>
                    </a:extLst>
                  </p:cNvPr>
                  <p:cNvSpPr>
                    <a:spLocks noChangeArrowheads="1"/>
                  </p:cNvSpPr>
                  <p:nvPr/>
                </p:nvSpPr>
                <p:spPr bwMode="auto">
                  <a:xfrm>
                    <a:off x="9118270"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04" name="Freeform 42">
                    <a:extLst>
                      <a:ext uri="{FF2B5EF4-FFF2-40B4-BE49-F238E27FC236}">
                        <a16:creationId xmlns:a16="http://schemas.microsoft.com/office/drawing/2014/main" id="{A6E1C18A-F7D5-DF46-AB13-E8320CA5FA49}"/>
                      </a:ext>
                    </a:extLst>
                  </p:cNvPr>
                  <p:cNvSpPr>
                    <a:spLocks/>
                  </p:cNvSpPr>
                  <p:nvPr/>
                </p:nvSpPr>
                <p:spPr bwMode="auto">
                  <a:xfrm rot="10800000">
                    <a:off x="7171995"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05" name="AutoShape 10">
                    <a:extLst>
                      <a:ext uri="{FF2B5EF4-FFF2-40B4-BE49-F238E27FC236}">
                        <a16:creationId xmlns:a16="http://schemas.microsoft.com/office/drawing/2014/main" id="{61CF607E-2ED0-B201-EB93-999347F01593}"/>
                      </a:ext>
                    </a:extLst>
                  </p:cNvPr>
                  <p:cNvSpPr>
                    <a:spLocks noChangeArrowheads="1"/>
                  </p:cNvSpPr>
                  <p:nvPr/>
                </p:nvSpPr>
                <p:spPr bwMode="auto">
                  <a:xfrm>
                    <a:off x="7050393"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595" name="正方形/長方形 594">
                <a:extLst>
                  <a:ext uri="{FF2B5EF4-FFF2-40B4-BE49-F238E27FC236}">
                    <a16:creationId xmlns:a16="http://schemas.microsoft.com/office/drawing/2014/main" id="{EC6406CF-EC99-8B88-0928-07392B289047}"/>
                  </a:ext>
                </a:extLst>
              </p:cNvPr>
              <p:cNvSpPr/>
              <p:nvPr/>
            </p:nvSpPr>
            <p:spPr>
              <a:xfrm>
                <a:off x="8367836" y="521178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821" name="グループ化 820">
              <a:extLst>
                <a:ext uri="{FF2B5EF4-FFF2-40B4-BE49-F238E27FC236}">
                  <a16:creationId xmlns:a16="http://schemas.microsoft.com/office/drawing/2014/main" id="{87E383A7-73FB-B194-448B-788D9F68B61F}"/>
                </a:ext>
              </a:extLst>
            </p:cNvPr>
            <p:cNvGrpSpPr/>
            <p:nvPr/>
          </p:nvGrpSpPr>
          <p:grpSpPr>
            <a:xfrm>
              <a:off x="1631239" y="4620606"/>
              <a:ext cx="1727563" cy="762005"/>
              <a:chOff x="1324779" y="5173683"/>
              <a:chExt cx="1727563" cy="762005"/>
            </a:xfrm>
          </p:grpSpPr>
          <p:grpSp>
            <p:nvGrpSpPr>
              <p:cNvPr id="822" name="グループ化 821">
                <a:extLst>
                  <a:ext uri="{FF2B5EF4-FFF2-40B4-BE49-F238E27FC236}">
                    <a16:creationId xmlns:a16="http://schemas.microsoft.com/office/drawing/2014/main" id="{A3DC5882-8280-E340-18CD-3C9BCD9C18A4}"/>
                  </a:ext>
                </a:extLst>
              </p:cNvPr>
              <p:cNvGrpSpPr/>
              <p:nvPr/>
            </p:nvGrpSpPr>
            <p:grpSpPr>
              <a:xfrm>
                <a:off x="1324779" y="5173683"/>
                <a:ext cx="1727563" cy="762005"/>
                <a:chOff x="216625" y="1231174"/>
                <a:chExt cx="1905000" cy="744402"/>
              </a:xfrm>
            </p:grpSpPr>
            <p:pic>
              <p:nvPicPr>
                <p:cNvPr id="824" name="図 823">
                  <a:extLst>
                    <a:ext uri="{FF2B5EF4-FFF2-40B4-BE49-F238E27FC236}">
                      <a16:creationId xmlns:a16="http://schemas.microsoft.com/office/drawing/2014/main" id="{A4BF2811-E659-94D6-EBA0-C4EC5715031F}"/>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216625" y="1231174"/>
                  <a:ext cx="1905000" cy="716280"/>
                </a:xfrm>
                <a:prstGeom prst="rect">
                  <a:avLst/>
                </a:prstGeom>
                <a:ln w="6350">
                  <a:noFill/>
                </a:ln>
              </p:spPr>
            </p:pic>
            <p:grpSp>
              <p:nvGrpSpPr>
                <p:cNvPr id="825" name="グループ化 824">
                  <a:extLst>
                    <a:ext uri="{FF2B5EF4-FFF2-40B4-BE49-F238E27FC236}">
                      <a16:creationId xmlns:a16="http://schemas.microsoft.com/office/drawing/2014/main" id="{03C99A03-F88C-C96C-4712-D1BA924AB031}"/>
                    </a:ext>
                  </a:extLst>
                </p:cNvPr>
                <p:cNvGrpSpPr/>
                <p:nvPr/>
              </p:nvGrpSpPr>
              <p:grpSpPr>
                <a:xfrm>
                  <a:off x="802662" y="1844825"/>
                  <a:ext cx="622852" cy="124111"/>
                  <a:chOff x="802661" y="1844827"/>
                  <a:chExt cx="2598419" cy="421997"/>
                </a:xfrm>
              </p:grpSpPr>
              <p:grpSp>
                <p:nvGrpSpPr>
                  <p:cNvPr id="848" name="Group 17">
                    <a:extLst>
                      <a:ext uri="{FF2B5EF4-FFF2-40B4-BE49-F238E27FC236}">
                        <a16:creationId xmlns:a16="http://schemas.microsoft.com/office/drawing/2014/main" id="{7D5CAF08-7C58-68CE-775B-6F51E20C255F}"/>
                      </a:ext>
                    </a:extLst>
                  </p:cNvPr>
                  <p:cNvGrpSpPr>
                    <a:grpSpLocks/>
                  </p:cNvGrpSpPr>
                  <p:nvPr/>
                </p:nvGrpSpPr>
                <p:grpSpPr bwMode="auto">
                  <a:xfrm>
                    <a:off x="2489465" y="1947894"/>
                    <a:ext cx="294396" cy="318930"/>
                    <a:chOff x="2489465" y="1905786"/>
                    <a:chExt cx="40" cy="49"/>
                  </a:xfrm>
                </p:grpSpPr>
                <p:sp>
                  <p:nvSpPr>
                    <p:cNvPr id="860" name="Oval 18">
                      <a:extLst>
                        <a:ext uri="{FF2B5EF4-FFF2-40B4-BE49-F238E27FC236}">
                          <a16:creationId xmlns:a16="http://schemas.microsoft.com/office/drawing/2014/main" id="{D56C3853-561B-0EFC-4BBB-2DAE2975DDED}"/>
                        </a:ext>
                      </a:extLst>
                    </p:cNvPr>
                    <p:cNvSpPr>
                      <a:spLocks noChangeArrowheads="1"/>
                    </p:cNvSpPr>
                    <p:nvPr/>
                  </p:nvSpPr>
                  <p:spPr bwMode="auto">
                    <a:xfrm>
                      <a:off x="248946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61" name="Group 19">
                      <a:extLst>
                        <a:ext uri="{FF2B5EF4-FFF2-40B4-BE49-F238E27FC236}">
                          <a16:creationId xmlns:a16="http://schemas.microsoft.com/office/drawing/2014/main" id="{B8A71838-0EED-4548-725B-9348F3EB6941}"/>
                        </a:ext>
                      </a:extLst>
                    </p:cNvPr>
                    <p:cNvGrpSpPr>
                      <a:grpSpLocks/>
                    </p:cNvGrpSpPr>
                    <p:nvPr/>
                  </p:nvGrpSpPr>
                  <p:grpSpPr bwMode="auto">
                    <a:xfrm>
                      <a:off x="2489465" y="1905786"/>
                      <a:ext cx="40" cy="39"/>
                      <a:chOff x="2489465" y="1905787"/>
                      <a:chExt cx="42" cy="45"/>
                    </a:xfrm>
                  </p:grpSpPr>
                  <p:sp>
                    <p:nvSpPr>
                      <p:cNvPr id="862" name="AutoShape 20">
                        <a:extLst>
                          <a:ext uri="{FF2B5EF4-FFF2-40B4-BE49-F238E27FC236}">
                            <a16:creationId xmlns:a16="http://schemas.microsoft.com/office/drawing/2014/main" id="{8E0003C5-731A-B1C7-066E-A73197937F52}"/>
                          </a:ext>
                        </a:extLst>
                      </p:cNvPr>
                      <p:cNvSpPr>
                        <a:spLocks noChangeArrowheads="1"/>
                      </p:cNvSpPr>
                      <p:nvPr/>
                    </p:nvSpPr>
                    <p:spPr bwMode="auto">
                      <a:xfrm>
                        <a:off x="248946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63" name="AutoShape 21">
                        <a:extLst>
                          <a:ext uri="{FF2B5EF4-FFF2-40B4-BE49-F238E27FC236}">
                            <a16:creationId xmlns:a16="http://schemas.microsoft.com/office/drawing/2014/main" id="{8A27F213-AA44-F668-0F32-422543693A67}"/>
                          </a:ext>
                        </a:extLst>
                      </p:cNvPr>
                      <p:cNvSpPr>
                        <a:spLocks noChangeArrowheads="1"/>
                      </p:cNvSpPr>
                      <p:nvPr/>
                    </p:nvSpPr>
                    <p:spPr bwMode="auto">
                      <a:xfrm>
                        <a:off x="248946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64" name="Group 22">
                        <a:extLst>
                          <a:ext uri="{FF2B5EF4-FFF2-40B4-BE49-F238E27FC236}">
                            <a16:creationId xmlns:a16="http://schemas.microsoft.com/office/drawing/2014/main" id="{BF89DCF2-A03C-03D6-25E6-E0A2A81B5B04}"/>
                          </a:ext>
                        </a:extLst>
                      </p:cNvPr>
                      <p:cNvGrpSpPr>
                        <a:grpSpLocks/>
                      </p:cNvGrpSpPr>
                      <p:nvPr/>
                    </p:nvGrpSpPr>
                    <p:grpSpPr bwMode="auto">
                      <a:xfrm>
                        <a:off x="2489474" y="1905795"/>
                        <a:ext cx="26" cy="37"/>
                        <a:chOff x="2489474" y="1905795"/>
                        <a:chExt cx="26" cy="37"/>
                      </a:xfrm>
                    </p:grpSpPr>
                    <p:sp>
                      <p:nvSpPr>
                        <p:cNvPr id="865" name="Freeform 23">
                          <a:extLst>
                            <a:ext uri="{FF2B5EF4-FFF2-40B4-BE49-F238E27FC236}">
                              <a16:creationId xmlns:a16="http://schemas.microsoft.com/office/drawing/2014/main" id="{C983A53E-8C9D-F6E9-287D-FAC4599E05FB}"/>
                            </a:ext>
                          </a:extLst>
                        </p:cNvPr>
                        <p:cNvSpPr>
                          <a:spLocks/>
                        </p:cNvSpPr>
                        <p:nvPr/>
                      </p:nvSpPr>
                      <p:spPr bwMode="auto">
                        <a:xfrm>
                          <a:off x="248947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66" name="Oval 24">
                          <a:extLst>
                            <a:ext uri="{FF2B5EF4-FFF2-40B4-BE49-F238E27FC236}">
                              <a16:creationId xmlns:a16="http://schemas.microsoft.com/office/drawing/2014/main" id="{DF6A8E32-DE0B-13B8-7C5F-FE77250306D6}"/>
                            </a:ext>
                          </a:extLst>
                        </p:cNvPr>
                        <p:cNvSpPr>
                          <a:spLocks noChangeArrowheads="1"/>
                        </p:cNvSpPr>
                        <p:nvPr/>
                      </p:nvSpPr>
                      <p:spPr bwMode="auto">
                        <a:xfrm>
                          <a:off x="248949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49" name="AutoShape 33">
                    <a:extLst>
                      <a:ext uri="{FF2B5EF4-FFF2-40B4-BE49-F238E27FC236}">
                        <a16:creationId xmlns:a16="http://schemas.microsoft.com/office/drawing/2014/main" id="{E4CEFDDB-450F-2BAA-DC83-F6814F6D966F}"/>
                      </a:ext>
                    </a:extLst>
                  </p:cNvPr>
                  <p:cNvSpPr>
                    <a:spLocks noChangeArrowheads="1"/>
                  </p:cNvSpPr>
                  <p:nvPr/>
                </p:nvSpPr>
                <p:spPr bwMode="auto">
                  <a:xfrm>
                    <a:off x="3195341"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50" name="AutoShape 33">
                    <a:extLst>
                      <a:ext uri="{FF2B5EF4-FFF2-40B4-BE49-F238E27FC236}">
                        <a16:creationId xmlns:a16="http://schemas.microsoft.com/office/drawing/2014/main" id="{75B6F30B-FFA4-1E67-194D-CFB37705B10A}"/>
                      </a:ext>
                    </a:extLst>
                  </p:cNvPr>
                  <p:cNvSpPr>
                    <a:spLocks noChangeArrowheads="1"/>
                  </p:cNvSpPr>
                  <p:nvPr/>
                </p:nvSpPr>
                <p:spPr bwMode="auto">
                  <a:xfrm>
                    <a:off x="802661"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51" name="Group 17">
                    <a:extLst>
                      <a:ext uri="{FF2B5EF4-FFF2-40B4-BE49-F238E27FC236}">
                        <a16:creationId xmlns:a16="http://schemas.microsoft.com/office/drawing/2014/main" id="{6E90B032-CCD2-0807-BBB5-1D6045EAA149}"/>
                      </a:ext>
                    </a:extLst>
                  </p:cNvPr>
                  <p:cNvGrpSpPr>
                    <a:grpSpLocks/>
                  </p:cNvGrpSpPr>
                  <p:nvPr/>
                </p:nvGrpSpPr>
                <p:grpSpPr bwMode="auto">
                  <a:xfrm>
                    <a:off x="1483625" y="1947894"/>
                    <a:ext cx="294396" cy="318930"/>
                    <a:chOff x="1483625" y="1905786"/>
                    <a:chExt cx="40" cy="49"/>
                  </a:xfrm>
                </p:grpSpPr>
                <p:sp>
                  <p:nvSpPr>
                    <p:cNvPr id="853" name="Oval 18">
                      <a:extLst>
                        <a:ext uri="{FF2B5EF4-FFF2-40B4-BE49-F238E27FC236}">
                          <a16:creationId xmlns:a16="http://schemas.microsoft.com/office/drawing/2014/main" id="{A55EF61C-03EF-8EA8-E738-5014C5EFB773}"/>
                        </a:ext>
                      </a:extLst>
                    </p:cNvPr>
                    <p:cNvSpPr>
                      <a:spLocks noChangeArrowheads="1"/>
                    </p:cNvSpPr>
                    <p:nvPr/>
                  </p:nvSpPr>
                  <p:spPr bwMode="auto">
                    <a:xfrm>
                      <a:off x="148362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54" name="Group 19">
                      <a:extLst>
                        <a:ext uri="{FF2B5EF4-FFF2-40B4-BE49-F238E27FC236}">
                          <a16:creationId xmlns:a16="http://schemas.microsoft.com/office/drawing/2014/main" id="{5A7F4D56-DC6C-2EE5-DFA1-CBAEAD9B7019}"/>
                        </a:ext>
                      </a:extLst>
                    </p:cNvPr>
                    <p:cNvGrpSpPr>
                      <a:grpSpLocks/>
                    </p:cNvGrpSpPr>
                    <p:nvPr/>
                  </p:nvGrpSpPr>
                  <p:grpSpPr bwMode="auto">
                    <a:xfrm>
                      <a:off x="1483625" y="1905786"/>
                      <a:ext cx="40" cy="39"/>
                      <a:chOff x="1483625" y="1905787"/>
                      <a:chExt cx="42" cy="45"/>
                    </a:xfrm>
                  </p:grpSpPr>
                  <p:sp>
                    <p:nvSpPr>
                      <p:cNvPr id="855" name="AutoShape 20">
                        <a:extLst>
                          <a:ext uri="{FF2B5EF4-FFF2-40B4-BE49-F238E27FC236}">
                            <a16:creationId xmlns:a16="http://schemas.microsoft.com/office/drawing/2014/main" id="{4689E265-5B1E-A56F-B9B4-0281AAC87ABC}"/>
                          </a:ext>
                        </a:extLst>
                      </p:cNvPr>
                      <p:cNvSpPr>
                        <a:spLocks noChangeArrowheads="1"/>
                      </p:cNvSpPr>
                      <p:nvPr/>
                    </p:nvSpPr>
                    <p:spPr bwMode="auto">
                      <a:xfrm>
                        <a:off x="148362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56" name="AutoShape 21">
                        <a:extLst>
                          <a:ext uri="{FF2B5EF4-FFF2-40B4-BE49-F238E27FC236}">
                            <a16:creationId xmlns:a16="http://schemas.microsoft.com/office/drawing/2014/main" id="{04678E7D-E86E-A024-49D2-658DBF7D1600}"/>
                          </a:ext>
                        </a:extLst>
                      </p:cNvPr>
                      <p:cNvSpPr>
                        <a:spLocks noChangeArrowheads="1"/>
                      </p:cNvSpPr>
                      <p:nvPr/>
                    </p:nvSpPr>
                    <p:spPr bwMode="auto">
                      <a:xfrm>
                        <a:off x="148362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57" name="Group 22">
                        <a:extLst>
                          <a:ext uri="{FF2B5EF4-FFF2-40B4-BE49-F238E27FC236}">
                            <a16:creationId xmlns:a16="http://schemas.microsoft.com/office/drawing/2014/main" id="{2998F30F-4ECF-6859-507E-21DED11D0BFF}"/>
                          </a:ext>
                        </a:extLst>
                      </p:cNvPr>
                      <p:cNvGrpSpPr>
                        <a:grpSpLocks/>
                      </p:cNvGrpSpPr>
                      <p:nvPr/>
                    </p:nvGrpSpPr>
                    <p:grpSpPr bwMode="auto">
                      <a:xfrm>
                        <a:off x="1483634" y="1905795"/>
                        <a:ext cx="26" cy="37"/>
                        <a:chOff x="1483634" y="1905795"/>
                        <a:chExt cx="26" cy="37"/>
                      </a:xfrm>
                    </p:grpSpPr>
                    <p:sp>
                      <p:nvSpPr>
                        <p:cNvPr id="858" name="Freeform 23">
                          <a:extLst>
                            <a:ext uri="{FF2B5EF4-FFF2-40B4-BE49-F238E27FC236}">
                              <a16:creationId xmlns:a16="http://schemas.microsoft.com/office/drawing/2014/main" id="{CA6D1786-EDD3-8BB8-14DC-BBB26B5E0D0A}"/>
                            </a:ext>
                          </a:extLst>
                        </p:cNvPr>
                        <p:cNvSpPr>
                          <a:spLocks/>
                        </p:cNvSpPr>
                        <p:nvPr/>
                      </p:nvSpPr>
                      <p:spPr bwMode="auto">
                        <a:xfrm>
                          <a:off x="148363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59" name="Oval 24">
                          <a:extLst>
                            <a:ext uri="{FF2B5EF4-FFF2-40B4-BE49-F238E27FC236}">
                              <a16:creationId xmlns:a16="http://schemas.microsoft.com/office/drawing/2014/main" id="{2364F693-AC07-7A6D-6470-450E9B6FFFD6}"/>
                            </a:ext>
                          </a:extLst>
                        </p:cNvPr>
                        <p:cNvSpPr>
                          <a:spLocks noChangeArrowheads="1"/>
                        </p:cNvSpPr>
                        <p:nvPr/>
                      </p:nvSpPr>
                      <p:spPr bwMode="auto">
                        <a:xfrm>
                          <a:off x="148365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52" name="フリーフォーム: 図形 851">
                    <a:extLst>
                      <a:ext uri="{FF2B5EF4-FFF2-40B4-BE49-F238E27FC236}">
                        <a16:creationId xmlns:a16="http://schemas.microsoft.com/office/drawing/2014/main" id="{69BD1E2E-4512-6959-2767-340A1A305902}"/>
                      </a:ext>
                    </a:extLst>
                  </p:cNvPr>
                  <p:cNvSpPr/>
                  <p:nvPr/>
                </p:nvSpPr>
                <p:spPr>
                  <a:xfrm>
                    <a:off x="1107460"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826" name="グループ化 825">
                  <a:extLst>
                    <a:ext uri="{FF2B5EF4-FFF2-40B4-BE49-F238E27FC236}">
                      <a16:creationId xmlns:a16="http://schemas.microsoft.com/office/drawing/2014/main" id="{F9E23CAE-9D67-2404-5631-AF3840C95C89}"/>
                    </a:ext>
                  </a:extLst>
                </p:cNvPr>
                <p:cNvGrpSpPr/>
                <p:nvPr/>
              </p:nvGrpSpPr>
              <p:grpSpPr>
                <a:xfrm>
                  <a:off x="710851" y="1805864"/>
                  <a:ext cx="817501" cy="169712"/>
                  <a:chOff x="710848" y="1805860"/>
                  <a:chExt cx="2188503" cy="448946"/>
                </a:xfrm>
              </p:grpSpPr>
              <p:sp>
                <p:nvSpPr>
                  <p:cNvPr id="827" name="AutoShape 15">
                    <a:extLst>
                      <a:ext uri="{FF2B5EF4-FFF2-40B4-BE49-F238E27FC236}">
                        <a16:creationId xmlns:a16="http://schemas.microsoft.com/office/drawing/2014/main" id="{85EB07E8-E23D-88F4-F3B7-447A64061D73}"/>
                      </a:ext>
                    </a:extLst>
                  </p:cNvPr>
                  <p:cNvSpPr>
                    <a:spLocks noChangeArrowheads="1"/>
                  </p:cNvSpPr>
                  <p:nvPr/>
                </p:nvSpPr>
                <p:spPr bwMode="auto">
                  <a:xfrm>
                    <a:off x="723207"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28" name="Group 17">
                    <a:extLst>
                      <a:ext uri="{FF2B5EF4-FFF2-40B4-BE49-F238E27FC236}">
                        <a16:creationId xmlns:a16="http://schemas.microsoft.com/office/drawing/2014/main" id="{5EDD9CA2-6305-B515-23DD-C6A046B62EF1}"/>
                      </a:ext>
                    </a:extLst>
                  </p:cNvPr>
                  <p:cNvGrpSpPr>
                    <a:grpSpLocks/>
                  </p:cNvGrpSpPr>
                  <p:nvPr/>
                </p:nvGrpSpPr>
                <p:grpSpPr bwMode="auto">
                  <a:xfrm>
                    <a:off x="2711637" y="2080432"/>
                    <a:ext cx="187714" cy="174374"/>
                    <a:chOff x="2711637" y="2080432"/>
                    <a:chExt cx="40" cy="48"/>
                  </a:xfrm>
                </p:grpSpPr>
                <p:sp>
                  <p:nvSpPr>
                    <p:cNvPr id="841" name="Oval 18">
                      <a:extLst>
                        <a:ext uri="{FF2B5EF4-FFF2-40B4-BE49-F238E27FC236}">
                          <a16:creationId xmlns:a16="http://schemas.microsoft.com/office/drawing/2014/main" id="{7B7985B8-D5F0-7977-7819-11FE832FC1A7}"/>
                        </a:ext>
                      </a:extLst>
                    </p:cNvPr>
                    <p:cNvSpPr>
                      <a:spLocks noChangeArrowheads="1"/>
                    </p:cNvSpPr>
                    <p:nvPr/>
                  </p:nvSpPr>
                  <p:spPr bwMode="auto">
                    <a:xfrm>
                      <a:off x="2711640"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42" name="Group 19">
                      <a:extLst>
                        <a:ext uri="{FF2B5EF4-FFF2-40B4-BE49-F238E27FC236}">
                          <a16:creationId xmlns:a16="http://schemas.microsoft.com/office/drawing/2014/main" id="{34A61A9E-80E4-D66B-22BB-E2237F565A87}"/>
                        </a:ext>
                      </a:extLst>
                    </p:cNvPr>
                    <p:cNvGrpSpPr>
                      <a:grpSpLocks/>
                    </p:cNvGrpSpPr>
                    <p:nvPr/>
                  </p:nvGrpSpPr>
                  <p:grpSpPr bwMode="auto">
                    <a:xfrm>
                      <a:off x="2711637" y="2080432"/>
                      <a:ext cx="40" cy="39"/>
                      <a:chOff x="2711637" y="2080432"/>
                      <a:chExt cx="42" cy="45"/>
                    </a:xfrm>
                  </p:grpSpPr>
                  <p:sp>
                    <p:nvSpPr>
                      <p:cNvPr id="843" name="AutoShape 20">
                        <a:extLst>
                          <a:ext uri="{FF2B5EF4-FFF2-40B4-BE49-F238E27FC236}">
                            <a16:creationId xmlns:a16="http://schemas.microsoft.com/office/drawing/2014/main" id="{86CA5309-DB6D-899C-281D-BD92ED2196A4}"/>
                          </a:ext>
                        </a:extLst>
                      </p:cNvPr>
                      <p:cNvSpPr>
                        <a:spLocks noChangeArrowheads="1"/>
                      </p:cNvSpPr>
                      <p:nvPr/>
                    </p:nvSpPr>
                    <p:spPr bwMode="auto">
                      <a:xfrm>
                        <a:off x="2711641"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44" name="AutoShape 21">
                        <a:extLst>
                          <a:ext uri="{FF2B5EF4-FFF2-40B4-BE49-F238E27FC236}">
                            <a16:creationId xmlns:a16="http://schemas.microsoft.com/office/drawing/2014/main" id="{8DAFA8C5-DE0D-28BF-ED59-9ED8F9E8F050}"/>
                          </a:ext>
                        </a:extLst>
                      </p:cNvPr>
                      <p:cNvSpPr>
                        <a:spLocks noChangeArrowheads="1"/>
                      </p:cNvSpPr>
                      <p:nvPr/>
                    </p:nvSpPr>
                    <p:spPr bwMode="auto">
                      <a:xfrm>
                        <a:off x="2711637"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45" name="Group 22">
                        <a:extLst>
                          <a:ext uri="{FF2B5EF4-FFF2-40B4-BE49-F238E27FC236}">
                            <a16:creationId xmlns:a16="http://schemas.microsoft.com/office/drawing/2014/main" id="{204F5FC3-7BCE-4EA1-7908-9D8666005BC3}"/>
                          </a:ext>
                        </a:extLst>
                      </p:cNvPr>
                      <p:cNvGrpSpPr>
                        <a:grpSpLocks/>
                      </p:cNvGrpSpPr>
                      <p:nvPr/>
                    </p:nvGrpSpPr>
                    <p:grpSpPr bwMode="auto">
                      <a:xfrm>
                        <a:off x="2711646" y="2080440"/>
                        <a:ext cx="26" cy="37"/>
                        <a:chOff x="2711646" y="2080440"/>
                        <a:chExt cx="26" cy="37"/>
                      </a:xfrm>
                    </p:grpSpPr>
                    <p:sp>
                      <p:nvSpPr>
                        <p:cNvPr id="846" name="Freeform 23">
                          <a:extLst>
                            <a:ext uri="{FF2B5EF4-FFF2-40B4-BE49-F238E27FC236}">
                              <a16:creationId xmlns:a16="http://schemas.microsoft.com/office/drawing/2014/main" id="{3443EFAD-78DE-D847-EA5F-1928C16843B1}"/>
                            </a:ext>
                          </a:extLst>
                        </p:cNvPr>
                        <p:cNvSpPr>
                          <a:spLocks/>
                        </p:cNvSpPr>
                        <p:nvPr/>
                      </p:nvSpPr>
                      <p:spPr bwMode="auto">
                        <a:xfrm>
                          <a:off x="2711646"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47" name="Oval 24">
                          <a:extLst>
                            <a:ext uri="{FF2B5EF4-FFF2-40B4-BE49-F238E27FC236}">
                              <a16:creationId xmlns:a16="http://schemas.microsoft.com/office/drawing/2014/main" id="{6FEF62B7-A3E5-F683-9723-E6FF574BBE10}"/>
                            </a:ext>
                          </a:extLst>
                        </p:cNvPr>
                        <p:cNvSpPr>
                          <a:spLocks noChangeArrowheads="1"/>
                        </p:cNvSpPr>
                        <p:nvPr/>
                      </p:nvSpPr>
                      <p:spPr bwMode="auto">
                        <a:xfrm>
                          <a:off x="2711662"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829" name="Group 25">
                    <a:extLst>
                      <a:ext uri="{FF2B5EF4-FFF2-40B4-BE49-F238E27FC236}">
                        <a16:creationId xmlns:a16="http://schemas.microsoft.com/office/drawing/2014/main" id="{A8851769-C5E5-9EA9-F6FE-6F4C5C971F33}"/>
                      </a:ext>
                    </a:extLst>
                  </p:cNvPr>
                  <p:cNvGrpSpPr>
                    <a:grpSpLocks/>
                  </p:cNvGrpSpPr>
                  <p:nvPr/>
                </p:nvGrpSpPr>
                <p:grpSpPr bwMode="auto">
                  <a:xfrm>
                    <a:off x="710848" y="2080432"/>
                    <a:ext cx="187714" cy="174374"/>
                    <a:chOff x="710848" y="2080432"/>
                    <a:chExt cx="40" cy="48"/>
                  </a:xfrm>
                </p:grpSpPr>
                <p:sp>
                  <p:nvSpPr>
                    <p:cNvPr id="834" name="Oval 26">
                      <a:extLst>
                        <a:ext uri="{FF2B5EF4-FFF2-40B4-BE49-F238E27FC236}">
                          <a16:creationId xmlns:a16="http://schemas.microsoft.com/office/drawing/2014/main" id="{A46FC20B-7573-291B-D0C8-1FC3BD48ED13}"/>
                        </a:ext>
                      </a:extLst>
                    </p:cNvPr>
                    <p:cNvSpPr>
                      <a:spLocks noChangeArrowheads="1"/>
                    </p:cNvSpPr>
                    <p:nvPr/>
                  </p:nvSpPr>
                  <p:spPr bwMode="auto">
                    <a:xfrm>
                      <a:off x="710851"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35" name="Group 27">
                      <a:extLst>
                        <a:ext uri="{FF2B5EF4-FFF2-40B4-BE49-F238E27FC236}">
                          <a16:creationId xmlns:a16="http://schemas.microsoft.com/office/drawing/2014/main" id="{9ECB59B2-2A48-C93D-68D3-4A3F5AD577AB}"/>
                        </a:ext>
                      </a:extLst>
                    </p:cNvPr>
                    <p:cNvGrpSpPr>
                      <a:grpSpLocks/>
                    </p:cNvGrpSpPr>
                    <p:nvPr/>
                  </p:nvGrpSpPr>
                  <p:grpSpPr bwMode="auto">
                    <a:xfrm>
                      <a:off x="710848" y="2080432"/>
                      <a:ext cx="40" cy="39"/>
                      <a:chOff x="710848" y="2080432"/>
                      <a:chExt cx="42" cy="45"/>
                    </a:xfrm>
                  </p:grpSpPr>
                  <p:sp>
                    <p:nvSpPr>
                      <p:cNvPr id="836" name="AutoShape 28">
                        <a:extLst>
                          <a:ext uri="{FF2B5EF4-FFF2-40B4-BE49-F238E27FC236}">
                            <a16:creationId xmlns:a16="http://schemas.microsoft.com/office/drawing/2014/main" id="{D7FC0C15-7385-56A5-0642-9254FA0988CF}"/>
                          </a:ext>
                        </a:extLst>
                      </p:cNvPr>
                      <p:cNvSpPr>
                        <a:spLocks noChangeArrowheads="1"/>
                      </p:cNvSpPr>
                      <p:nvPr/>
                    </p:nvSpPr>
                    <p:spPr bwMode="auto">
                      <a:xfrm>
                        <a:off x="710852"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37" name="AutoShape 29">
                        <a:extLst>
                          <a:ext uri="{FF2B5EF4-FFF2-40B4-BE49-F238E27FC236}">
                            <a16:creationId xmlns:a16="http://schemas.microsoft.com/office/drawing/2014/main" id="{53E1F378-5A34-0EDD-A44D-C3B77211330E}"/>
                          </a:ext>
                        </a:extLst>
                      </p:cNvPr>
                      <p:cNvSpPr>
                        <a:spLocks noChangeArrowheads="1"/>
                      </p:cNvSpPr>
                      <p:nvPr/>
                    </p:nvSpPr>
                    <p:spPr bwMode="auto">
                      <a:xfrm>
                        <a:off x="710848"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38" name="Group 30">
                        <a:extLst>
                          <a:ext uri="{FF2B5EF4-FFF2-40B4-BE49-F238E27FC236}">
                            <a16:creationId xmlns:a16="http://schemas.microsoft.com/office/drawing/2014/main" id="{8A29A1A1-49AE-13AF-1236-76D015A3E6A8}"/>
                          </a:ext>
                        </a:extLst>
                      </p:cNvPr>
                      <p:cNvGrpSpPr>
                        <a:grpSpLocks/>
                      </p:cNvGrpSpPr>
                      <p:nvPr/>
                    </p:nvGrpSpPr>
                    <p:grpSpPr bwMode="auto">
                      <a:xfrm>
                        <a:off x="710857" y="2080440"/>
                        <a:ext cx="26" cy="37"/>
                        <a:chOff x="710857" y="2080440"/>
                        <a:chExt cx="26" cy="37"/>
                      </a:xfrm>
                    </p:grpSpPr>
                    <p:sp>
                      <p:nvSpPr>
                        <p:cNvPr id="839" name="Freeform 31">
                          <a:extLst>
                            <a:ext uri="{FF2B5EF4-FFF2-40B4-BE49-F238E27FC236}">
                              <a16:creationId xmlns:a16="http://schemas.microsoft.com/office/drawing/2014/main" id="{705E00BA-7B07-0770-A769-654B1961A88D}"/>
                            </a:ext>
                          </a:extLst>
                        </p:cNvPr>
                        <p:cNvSpPr>
                          <a:spLocks/>
                        </p:cNvSpPr>
                        <p:nvPr/>
                      </p:nvSpPr>
                      <p:spPr bwMode="auto">
                        <a:xfrm>
                          <a:off x="710857"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40" name="Oval 32">
                          <a:extLst>
                            <a:ext uri="{FF2B5EF4-FFF2-40B4-BE49-F238E27FC236}">
                              <a16:creationId xmlns:a16="http://schemas.microsoft.com/office/drawing/2014/main" id="{FFF02559-DA49-0E7C-A9BB-ED08BF03EF7C}"/>
                            </a:ext>
                          </a:extLst>
                        </p:cNvPr>
                        <p:cNvSpPr>
                          <a:spLocks noChangeArrowheads="1"/>
                        </p:cNvSpPr>
                        <p:nvPr/>
                      </p:nvSpPr>
                      <p:spPr bwMode="auto">
                        <a:xfrm>
                          <a:off x="710873"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30" name="Freeform 42">
                    <a:extLst>
                      <a:ext uri="{FF2B5EF4-FFF2-40B4-BE49-F238E27FC236}">
                        <a16:creationId xmlns:a16="http://schemas.microsoft.com/office/drawing/2014/main" id="{62B91620-AB77-27C4-F859-6423DFE2B4DF}"/>
                      </a:ext>
                    </a:extLst>
                  </p:cNvPr>
                  <p:cNvSpPr>
                    <a:spLocks/>
                  </p:cNvSpPr>
                  <p:nvPr/>
                </p:nvSpPr>
                <p:spPr bwMode="auto">
                  <a:xfrm rot="10800000" flipH="1">
                    <a:off x="2701867"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31" name="AutoShape 15">
                    <a:extLst>
                      <a:ext uri="{FF2B5EF4-FFF2-40B4-BE49-F238E27FC236}">
                        <a16:creationId xmlns:a16="http://schemas.microsoft.com/office/drawing/2014/main" id="{273909D2-D438-C8B8-4573-C94AC5695856}"/>
                      </a:ext>
                    </a:extLst>
                  </p:cNvPr>
                  <p:cNvSpPr>
                    <a:spLocks noChangeArrowheads="1"/>
                  </p:cNvSpPr>
                  <p:nvPr/>
                </p:nvSpPr>
                <p:spPr bwMode="auto">
                  <a:xfrm>
                    <a:off x="2780607"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32" name="Freeform 42">
                    <a:extLst>
                      <a:ext uri="{FF2B5EF4-FFF2-40B4-BE49-F238E27FC236}">
                        <a16:creationId xmlns:a16="http://schemas.microsoft.com/office/drawing/2014/main" id="{FE48FBAA-BE48-6856-EE37-53C57BA3CF77}"/>
                      </a:ext>
                    </a:extLst>
                  </p:cNvPr>
                  <p:cNvSpPr>
                    <a:spLocks/>
                  </p:cNvSpPr>
                  <p:nvPr/>
                </p:nvSpPr>
                <p:spPr bwMode="auto">
                  <a:xfrm rot="10800000">
                    <a:off x="834332"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33" name="AutoShape 10">
                    <a:extLst>
                      <a:ext uri="{FF2B5EF4-FFF2-40B4-BE49-F238E27FC236}">
                        <a16:creationId xmlns:a16="http://schemas.microsoft.com/office/drawing/2014/main" id="{F91CBE0C-C1F9-FFBB-1A98-6A4ACD67FD73}"/>
                      </a:ext>
                    </a:extLst>
                  </p:cNvPr>
                  <p:cNvSpPr>
                    <a:spLocks noChangeArrowheads="1"/>
                  </p:cNvSpPr>
                  <p:nvPr/>
                </p:nvSpPr>
                <p:spPr bwMode="auto">
                  <a:xfrm>
                    <a:off x="712730"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823" name="正方形/長方形 822">
                <a:extLst>
                  <a:ext uri="{FF2B5EF4-FFF2-40B4-BE49-F238E27FC236}">
                    <a16:creationId xmlns:a16="http://schemas.microsoft.com/office/drawing/2014/main" id="{35F6EC3D-40B8-8781-63F3-7CB47888EBCC}"/>
                  </a:ext>
                </a:extLst>
              </p:cNvPr>
              <p:cNvSpPr/>
              <p:nvPr/>
            </p:nvSpPr>
            <p:spPr>
              <a:xfrm>
                <a:off x="2007314" y="5188923"/>
                <a:ext cx="217714"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867" name="グループ化 866">
              <a:extLst>
                <a:ext uri="{FF2B5EF4-FFF2-40B4-BE49-F238E27FC236}">
                  <a16:creationId xmlns:a16="http://schemas.microsoft.com/office/drawing/2014/main" id="{12F9BA1E-9DCF-C8AE-4947-0AACB60D0242}"/>
                </a:ext>
              </a:extLst>
            </p:cNvPr>
            <p:cNvGrpSpPr/>
            <p:nvPr/>
          </p:nvGrpSpPr>
          <p:grpSpPr>
            <a:xfrm>
              <a:off x="-6100" y="4615827"/>
              <a:ext cx="1727563" cy="762005"/>
              <a:chOff x="1324779" y="5173683"/>
              <a:chExt cx="1727563" cy="762005"/>
            </a:xfrm>
          </p:grpSpPr>
          <p:grpSp>
            <p:nvGrpSpPr>
              <p:cNvPr id="868" name="グループ化 867">
                <a:extLst>
                  <a:ext uri="{FF2B5EF4-FFF2-40B4-BE49-F238E27FC236}">
                    <a16:creationId xmlns:a16="http://schemas.microsoft.com/office/drawing/2014/main" id="{1F3FFBB4-1025-F6EF-A118-78607F941FDC}"/>
                  </a:ext>
                </a:extLst>
              </p:cNvPr>
              <p:cNvGrpSpPr/>
              <p:nvPr/>
            </p:nvGrpSpPr>
            <p:grpSpPr>
              <a:xfrm>
                <a:off x="1324779" y="5173683"/>
                <a:ext cx="1727563" cy="762005"/>
                <a:chOff x="216625" y="1231174"/>
                <a:chExt cx="1905000" cy="744402"/>
              </a:xfrm>
            </p:grpSpPr>
            <p:pic>
              <p:nvPicPr>
                <p:cNvPr id="870" name="図 869">
                  <a:extLst>
                    <a:ext uri="{FF2B5EF4-FFF2-40B4-BE49-F238E27FC236}">
                      <a16:creationId xmlns:a16="http://schemas.microsoft.com/office/drawing/2014/main" id="{B42F211A-42BB-BCA0-A7E1-A11E7EDDFE1E}"/>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216625" y="1231174"/>
                  <a:ext cx="1905000" cy="716280"/>
                </a:xfrm>
                <a:prstGeom prst="rect">
                  <a:avLst/>
                </a:prstGeom>
                <a:ln w="6350">
                  <a:noFill/>
                </a:ln>
              </p:spPr>
            </p:pic>
            <p:grpSp>
              <p:nvGrpSpPr>
                <p:cNvPr id="871" name="グループ化 870">
                  <a:extLst>
                    <a:ext uri="{FF2B5EF4-FFF2-40B4-BE49-F238E27FC236}">
                      <a16:creationId xmlns:a16="http://schemas.microsoft.com/office/drawing/2014/main" id="{35B65818-2117-1EF9-4317-A02EBD320B3D}"/>
                    </a:ext>
                  </a:extLst>
                </p:cNvPr>
                <p:cNvGrpSpPr/>
                <p:nvPr/>
              </p:nvGrpSpPr>
              <p:grpSpPr>
                <a:xfrm>
                  <a:off x="802662" y="1844825"/>
                  <a:ext cx="622852" cy="124111"/>
                  <a:chOff x="802661" y="1844827"/>
                  <a:chExt cx="2598419" cy="421997"/>
                </a:xfrm>
              </p:grpSpPr>
              <p:grpSp>
                <p:nvGrpSpPr>
                  <p:cNvPr id="894" name="Group 17">
                    <a:extLst>
                      <a:ext uri="{FF2B5EF4-FFF2-40B4-BE49-F238E27FC236}">
                        <a16:creationId xmlns:a16="http://schemas.microsoft.com/office/drawing/2014/main" id="{E0357F42-8BD2-BA78-78DA-0C740F7774F4}"/>
                      </a:ext>
                    </a:extLst>
                  </p:cNvPr>
                  <p:cNvGrpSpPr>
                    <a:grpSpLocks/>
                  </p:cNvGrpSpPr>
                  <p:nvPr/>
                </p:nvGrpSpPr>
                <p:grpSpPr bwMode="auto">
                  <a:xfrm>
                    <a:off x="2489465" y="1947894"/>
                    <a:ext cx="294396" cy="318930"/>
                    <a:chOff x="2489465" y="1905786"/>
                    <a:chExt cx="40" cy="49"/>
                  </a:xfrm>
                </p:grpSpPr>
                <p:sp>
                  <p:nvSpPr>
                    <p:cNvPr id="906" name="Oval 18">
                      <a:extLst>
                        <a:ext uri="{FF2B5EF4-FFF2-40B4-BE49-F238E27FC236}">
                          <a16:creationId xmlns:a16="http://schemas.microsoft.com/office/drawing/2014/main" id="{96E701C0-4735-ED97-04E4-544E96414ECB}"/>
                        </a:ext>
                      </a:extLst>
                    </p:cNvPr>
                    <p:cNvSpPr>
                      <a:spLocks noChangeArrowheads="1"/>
                    </p:cNvSpPr>
                    <p:nvPr/>
                  </p:nvSpPr>
                  <p:spPr bwMode="auto">
                    <a:xfrm>
                      <a:off x="248946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07" name="Group 19">
                      <a:extLst>
                        <a:ext uri="{FF2B5EF4-FFF2-40B4-BE49-F238E27FC236}">
                          <a16:creationId xmlns:a16="http://schemas.microsoft.com/office/drawing/2014/main" id="{2B8C597B-D9F8-7CA0-6C72-1BA554E5A451}"/>
                        </a:ext>
                      </a:extLst>
                    </p:cNvPr>
                    <p:cNvGrpSpPr>
                      <a:grpSpLocks/>
                    </p:cNvGrpSpPr>
                    <p:nvPr/>
                  </p:nvGrpSpPr>
                  <p:grpSpPr bwMode="auto">
                    <a:xfrm>
                      <a:off x="2489465" y="1905786"/>
                      <a:ext cx="40" cy="39"/>
                      <a:chOff x="2489465" y="1905787"/>
                      <a:chExt cx="42" cy="45"/>
                    </a:xfrm>
                  </p:grpSpPr>
                  <p:sp>
                    <p:nvSpPr>
                      <p:cNvPr id="908" name="AutoShape 20">
                        <a:extLst>
                          <a:ext uri="{FF2B5EF4-FFF2-40B4-BE49-F238E27FC236}">
                            <a16:creationId xmlns:a16="http://schemas.microsoft.com/office/drawing/2014/main" id="{F2B91B24-CEB8-779E-24EB-D3086B28BFE7}"/>
                          </a:ext>
                        </a:extLst>
                      </p:cNvPr>
                      <p:cNvSpPr>
                        <a:spLocks noChangeArrowheads="1"/>
                      </p:cNvSpPr>
                      <p:nvPr/>
                    </p:nvSpPr>
                    <p:spPr bwMode="auto">
                      <a:xfrm>
                        <a:off x="248946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09" name="AutoShape 21">
                        <a:extLst>
                          <a:ext uri="{FF2B5EF4-FFF2-40B4-BE49-F238E27FC236}">
                            <a16:creationId xmlns:a16="http://schemas.microsoft.com/office/drawing/2014/main" id="{5B596CA2-C48F-2B06-7D55-8666CFBA5F02}"/>
                          </a:ext>
                        </a:extLst>
                      </p:cNvPr>
                      <p:cNvSpPr>
                        <a:spLocks noChangeArrowheads="1"/>
                      </p:cNvSpPr>
                      <p:nvPr/>
                    </p:nvSpPr>
                    <p:spPr bwMode="auto">
                      <a:xfrm>
                        <a:off x="248946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10" name="Group 22">
                        <a:extLst>
                          <a:ext uri="{FF2B5EF4-FFF2-40B4-BE49-F238E27FC236}">
                            <a16:creationId xmlns:a16="http://schemas.microsoft.com/office/drawing/2014/main" id="{464A1BB4-528D-53A6-672A-90A1261BEF49}"/>
                          </a:ext>
                        </a:extLst>
                      </p:cNvPr>
                      <p:cNvGrpSpPr>
                        <a:grpSpLocks/>
                      </p:cNvGrpSpPr>
                      <p:nvPr/>
                    </p:nvGrpSpPr>
                    <p:grpSpPr bwMode="auto">
                      <a:xfrm>
                        <a:off x="2489474" y="1905795"/>
                        <a:ext cx="26" cy="37"/>
                        <a:chOff x="2489474" y="1905795"/>
                        <a:chExt cx="26" cy="37"/>
                      </a:xfrm>
                    </p:grpSpPr>
                    <p:sp>
                      <p:nvSpPr>
                        <p:cNvPr id="911" name="Freeform 23">
                          <a:extLst>
                            <a:ext uri="{FF2B5EF4-FFF2-40B4-BE49-F238E27FC236}">
                              <a16:creationId xmlns:a16="http://schemas.microsoft.com/office/drawing/2014/main" id="{6C0085C9-43B1-8168-5424-ECDD1B9F4F56}"/>
                            </a:ext>
                          </a:extLst>
                        </p:cNvPr>
                        <p:cNvSpPr>
                          <a:spLocks/>
                        </p:cNvSpPr>
                        <p:nvPr/>
                      </p:nvSpPr>
                      <p:spPr bwMode="auto">
                        <a:xfrm>
                          <a:off x="248947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12" name="Oval 24">
                          <a:extLst>
                            <a:ext uri="{FF2B5EF4-FFF2-40B4-BE49-F238E27FC236}">
                              <a16:creationId xmlns:a16="http://schemas.microsoft.com/office/drawing/2014/main" id="{D4F0E24B-1E84-CDDB-EA23-B521269790F6}"/>
                            </a:ext>
                          </a:extLst>
                        </p:cNvPr>
                        <p:cNvSpPr>
                          <a:spLocks noChangeArrowheads="1"/>
                        </p:cNvSpPr>
                        <p:nvPr/>
                      </p:nvSpPr>
                      <p:spPr bwMode="auto">
                        <a:xfrm>
                          <a:off x="248949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95" name="AutoShape 33">
                    <a:extLst>
                      <a:ext uri="{FF2B5EF4-FFF2-40B4-BE49-F238E27FC236}">
                        <a16:creationId xmlns:a16="http://schemas.microsoft.com/office/drawing/2014/main" id="{5A507A33-8F87-4644-412E-4A46B7EA3060}"/>
                      </a:ext>
                    </a:extLst>
                  </p:cNvPr>
                  <p:cNvSpPr>
                    <a:spLocks noChangeArrowheads="1"/>
                  </p:cNvSpPr>
                  <p:nvPr/>
                </p:nvSpPr>
                <p:spPr bwMode="auto">
                  <a:xfrm>
                    <a:off x="3195341"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96" name="AutoShape 33">
                    <a:extLst>
                      <a:ext uri="{FF2B5EF4-FFF2-40B4-BE49-F238E27FC236}">
                        <a16:creationId xmlns:a16="http://schemas.microsoft.com/office/drawing/2014/main" id="{6BEFFCCF-6233-C776-8FCE-40B2BFAD7968}"/>
                      </a:ext>
                    </a:extLst>
                  </p:cNvPr>
                  <p:cNvSpPr>
                    <a:spLocks noChangeArrowheads="1"/>
                  </p:cNvSpPr>
                  <p:nvPr/>
                </p:nvSpPr>
                <p:spPr bwMode="auto">
                  <a:xfrm>
                    <a:off x="802661"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97" name="Group 17">
                    <a:extLst>
                      <a:ext uri="{FF2B5EF4-FFF2-40B4-BE49-F238E27FC236}">
                        <a16:creationId xmlns:a16="http://schemas.microsoft.com/office/drawing/2014/main" id="{90E912C0-3443-A597-5B35-FE6A7E927629}"/>
                      </a:ext>
                    </a:extLst>
                  </p:cNvPr>
                  <p:cNvGrpSpPr>
                    <a:grpSpLocks/>
                  </p:cNvGrpSpPr>
                  <p:nvPr/>
                </p:nvGrpSpPr>
                <p:grpSpPr bwMode="auto">
                  <a:xfrm>
                    <a:off x="1483625" y="1947894"/>
                    <a:ext cx="294396" cy="318930"/>
                    <a:chOff x="1483625" y="1905786"/>
                    <a:chExt cx="40" cy="49"/>
                  </a:xfrm>
                </p:grpSpPr>
                <p:sp>
                  <p:nvSpPr>
                    <p:cNvPr id="899" name="Oval 18">
                      <a:extLst>
                        <a:ext uri="{FF2B5EF4-FFF2-40B4-BE49-F238E27FC236}">
                          <a16:creationId xmlns:a16="http://schemas.microsoft.com/office/drawing/2014/main" id="{28221EB9-5110-E336-FC3E-90BDF07B030C}"/>
                        </a:ext>
                      </a:extLst>
                    </p:cNvPr>
                    <p:cNvSpPr>
                      <a:spLocks noChangeArrowheads="1"/>
                    </p:cNvSpPr>
                    <p:nvPr/>
                  </p:nvSpPr>
                  <p:spPr bwMode="auto">
                    <a:xfrm>
                      <a:off x="148362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00" name="Group 19">
                      <a:extLst>
                        <a:ext uri="{FF2B5EF4-FFF2-40B4-BE49-F238E27FC236}">
                          <a16:creationId xmlns:a16="http://schemas.microsoft.com/office/drawing/2014/main" id="{966F14F0-6C6C-7DB0-144C-2777645F09A3}"/>
                        </a:ext>
                      </a:extLst>
                    </p:cNvPr>
                    <p:cNvGrpSpPr>
                      <a:grpSpLocks/>
                    </p:cNvGrpSpPr>
                    <p:nvPr/>
                  </p:nvGrpSpPr>
                  <p:grpSpPr bwMode="auto">
                    <a:xfrm>
                      <a:off x="1483625" y="1905786"/>
                      <a:ext cx="40" cy="39"/>
                      <a:chOff x="1483625" y="1905787"/>
                      <a:chExt cx="42" cy="45"/>
                    </a:xfrm>
                  </p:grpSpPr>
                  <p:sp>
                    <p:nvSpPr>
                      <p:cNvPr id="901" name="AutoShape 20">
                        <a:extLst>
                          <a:ext uri="{FF2B5EF4-FFF2-40B4-BE49-F238E27FC236}">
                            <a16:creationId xmlns:a16="http://schemas.microsoft.com/office/drawing/2014/main" id="{341753FA-DFE8-D4F6-69AB-961BF287F13B}"/>
                          </a:ext>
                        </a:extLst>
                      </p:cNvPr>
                      <p:cNvSpPr>
                        <a:spLocks noChangeArrowheads="1"/>
                      </p:cNvSpPr>
                      <p:nvPr/>
                    </p:nvSpPr>
                    <p:spPr bwMode="auto">
                      <a:xfrm>
                        <a:off x="148362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02" name="AutoShape 21">
                        <a:extLst>
                          <a:ext uri="{FF2B5EF4-FFF2-40B4-BE49-F238E27FC236}">
                            <a16:creationId xmlns:a16="http://schemas.microsoft.com/office/drawing/2014/main" id="{BAAD02AB-F239-C247-6B3A-A4FD00B010ED}"/>
                          </a:ext>
                        </a:extLst>
                      </p:cNvPr>
                      <p:cNvSpPr>
                        <a:spLocks noChangeArrowheads="1"/>
                      </p:cNvSpPr>
                      <p:nvPr/>
                    </p:nvSpPr>
                    <p:spPr bwMode="auto">
                      <a:xfrm>
                        <a:off x="148362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03" name="Group 22">
                        <a:extLst>
                          <a:ext uri="{FF2B5EF4-FFF2-40B4-BE49-F238E27FC236}">
                            <a16:creationId xmlns:a16="http://schemas.microsoft.com/office/drawing/2014/main" id="{96F1B746-61B6-04A2-4F49-604E7221369F}"/>
                          </a:ext>
                        </a:extLst>
                      </p:cNvPr>
                      <p:cNvGrpSpPr>
                        <a:grpSpLocks/>
                      </p:cNvGrpSpPr>
                      <p:nvPr/>
                    </p:nvGrpSpPr>
                    <p:grpSpPr bwMode="auto">
                      <a:xfrm>
                        <a:off x="1483634" y="1905795"/>
                        <a:ext cx="26" cy="37"/>
                        <a:chOff x="1483634" y="1905795"/>
                        <a:chExt cx="26" cy="37"/>
                      </a:xfrm>
                    </p:grpSpPr>
                    <p:sp>
                      <p:nvSpPr>
                        <p:cNvPr id="904" name="Freeform 23">
                          <a:extLst>
                            <a:ext uri="{FF2B5EF4-FFF2-40B4-BE49-F238E27FC236}">
                              <a16:creationId xmlns:a16="http://schemas.microsoft.com/office/drawing/2014/main" id="{E342FD35-1709-8030-8F8D-5E9C7D1937BB}"/>
                            </a:ext>
                          </a:extLst>
                        </p:cNvPr>
                        <p:cNvSpPr>
                          <a:spLocks/>
                        </p:cNvSpPr>
                        <p:nvPr/>
                      </p:nvSpPr>
                      <p:spPr bwMode="auto">
                        <a:xfrm>
                          <a:off x="148363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05" name="Oval 24">
                          <a:extLst>
                            <a:ext uri="{FF2B5EF4-FFF2-40B4-BE49-F238E27FC236}">
                              <a16:creationId xmlns:a16="http://schemas.microsoft.com/office/drawing/2014/main" id="{D794F1E9-A917-BB13-F96C-C82A17F3E0EE}"/>
                            </a:ext>
                          </a:extLst>
                        </p:cNvPr>
                        <p:cNvSpPr>
                          <a:spLocks noChangeArrowheads="1"/>
                        </p:cNvSpPr>
                        <p:nvPr/>
                      </p:nvSpPr>
                      <p:spPr bwMode="auto">
                        <a:xfrm>
                          <a:off x="148365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98" name="フリーフォーム: 図形 897">
                    <a:extLst>
                      <a:ext uri="{FF2B5EF4-FFF2-40B4-BE49-F238E27FC236}">
                        <a16:creationId xmlns:a16="http://schemas.microsoft.com/office/drawing/2014/main" id="{F3E887A6-2CF0-6DA6-FE59-E967B9DBBC50}"/>
                      </a:ext>
                    </a:extLst>
                  </p:cNvPr>
                  <p:cNvSpPr/>
                  <p:nvPr/>
                </p:nvSpPr>
                <p:spPr>
                  <a:xfrm>
                    <a:off x="1107460"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872" name="グループ化 871">
                  <a:extLst>
                    <a:ext uri="{FF2B5EF4-FFF2-40B4-BE49-F238E27FC236}">
                      <a16:creationId xmlns:a16="http://schemas.microsoft.com/office/drawing/2014/main" id="{11A232B7-6775-DBDA-6173-254FB6ACAA9C}"/>
                    </a:ext>
                  </a:extLst>
                </p:cNvPr>
                <p:cNvGrpSpPr/>
                <p:nvPr/>
              </p:nvGrpSpPr>
              <p:grpSpPr>
                <a:xfrm>
                  <a:off x="710851" y="1805864"/>
                  <a:ext cx="817501" cy="169712"/>
                  <a:chOff x="710848" y="1805860"/>
                  <a:chExt cx="2188503" cy="448946"/>
                </a:xfrm>
              </p:grpSpPr>
              <p:sp>
                <p:nvSpPr>
                  <p:cNvPr id="873" name="AutoShape 15">
                    <a:extLst>
                      <a:ext uri="{FF2B5EF4-FFF2-40B4-BE49-F238E27FC236}">
                        <a16:creationId xmlns:a16="http://schemas.microsoft.com/office/drawing/2014/main" id="{4CAF70FB-B29D-4B1C-84DA-006EB3A0AE13}"/>
                      </a:ext>
                    </a:extLst>
                  </p:cNvPr>
                  <p:cNvSpPr>
                    <a:spLocks noChangeArrowheads="1"/>
                  </p:cNvSpPr>
                  <p:nvPr/>
                </p:nvSpPr>
                <p:spPr bwMode="auto">
                  <a:xfrm>
                    <a:off x="723207"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74" name="Group 17">
                    <a:extLst>
                      <a:ext uri="{FF2B5EF4-FFF2-40B4-BE49-F238E27FC236}">
                        <a16:creationId xmlns:a16="http://schemas.microsoft.com/office/drawing/2014/main" id="{0E66CCA1-BA4B-E379-0FEA-EABE37F846F8}"/>
                      </a:ext>
                    </a:extLst>
                  </p:cNvPr>
                  <p:cNvGrpSpPr>
                    <a:grpSpLocks/>
                  </p:cNvGrpSpPr>
                  <p:nvPr/>
                </p:nvGrpSpPr>
                <p:grpSpPr bwMode="auto">
                  <a:xfrm>
                    <a:off x="2711637" y="2080432"/>
                    <a:ext cx="187714" cy="174374"/>
                    <a:chOff x="2711637" y="2080432"/>
                    <a:chExt cx="40" cy="48"/>
                  </a:xfrm>
                </p:grpSpPr>
                <p:sp>
                  <p:nvSpPr>
                    <p:cNvPr id="887" name="Oval 18">
                      <a:extLst>
                        <a:ext uri="{FF2B5EF4-FFF2-40B4-BE49-F238E27FC236}">
                          <a16:creationId xmlns:a16="http://schemas.microsoft.com/office/drawing/2014/main" id="{A0F7AD5B-39F9-D507-11A3-93E07C977A1C}"/>
                        </a:ext>
                      </a:extLst>
                    </p:cNvPr>
                    <p:cNvSpPr>
                      <a:spLocks noChangeArrowheads="1"/>
                    </p:cNvSpPr>
                    <p:nvPr/>
                  </p:nvSpPr>
                  <p:spPr bwMode="auto">
                    <a:xfrm>
                      <a:off x="2711640"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88" name="Group 19">
                      <a:extLst>
                        <a:ext uri="{FF2B5EF4-FFF2-40B4-BE49-F238E27FC236}">
                          <a16:creationId xmlns:a16="http://schemas.microsoft.com/office/drawing/2014/main" id="{0CC2A4BF-8A9E-50FD-9030-699E5EFBF0A3}"/>
                        </a:ext>
                      </a:extLst>
                    </p:cNvPr>
                    <p:cNvGrpSpPr>
                      <a:grpSpLocks/>
                    </p:cNvGrpSpPr>
                    <p:nvPr/>
                  </p:nvGrpSpPr>
                  <p:grpSpPr bwMode="auto">
                    <a:xfrm>
                      <a:off x="2711637" y="2080432"/>
                      <a:ext cx="40" cy="39"/>
                      <a:chOff x="2711637" y="2080432"/>
                      <a:chExt cx="42" cy="45"/>
                    </a:xfrm>
                  </p:grpSpPr>
                  <p:sp>
                    <p:nvSpPr>
                      <p:cNvPr id="889" name="AutoShape 20">
                        <a:extLst>
                          <a:ext uri="{FF2B5EF4-FFF2-40B4-BE49-F238E27FC236}">
                            <a16:creationId xmlns:a16="http://schemas.microsoft.com/office/drawing/2014/main" id="{C5152DAD-8F48-8A92-4BAA-E5CADCE01BFE}"/>
                          </a:ext>
                        </a:extLst>
                      </p:cNvPr>
                      <p:cNvSpPr>
                        <a:spLocks noChangeArrowheads="1"/>
                      </p:cNvSpPr>
                      <p:nvPr/>
                    </p:nvSpPr>
                    <p:spPr bwMode="auto">
                      <a:xfrm>
                        <a:off x="2711641"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90" name="AutoShape 21">
                        <a:extLst>
                          <a:ext uri="{FF2B5EF4-FFF2-40B4-BE49-F238E27FC236}">
                            <a16:creationId xmlns:a16="http://schemas.microsoft.com/office/drawing/2014/main" id="{B7A86E07-7212-BF5D-A357-1FF49508D625}"/>
                          </a:ext>
                        </a:extLst>
                      </p:cNvPr>
                      <p:cNvSpPr>
                        <a:spLocks noChangeArrowheads="1"/>
                      </p:cNvSpPr>
                      <p:nvPr/>
                    </p:nvSpPr>
                    <p:spPr bwMode="auto">
                      <a:xfrm>
                        <a:off x="2711637"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91" name="Group 22">
                        <a:extLst>
                          <a:ext uri="{FF2B5EF4-FFF2-40B4-BE49-F238E27FC236}">
                            <a16:creationId xmlns:a16="http://schemas.microsoft.com/office/drawing/2014/main" id="{1C810F0B-884D-2459-03F8-4FBE508EEF57}"/>
                          </a:ext>
                        </a:extLst>
                      </p:cNvPr>
                      <p:cNvGrpSpPr>
                        <a:grpSpLocks/>
                      </p:cNvGrpSpPr>
                      <p:nvPr/>
                    </p:nvGrpSpPr>
                    <p:grpSpPr bwMode="auto">
                      <a:xfrm>
                        <a:off x="2711646" y="2080440"/>
                        <a:ext cx="26" cy="37"/>
                        <a:chOff x="2711646" y="2080440"/>
                        <a:chExt cx="26" cy="37"/>
                      </a:xfrm>
                    </p:grpSpPr>
                    <p:sp>
                      <p:nvSpPr>
                        <p:cNvPr id="892" name="Freeform 23">
                          <a:extLst>
                            <a:ext uri="{FF2B5EF4-FFF2-40B4-BE49-F238E27FC236}">
                              <a16:creationId xmlns:a16="http://schemas.microsoft.com/office/drawing/2014/main" id="{1A16C074-0CEF-C1EE-4F91-9F744D0E90E3}"/>
                            </a:ext>
                          </a:extLst>
                        </p:cNvPr>
                        <p:cNvSpPr>
                          <a:spLocks/>
                        </p:cNvSpPr>
                        <p:nvPr/>
                      </p:nvSpPr>
                      <p:spPr bwMode="auto">
                        <a:xfrm>
                          <a:off x="2711646"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93" name="Oval 24">
                          <a:extLst>
                            <a:ext uri="{FF2B5EF4-FFF2-40B4-BE49-F238E27FC236}">
                              <a16:creationId xmlns:a16="http://schemas.microsoft.com/office/drawing/2014/main" id="{854FCAAC-A6B5-F5D3-FEAE-411A290915BA}"/>
                            </a:ext>
                          </a:extLst>
                        </p:cNvPr>
                        <p:cNvSpPr>
                          <a:spLocks noChangeArrowheads="1"/>
                        </p:cNvSpPr>
                        <p:nvPr/>
                      </p:nvSpPr>
                      <p:spPr bwMode="auto">
                        <a:xfrm>
                          <a:off x="2711662"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875" name="Group 25">
                    <a:extLst>
                      <a:ext uri="{FF2B5EF4-FFF2-40B4-BE49-F238E27FC236}">
                        <a16:creationId xmlns:a16="http://schemas.microsoft.com/office/drawing/2014/main" id="{6B2D0000-125B-080A-BDF5-B0998B2E38E6}"/>
                      </a:ext>
                    </a:extLst>
                  </p:cNvPr>
                  <p:cNvGrpSpPr>
                    <a:grpSpLocks/>
                  </p:cNvGrpSpPr>
                  <p:nvPr/>
                </p:nvGrpSpPr>
                <p:grpSpPr bwMode="auto">
                  <a:xfrm>
                    <a:off x="710848" y="2080432"/>
                    <a:ext cx="187714" cy="174374"/>
                    <a:chOff x="710848" y="2080432"/>
                    <a:chExt cx="40" cy="48"/>
                  </a:xfrm>
                </p:grpSpPr>
                <p:sp>
                  <p:nvSpPr>
                    <p:cNvPr id="880" name="Oval 26">
                      <a:extLst>
                        <a:ext uri="{FF2B5EF4-FFF2-40B4-BE49-F238E27FC236}">
                          <a16:creationId xmlns:a16="http://schemas.microsoft.com/office/drawing/2014/main" id="{547F8A13-984E-22E0-EC86-FD24D04D6D8F}"/>
                        </a:ext>
                      </a:extLst>
                    </p:cNvPr>
                    <p:cNvSpPr>
                      <a:spLocks noChangeArrowheads="1"/>
                    </p:cNvSpPr>
                    <p:nvPr/>
                  </p:nvSpPr>
                  <p:spPr bwMode="auto">
                    <a:xfrm>
                      <a:off x="710851"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81" name="Group 27">
                      <a:extLst>
                        <a:ext uri="{FF2B5EF4-FFF2-40B4-BE49-F238E27FC236}">
                          <a16:creationId xmlns:a16="http://schemas.microsoft.com/office/drawing/2014/main" id="{BE20F4B6-BB6E-CB21-248D-5FF61F9CE9F2}"/>
                        </a:ext>
                      </a:extLst>
                    </p:cNvPr>
                    <p:cNvGrpSpPr>
                      <a:grpSpLocks/>
                    </p:cNvGrpSpPr>
                    <p:nvPr/>
                  </p:nvGrpSpPr>
                  <p:grpSpPr bwMode="auto">
                    <a:xfrm>
                      <a:off x="710848" y="2080432"/>
                      <a:ext cx="40" cy="39"/>
                      <a:chOff x="710848" y="2080432"/>
                      <a:chExt cx="42" cy="45"/>
                    </a:xfrm>
                  </p:grpSpPr>
                  <p:sp>
                    <p:nvSpPr>
                      <p:cNvPr id="882" name="AutoShape 28">
                        <a:extLst>
                          <a:ext uri="{FF2B5EF4-FFF2-40B4-BE49-F238E27FC236}">
                            <a16:creationId xmlns:a16="http://schemas.microsoft.com/office/drawing/2014/main" id="{11093506-A4DE-121C-3471-B84309119C2B}"/>
                          </a:ext>
                        </a:extLst>
                      </p:cNvPr>
                      <p:cNvSpPr>
                        <a:spLocks noChangeArrowheads="1"/>
                      </p:cNvSpPr>
                      <p:nvPr/>
                    </p:nvSpPr>
                    <p:spPr bwMode="auto">
                      <a:xfrm>
                        <a:off x="710852"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83" name="AutoShape 29">
                        <a:extLst>
                          <a:ext uri="{FF2B5EF4-FFF2-40B4-BE49-F238E27FC236}">
                            <a16:creationId xmlns:a16="http://schemas.microsoft.com/office/drawing/2014/main" id="{1FFD0F4D-B0BA-F238-1E31-8933C1EA5366}"/>
                          </a:ext>
                        </a:extLst>
                      </p:cNvPr>
                      <p:cNvSpPr>
                        <a:spLocks noChangeArrowheads="1"/>
                      </p:cNvSpPr>
                      <p:nvPr/>
                    </p:nvSpPr>
                    <p:spPr bwMode="auto">
                      <a:xfrm>
                        <a:off x="710848"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84" name="Group 30">
                        <a:extLst>
                          <a:ext uri="{FF2B5EF4-FFF2-40B4-BE49-F238E27FC236}">
                            <a16:creationId xmlns:a16="http://schemas.microsoft.com/office/drawing/2014/main" id="{813C296F-635C-F67C-D872-0D052B24C4A6}"/>
                          </a:ext>
                        </a:extLst>
                      </p:cNvPr>
                      <p:cNvGrpSpPr>
                        <a:grpSpLocks/>
                      </p:cNvGrpSpPr>
                      <p:nvPr/>
                    </p:nvGrpSpPr>
                    <p:grpSpPr bwMode="auto">
                      <a:xfrm>
                        <a:off x="710857" y="2080440"/>
                        <a:ext cx="26" cy="37"/>
                        <a:chOff x="710857" y="2080440"/>
                        <a:chExt cx="26" cy="37"/>
                      </a:xfrm>
                    </p:grpSpPr>
                    <p:sp>
                      <p:nvSpPr>
                        <p:cNvPr id="885" name="Freeform 31">
                          <a:extLst>
                            <a:ext uri="{FF2B5EF4-FFF2-40B4-BE49-F238E27FC236}">
                              <a16:creationId xmlns:a16="http://schemas.microsoft.com/office/drawing/2014/main" id="{C108C7E1-54CA-712F-4B1C-046A47EE77FA}"/>
                            </a:ext>
                          </a:extLst>
                        </p:cNvPr>
                        <p:cNvSpPr>
                          <a:spLocks/>
                        </p:cNvSpPr>
                        <p:nvPr/>
                      </p:nvSpPr>
                      <p:spPr bwMode="auto">
                        <a:xfrm>
                          <a:off x="710857"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86" name="Oval 32">
                          <a:extLst>
                            <a:ext uri="{FF2B5EF4-FFF2-40B4-BE49-F238E27FC236}">
                              <a16:creationId xmlns:a16="http://schemas.microsoft.com/office/drawing/2014/main" id="{50E49C57-39FA-B5D3-12AF-C51FA1CB6FD3}"/>
                            </a:ext>
                          </a:extLst>
                        </p:cNvPr>
                        <p:cNvSpPr>
                          <a:spLocks noChangeArrowheads="1"/>
                        </p:cNvSpPr>
                        <p:nvPr/>
                      </p:nvSpPr>
                      <p:spPr bwMode="auto">
                        <a:xfrm>
                          <a:off x="710873"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76" name="Freeform 42">
                    <a:extLst>
                      <a:ext uri="{FF2B5EF4-FFF2-40B4-BE49-F238E27FC236}">
                        <a16:creationId xmlns:a16="http://schemas.microsoft.com/office/drawing/2014/main" id="{BF0142ED-7974-1183-06F5-8DC016603C8F}"/>
                      </a:ext>
                    </a:extLst>
                  </p:cNvPr>
                  <p:cNvSpPr>
                    <a:spLocks/>
                  </p:cNvSpPr>
                  <p:nvPr/>
                </p:nvSpPr>
                <p:spPr bwMode="auto">
                  <a:xfrm rot="10800000" flipH="1">
                    <a:off x="2701867"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77" name="AutoShape 15">
                    <a:extLst>
                      <a:ext uri="{FF2B5EF4-FFF2-40B4-BE49-F238E27FC236}">
                        <a16:creationId xmlns:a16="http://schemas.microsoft.com/office/drawing/2014/main" id="{5833D5B3-A3AE-7190-DDAC-EFD6B467D9B4}"/>
                      </a:ext>
                    </a:extLst>
                  </p:cNvPr>
                  <p:cNvSpPr>
                    <a:spLocks noChangeArrowheads="1"/>
                  </p:cNvSpPr>
                  <p:nvPr/>
                </p:nvSpPr>
                <p:spPr bwMode="auto">
                  <a:xfrm>
                    <a:off x="2780607"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78" name="Freeform 42">
                    <a:extLst>
                      <a:ext uri="{FF2B5EF4-FFF2-40B4-BE49-F238E27FC236}">
                        <a16:creationId xmlns:a16="http://schemas.microsoft.com/office/drawing/2014/main" id="{BB5E5F35-833C-C9B0-3570-8FD9D80075E4}"/>
                      </a:ext>
                    </a:extLst>
                  </p:cNvPr>
                  <p:cNvSpPr>
                    <a:spLocks/>
                  </p:cNvSpPr>
                  <p:nvPr/>
                </p:nvSpPr>
                <p:spPr bwMode="auto">
                  <a:xfrm rot="10800000">
                    <a:off x="834332"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79" name="AutoShape 10">
                    <a:extLst>
                      <a:ext uri="{FF2B5EF4-FFF2-40B4-BE49-F238E27FC236}">
                        <a16:creationId xmlns:a16="http://schemas.microsoft.com/office/drawing/2014/main" id="{33C01351-AEF4-17BE-69D8-76858F46B4B4}"/>
                      </a:ext>
                    </a:extLst>
                  </p:cNvPr>
                  <p:cNvSpPr>
                    <a:spLocks noChangeArrowheads="1"/>
                  </p:cNvSpPr>
                  <p:nvPr/>
                </p:nvSpPr>
                <p:spPr bwMode="auto">
                  <a:xfrm>
                    <a:off x="712730"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869" name="正方形/長方形 868">
                <a:extLst>
                  <a:ext uri="{FF2B5EF4-FFF2-40B4-BE49-F238E27FC236}">
                    <a16:creationId xmlns:a16="http://schemas.microsoft.com/office/drawing/2014/main" id="{DF0B85AF-A0DF-43A3-E7A3-4E0750FA6FB0}"/>
                  </a:ext>
                </a:extLst>
              </p:cNvPr>
              <p:cNvSpPr/>
              <p:nvPr/>
            </p:nvSpPr>
            <p:spPr>
              <a:xfrm>
                <a:off x="2007314" y="5188923"/>
                <a:ext cx="217714"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914" name="正方形/長方形 913">
            <a:extLst>
              <a:ext uri="{FF2B5EF4-FFF2-40B4-BE49-F238E27FC236}">
                <a16:creationId xmlns:a16="http://schemas.microsoft.com/office/drawing/2014/main" id="{0AF7410F-C0F1-9C99-99ED-183833B6B264}"/>
              </a:ext>
            </a:extLst>
          </p:cNvPr>
          <p:cNvSpPr/>
          <p:nvPr/>
        </p:nvSpPr>
        <p:spPr>
          <a:xfrm>
            <a:off x="-183194" y="4122934"/>
            <a:ext cx="2106275" cy="1288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5" name="正方形/長方形 914">
            <a:extLst>
              <a:ext uri="{FF2B5EF4-FFF2-40B4-BE49-F238E27FC236}">
                <a16:creationId xmlns:a16="http://schemas.microsoft.com/office/drawing/2014/main" id="{BAA1154B-73CF-79B3-9D3B-1623931296EF}"/>
              </a:ext>
            </a:extLst>
          </p:cNvPr>
          <p:cNvSpPr/>
          <p:nvPr/>
        </p:nvSpPr>
        <p:spPr>
          <a:xfrm>
            <a:off x="10081148" y="4115652"/>
            <a:ext cx="2256656" cy="1288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6" name="テキスト ボックス 18">
            <a:extLst>
              <a:ext uri="{FF2B5EF4-FFF2-40B4-BE49-F238E27FC236}">
                <a16:creationId xmlns:a16="http://schemas.microsoft.com/office/drawing/2014/main" id="{0781CD40-D1E8-F133-BB59-18A06FC5CB37}"/>
              </a:ext>
            </a:extLst>
          </p:cNvPr>
          <p:cNvSpPr txBox="1"/>
          <p:nvPr/>
        </p:nvSpPr>
        <p:spPr bwMode="auto">
          <a:xfrm>
            <a:off x="316705" y="3684191"/>
            <a:ext cx="4661854" cy="461665"/>
          </a:xfrm>
          <a:prstGeom prst="rect">
            <a:avLst/>
          </a:prstGeom>
          <a:gradFill>
            <a:gsLst>
              <a:gs pos="60000">
                <a:schemeClr val="accent1">
                  <a:lumMod val="5000"/>
                  <a:lumOff val="95000"/>
                </a:schemeClr>
              </a:gs>
              <a:gs pos="90000">
                <a:srgbClr val="FFFF66"/>
              </a:gs>
              <a:gs pos="59000">
                <a:schemeClr val="accent1">
                  <a:lumMod val="5000"/>
                  <a:lumOff val="95000"/>
                </a:schemeClr>
              </a:gs>
              <a:gs pos="94000">
                <a:srgbClr val="FFFF00"/>
              </a:gs>
              <a:gs pos="100000">
                <a:srgbClr val="FF9900"/>
              </a:gs>
            </a:gsLst>
            <a:lin ang="5400000" scaled="1"/>
          </a:gra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t>艤装ライン　</a:t>
            </a:r>
            <a:r>
              <a:rPr lang="en-US" altLang="ja-JP" sz="2400" b="1" dirty="0"/>
              <a:t>(</a:t>
            </a:r>
            <a:r>
              <a:rPr lang="ja-JP" altLang="en-US" sz="2400" b="1" dirty="0"/>
              <a:t>ＡＧＶ</a:t>
            </a:r>
            <a:r>
              <a:rPr lang="en-US" altLang="ja-JP" sz="2400" b="1" dirty="0"/>
              <a:t>+</a:t>
            </a:r>
            <a:r>
              <a:rPr lang="ja-JP" altLang="en-US" sz="2400" b="1" dirty="0"/>
              <a:t>統合制御</a:t>
            </a:r>
            <a:r>
              <a:rPr lang="en-US" altLang="ja-JP" sz="2400" b="1" dirty="0"/>
              <a:t>)</a:t>
            </a:r>
            <a:endParaRPr kumimoji="1" lang="ja-JP" altLang="en-US" sz="2400" b="1" dirty="0"/>
          </a:p>
        </p:txBody>
      </p:sp>
      <p:cxnSp>
        <p:nvCxnSpPr>
          <p:cNvPr id="922" name="直線コネクタ 921">
            <a:extLst>
              <a:ext uri="{FF2B5EF4-FFF2-40B4-BE49-F238E27FC236}">
                <a16:creationId xmlns:a16="http://schemas.microsoft.com/office/drawing/2014/main" id="{0E6CA327-6908-972A-3BBA-6FB21FC56E0F}"/>
              </a:ext>
            </a:extLst>
          </p:cNvPr>
          <p:cNvCxnSpPr>
            <a:cxnSpLocks/>
          </p:cNvCxnSpPr>
          <p:nvPr/>
        </p:nvCxnSpPr>
        <p:spPr>
          <a:xfrm>
            <a:off x="9685359" y="2727574"/>
            <a:ext cx="375199" cy="325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1" name="テキスト ボックス 18">
            <a:extLst>
              <a:ext uri="{FF2B5EF4-FFF2-40B4-BE49-F238E27FC236}">
                <a16:creationId xmlns:a16="http://schemas.microsoft.com/office/drawing/2014/main" id="{B8666300-CAC9-E211-02F5-5EB0854787F5}"/>
              </a:ext>
            </a:extLst>
          </p:cNvPr>
          <p:cNvSpPr txBox="1"/>
          <p:nvPr/>
        </p:nvSpPr>
        <p:spPr bwMode="auto">
          <a:xfrm>
            <a:off x="9820479" y="3085722"/>
            <a:ext cx="1415773" cy="461665"/>
          </a:xfrm>
          <a:prstGeom prst="rect">
            <a:avLst/>
          </a:prstGeom>
          <a:solidFill>
            <a:srgbClr xmlns:mc="http://schemas.openxmlformats.org/markup-compatibility/2006" xmlns:a14="http://schemas.microsoft.com/office/drawing/2010/main" val="FFFFFF" mc:Ignorable="a14" a14:legacySpreadsheetColorIndex="9"/>
          </a:soli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t>モーター</a:t>
            </a:r>
            <a:endParaRPr kumimoji="1" lang="ja-JP" altLang="en-US" sz="2400" b="1" dirty="0"/>
          </a:p>
        </p:txBody>
      </p:sp>
      <p:sp>
        <p:nvSpPr>
          <p:cNvPr id="2" name="正方形/長方形 45">
            <a:extLst>
              <a:ext uri="{FF2B5EF4-FFF2-40B4-BE49-F238E27FC236}">
                <a16:creationId xmlns:a16="http://schemas.microsoft.com/office/drawing/2014/main" id="{EFA6DA15-1E48-F9F5-4ACA-AA1CB79A9A03}"/>
              </a:ext>
            </a:extLst>
          </p:cNvPr>
          <p:cNvSpPr>
            <a:spLocks noChangeArrowheads="1"/>
          </p:cNvSpPr>
          <p:nvPr/>
        </p:nvSpPr>
        <p:spPr bwMode="auto">
          <a:xfrm>
            <a:off x="67757" y="124618"/>
            <a:ext cx="5317481"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8</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ライン構成の違い</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19" name="矢印: 環状 18">
            <a:extLst>
              <a:ext uri="{FF2B5EF4-FFF2-40B4-BE49-F238E27FC236}">
                <a16:creationId xmlns:a16="http://schemas.microsoft.com/office/drawing/2014/main" id="{06B93C51-E0D4-7D71-4F2E-22C6D6935C0C}"/>
              </a:ext>
            </a:extLst>
          </p:cNvPr>
          <p:cNvSpPr/>
          <p:nvPr/>
        </p:nvSpPr>
        <p:spPr>
          <a:xfrm rot="4806569">
            <a:off x="12488442" y="3697763"/>
            <a:ext cx="751936" cy="835777"/>
          </a:xfrm>
          <a:prstGeom prst="circularArrow">
            <a:avLst>
              <a:gd name="adj1" fmla="val 12500"/>
              <a:gd name="adj2" fmla="val 1142319"/>
              <a:gd name="adj3" fmla="val 20457681"/>
              <a:gd name="adj4" fmla="val 11991036"/>
              <a:gd name="adj5" fmla="val 13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矢印: 右 19">
            <a:extLst>
              <a:ext uri="{FF2B5EF4-FFF2-40B4-BE49-F238E27FC236}">
                <a16:creationId xmlns:a16="http://schemas.microsoft.com/office/drawing/2014/main" id="{8B8204F3-C2CB-A971-6362-9FA044551B39}"/>
              </a:ext>
            </a:extLst>
          </p:cNvPr>
          <p:cNvSpPr/>
          <p:nvPr/>
        </p:nvSpPr>
        <p:spPr>
          <a:xfrm>
            <a:off x="9876462" y="1835379"/>
            <a:ext cx="366125" cy="2553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A7D0DAF8-5E9D-48B8-950E-122C525A3E55}"/>
              </a:ext>
            </a:extLst>
          </p:cNvPr>
          <p:cNvSpPr/>
          <p:nvPr/>
        </p:nvSpPr>
        <p:spPr>
          <a:xfrm>
            <a:off x="10146646" y="4951829"/>
            <a:ext cx="366125" cy="2553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67">
            <a:extLst>
              <a:ext uri="{FF2B5EF4-FFF2-40B4-BE49-F238E27FC236}">
                <a16:creationId xmlns:a16="http://schemas.microsoft.com/office/drawing/2014/main" id="{EEC1BD97-2311-AE1E-8D20-3355C9F9FEB6}"/>
              </a:ext>
            </a:extLst>
          </p:cNvPr>
          <p:cNvSpPr txBox="1"/>
          <p:nvPr/>
        </p:nvSpPr>
        <p:spPr>
          <a:xfrm>
            <a:off x="2208342" y="6069208"/>
            <a:ext cx="7775629"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艤装ラインは車両ごとに</a:t>
            </a:r>
            <a:r>
              <a:rPr lang="en-US" altLang="ja-JP" sz="2400" b="1" dirty="0">
                <a:solidFill>
                  <a:schemeClr val="bg1"/>
                </a:solidFill>
              </a:rPr>
              <a:t>AGV</a:t>
            </a:r>
            <a:r>
              <a:rPr lang="ja-JP" altLang="en-US" sz="2400" b="1" dirty="0">
                <a:solidFill>
                  <a:schemeClr val="bg1"/>
                </a:solidFill>
              </a:rPr>
              <a:t>が</a:t>
            </a:r>
            <a:r>
              <a:rPr lang="en-US" altLang="ja-JP" sz="2400" b="1" dirty="0">
                <a:solidFill>
                  <a:schemeClr val="bg1"/>
                </a:solidFill>
              </a:rPr>
              <a:t>1</a:t>
            </a:r>
            <a:r>
              <a:rPr lang="ja-JP" altLang="en-US" sz="2400" b="1" dirty="0">
                <a:solidFill>
                  <a:schemeClr val="bg1"/>
                </a:solidFill>
              </a:rPr>
              <a:t>台づつボデーを搬送</a:t>
            </a:r>
            <a:endParaRPr lang="en-US" altLang="ja-JP" sz="2400" b="1" dirty="0">
              <a:solidFill>
                <a:schemeClr val="bg1"/>
              </a:solidFill>
            </a:endParaRPr>
          </a:p>
        </p:txBody>
      </p:sp>
    </p:spTree>
    <p:extLst>
      <p:ext uri="{BB962C8B-B14F-4D97-AF65-F5344CB8AC3E}">
        <p14:creationId xmlns:p14="http://schemas.microsoft.com/office/powerpoint/2010/main" val="343709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000" fill="hold"/>
                                        <p:tgtEl>
                                          <p:spTgt spid="5"/>
                                        </p:tgtEl>
                                        <p:attrNameLst>
                                          <p:attrName>r</p:attrName>
                                        </p:attrNameLst>
                                      </p:cBhvr>
                                    </p:animRot>
                                  </p:childTnLst>
                                </p:cTn>
                              </p:par>
                              <p:par>
                                <p:cTn id="7" presetID="42" presetClass="path" presetSubtype="0" accel="50000" decel="50000" fill="hold" nodeType="withEffect">
                                  <p:stCondLst>
                                    <p:cond delay="0"/>
                                  </p:stCondLst>
                                  <p:childTnLst>
                                    <p:animMotion origin="layout" path="M 5E-6 3.33333E-6 L 0.32527 3.33333E-6 " pathEditMode="relative" rAng="0" ptsTypes="AA">
                                      <p:cBhvr>
                                        <p:cTn id="8" dur="5000" fill="hold"/>
                                        <p:tgtEl>
                                          <p:spTgt spid="569"/>
                                        </p:tgtEl>
                                        <p:attrNameLst>
                                          <p:attrName>ppt_x</p:attrName>
                                          <p:attrName>ppt_y</p:attrName>
                                        </p:attrNameLst>
                                      </p:cBhvr>
                                      <p:rCtr x="16263" y="0"/>
                                    </p:animMotion>
                                  </p:childTnLst>
                                </p:cTn>
                              </p:par>
                              <p:par>
                                <p:cTn id="9" presetID="42" presetClass="path" presetSubtype="0" accel="50000" decel="50000" fill="hold" nodeType="withEffect">
                                  <p:stCondLst>
                                    <p:cond delay="0"/>
                                  </p:stCondLst>
                                  <p:childTnLst>
                                    <p:animMotion origin="layout" path="M -2.08333E-7 2.96296E-6 L -0.3806 2.96296E-6 " pathEditMode="relative" rAng="0" ptsTypes="AA">
                                      <p:cBhvr>
                                        <p:cTn id="10" dur="5000" fill="hold"/>
                                        <p:tgtEl>
                                          <p:spTgt spid="581"/>
                                        </p:tgtEl>
                                        <p:attrNameLst>
                                          <p:attrName>ppt_x</p:attrName>
                                          <p:attrName>ppt_y</p:attrName>
                                        </p:attrNameLst>
                                      </p:cBhvr>
                                      <p:rCtr x="-19036"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66667E-6 -2.22222E-6 L 0.13607 -2.22222E-6 " pathEditMode="relative" rAng="0" ptsTypes="AA">
                                      <p:cBhvr>
                                        <p:cTn id="14" dur="5000" fill="hold"/>
                                        <p:tgtEl>
                                          <p:spTgt spid="913"/>
                                        </p:tgtEl>
                                        <p:attrNameLst>
                                          <p:attrName>ppt_x</p:attrName>
                                          <p:attrName>ppt_y</p:attrName>
                                        </p:attrNameLst>
                                      </p:cBhvr>
                                      <p:rCtr x="6797" y="0"/>
                                    </p:animMotion>
                                  </p:childTnLst>
                                </p:cTn>
                              </p:par>
                            </p:childTnLst>
                          </p:cTn>
                        </p:par>
                        <p:par>
                          <p:cTn id="15" fill="hold">
                            <p:stCondLst>
                              <p:cond delay="50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フリーフォーム: 図形 36">
            <a:extLst>
              <a:ext uri="{FF2B5EF4-FFF2-40B4-BE49-F238E27FC236}">
                <a16:creationId xmlns:a16="http://schemas.microsoft.com/office/drawing/2014/main" id="{7DD2FF16-1F23-9284-A765-E900EC858BF4}"/>
              </a:ext>
            </a:extLst>
          </p:cNvPr>
          <p:cNvSpPr/>
          <p:nvPr/>
        </p:nvSpPr>
        <p:spPr>
          <a:xfrm>
            <a:off x="780835" y="1185343"/>
            <a:ext cx="8195685" cy="1619515"/>
          </a:xfrm>
          <a:custGeom>
            <a:avLst/>
            <a:gdLst>
              <a:gd name="connsiteX0" fmla="*/ 10274 w 8352890"/>
              <a:gd name="connsiteY0" fmla="*/ 452063 h 1890445"/>
              <a:gd name="connsiteX1" fmla="*/ 0 w 8352890"/>
              <a:gd name="connsiteY1" fmla="*/ 30823 h 1890445"/>
              <a:gd name="connsiteX2" fmla="*/ 5774076 w 8352890"/>
              <a:gd name="connsiteY2" fmla="*/ 0 h 1890445"/>
              <a:gd name="connsiteX3" fmla="*/ 5794625 w 8352890"/>
              <a:gd name="connsiteY3" fmla="*/ 1880171 h 1890445"/>
              <a:gd name="connsiteX4" fmla="*/ 8352890 w 8352890"/>
              <a:gd name="connsiteY4" fmla="*/ 1890445 h 18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0" h="1890445">
                <a:moveTo>
                  <a:pt x="10274" y="452063"/>
                </a:moveTo>
                <a:lnTo>
                  <a:pt x="0" y="30823"/>
                </a:lnTo>
                <a:lnTo>
                  <a:pt x="5774076" y="0"/>
                </a:lnTo>
                <a:lnTo>
                  <a:pt x="5794625" y="1880171"/>
                </a:lnTo>
                <a:lnTo>
                  <a:pt x="8352890" y="1890445"/>
                </a:lnTo>
              </a:path>
            </a:pathLst>
          </a:custGeom>
          <a:solidFill>
            <a:schemeClr val="bg1"/>
          </a:solidFill>
          <a:ln w="635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200以上】 パソコン の イラスト ~ イラスト画像ギャラリー">
            <a:extLst>
              <a:ext uri="{FF2B5EF4-FFF2-40B4-BE49-F238E27FC236}">
                <a16:creationId xmlns:a16="http://schemas.microsoft.com/office/drawing/2014/main" id="{00000000-0008-0000-0000-00000400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459" y="37091"/>
            <a:ext cx="5450894" cy="38620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C画面(車両ver.)">
            <a:extLst>
              <a:ext uri="{FF2B5EF4-FFF2-40B4-BE49-F238E27FC236}">
                <a16:creationId xmlns:a16="http://schemas.microsoft.com/office/drawing/2014/main" id="{593B8704-71BB-2F3F-AEDC-093F64B685DE}"/>
              </a:ext>
            </a:extLst>
          </p:cNvPr>
          <p:cNvPicPr>
            <a:picLocks noChangeAspect="1"/>
          </p:cNvPicPr>
          <p:nvPr/>
        </p:nvPicPr>
        <p:blipFill rotWithShape="1">
          <a:blip r:embed="rId4">
            <a:extLst>
              <a:ext uri="{28A0092B-C50C-407E-A947-70E740481C1C}">
                <a14:useLocalDpi xmlns:a14="http://schemas.microsoft.com/office/drawing/2010/main" val="0"/>
              </a:ext>
            </a:extLst>
          </a:blip>
          <a:srcRect l="28252" t="3277" r="21906" b="64191"/>
          <a:stretch/>
        </p:blipFill>
        <p:spPr>
          <a:xfrm>
            <a:off x="6803198" y="345903"/>
            <a:ext cx="4706938" cy="1956170"/>
          </a:xfrm>
          <a:prstGeom prst="rect">
            <a:avLst/>
          </a:prstGeom>
        </p:spPr>
      </p:pic>
      <p:pic>
        <p:nvPicPr>
          <p:cNvPr id="42" name="PC画面(仮想車両ver.)">
            <a:extLst>
              <a:ext uri="{FF2B5EF4-FFF2-40B4-BE49-F238E27FC236}">
                <a16:creationId xmlns:a16="http://schemas.microsoft.com/office/drawing/2014/main" id="{0782893F-ECA7-11BD-A1A5-111A20FB5797}"/>
              </a:ext>
            </a:extLst>
          </p:cNvPr>
          <p:cNvPicPr>
            <a:picLocks noChangeAspect="1"/>
          </p:cNvPicPr>
          <p:nvPr/>
        </p:nvPicPr>
        <p:blipFill rotWithShape="1">
          <a:blip r:embed="rId5">
            <a:extLst>
              <a:ext uri="{28A0092B-C50C-407E-A947-70E740481C1C}">
                <a14:useLocalDpi xmlns:a14="http://schemas.microsoft.com/office/drawing/2010/main" val="0"/>
              </a:ext>
            </a:extLst>
          </a:blip>
          <a:srcRect l="32944" t="3107" r="17201" b="64310"/>
          <a:stretch/>
        </p:blipFill>
        <p:spPr>
          <a:xfrm>
            <a:off x="6803198" y="336282"/>
            <a:ext cx="4724608" cy="1996681"/>
          </a:xfrm>
          <a:prstGeom prst="rect">
            <a:avLst/>
          </a:prstGeom>
        </p:spPr>
      </p:pic>
      <p:sp>
        <p:nvSpPr>
          <p:cNvPr id="2" name="仮想車両作成">
            <a:extLst>
              <a:ext uri="{FF2B5EF4-FFF2-40B4-BE49-F238E27FC236}">
                <a16:creationId xmlns:a16="http://schemas.microsoft.com/office/drawing/2014/main" id="{EACD3426-622B-9DD7-EF1D-A17C899A599F}"/>
              </a:ext>
            </a:extLst>
          </p:cNvPr>
          <p:cNvSpPr txBox="1"/>
          <p:nvPr/>
        </p:nvSpPr>
        <p:spPr>
          <a:xfrm>
            <a:off x="6835214" y="322342"/>
            <a:ext cx="1723549" cy="400110"/>
          </a:xfrm>
          <a:prstGeom prst="rect">
            <a:avLst/>
          </a:prstGeom>
          <a:solidFill>
            <a:schemeClr val="bg1"/>
          </a:solidFill>
          <a:ln w="19050"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000" b="1" dirty="0"/>
              <a:t>仮想車両作成</a:t>
            </a:r>
          </a:p>
        </p:txBody>
      </p:sp>
      <p:sp>
        <p:nvSpPr>
          <p:cNvPr id="3" name="正方形/長方形 45">
            <a:extLst>
              <a:ext uri="{FF2B5EF4-FFF2-40B4-BE49-F238E27FC236}">
                <a16:creationId xmlns:a16="http://schemas.microsoft.com/office/drawing/2014/main" id="{F2700DD3-F359-E30A-72B4-2B241B2FF68A}"/>
              </a:ext>
            </a:extLst>
          </p:cNvPr>
          <p:cNvSpPr>
            <a:spLocks noChangeArrowheads="1"/>
          </p:cNvSpPr>
          <p:nvPr/>
        </p:nvSpPr>
        <p:spPr bwMode="auto">
          <a:xfrm>
            <a:off x="67757" y="124618"/>
            <a:ext cx="4701928"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9</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統合制御とは</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4" name="図 3" descr="カメライラスト に対する画像結果">
            <a:extLst>
              <a:ext uri="{FF2B5EF4-FFF2-40B4-BE49-F238E27FC236}">
                <a16:creationId xmlns:a16="http://schemas.microsoft.com/office/drawing/2014/main" id="{00000000-0008-0000-0000-00000A00000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336" y="1382418"/>
            <a:ext cx="800699" cy="7039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説明(AGV)">
            <a:extLst>
              <a:ext uri="{FF2B5EF4-FFF2-40B4-BE49-F238E27FC236}">
                <a16:creationId xmlns:a16="http://schemas.microsoft.com/office/drawing/2014/main" id="{80CBC6D6-092E-AF79-3DD1-B2DC81DB1AD6}"/>
              </a:ext>
            </a:extLst>
          </p:cNvPr>
          <p:cNvSpPr txBox="1"/>
          <p:nvPr/>
        </p:nvSpPr>
        <p:spPr>
          <a:xfrm>
            <a:off x="1261045" y="1366720"/>
            <a:ext cx="877163"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カメラ</a:t>
            </a:r>
            <a:endParaRPr kumimoji="1" lang="ja-JP" altLang="en-US" sz="1800" b="1" dirty="0"/>
          </a:p>
        </p:txBody>
      </p:sp>
      <p:cxnSp>
        <p:nvCxnSpPr>
          <p:cNvPr id="18" name="直線コネクタ 17">
            <a:extLst>
              <a:ext uri="{FF2B5EF4-FFF2-40B4-BE49-F238E27FC236}">
                <a16:creationId xmlns:a16="http://schemas.microsoft.com/office/drawing/2014/main" id="{A19B96C6-1AF5-DB4B-9274-4E62401E33CA}"/>
              </a:ext>
            </a:extLst>
          </p:cNvPr>
          <p:cNvCxnSpPr>
            <a:cxnSpLocks/>
          </p:cNvCxnSpPr>
          <p:nvPr/>
        </p:nvCxnSpPr>
        <p:spPr>
          <a:xfrm>
            <a:off x="1334352" y="2179996"/>
            <a:ext cx="1060566" cy="20389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CB2336B-DD96-C6DC-8644-5CCDC43A07A1}"/>
              </a:ext>
            </a:extLst>
          </p:cNvPr>
          <p:cNvCxnSpPr>
            <a:cxnSpLocks/>
          </p:cNvCxnSpPr>
          <p:nvPr/>
        </p:nvCxnSpPr>
        <p:spPr>
          <a:xfrm>
            <a:off x="1374529" y="2181980"/>
            <a:ext cx="1513900" cy="19474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図 15" descr="テキスト が含まれている画像&#10;&#10;自動的に生成された説明">
            <a:extLst>
              <a:ext uri="{FF2B5EF4-FFF2-40B4-BE49-F238E27FC236}">
                <a16:creationId xmlns:a16="http://schemas.microsoft.com/office/drawing/2014/main" id="{024E1A4E-A5E5-8F15-3282-44FF1C86624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3063925" y="2231842"/>
            <a:ext cx="2630300" cy="1438557"/>
          </a:xfrm>
          <a:prstGeom prst="rect">
            <a:avLst/>
          </a:prstGeom>
          <a:effectLst>
            <a:outerShdw blurRad="50800" dist="38100" dir="2700000" algn="tl" rotWithShape="0">
              <a:prstClr val="black">
                <a:alpha val="40000"/>
              </a:prstClr>
            </a:outerShdw>
          </a:effectLst>
        </p:spPr>
      </p:pic>
      <p:sp>
        <p:nvSpPr>
          <p:cNvPr id="30" name="吹き出し: 四角形 29">
            <a:extLst>
              <a:ext uri="{FF2B5EF4-FFF2-40B4-BE49-F238E27FC236}">
                <a16:creationId xmlns:a16="http://schemas.microsoft.com/office/drawing/2014/main" id="{1755811D-E882-CA2B-A0CB-20615DA786DA}"/>
              </a:ext>
            </a:extLst>
          </p:cNvPr>
          <p:cNvSpPr/>
          <p:nvPr/>
        </p:nvSpPr>
        <p:spPr>
          <a:xfrm>
            <a:off x="3052759" y="1569147"/>
            <a:ext cx="2709859" cy="2009152"/>
          </a:xfrm>
          <a:prstGeom prst="wedgeRectCallout">
            <a:avLst>
              <a:gd name="adj1" fmla="val -52591"/>
              <a:gd name="adj2" fmla="val 77676"/>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説明(AGV)">
            <a:extLst>
              <a:ext uri="{FF2B5EF4-FFF2-40B4-BE49-F238E27FC236}">
                <a16:creationId xmlns:a16="http://schemas.microsoft.com/office/drawing/2014/main" id="{2B8B0AD8-A3A9-4ABA-B5C0-C029DCD75282}"/>
              </a:ext>
            </a:extLst>
          </p:cNvPr>
          <p:cNvSpPr txBox="1"/>
          <p:nvPr/>
        </p:nvSpPr>
        <p:spPr>
          <a:xfrm>
            <a:off x="3505634" y="1682528"/>
            <a:ext cx="1842171"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2400" b="1" dirty="0"/>
              <a:t>AR</a:t>
            </a:r>
            <a:r>
              <a:rPr lang="ja-JP" altLang="en-US" sz="2400" b="1" dirty="0"/>
              <a:t>マーカー</a:t>
            </a:r>
            <a:endParaRPr kumimoji="1" lang="ja-JP" altLang="en-US" sz="2400" b="1" dirty="0"/>
          </a:p>
        </p:txBody>
      </p:sp>
      <p:sp>
        <p:nvSpPr>
          <p:cNvPr id="149" name="正方形/長方形 148">
            <a:extLst>
              <a:ext uri="{FF2B5EF4-FFF2-40B4-BE49-F238E27FC236}">
                <a16:creationId xmlns:a16="http://schemas.microsoft.com/office/drawing/2014/main" id="{BB6E2177-846E-6D49-AC92-3AFAB6C6409A}"/>
              </a:ext>
            </a:extLst>
          </p:cNvPr>
          <p:cNvSpPr/>
          <p:nvPr/>
        </p:nvSpPr>
        <p:spPr>
          <a:xfrm>
            <a:off x="1166473" y="6044846"/>
            <a:ext cx="3911696" cy="45188"/>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83" name="グループ化 82">
            <a:extLst>
              <a:ext uri="{FF2B5EF4-FFF2-40B4-BE49-F238E27FC236}">
                <a16:creationId xmlns:a16="http://schemas.microsoft.com/office/drawing/2014/main" id="{096894DA-ECF4-785C-C465-18363F9D9700}"/>
              </a:ext>
            </a:extLst>
          </p:cNvPr>
          <p:cNvGrpSpPr/>
          <p:nvPr/>
        </p:nvGrpSpPr>
        <p:grpSpPr>
          <a:xfrm>
            <a:off x="1048124" y="4072402"/>
            <a:ext cx="4254362" cy="1972444"/>
            <a:chOff x="725656" y="569219"/>
            <a:chExt cx="1905000" cy="731442"/>
          </a:xfrm>
          <a:effectLst>
            <a:outerShdw blurRad="50800" dist="38100" dir="2700000" algn="tl" rotWithShape="0">
              <a:prstClr val="black">
                <a:alpha val="40000"/>
              </a:prstClr>
            </a:outerShdw>
          </a:effectLst>
        </p:grpSpPr>
        <p:grpSp>
          <p:nvGrpSpPr>
            <p:cNvPr id="85" name="グループ化 84">
              <a:extLst>
                <a:ext uri="{FF2B5EF4-FFF2-40B4-BE49-F238E27FC236}">
                  <a16:creationId xmlns:a16="http://schemas.microsoft.com/office/drawing/2014/main" id="{BD3D5E77-5A30-9A8E-B63E-6CA9A508F8A8}"/>
                </a:ext>
              </a:extLst>
            </p:cNvPr>
            <p:cNvGrpSpPr/>
            <p:nvPr/>
          </p:nvGrpSpPr>
          <p:grpSpPr>
            <a:xfrm>
              <a:off x="1325177" y="1169911"/>
              <a:ext cx="622852" cy="115589"/>
              <a:chOff x="1325176" y="1169913"/>
              <a:chExt cx="2598419" cy="393023"/>
            </a:xfrm>
          </p:grpSpPr>
          <p:grpSp>
            <p:nvGrpSpPr>
              <p:cNvPr id="108" name="Group 17">
                <a:extLst>
                  <a:ext uri="{FF2B5EF4-FFF2-40B4-BE49-F238E27FC236}">
                    <a16:creationId xmlns:a16="http://schemas.microsoft.com/office/drawing/2014/main" id="{B5E0A2A3-B3F1-CE9C-E0FA-6FD86F03981B}"/>
                  </a:ext>
                </a:extLst>
              </p:cNvPr>
              <p:cNvGrpSpPr>
                <a:grpSpLocks/>
              </p:cNvGrpSpPr>
              <p:nvPr/>
            </p:nvGrpSpPr>
            <p:grpSpPr bwMode="auto">
              <a:xfrm>
                <a:off x="3011980" y="1257024"/>
                <a:ext cx="294396" cy="305912"/>
                <a:chOff x="3011980" y="1230874"/>
                <a:chExt cx="40" cy="47"/>
              </a:xfrm>
            </p:grpSpPr>
            <p:sp>
              <p:nvSpPr>
                <p:cNvPr id="120" name="Oval 18">
                  <a:extLst>
                    <a:ext uri="{FF2B5EF4-FFF2-40B4-BE49-F238E27FC236}">
                      <a16:creationId xmlns:a16="http://schemas.microsoft.com/office/drawing/2014/main" id="{D1C81C14-6CA1-20C0-7894-E4D2A18453EF}"/>
                    </a:ext>
                  </a:extLst>
                </p:cNvPr>
                <p:cNvSpPr>
                  <a:spLocks noChangeArrowheads="1"/>
                </p:cNvSpPr>
                <p:nvPr/>
              </p:nvSpPr>
              <p:spPr bwMode="auto">
                <a:xfrm>
                  <a:off x="3011983" y="1230891"/>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1" name="Group 19">
                  <a:extLst>
                    <a:ext uri="{FF2B5EF4-FFF2-40B4-BE49-F238E27FC236}">
                      <a16:creationId xmlns:a16="http://schemas.microsoft.com/office/drawing/2014/main" id="{488FE9BC-012A-9BFB-F1AA-86CF69A8F21C}"/>
                    </a:ext>
                  </a:extLst>
                </p:cNvPr>
                <p:cNvGrpSpPr>
                  <a:grpSpLocks/>
                </p:cNvGrpSpPr>
                <p:nvPr/>
              </p:nvGrpSpPr>
              <p:grpSpPr bwMode="auto">
                <a:xfrm>
                  <a:off x="3011980" y="1230874"/>
                  <a:ext cx="40" cy="39"/>
                  <a:chOff x="3011980" y="1230873"/>
                  <a:chExt cx="42" cy="45"/>
                </a:xfrm>
              </p:grpSpPr>
              <p:sp>
                <p:nvSpPr>
                  <p:cNvPr id="122" name="AutoShape 20">
                    <a:extLst>
                      <a:ext uri="{FF2B5EF4-FFF2-40B4-BE49-F238E27FC236}">
                        <a16:creationId xmlns:a16="http://schemas.microsoft.com/office/drawing/2014/main" id="{35B54065-4760-E050-03ED-8B308CAFDE53}"/>
                      </a:ext>
                    </a:extLst>
                  </p:cNvPr>
                  <p:cNvSpPr>
                    <a:spLocks noChangeArrowheads="1"/>
                  </p:cNvSpPr>
                  <p:nvPr/>
                </p:nvSpPr>
                <p:spPr bwMode="auto">
                  <a:xfrm>
                    <a:off x="3011984" y="1230875"/>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3" name="AutoShape 21">
                    <a:extLst>
                      <a:ext uri="{FF2B5EF4-FFF2-40B4-BE49-F238E27FC236}">
                        <a16:creationId xmlns:a16="http://schemas.microsoft.com/office/drawing/2014/main" id="{2833FDD3-DF6C-06B1-699E-449F59E7A093}"/>
                      </a:ext>
                    </a:extLst>
                  </p:cNvPr>
                  <p:cNvSpPr>
                    <a:spLocks noChangeArrowheads="1"/>
                  </p:cNvSpPr>
                  <p:nvPr/>
                </p:nvSpPr>
                <p:spPr bwMode="auto">
                  <a:xfrm>
                    <a:off x="3011980" y="1230873"/>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4" name="Group 22">
                    <a:extLst>
                      <a:ext uri="{FF2B5EF4-FFF2-40B4-BE49-F238E27FC236}">
                        <a16:creationId xmlns:a16="http://schemas.microsoft.com/office/drawing/2014/main" id="{8379C93B-5CAE-2D86-D9EA-42315493C3F1}"/>
                      </a:ext>
                    </a:extLst>
                  </p:cNvPr>
                  <p:cNvGrpSpPr>
                    <a:grpSpLocks/>
                  </p:cNvGrpSpPr>
                  <p:nvPr/>
                </p:nvGrpSpPr>
                <p:grpSpPr bwMode="auto">
                  <a:xfrm>
                    <a:off x="3011989" y="1230881"/>
                    <a:ext cx="26" cy="37"/>
                    <a:chOff x="3011989" y="1230881"/>
                    <a:chExt cx="26" cy="37"/>
                  </a:xfrm>
                </p:grpSpPr>
                <p:sp>
                  <p:nvSpPr>
                    <p:cNvPr id="125" name="Freeform 23">
                      <a:extLst>
                        <a:ext uri="{FF2B5EF4-FFF2-40B4-BE49-F238E27FC236}">
                          <a16:creationId xmlns:a16="http://schemas.microsoft.com/office/drawing/2014/main" id="{C2EB6639-D3A9-1200-3B5F-A4EF4A45953A}"/>
                        </a:ext>
                      </a:extLst>
                    </p:cNvPr>
                    <p:cNvSpPr>
                      <a:spLocks/>
                    </p:cNvSpPr>
                    <p:nvPr/>
                  </p:nvSpPr>
                  <p:spPr bwMode="auto">
                    <a:xfrm>
                      <a:off x="3011989" y="1230881"/>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9" name="Oval 24">
                      <a:extLst>
                        <a:ext uri="{FF2B5EF4-FFF2-40B4-BE49-F238E27FC236}">
                          <a16:creationId xmlns:a16="http://schemas.microsoft.com/office/drawing/2014/main" id="{99861C51-1502-A72F-7FE3-082625B328F3}"/>
                        </a:ext>
                      </a:extLst>
                    </p:cNvPr>
                    <p:cNvSpPr>
                      <a:spLocks noChangeArrowheads="1"/>
                    </p:cNvSpPr>
                    <p:nvPr/>
                  </p:nvSpPr>
                  <p:spPr bwMode="auto">
                    <a:xfrm>
                      <a:off x="3012005" y="1230908"/>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09" name="AutoShape 33">
                <a:extLst>
                  <a:ext uri="{FF2B5EF4-FFF2-40B4-BE49-F238E27FC236}">
                    <a16:creationId xmlns:a16="http://schemas.microsoft.com/office/drawing/2014/main" id="{9698BA16-4326-97D8-5711-0CD7DFB8C7E7}"/>
                  </a:ext>
                </a:extLst>
              </p:cNvPr>
              <p:cNvSpPr>
                <a:spLocks noChangeArrowheads="1"/>
              </p:cNvSpPr>
              <p:nvPr/>
            </p:nvSpPr>
            <p:spPr bwMode="auto">
              <a:xfrm>
                <a:off x="3717856" y="1332153"/>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10" name="AutoShape 33">
                <a:extLst>
                  <a:ext uri="{FF2B5EF4-FFF2-40B4-BE49-F238E27FC236}">
                    <a16:creationId xmlns:a16="http://schemas.microsoft.com/office/drawing/2014/main" id="{79C1169C-2342-EBE0-644C-B5BA7C99366C}"/>
                  </a:ext>
                </a:extLst>
              </p:cNvPr>
              <p:cNvSpPr>
                <a:spLocks noChangeArrowheads="1"/>
              </p:cNvSpPr>
              <p:nvPr/>
            </p:nvSpPr>
            <p:spPr bwMode="auto">
              <a:xfrm>
                <a:off x="1325176" y="1233093"/>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11" name="Group 17">
                <a:extLst>
                  <a:ext uri="{FF2B5EF4-FFF2-40B4-BE49-F238E27FC236}">
                    <a16:creationId xmlns:a16="http://schemas.microsoft.com/office/drawing/2014/main" id="{61BD4667-CECD-A795-2565-E532202F58F9}"/>
                  </a:ext>
                </a:extLst>
              </p:cNvPr>
              <p:cNvGrpSpPr>
                <a:grpSpLocks/>
              </p:cNvGrpSpPr>
              <p:nvPr/>
            </p:nvGrpSpPr>
            <p:grpSpPr bwMode="auto">
              <a:xfrm>
                <a:off x="2006140" y="1257024"/>
                <a:ext cx="294396" cy="305912"/>
                <a:chOff x="2006140" y="1230874"/>
                <a:chExt cx="40" cy="47"/>
              </a:xfrm>
            </p:grpSpPr>
            <p:sp>
              <p:nvSpPr>
                <p:cNvPr id="113" name="Oval 18">
                  <a:extLst>
                    <a:ext uri="{FF2B5EF4-FFF2-40B4-BE49-F238E27FC236}">
                      <a16:creationId xmlns:a16="http://schemas.microsoft.com/office/drawing/2014/main" id="{E59FBAC8-ADC8-CE76-3896-EBAA8CEDDC6D}"/>
                    </a:ext>
                  </a:extLst>
                </p:cNvPr>
                <p:cNvSpPr>
                  <a:spLocks noChangeArrowheads="1"/>
                </p:cNvSpPr>
                <p:nvPr/>
              </p:nvSpPr>
              <p:spPr bwMode="auto">
                <a:xfrm>
                  <a:off x="2006143" y="1230891"/>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14" name="Group 19">
                  <a:extLst>
                    <a:ext uri="{FF2B5EF4-FFF2-40B4-BE49-F238E27FC236}">
                      <a16:creationId xmlns:a16="http://schemas.microsoft.com/office/drawing/2014/main" id="{349FE793-7878-87B6-078E-7BC64A6638EC}"/>
                    </a:ext>
                  </a:extLst>
                </p:cNvPr>
                <p:cNvGrpSpPr>
                  <a:grpSpLocks/>
                </p:cNvGrpSpPr>
                <p:nvPr/>
              </p:nvGrpSpPr>
              <p:grpSpPr bwMode="auto">
                <a:xfrm>
                  <a:off x="2006140" y="1230874"/>
                  <a:ext cx="40" cy="39"/>
                  <a:chOff x="2006140" y="1230873"/>
                  <a:chExt cx="42" cy="45"/>
                </a:xfrm>
              </p:grpSpPr>
              <p:sp>
                <p:nvSpPr>
                  <p:cNvPr id="115" name="AutoShape 20">
                    <a:extLst>
                      <a:ext uri="{FF2B5EF4-FFF2-40B4-BE49-F238E27FC236}">
                        <a16:creationId xmlns:a16="http://schemas.microsoft.com/office/drawing/2014/main" id="{55A6EE69-996C-D4F0-1469-8603246B96D7}"/>
                      </a:ext>
                    </a:extLst>
                  </p:cNvPr>
                  <p:cNvSpPr>
                    <a:spLocks noChangeArrowheads="1"/>
                  </p:cNvSpPr>
                  <p:nvPr/>
                </p:nvSpPr>
                <p:spPr bwMode="auto">
                  <a:xfrm>
                    <a:off x="2006144" y="1230875"/>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16" name="AutoShape 21">
                    <a:extLst>
                      <a:ext uri="{FF2B5EF4-FFF2-40B4-BE49-F238E27FC236}">
                        <a16:creationId xmlns:a16="http://schemas.microsoft.com/office/drawing/2014/main" id="{E677949C-9B53-012A-510D-BBEE657D23E6}"/>
                      </a:ext>
                    </a:extLst>
                  </p:cNvPr>
                  <p:cNvSpPr>
                    <a:spLocks noChangeArrowheads="1"/>
                  </p:cNvSpPr>
                  <p:nvPr/>
                </p:nvSpPr>
                <p:spPr bwMode="auto">
                  <a:xfrm>
                    <a:off x="2006140" y="1230873"/>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17" name="Group 22">
                    <a:extLst>
                      <a:ext uri="{FF2B5EF4-FFF2-40B4-BE49-F238E27FC236}">
                        <a16:creationId xmlns:a16="http://schemas.microsoft.com/office/drawing/2014/main" id="{52ADA63B-9DF6-ECE1-5EC8-B2F018B99D7F}"/>
                      </a:ext>
                    </a:extLst>
                  </p:cNvPr>
                  <p:cNvGrpSpPr>
                    <a:grpSpLocks/>
                  </p:cNvGrpSpPr>
                  <p:nvPr/>
                </p:nvGrpSpPr>
                <p:grpSpPr bwMode="auto">
                  <a:xfrm>
                    <a:off x="2006149" y="1230881"/>
                    <a:ext cx="26" cy="37"/>
                    <a:chOff x="2006149" y="1230881"/>
                    <a:chExt cx="26" cy="37"/>
                  </a:xfrm>
                </p:grpSpPr>
                <p:sp>
                  <p:nvSpPr>
                    <p:cNvPr id="118" name="Freeform 23">
                      <a:extLst>
                        <a:ext uri="{FF2B5EF4-FFF2-40B4-BE49-F238E27FC236}">
                          <a16:creationId xmlns:a16="http://schemas.microsoft.com/office/drawing/2014/main" id="{1D75E609-18C5-5121-AFA5-AEBBA7388050}"/>
                        </a:ext>
                      </a:extLst>
                    </p:cNvPr>
                    <p:cNvSpPr>
                      <a:spLocks/>
                    </p:cNvSpPr>
                    <p:nvPr/>
                  </p:nvSpPr>
                  <p:spPr bwMode="auto">
                    <a:xfrm>
                      <a:off x="2006149" y="1230881"/>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19" name="Oval 24">
                      <a:extLst>
                        <a:ext uri="{FF2B5EF4-FFF2-40B4-BE49-F238E27FC236}">
                          <a16:creationId xmlns:a16="http://schemas.microsoft.com/office/drawing/2014/main" id="{029522B6-2E63-F133-6E8D-097247199F4D}"/>
                        </a:ext>
                      </a:extLst>
                    </p:cNvPr>
                    <p:cNvSpPr>
                      <a:spLocks noChangeArrowheads="1"/>
                    </p:cNvSpPr>
                    <p:nvPr/>
                  </p:nvSpPr>
                  <p:spPr bwMode="auto">
                    <a:xfrm>
                      <a:off x="2006165" y="1230908"/>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12" name="フリーフォーム: 図形 111">
                <a:extLst>
                  <a:ext uri="{FF2B5EF4-FFF2-40B4-BE49-F238E27FC236}">
                    <a16:creationId xmlns:a16="http://schemas.microsoft.com/office/drawing/2014/main" id="{2D2C8B4A-9B03-5737-A575-1070063AD63D}"/>
                  </a:ext>
                </a:extLst>
              </p:cNvPr>
              <p:cNvSpPr/>
              <p:nvPr/>
            </p:nvSpPr>
            <p:spPr>
              <a:xfrm>
                <a:off x="1629975" y="1169913"/>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86" name="グループ化 85">
              <a:extLst>
                <a:ext uri="{FF2B5EF4-FFF2-40B4-BE49-F238E27FC236}">
                  <a16:creationId xmlns:a16="http://schemas.microsoft.com/office/drawing/2014/main" id="{7C87004E-1D3D-91E1-C792-BC8EC352E74C}"/>
                </a:ext>
              </a:extLst>
            </p:cNvPr>
            <p:cNvGrpSpPr/>
            <p:nvPr/>
          </p:nvGrpSpPr>
          <p:grpSpPr>
            <a:xfrm>
              <a:off x="1233368" y="1130949"/>
              <a:ext cx="817501" cy="169712"/>
              <a:chOff x="1233363" y="1130946"/>
              <a:chExt cx="2188503" cy="448946"/>
            </a:xfrm>
          </p:grpSpPr>
          <p:sp>
            <p:nvSpPr>
              <p:cNvPr id="87" name="AutoShape 15">
                <a:extLst>
                  <a:ext uri="{FF2B5EF4-FFF2-40B4-BE49-F238E27FC236}">
                    <a16:creationId xmlns:a16="http://schemas.microsoft.com/office/drawing/2014/main" id="{4E07FED7-200C-DAEB-B176-F8E2DF93C5A7}"/>
                  </a:ext>
                </a:extLst>
              </p:cNvPr>
              <p:cNvSpPr>
                <a:spLocks noChangeArrowheads="1"/>
              </p:cNvSpPr>
              <p:nvPr/>
            </p:nvSpPr>
            <p:spPr bwMode="auto">
              <a:xfrm>
                <a:off x="1245722" y="1215720"/>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8" name="Group 17">
                <a:extLst>
                  <a:ext uri="{FF2B5EF4-FFF2-40B4-BE49-F238E27FC236}">
                    <a16:creationId xmlns:a16="http://schemas.microsoft.com/office/drawing/2014/main" id="{279A6CEF-F631-DEC3-6748-5B63F3B6AF6C}"/>
                  </a:ext>
                </a:extLst>
              </p:cNvPr>
              <p:cNvGrpSpPr>
                <a:grpSpLocks/>
              </p:cNvGrpSpPr>
              <p:nvPr/>
            </p:nvGrpSpPr>
            <p:grpSpPr bwMode="auto">
              <a:xfrm>
                <a:off x="3234152" y="1405518"/>
                <a:ext cx="187714" cy="174374"/>
                <a:chOff x="3234152" y="1405518"/>
                <a:chExt cx="40" cy="48"/>
              </a:xfrm>
            </p:grpSpPr>
            <p:sp>
              <p:nvSpPr>
                <p:cNvPr id="101" name="Oval 18">
                  <a:extLst>
                    <a:ext uri="{FF2B5EF4-FFF2-40B4-BE49-F238E27FC236}">
                      <a16:creationId xmlns:a16="http://schemas.microsoft.com/office/drawing/2014/main" id="{407D9CBD-4B1C-CC47-0D38-C586122ED7DD}"/>
                    </a:ext>
                  </a:extLst>
                </p:cNvPr>
                <p:cNvSpPr>
                  <a:spLocks noChangeArrowheads="1"/>
                </p:cNvSpPr>
                <p:nvPr/>
              </p:nvSpPr>
              <p:spPr bwMode="auto">
                <a:xfrm>
                  <a:off x="3234155" y="1405536"/>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02" name="Group 19">
                  <a:extLst>
                    <a:ext uri="{FF2B5EF4-FFF2-40B4-BE49-F238E27FC236}">
                      <a16:creationId xmlns:a16="http://schemas.microsoft.com/office/drawing/2014/main" id="{F4D2CE24-6305-3637-29A4-B2D75BDF2E37}"/>
                    </a:ext>
                  </a:extLst>
                </p:cNvPr>
                <p:cNvGrpSpPr>
                  <a:grpSpLocks/>
                </p:cNvGrpSpPr>
                <p:nvPr/>
              </p:nvGrpSpPr>
              <p:grpSpPr bwMode="auto">
                <a:xfrm>
                  <a:off x="3234152" y="1405518"/>
                  <a:ext cx="40" cy="39"/>
                  <a:chOff x="3234152" y="1405518"/>
                  <a:chExt cx="42" cy="45"/>
                </a:xfrm>
              </p:grpSpPr>
              <p:sp>
                <p:nvSpPr>
                  <p:cNvPr id="103" name="AutoShape 20">
                    <a:extLst>
                      <a:ext uri="{FF2B5EF4-FFF2-40B4-BE49-F238E27FC236}">
                        <a16:creationId xmlns:a16="http://schemas.microsoft.com/office/drawing/2014/main" id="{33955BF3-B2BB-2F5B-5887-22922EC7BFAD}"/>
                      </a:ext>
                    </a:extLst>
                  </p:cNvPr>
                  <p:cNvSpPr>
                    <a:spLocks noChangeArrowheads="1"/>
                  </p:cNvSpPr>
                  <p:nvPr/>
                </p:nvSpPr>
                <p:spPr bwMode="auto">
                  <a:xfrm>
                    <a:off x="3234156" y="1405520"/>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04" name="AutoShape 21">
                    <a:extLst>
                      <a:ext uri="{FF2B5EF4-FFF2-40B4-BE49-F238E27FC236}">
                        <a16:creationId xmlns:a16="http://schemas.microsoft.com/office/drawing/2014/main" id="{BE8FC246-9885-2AE6-4E4F-630E2ECDD5E4}"/>
                      </a:ext>
                    </a:extLst>
                  </p:cNvPr>
                  <p:cNvSpPr>
                    <a:spLocks noChangeArrowheads="1"/>
                  </p:cNvSpPr>
                  <p:nvPr/>
                </p:nvSpPr>
                <p:spPr bwMode="auto">
                  <a:xfrm>
                    <a:off x="3234152" y="1405518"/>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05" name="Group 22">
                    <a:extLst>
                      <a:ext uri="{FF2B5EF4-FFF2-40B4-BE49-F238E27FC236}">
                        <a16:creationId xmlns:a16="http://schemas.microsoft.com/office/drawing/2014/main" id="{7F6ECAF2-F501-56FD-4A48-CD3DAAAE91B0}"/>
                      </a:ext>
                    </a:extLst>
                  </p:cNvPr>
                  <p:cNvGrpSpPr>
                    <a:grpSpLocks/>
                  </p:cNvGrpSpPr>
                  <p:nvPr/>
                </p:nvGrpSpPr>
                <p:grpSpPr bwMode="auto">
                  <a:xfrm>
                    <a:off x="3234161" y="1405526"/>
                    <a:ext cx="26" cy="37"/>
                    <a:chOff x="3234161" y="1405526"/>
                    <a:chExt cx="26" cy="37"/>
                  </a:xfrm>
                </p:grpSpPr>
                <p:sp>
                  <p:nvSpPr>
                    <p:cNvPr id="106" name="Freeform 23">
                      <a:extLst>
                        <a:ext uri="{FF2B5EF4-FFF2-40B4-BE49-F238E27FC236}">
                          <a16:creationId xmlns:a16="http://schemas.microsoft.com/office/drawing/2014/main" id="{8242B1D2-C81B-D15C-EDA9-5B0BFE8C642A}"/>
                        </a:ext>
                      </a:extLst>
                    </p:cNvPr>
                    <p:cNvSpPr>
                      <a:spLocks/>
                    </p:cNvSpPr>
                    <p:nvPr/>
                  </p:nvSpPr>
                  <p:spPr bwMode="auto">
                    <a:xfrm>
                      <a:off x="3234161" y="14055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07" name="Oval 24">
                      <a:extLst>
                        <a:ext uri="{FF2B5EF4-FFF2-40B4-BE49-F238E27FC236}">
                          <a16:creationId xmlns:a16="http://schemas.microsoft.com/office/drawing/2014/main" id="{106D439F-176E-57C0-B515-6C54D928CF81}"/>
                        </a:ext>
                      </a:extLst>
                    </p:cNvPr>
                    <p:cNvSpPr>
                      <a:spLocks noChangeArrowheads="1"/>
                    </p:cNvSpPr>
                    <p:nvPr/>
                  </p:nvSpPr>
                  <p:spPr bwMode="auto">
                    <a:xfrm>
                      <a:off x="3234177" y="1405553"/>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89" name="Group 25">
                <a:extLst>
                  <a:ext uri="{FF2B5EF4-FFF2-40B4-BE49-F238E27FC236}">
                    <a16:creationId xmlns:a16="http://schemas.microsoft.com/office/drawing/2014/main" id="{D2F2238C-3D1F-E09C-2F8B-4C2FFB0048BC}"/>
                  </a:ext>
                </a:extLst>
              </p:cNvPr>
              <p:cNvGrpSpPr>
                <a:grpSpLocks/>
              </p:cNvGrpSpPr>
              <p:nvPr/>
            </p:nvGrpSpPr>
            <p:grpSpPr bwMode="auto">
              <a:xfrm>
                <a:off x="1233363" y="1405518"/>
                <a:ext cx="187714" cy="174374"/>
                <a:chOff x="1233363" y="1405518"/>
                <a:chExt cx="40" cy="48"/>
              </a:xfrm>
            </p:grpSpPr>
            <p:sp>
              <p:nvSpPr>
                <p:cNvPr id="94" name="Oval 26">
                  <a:extLst>
                    <a:ext uri="{FF2B5EF4-FFF2-40B4-BE49-F238E27FC236}">
                      <a16:creationId xmlns:a16="http://schemas.microsoft.com/office/drawing/2014/main" id="{9EC84631-FEEF-28BA-B253-D3AF019ADA7E}"/>
                    </a:ext>
                  </a:extLst>
                </p:cNvPr>
                <p:cNvSpPr>
                  <a:spLocks noChangeArrowheads="1"/>
                </p:cNvSpPr>
                <p:nvPr/>
              </p:nvSpPr>
              <p:spPr bwMode="auto">
                <a:xfrm>
                  <a:off x="1233366" y="1405536"/>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5" name="Group 27">
                  <a:extLst>
                    <a:ext uri="{FF2B5EF4-FFF2-40B4-BE49-F238E27FC236}">
                      <a16:creationId xmlns:a16="http://schemas.microsoft.com/office/drawing/2014/main" id="{10A5C80A-D1FD-69F8-4AFE-F6C23DB3AE17}"/>
                    </a:ext>
                  </a:extLst>
                </p:cNvPr>
                <p:cNvGrpSpPr>
                  <a:grpSpLocks/>
                </p:cNvGrpSpPr>
                <p:nvPr/>
              </p:nvGrpSpPr>
              <p:grpSpPr bwMode="auto">
                <a:xfrm>
                  <a:off x="1233363" y="1405518"/>
                  <a:ext cx="40" cy="39"/>
                  <a:chOff x="1233363" y="1405518"/>
                  <a:chExt cx="42" cy="45"/>
                </a:xfrm>
              </p:grpSpPr>
              <p:sp>
                <p:nvSpPr>
                  <p:cNvPr id="96" name="AutoShape 28">
                    <a:extLst>
                      <a:ext uri="{FF2B5EF4-FFF2-40B4-BE49-F238E27FC236}">
                        <a16:creationId xmlns:a16="http://schemas.microsoft.com/office/drawing/2014/main" id="{5363EDB2-8FFE-7344-04BA-0A6FD2CD2473}"/>
                      </a:ext>
                    </a:extLst>
                  </p:cNvPr>
                  <p:cNvSpPr>
                    <a:spLocks noChangeArrowheads="1"/>
                  </p:cNvSpPr>
                  <p:nvPr/>
                </p:nvSpPr>
                <p:spPr bwMode="auto">
                  <a:xfrm>
                    <a:off x="1233367" y="1405520"/>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7" name="AutoShape 29">
                    <a:extLst>
                      <a:ext uri="{FF2B5EF4-FFF2-40B4-BE49-F238E27FC236}">
                        <a16:creationId xmlns:a16="http://schemas.microsoft.com/office/drawing/2014/main" id="{91E15F5D-BD29-4804-8B46-ABD6CA0BA96B}"/>
                      </a:ext>
                    </a:extLst>
                  </p:cNvPr>
                  <p:cNvSpPr>
                    <a:spLocks noChangeArrowheads="1"/>
                  </p:cNvSpPr>
                  <p:nvPr/>
                </p:nvSpPr>
                <p:spPr bwMode="auto">
                  <a:xfrm>
                    <a:off x="1233363" y="1405518"/>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8" name="Group 30">
                    <a:extLst>
                      <a:ext uri="{FF2B5EF4-FFF2-40B4-BE49-F238E27FC236}">
                        <a16:creationId xmlns:a16="http://schemas.microsoft.com/office/drawing/2014/main" id="{114F1BAC-D28E-EAE7-0E9B-5FCB33B41368}"/>
                      </a:ext>
                    </a:extLst>
                  </p:cNvPr>
                  <p:cNvGrpSpPr>
                    <a:grpSpLocks/>
                  </p:cNvGrpSpPr>
                  <p:nvPr/>
                </p:nvGrpSpPr>
                <p:grpSpPr bwMode="auto">
                  <a:xfrm>
                    <a:off x="1233372" y="1405526"/>
                    <a:ext cx="26" cy="37"/>
                    <a:chOff x="1233372" y="1405526"/>
                    <a:chExt cx="26" cy="37"/>
                  </a:xfrm>
                </p:grpSpPr>
                <p:sp>
                  <p:nvSpPr>
                    <p:cNvPr id="99" name="Freeform 31">
                      <a:extLst>
                        <a:ext uri="{FF2B5EF4-FFF2-40B4-BE49-F238E27FC236}">
                          <a16:creationId xmlns:a16="http://schemas.microsoft.com/office/drawing/2014/main" id="{57993508-CE34-B850-1C67-F88D0E992BAE}"/>
                        </a:ext>
                      </a:extLst>
                    </p:cNvPr>
                    <p:cNvSpPr>
                      <a:spLocks/>
                    </p:cNvSpPr>
                    <p:nvPr/>
                  </p:nvSpPr>
                  <p:spPr bwMode="auto">
                    <a:xfrm>
                      <a:off x="1233372" y="14055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00" name="Oval 32">
                      <a:extLst>
                        <a:ext uri="{FF2B5EF4-FFF2-40B4-BE49-F238E27FC236}">
                          <a16:creationId xmlns:a16="http://schemas.microsoft.com/office/drawing/2014/main" id="{A3385E5D-2FB8-15F0-26E0-B92E82F7F3D4}"/>
                        </a:ext>
                      </a:extLst>
                    </p:cNvPr>
                    <p:cNvSpPr>
                      <a:spLocks noChangeArrowheads="1"/>
                    </p:cNvSpPr>
                    <p:nvPr/>
                  </p:nvSpPr>
                  <p:spPr bwMode="auto">
                    <a:xfrm>
                      <a:off x="1233388" y="1405553"/>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90" name="Freeform 42">
                <a:extLst>
                  <a:ext uri="{FF2B5EF4-FFF2-40B4-BE49-F238E27FC236}">
                    <a16:creationId xmlns:a16="http://schemas.microsoft.com/office/drawing/2014/main" id="{72D50109-7AE9-2933-123E-59FE7120E404}"/>
                  </a:ext>
                </a:extLst>
              </p:cNvPr>
              <p:cNvSpPr>
                <a:spLocks/>
              </p:cNvSpPr>
              <p:nvPr/>
            </p:nvSpPr>
            <p:spPr bwMode="auto">
              <a:xfrm rot="10800000" flipH="1">
                <a:off x="3224382" y="1223022"/>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1" name="AutoShape 15">
                <a:extLst>
                  <a:ext uri="{FF2B5EF4-FFF2-40B4-BE49-F238E27FC236}">
                    <a16:creationId xmlns:a16="http://schemas.microsoft.com/office/drawing/2014/main" id="{6672522B-C5A1-83B6-6782-459F251487B7}"/>
                  </a:ext>
                </a:extLst>
              </p:cNvPr>
              <p:cNvSpPr>
                <a:spLocks noChangeArrowheads="1"/>
              </p:cNvSpPr>
              <p:nvPr/>
            </p:nvSpPr>
            <p:spPr bwMode="auto">
              <a:xfrm>
                <a:off x="3303122" y="1223340"/>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2" name="Freeform 42">
                <a:extLst>
                  <a:ext uri="{FF2B5EF4-FFF2-40B4-BE49-F238E27FC236}">
                    <a16:creationId xmlns:a16="http://schemas.microsoft.com/office/drawing/2014/main" id="{F874DED5-2536-3282-FEE6-60936AA697B8}"/>
                  </a:ext>
                </a:extLst>
              </p:cNvPr>
              <p:cNvSpPr>
                <a:spLocks/>
              </p:cNvSpPr>
              <p:nvPr/>
            </p:nvSpPr>
            <p:spPr bwMode="auto">
              <a:xfrm rot="10800000">
                <a:off x="1356847" y="1207782"/>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3" name="AutoShape 10">
                <a:extLst>
                  <a:ext uri="{FF2B5EF4-FFF2-40B4-BE49-F238E27FC236}">
                    <a16:creationId xmlns:a16="http://schemas.microsoft.com/office/drawing/2014/main" id="{40883E61-92F1-5DAE-C15F-DB1B3C621C00}"/>
                  </a:ext>
                </a:extLst>
              </p:cNvPr>
              <p:cNvSpPr>
                <a:spLocks noChangeArrowheads="1"/>
              </p:cNvSpPr>
              <p:nvPr/>
            </p:nvSpPr>
            <p:spPr bwMode="auto">
              <a:xfrm>
                <a:off x="1235245" y="1130946"/>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pic>
          <p:nvPicPr>
            <p:cNvPr id="84" name="図 83">
              <a:extLst>
                <a:ext uri="{FF2B5EF4-FFF2-40B4-BE49-F238E27FC236}">
                  <a16:creationId xmlns:a16="http://schemas.microsoft.com/office/drawing/2014/main" id="{20EBF85F-7860-7047-2E8A-D7A1DC5BC65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725656" y="569219"/>
              <a:ext cx="1905000" cy="704800"/>
            </a:xfrm>
            <a:prstGeom prst="rect">
              <a:avLst/>
            </a:prstGeom>
            <a:ln w="6350">
              <a:noFill/>
            </a:ln>
          </p:spPr>
        </p:pic>
      </p:grpSp>
      <p:cxnSp>
        <p:nvCxnSpPr>
          <p:cNvPr id="150" name="直線矢印コネクタ 149">
            <a:extLst>
              <a:ext uri="{FF2B5EF4-FFF2-40B4-BE49-F238E27FC236}">
                <a16:creationId xmlns:a16="http://schemas.microsoft.com/office/drawing/2014/main" id="{F35C9FC5-ED3A-0D8C-93E9-DB0841A1895F}"/>
              </a:ext>
            </a:extLst>
          </p:cNvPr>
          <p:cNvCxnSpPr/>
          <p:nvPr/>
        </p:nvCxnSpPr>
        <p:spPr>
          <a:xfrm flipH="1">
            <a:off x="4799639" y="5710117"/>
            <a:ext cx="580642" cy="2786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説明(誘導線)">
            <a:extLst>
              <a:ext uri="{FF2B5EF4-FFF2-40B4-BE49-F238E27FC236}">
                <a16:creationId xmlns:a16="http://schemas.microsoft.com/office/drawing/2014/main" id="{4EC0B0F9-5625-CABF-88C4-4E508BEAE622}"/>
              </a:ext>
            </a:extLst>
          </p:cNvPr>
          <p:cNvSpPr txBox="1"/>
          <p:nvPr/>
        </p:nvSpPr>
        <p:spPr>
          <a:xfrm>
            <a:off x="5332638" y="5446315"/>
            <a:ext cx="877163"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誘導線</a:t>
            </a:r>
          </a:p>
        </p:txBody>
      </p:sp>
      <p:sp>
        <p:nvSpPr>
          <p:cNvPr id="152" name="説明(AGV)">
            <a:extLst>
              <a:ext uri="{FF2B5EF4-FFF2-40B4-BE49-F238E27FC236}">
                <a16:creationId xmlns:a16="http://schemas.microsoft.com/office/drawing/2014/main" id="{9106AA05-B923-7932-9D9F-36810674AB6A}"/>
              </a:ext>
            </a:extLst>
          </p:cNvPr>
          <p:cNvSpPr txBox="1"/>
          <p:nvPr/>
        </p:nvSpPr>
        <p:spPr>
          <a:xfrm>
            <a:off x="498739" y="5334472"/>
            <a:ext cx="877163"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ＡＧＶ</a:t>
            </a:r>
          </a:p>
        </p:txBody>
      </p:sp>
      <p:cxnSp>
        <p:nvCxnSpPr>
          <p:cNvPr id="153" name="直線矢印コネクタ 152">
            <a:extLst>
              <a:ext uri="{FF2B5EF4-FFF2-40B4-BE49-F238E27FC236}">
                <a16:creationId xmlns:a16="http://schemas.microsoft.com/office/drawing/2014/main" id="{B0380464-A001-22A9-C265-4909C4AE9435}"/>
              </a:ext>
            </a:extLst>
          </p:cNvPr>
          <p:cNvCxnSpPr>
            <a:cxnSpLocks/>
          </p:cNvCxnSpPr>
          <p:nvPr/>
        </p:nvCxnSpPr>
        <p:spPr>
          <a:xfrm>
            <a:off x="1107949" y="4211525"/>
            <a:ext cx="519400" cy="3681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E17FAAA-8C72-3FBD-E8AC-F70637F112C5}"/>
              </a:ext>
            </a:extLst>
          </p:cNvPr>
          <p:cNvSpPr/>
          <p:nvPr/>
        </p:nvSpPr>
        <p:spPr>
          <a:xfrm flipV="1">
            <a:off x="2540031" y="4263980"/>
            <a:ext cx="359459" cy="57981"/>
          </a:xfrm>
          <a:prstGeom prst="rect">
            <a:avLst/>
          </a:prstGeom>
          <a:solidFill>
            <a:schemeClr val="tx1"/>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 name="直線矢印コネクタ 129">
            <a:extLst>
              <a:ext uri="{FF2B5EF4-FFF2-40B4-BE49-F238E27FC236}">
                <a16:creationId xmlns:a16="http://schemas.microsoft.com/office/drawing/2014/main" id="{1CDA8C6A-85FF-31A2-DAC4-7F01F7121B65}"/>
              </a:ext>
            </a:extLst>
          </p:cNvPr>
          <p:cNvCxnSpPr>
            <a:cxnSpLocks/>
          </p:cNvCxnSpPr>
          <p:nvPr/>
        </p:nvCxnSpPr>
        <p:spPr>
          <a:xfrm>
            <a:off x="1274390" y="5520332"/>
            <a:ext cx="1459946" cy="3165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説明(AGV)">
            <a:extLst>
              <a:ext uri="{FF2B5EF4-FFF2-40B4-BE49-F238E27FC236}">
                <a16:creationId xmlns:a16="http://schemas.microsoft.com/office/drawing/2014/main" id="{3F7A1782-063C-5C8D-43CF-86BE4D6FD80C}"/>
              </a:ext>
            </a:extLst>
          </p:cNvPr>
          <p:cNvSpPr txBox="1"/>
          <p:nvPr/>
        </p:nvSpPr>
        <p:spPr>
          <a:xfrm>
            <a:off x="478605" y="3886597"/>
            <a:ext cx="877163"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ボデー</a:t>
            </a:r>
            <a:endParaRPr kumimoji="1" lang="ja-JP" altLang="en-US" sz="1800" b="1" dirty="0"/>
          </a:p>
        </p:txBody>
      </p:sp>
      <p:sp>
        <p:nvSpPr>
          <p:cNvPr id="54" name="説明(AGV)">
            <a:extLst>
              <a:ext uri="{FF2B5EF4-FFF2-40B4-BE49-F238E27FC236}">
                <a16:creationId xmlns:a16="http://schemas.microsoft.com/office/drawing/2014/main" id="{677273BD-C540-C6AA-FB9B-7627EEA664C5}"/>
              </a:ext>
            </a:extLst>
          </p:cNvPr>
          <p:cNvSpPr txBox="1"/>
          <p:nvPr/>
        </p:nvSpPr>
        <p:spPr>
          <a:xfrm>
            <a:off x="10396578" y="2589153"/>
            <a:ext cx="1433406"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統合制御</a:t>
            </a:r>
            <a:r>
              <a:rPr kumimoji="1" lang="en-US" altLang="ja-JP" sz="1800" b="1" dirty="0"/>
              <a:t>PC</a:t>
            </a:r>
            <a:endParaRPr kumimoji="1" lang="ja-JP" altLang="en-US" sz="1800" b="1" dirty="0"/>
          </a:p>
        </p:txBody>
      </p:sp>
      <p:grpSp>
        <p:nvGrpSpPr>
          <p:cNvPr id="128" name="仮想車両図">
            <a:extLst>
              <a:ext uri="{FF2B5EF4-FFF2-40B4-BE49-F238E27FC236}">
                <a16:creationId xmlns:a16="http://schemas.microsoft.com/office/drawing/2014/main" id="{C5512225-F4A2-04FD-5609-7D10F1C3DC04}"/>
              </a:ext>
            </a:extLst>
          </p:cNvPr>
          <p:cNvGrpSpPr/>
          <p:nvPr/>
        </p:nvGrpSpPr>
        <p:grpSpPr>
          <a:xfrm>
            <a:off x="7194856" y="4532323"/>
            <a:ext cx="3620858" cy="1959525"/>
            <a:chOff x="9316957" y="2543922"/>
            <a:chExt cx="3985314" cy="1639912"/>
          </a:xfrm>
          <a:effectLst>
            <a:outerShdw blurRad="50800" dist="38100" dir="2700000" algn="tl" rotWithShape="0">
              <a:prstClr val="black">
                <a:alpha val="40000"/>
              </a:prstClr>
            </a:outerShdw>
          </a:effectLst>
        </p:grpSpPr>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7990BB9F-9EA2-71F7-F443-E5382B1DA670}"/>
                </a:ext>
              </a:extLst>
            </p:cNvPr>
            <p:cNvPicPr>
              <a:picLocks noChangeAspect="1"/>
            </p:cNvPicPr>
            <p:nvPr/>
          </p:nvPicPr>
          <p:blipFill rotWithShape="1">
            <a:blip r:embed="rId12">
              <a:extLst>
                <a:ext uri="{28A0092B-C50C-407E-A947-70E740481C1C}">
                  <a14:useLocalDpi xmlns:a14="http://schemas.microsoft.com/office/drawing/2010/main" val="0"/>
                </a:ext>
              </a:extLst>
            </a:blip>
            <a:srcRect l="46275" t="59025" r="44727" b="32593"/>
            <a:stretch/>
          </p:blipFill>
          <p:spPr>
            <a:xfrm>
              <a:off x="9316957" y="2543922"/>
              <a:ext cx="3985314" cy="1639912"/>
            </a:xfrm>
            <a:prstGeom prst="rect">
              <a:avLst/>
            </a:prstGeom>
          </p:spPr>
        </p:pic>
        <p:sp>
          <p:nvSpPr>
            <p:cNvPr id="126" name="ARﾏｰｶｰ赤枠">
              <a:extLst>
                <a:ext uri="{FF2B5EF4-FFF2-40B4-BE49-F238E27FC236}">
                  <a16:creationId xmlns:a16="http://schemas.microsoft.com/office/drawing/2014/main" id="{D5D3855A-831B-D7D6-5CDA-9A2A3EFBE097}"/>
                </a:ext>
              </a:extLst>
            </p:cNvPr>
            <p:cNvSpPr/>
            <p:nvPr/>
          </p:nvSpPr>
          <p:spPr>
            <a:xfrm>
              <a:off x="10878868" y="3363878"/>
              <a:ext cx="408892" cy="3163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8" name="車幅">
            <a:extLst>
              <a:ext uri="{FF2B5EF4-FFF2-40B4-BE49-F238E27FC236}">
                <a16:creationId xmlns:a16="http://schemas.microsoft.com/office/drawing/2014/main" id="{C20CB1D7-FA37-CDFD-7BAD-3BA1DA6F2B6C}"/>
              </a:ext>
            </a:extLst>
          </p:cNvPr>
          <p:cNvGrpSpPr/>
          <p:nvPr/>
        </p:nvGrpSpPr>
        <p:grpSpPr>
          <a:xfrm>
            <a:off x="6777150" y="4815935"/>
            <a:ext cx="879191" cy="1359284"/>
            <a:chOff x="6430159" y="4665053"/>
            <a:chExt cx="1061704" cy="1065189"/>
          </a:xfrm>
        </p:grpSpPr>
        <p:cxnSp>
          <p:nvCxnSpPr>
            <p:cNvPr id="73" name="直線コネクタ 72">
              <a:extLst>
                <a:ext uri="{FF2B5EF4-FFF2-40B4-BE49-F238E27FC236}">
                  <a16:creationId xmlns:a16="http://schemas.microsoft.com/office/drawing/2014/main" id="{2D13F751-985D-FEFA-E11D-3B479D7E7295}"/>
                </a:ext>
              </a:extLst>
            </p:cNvPr>
            <p:cNvCxnSpPr>
              <a:cxnSpLocks/>
            </p:cNvCxnSpPr>
            <p:nvPr/>
          </p:nvCxnSpPr>
          <p:spPr>
            <a:xfrm rot="5400000">
              <a:off x="7057880" y="5275753"/>
              <a:ext cx="0" cy="867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E3A0397B-D8B3-66CB-796D-9A03C45F6B84}"/>
                </a:ext>
              </a:extLst>
            </p:cNvPr>
            <p:cNvCxnSpPr>
              <a:cxnSpLocks/>
            </p:cNvCxnSpPr>
            <p:nvPr/>
          </p:nvCxnSpPr>
          <p:spPr>
            <a:xfrm rot="5400000">
              <a:off x="7053190" y="4231069"/>
              <a:ext cx="0" cy="867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D506DE98-A44D-3810-4759-B2C4CE8DE633}"/>
                </a:ext>
              </a:extLst>
            </p:cNvPr>
            <p:cNvCxnSpPr>
              <a:cxnSpLocks/>
            </p:cNvCxnSpPr>
            <p:nvPr/>
          </p:nvCxnSpPr>
          <p:spPr>
            <a:xfrm>
              <a:off x="7198433" y="4669770"/>
              <a:ext cx="0" cy="106047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50">
              <a:extLst>
                <a:ext uri="{FF2B5EF4-FFF2-40B4-BE49-F238E27FC236}">
                  <a16:creationId xmlns:a16="http://schemas.microsoft.com/office/drawing/2014/main" id="{0CCA1565-2C57-C127-B96B-35D51E6EA3CB}"/>
                </a:ext>
              </a:extLst>
            </p:cNvPr>
            <p:cNvSpPr txBox="1"/>
            <p:nvPr/>
          </p:nvSpPr>
          <p:spPr>
            <a:xfrm>
              <a:off x="6430159" y="5002729"/>
              <a:ext cx="646331"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車幅</a:t>
              </a:r>
            </a:p>
          </p:txBody>
        </p:sp>
      </p:grpSp>
      <p:grpSp>
        <p:nvGrpSpPr>
          <p:cNvPr id="67" name="車両全長">
            <a:extLst>
              <a:ext uri="{FF2B5EF4-FFF2-40B4-BE49-F238E27FC236}">
                <a16:creationId xmlns:a16="http://schemas.microsoft.com/office/drawing/2014/main" id="{B8DD58D8-5A33-294B-BC35-F7A54549E4FC}"/>
              </a:ext>
            </a:extLst>
          </p:cNvPr>
          <p:cNvGrpSpPr/>
          <p:nvPr/>
        </p:nvGrpSpPr>
        <p:grpSpPr>
          <a:xfrm>
            <a:off x="7678780" y="5728491"/>
            <a:ext cx="2723647" cy="816373"/>
            <a:chOff x="7514123" y="5679440"/>
            <a:chExt cx="3074871" cy="878127"/>
          </a:xfrm>
        </p:grpSpPr>
        <p:cxnSp>
          <p:nvCxnSpPr>
            <p:cNvPr id="58" name="直線コネクタ 57">
              <a:extLst>
                <a:ext uri="{FF2B5EF4-FFF2-40B4-BE49-F238E27FC236}">
                  <a16:creationId xmlns:a16="http://schemas.microsoft.com/office/drawing/2014/main" id="{3C0DAF4C-4578-E3D7-82F3-838C4380DE85}"/>
                </a:ext>
              </a:extLst>
            </p:cNvPr>
            <p:cNvCxnSpPr>
              <a:cxnSpLocks/>
            </p:cNvCxnSpPr>
            <p:nvPr/>
          </p:nvCxnSpPr>
          <p:spPr>
            <a:xfrm>
              <a:off x="7514123" y="5679440"/>
              <a:ext cx="0" cy="867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34C4118-CCE2-7402-8C39-2AAA4D974692}"/>
                </a:ext>
              </a:extLst>
            </p:cNvPr>
            <p:cNvCxnSpPr>
              <a:cxnSpLocks/>
            </p:cNvCxnSpPr>
            <p:nvPr/>
          </p:nvCxnSpPr>
          <p:spPr>
            <a:xfrm>
              <a:off x="10582443" y="5689600"/>
              <a:ext cx="0" cy="867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895EA29E-113A-7CB6-F2A9-29A29F275BF4}"/>
                </a:ext>
              </a:extLst>
            </p:cNvPr>
            <p:cNvCxnSpPr>
              <a:cxnSpLocks/>
            </p:cNvCxnSpPr>
            <p:nvPr/>
          </p:nvCxnSpPr>
          <p:spPr>
            <a:xfrm>
              <a:off x="7514123" y="6411446"/>
              <a:ext cx="307487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50">
              <a:extLst>
                <a:ext uri="{FF2B5EF4-FFF2-40B4-BE49-F238E27FC236}">
                  <a16:creationId xmlns:a16="http://schemas.microsoft.com/office/drawing/2014/main" id="{51C70AD3-4460-31B2-BB80-50CA3112C381}"/>
                </a:ext>
              </a:extLst>
            </p:cNvPr>
            <p:cNvSpPr txBox="1"/>
            <p:nvPr/>
          </p:nvSpPr>
          <p:spPr>
            <a:xfrm>
              <a:off x="8419904" y="6072356"/>
              <a:ext cx="1107996"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車両全長</a:t>
              </a:r>
            </a:p>
          </p:txBody>
        </p:sp>
      </p:grpSp>
      <p:grpSp>
        <p:nvGrpSpPr>
          <p:cNvPr id="47" name="グループ化 46">
            <a:extLst>
              <a:ext uri="{FF2B5EF4-FFF2-40B4-BE49-F238E27FC236}">
                <a16:creationId xmlns:a16="http://schemas.microsoft.com/office/drawing/2014/main" id="{2BDC250E-7BBC-0EB8-B201-7B5C9AA5718C}"/>
              </a:ext>
            </a:extLst>
          </p:cNvPr>
          <p:cNvGrpSpPr/>
          <p:nvPr/>
        </p:nvGrpSpPr>
        <p:grpSpPr>
          <a:xfrm>
            <a:off x="8623200" y="5481547"/>
            <a:ext cx="352960" cy="419869"/>
            <a:chOff x="5571698" y="1235714"/>
            <a:chExt cx="448957" cy="420252"/>
          </a:xfrm>
        </p:grpSpPr>
        <p:pic>
          <p:nvPicPr>
            <p:cNvPr id="44" name="図 43" descr="ARマーカーの作成">
              <a:extLst>
                <a:ext uri="{FF2B5EF4-FFF2-40B4-BE49-F238E27FC236}">
                  <a16:creationId xmlns:a16="http://schemas.microsoft.com/office/drawing/2014/main" id="{00000000-0008-0000-0000-00000F00000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9667" r="29682" b="67141"/>
            <a:stretch/>
          </p:blipFill>
          <p:spPr bwMode="auto">
            <a:xfrm rot="10800000">
              <a:off x="5590936" y="1251513"/>
              <a:ext cx="429719" cy="404453"/>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BB92460E-03EC-F6EB-2D64-77E1857579ED}"/>
                </a:ext>
              </a:extLst>
            </p:cNvPr>
            <p:cNvSpPr/>
            <p:nvPr/>
          </p:nvSpPr>
          <p:spPr>
            <a:xfrm>
              <a:off x="5571698" y="1235714"/>
              <a:ext cx="448957" cy="40823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説明(AGV)">
            <a:extLst>
              <a:ext uri="{FF2B5EF4-FFF2-40B4-BE49-F238E27FC236}">
                <a16:creationId xmlns:a16="http://schemas.microsoft.com/office/drawing/2014/main" id="{BB1945B6-DF7B-30E4-D952-AC725D60F90A}"/>
              </a:ext>
            </a:extLst>
          </p:cNvPr>
          <p:cNvSpPr txBox="1"/>
          <p:nvPr/>
        </p:nvSpPr>
        <p:spPr>
          <a:xfrm>
            <a:off x="10855044" y="6270892"/>
            <a:ext cx="1135225" cy="2432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統合制御</a:t>
            </a:r>
            <a:r>
              <a:rPr kumimoji="1" lang="en-US" altLang="ja-JP" b="1" dirty="0"/>
              <a:t>PC</a:t>
            </a:r>
            <a:r>
              <a:rPr kumimoji="1" lang="ja-JP" altLang="en-US" b="1" dirty="0"/>
              <a:t>モニタ</a:t>
            </a:r>
          </a:p>
        </p:txBody>
      </p:sp>
      <p:sp>
        <p:nvSpPr>
          <p:cNvPr id="60" name="テキスト ボックス 67">
            <a:extLst>
              <a:ext uri="{FF2B5EF4-FFF2-40B4-BE49-F238E27FC236}">
                <a16:creationId xmlns:a16="http://schemas.microsoft.com/office/drawing/2014/main" id="{1D9A772A-4630-3303-257F-742AFB27AD5E}"/>
              </a:ext>
            </a:extLst>
          </p:cNvPr>
          <p:cNvSpPr txBox="1"/>
          <p:nvPr/>
        </p:nvSpPr>
        <p:spPr>
          <a:xfrm>
            <a:off x="5888724" y="3890116"/>
            <a:ext cx="6257088" cy="40011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chemeClr val="bg1"/>
                </a:solidFill>
              </a:rPr>
              <a:t>カメラにて</a:t>
            </a:r>
            <a:r>
              <a:rPr lang="en-US" altLang="ja-JP" sz="2000" b="1" dirty="0">
                <a:solidFill>
                  <a:schemeClr val="bg1"/>
                </a:solidFill>
              </a:rPr>
              <a:t>AR</a:t>
            </a:r>
            <a:r>
              <a:rPr lang="ja-JP" altLang="en-US" sz="2000" b="1" dirty="0">
                <a:solidFill>
                  <a:schemeClr val="bg1"/>
                </a:solidFill>
              </a:rPr>
              <a:t>マーカーを認識し、仮想車両を作成</a:t>
            </a:r>
            <a:endParaRPr lang="en-US" altLang="ja-JP" sz="2000" b="1" dirty="0">
              <a:solidFill>
                <a:schemeClr val="bg1"/>
              </a:solidFill>
            </a:endParaRPr>
          </a:p>
        </p:txBody>
      </p:sp>
      <p:grpSp>
        <p:nvGrpSpPr>
          <p:cNvPr id="13" name="グループ化 12">
            <a:extLst>
              <a:ext uri="{FF2B5EF4-FFF2-40B4-BE49-F238E27FC236}">
                <a16:creationId xmlns:a16="http://schemas.microsoft.com/office/drawing/2014/main" id="{488B76AC-F960-342D-0C5D-B3881C0D7378}"/>
              </a:ext>
            </a:extLst>
          </p:cNvPr>
          <p:cNvGrpSpPr/>
          <p:nvPr/>
        </p:nvGrpSpPr>
        <p:grpSpPr>
          <a:xfrm>
            <a:off x="9040603" y="4630573"/>
            <a:ext cx="3224708" cy="1028757"/>
            <a:chOff x="9040603" y="4305715"/>
            <a:chExt cx="3224708" cy="1028757"/>
          </a:xfrm>
        </p:grpSpPr>
        <p:sp>
          <p:nvSpPr>
            <p:cNvPr id="70" name="説明(AGV)">
              <a:extLst>
                <a:ext uri="{FF2B5EF4-FFF2-40B4-BE49-F238E27FC236}">
                  <a16:creationId xmlns:a16="http://schemas.microsoft.com/office/drawing/2014/main" id="{A6EC1988-DF29-7C3C-C800-F8DC18041148}"/>
                </a:ext>
              </a:extLst>
            </p:cNvPr>
            <p:cNvSpPr txBox="1"/>
            <p:nvPr/>
          </p:nvSpPr>
          <p:spPr>
            <a:xfrm>
              <a:off x="10754961" y="4305715"/>
              <a:ext cx="1510350" cy="5847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solidFill>
                    <a:schemeClr val="tx1"/>
                  </a:solidFill>
                </a:rPr>
                <a:t>　　基準</a:t>
              </a:r>
              <a:endParaRPr lang="en-US" altLang="ja-JP" sz="1800" b="1" dirty="0">
                <a:solidFill>
                  <a:schemeClr val="tx1"/>
                </a:solidFill>
              </a:endParaRPr>
            </a:p>
            <a:p>
              <a:r>
                <a:rPr lang="ja-JP" altLang="en-US" sz="1400" b="1" dirty="0">
                  <a:solidFill>
                    <a:schemeClr val="tx1"/>
                  </a:solidFill>
                </a:rPr>
                <a:t>（</a:t>
              </a:r>
              <a:r>
                <a:rPr lang="en-US" altLang="ja-JP" sz="1400" b="1" dirty="0">
                  <a:solidFill>
                    <a:schemeClr val="tx1"/>
                  </a:solidFill>
                </a:rPr>
                <a:t>AR</a:t>
              </a:r>
              <a:r>
                <a:rPr lang="ja-JP" altLang="en-US" sz="1400" b="1" dirty="0">
                  <a:solidFill>
                    <a:schemeClr val="tx1"/>
                  </a:solidFill>
                </a:rPr>
                <a:t>マーカー）</a:t>
              </a:r>
              <a:endParaRPr kumimoji="1" lang="ja-JP" altLang="en-US" sz="1400" b="1" dirty="0">
                <a:solidFill>
                  <a:schemeClr val="tx1"/>
                </a:solidFill>
              </a:endParaRPr>
            </a:p>
          </p:txBody>
        </p:sp>
        <p:cxnSp>
          <p:nvCxnSpPr>
            <p:cNvPr id="135" name="直線矢印コネクタ 134">
              <a:extLst>
                <a:ext uri="{FF2B5EF4-FFF2-40B4-BE49-F238E27FC236}">
                  <a16:creationId xmlns:a16="http://schemas.microsoft.com/office/drawing/2014/main" id="{92142084-86C2-6994-FFE2-EFDDF1990C56}"/>
                </a:ext>
              </a:extLst>
            </p:cNvPr>
            <p:cNvCxnSpPr>
              <a:cxnSpLocks/>
            </p:cNvCxnSpPr>
            <p:nvPr/>
          </p:nvCxnSpPr>
          <p:spPr>
            <a:xfrm flipH="1">
              <a:off x="9040603" y="4532078"/>
              <a:ext cx="2049216" cy="80239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5" name="説明(AGV)">
            <a:extLst>
              <a:ext uri="{FF2B5EF4-FFF2-40B4-BE49-F238E27FC236}">
                <a16:creationId xmlns:a16="http://schemas.microsoft.com/office/drawing/2014/main" id="{66485ECE-387B-C96D-83C6-12534FFEFF39}"/>
              </a:ext>
            </a:extLst>
          </p:cNvPr>
          <p:cNvSpPr txBox="1"/>
          <p:nvPr/>
        </p:nvSpPr>
        <p:spPr>
          <a:xfrm>
            <a:off x="55816" y="656491"/>
            <a:ext cx="2339102"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・統合制御</a:t>
            </a:r>
            <a:r>
              <a:rPr lang="ja-JP" altLang="en-US" sz="2400" b="1" dirty="0"/>
              <a:t>とは</a:t>
            </a:r>
            <a:endParaRPr kumimoji="1" lang="ja-JP" altLang="en-US" sz="2400" b="1" dirty="0"/>
          </a:p>
        </p:txBody>
      </p:sp>
      <p:sp>
        <p:nvSpPr>
          <p:cNvPr id="6" name="ｶﾒﾗ赤枠">
            <a:extLst>
              <a:ext uri="{FF2B5EF4-FFF2-40B4-BE49-F238E27FC236}">
                <a16:creationId xmlns:a16="http://schemas.microsoft.com/office/drawing/2014/main" id="{71E31C0B-88AE-B1BB-5096-285600B95EC6}"/>
              </a:ext>
            </a:extLst>
          </p:cNvPr>
          <p:cNvSpPr/>
          <p:nvPr/>
        </p:nvSpPr>
        <p:spPr>
          <a:xfrm>
            <a:off x="452462" y="1387622"/>
            <a:ext cx="1633114" cy="7923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四角形 8">
            <a:extLst>
              <a:ext uri="{FF2B5EF4-FFF2-40B4-BE49-F238E27FC236}">
                <a16:creationId xmlns:a16="http://schemas.microsoft.com/office/drawing/2014/main" id="{386C4FB6-7BCD-0E03-29B8-730A91C3D281}"/>
              </a:ext>
            </a:extLst>
          </p:cNvPr>
          <p:cNvSpPr/>
          <p:nvPr/>
        </p:nvSpPr>
        <p:spPr>
          <a:xfrm>
            <a:off x="3044877" y="1563534"/>
            <a:ext cx="2709859" cy="2009152"/>
          </a:xfrm>
          <a:prstGeom prst="wedgeRectCallout">
            <a:avLst>
              <a:gd name="adj1" fmla="val -52591"/>
              <a:gd name="adj2" fmla="val 77676"/>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F10BC03-E222-2C0A-41F8-FF9799E9F34F}"/>
              </a:ext>
            </a:extLst>
          </p:cNvPr>
          <p:cNvSpPr/>
          <p:nvPr/>
        </p:nvSpPr>
        <p:spPr>
          <a:xfrm flipV="1">
            <a:off x="2540030" y="4257560"/>
            <a:ext cx="359459" cy="57981"/>
          </a:xfrm>
          <a:prstGeom prst="rect">
            <a:avLst/>
          </a:prstGeom>
          <a:solidFill>
            <a:srgbClr val="FF00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92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6" presetClass="emph" presetSubtype="0" repeatCount="2000" fill="hold" grpId="1" nodeType="withEffect">
                                  <p:stCondLst>
                                    <p:cond delay="0"/>
                                  </p:stCondLst>
                                  <p:childTnLst>
                                    <p:animEffect transition="out" filter="fade">
                                      <p:cBhvr>
                                        <p:cTn id="9" dur="1000" tmFilter="0, 0; .2, .5; .8, .5; 1, 0"/>
                                        <p:tgtEl>
                                          <p:spTgt spid="6"/>
                                        </p:tgtEl>
                                      </p:cBhvr>
                                    </p:animEffect>
                                    <p:animScale>
                                      <p:cBhvr>
                                        <p:cTn id="10" dur="500" autoRev="1" fill="hold"/>
                                        <p:tgtEl>
                                          <p:spTgt spid="6"/>
                                        </p:tgtEl>
                                      </p:cBhvr>
                                      <p:by x="105000" y="105000"/>
                                    </p:animScale>
                                  </p:childTnLst>
                                </p:cTn>
                              </p:par>
                            </p:childTnLst>
                          </p:cTn>
                        </p:par>
                        <p:par>
                          <p:cTn id="11" fill="hold">
                            <p:stCondLst>
                              <p:cond delay="2000"/>
                            </p:stCondLst>
                            <p:childTnLst>
                              <p:par>
                                <p:cTn id="12" presetID="10" presetClass="exit" presetSubtype="0" fill="hold" grpId="2"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6" presetClass="emph" presetSubtype="0" repeatCount="2000" fill="hold" grpId="1" nodeType="withEffect">
                                  <p:stCondLst>
                                    <p:cond delay="500"/>
                                  </p:stCondLst>
                                  <p:childTnLst>
                                    <p:animEffect transition="out" filter="fade">
                                      <p:cBhvr>
                                        <p:cTn id="27" dur="1000" tmFilter="0, 0; .2, .5; .8, .5; 1, 0"/>
                                        <p:tgtEl>
                                          <p:spTgt spid="9"/>
                                        </p:tgtEl>
                                      </p:cBhvr>
                                    </p:animEffect>
                                    <p:animScale>
                                      <p:cBhvr>
                                        <p:cTn id="28" dur="500" autoRev="1" fill="hold"/>
                                        <p:tgtEl>
                                          <p:spTgt spid="9"/>
                                        </p:tgtEl>
                                      </p:cBhvr>
                                      <p:by x="105000" y="105000"/>
                                    </p:animScale>
                                  </p:childTnLst>
                                </p:cTn>
                              </p:par>
                            </p:childTnLst>
                          </p:cTn>
                        </p:par>
                        <p:par>
                          <p:cTn id="29" fill="hold">
                            <p:stCondLst>
                              <p:cond delay="2500"/>
                            </p:stCondLst>
                            <p:childTnLst>
                              <p:par>
                                <p:cTn id="30" presetID="10" presetClass="exit" presetSubtype="0" fill="hold" grpId="2" nodeType="after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par>
                          <p:cTn id="39" fill="hold">
                            <p:stCondLst>
                              <p:cond delay="3000"/>
                            </p:stCondLst>
                            <p:childTnLst>
                              <p:par>
                                <p:cTn id="40" presetID="10" presetClass="exit" presetSubtype="0" fill="hold" nodeType="afterEffect">
                                  <p:stCondLst>
                                    <p:cond delay="0"/>
                                  </p:stCondLst>
                                  <p:childTnLst>
                                    <p:animEffect transition="out" filter="fade">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4500"/>
                            </p:stCondLst>
                            <p:childTnLst>
                              <p:par>
                                <p:cTn id="52" presetID="22" presetClass="entr" presetSubtype="1"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fade">
                                      <p:cBhvr>
                                        <p:cTn id="59" dur="500"/>
                                        <p:tgtEl>
                                          <p:spTgt spid="128"/>
                                        </p:tgtEl>
                                      </p:cBhvr>
                                    </p:animEffect>
                                  </p:childTnLst>
                                </p:cTn>
                              </p:par>
                              <p:par>
                                <p:cTn id="60" presetID="10"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mph" presetSubtype="0" repeatCount="2000" fill="hold" nodeType="clickEffect">
                                  <p:stCondLst>
                                    <p:cond delay="0"/>
                                  </p:stCondLst>
                                  <p:childTnLst>
                                    <p:animEffect transition="out" filter="fade">
                                      <p:cBhvr>
                                        <p:cTn id="69" dur="1000" tmFilter="0, 0; .2, .5; .8, .5; 1, 0"/>
                                        <p:tgtEl>
                                          <p:spTgt spid="47"/>
                                        </p:tgtEl>
                                      </p:cBhvr>
                                    </p:animEffect>
                                    <p:animScale>
                                      <p:cBhvr>
                                        <p:cTn id="70" dur="500" autoRev="1" fill="hold"/>
                                        <p:tgtEl>
                                          <p:spTgt spid="47"/>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par>
                          <p:cTn id="76" fill="hold">
                            <p:stCondLst>
                              <p:cond delay="500"/>
                            </p:stCondLst>
                            <p:childTnLst>
                              <p:par>
                                <p:cTn id="77" presetID="10" presetClass="entr" presetSubtype="0" fill="hold" nodeType="afterEffect">
                                  <p:stCondLst>
                                    <p:cond delay="100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par>
                                <p:cTn id="80" presetID="10" presetClass="entr" presetSubtype="0" fill="hold" nodeType="withEffect">
                                  <p:stCondLst>
                                    <p:cond delay="100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0" grpId="1" animBg="1"/>
      <p:bldP spid="59" grpId="0"/>
      <p:bldP spid="60" grpId="0" animBg="1"/>
      <p:bldP spid="6" grpId="0" animBg="1"/>
      <p:bldP spid="6" grpId="1" animBg="1"/>
      <p:bldP spid="6" grpId="2" animBg="1"/>
      <p:bldP spid="9" grpId="0" animBg="1"/>
      <p:bldP spid="9" grpId="1" animBg="1"/>
      <p:bldP spid="9" grpId="2"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034F1CC-F86E-359D-52BF-9C47B8E88489}"/>
              </a:ext>
            </a:extLst>
          </p:cNvPr>
          <p:cNvSpPr/>
          <p:nvPr/>
        </p:nvSpPr>
        <p:spPr>
          <a:xfrm>
            <a:off x="387281" y="3681330"/>
            <a:ext cx="4550675" cy="52569"/>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5" name="グループ化 14">
            <a:extLst>
              <a:ext uri="{FF2B5EF4-FFF2-40B4-BE49-F238E27FC236}">
                <a16:creationId xmlns:a16="http://schemas.microsoft.com/office/drawing/2014/main" id="{22B047B1-F733-E188-C079-BD1A4ED6B0B0}"/>
              </a:ext>
            </a:extLst>
          </p:cNvPr>
          <p:cNvGrpSpPr/>
          <p:nvPr/>
        </p:nvGrpSpPr>
        <p:grpSpPr>
          <a:xfrm>
            <a:off x="7348073" y="1190445"/>
            <a:ext cx="2968621" cy="2625692"/>
            <a:chOff x="7344189" y="909130"/>
            <a:chExt cx="2968621" cy="2625692"/>
          </a:xfrm>
        </p:grpSpPr>
        <p:pic>
          <p:nvPicPr>
            <p:cNvPr id="4" name="図 3" descr="【200以上】 パソコン の イラスト ~ イラスト画像ギャラリー">
              <a:extLst>
                <a:ext uri="{FF2B5EF4-FFF2-40B4-BE49-F238E27FC236}">
                  <a16:creationId xmlns:a16="http://schemas.microsoft.com/office/drawing/2014/main" id="{C52467D0-036F-E64B-A08D-A448440A31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4189" y="909130"/>
              <a:ext cx="2968621" cy="26256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8176B7F9-D224-C261-8368-A60AB9BD2B3A}"/>
                </a:ext>
              </a:extLst>
            </p:cNvPr>
            <p:cNvGrpSpPr/>
            <p:nvPr/>
          </p:nvGrpSpPr>
          <p:grpSpPr>
            <a:xfrm>
              <a:off x="7590052" y="1131091"/>
              <a:ext cx="2476894" cy="1332617"/>
              <a:chOff x="7663487" y="1129854"/>
              <a:chExt cx="2432341" cy="1332617"/>
            </a:xfrm>
          </p:grpSpPr>
          <p:pic>
            <p:nvPicPr>
              <p:cNvPr id="1026" name="Picture 2">
                <a:extLst>
                  <a:ext uri="{FF2B5EF4-FFF2-40B4-BE49-F238E27FC236}">
                    <a16:creationId xmlns:a16="http://schemas.microsoft.com/office/drawing/2014/main" id="{570817F6-8EA5-E2FF-5DC6-5679262AC4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25" t="31736" r="24907" b="33735"/>
              <a:stretch/>
            </p:blipFill>
            <p:spPr bwMode="auto">
              <a:xfrm>
                <a:off x="7663487" y="1129854"/>
                <a:ext cx="2432341" cy="1332617"/>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0225618-25EC-61AC-E5EB-C6BEC48484DE}"/>
                  </a:ext>
                </a:extLst>
              </p:cNvPr>
              <p:cNvSpPr/>
              <p:nvPr/>
            </p:nvSpPr>
            <p:spPr>
              <a:xfrm>
                <a:off x="8383712" y="1795908"/>
                <a:ext cx="143840" cy="207553"/>
              </a:xfrm>
              <a:prstGeom prst="rect">
                <a:avLst/>
              </a:prstGeom>
              <a:solidFill>
                <a:schemeClr val="bg2">
                  <a:lumMod val="1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grpSp>
        <p:nvGrpSpPr>
          <p:cNvPr id="110" name="仮想車両図">
            <a:extLst>
              <a:ext uri="{FF2B5EF4-FFF2-40B4-BE49-F238E27FC236}">
                <a16:creationId xmlns:a16="http://schemas.microsoft.com/office/drawing/2014/main" id="{C19C16B3-4755-175A-7ED3-C18AE52389B1}"/>
              </a:ext>
            </a:extLst>
          </p:cNvPr>
          <p:cNvGrpSpPr/>
          <p:nvPr/>
        </p:nvGrpSpPr>
        <p:grpSpPr>
          <a:xfrm>
            <a:off x="7556500" y="1404224"/>
            <a:ext cx="2527030" cy="1331069"/>
            <a:chOff x="9316957" y="2543922"/>
            <a:chExt cx="3985314" cy="1639912"/>
          </a:xfrm>
          <a:effectLst>
            <a:outerShdw blurRad="50800" dist="38100" dir="2700000" algn="tl" rotWithShape="0">
              <a:prstClr val="black">
                <a:alpha val="40000"/>
              </a:prstClr>
            </a:outerShdw>
          </a:effectLst>
        </p:grpSpPr>
        <p:pic>
          <p:nvPicPr>
            <p:cNvPr id="114" name="図 113" descr="グラフィカル ユーザー インターフェイス, アプリケーション&#10;&#10;自動的に生成された説明">
              <a:extLst>
                <a:ext uri="{FF2B5EF4-FFF2-40B4-BE49-F238E27FC236}">
                  <a16:creationId xmlns:a16="http://schemas.microsoft.com/office/drawing/2014/main" id="{6F6C5B7A-C491-0784-D1B3-F685EB2FE252}"/>
                </a:ext>
              </a:extLst>
            </p:cNvPr>
            <p:cNvPicPr>
              <a:picLocks noChangeAspect="1"/>
            </p:cNvPicPr>
            <p:nvPr/>
          </p:nvPicPr>
          <p:blipFill rotWithShape="1">
            <a:blip r:embed="rId5">
              <a:extLst>
                <a:ext uri="{28A0092B-C50C-407E-A947-70E740481C1C}">
                  <a14:useLocalDpi xmlns:a14="http://schemas.microsoft.com/office/drawing/2010/main" val="0"/>
                </a:ext>
              </a:extLst>
            </a:blip>
            <a:srcRect l="46275" t="59025" r="44727" b="32593"/>
            <a:stretch/>
          </p:blipFill>
          <p:spPr>
            <a:xfrm>
              <a:off x="9316957" y="2543922"/>
              <a:ext cx="3985314" cy="1639912"/>
            </a:xfrm>
            <a:prstGeom prst="rect">
              <a:avLst/>
            </a:prstGeom>
          </p:spPr>
        </p:pic>
        <p:sp>
          <p:nvSpPr>
            <p:cNvPr id="120" name="ARﾏｰｶｰ赤枠">
              <a:extLst>
                <a:ext uri="{FF2B5EF4-FFF2-40B4-BE49-F238E27FC236}">
                  <a16:creationId xmlns:a16="http://schemas.microsoft.com/office/drawing/2014/main" id="{0EF17B9C-7BD6-3A06-0B26-DD98D7F32719}"/>
                </a:ext>
              </a:extLst>
            </p:cNvPr>
            <p:cNvSpPr/>
            <p:nvPr/>
          </p:nvSpPr>
          <p:spPr>
            <a:xfrm>
              <a:off x="10878868" y="3363878"/>
              <a:ext cx="408892" cy="3163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8" name="PC画面(車両ver.)2">
            <a:extLst>
              <a:ext uri="{FF2B5EF4-FFF2-40B4-BE49-F238E27FC236}">
                <a16:creationId xmlns:a16="http://schemas.microsoft.com/office/drawing/2014/main" id="{04ECAA2E-ADF8-3C3F-F858-64A9DF21AAE4}"/>
              </a:ext>
            </a:extLst>
          </p:cNvPr>
          <p:cNvGrpSpPr/>
          <p:nvPr/>
        </p:nvGrpSpPr>
        <p:grpSpPr>
          <a:xfrm>
            <a:off x="1791011" y="4242658"/>
            <a:ext cx="8279819" cy="2232924"/>
            <a:chOff x="970970" y="1607556"/>
            <a:chExt cx="8279819" cy="2232924"/>
          </a:xfrm>
        </p:grpSpPr>
        <p:pic>
          <p:nvPicPr>
            <p:cNvPr id="126" name="図 125">
              <a:extLst>
                <a:ext uri="{FF2B5EF4-FFF2-40B4-BE49-F238E27FC236}">
                  <a16:creationId xmlns:a16="http://schemas.microsoft.com/office/drawing/2014/main" id="{06823C5D-DA5B-4095-813E-DAA7EF3751F2}"/>
                </a:ext>
              </a:extLst>
            </p:cNvPr>
            <p:cNvPicPr>
              <a:picLocks noChangeAspect="1"/>
            </p:cNvPicPr>
            <p:nvPr/>
          </p:nvPicPr>
          <p:blipFill rotWithShape="1">
            <a:blip r:embed="rId6">
              <a:extLst>
                <a:ext uri="{28A0092B-C50C-407E-A947-70E740481C1C}">
                  <a14:useLocalDpi xmlns:a14="http://schemas.microsoft.com/office/drawing/2010/main" val="0"/>
                </a:ext>
              </a:extLst>
            </a:blip>
            <a:srcRect t="3277" r="17220" b="64191"/>
            <a:stretch/>
          </p:blipFill>
          <p:spPr>
            <a:xfrm>
              <a:off x="970970" y="1976718"/>
              <a:ext cx="8279819" cy="1863762"/>
            </a:xfrm>
            <a:prstGeom prst="rect">
              <a:avLst/>
            </a:prstGeom>
          </p:spPr>
        </p:pic>
        <p:sp>
          <p:nvSpPr>
            <p:cNvPr id="127" name="テキスト ボックス 152">
              <a:extLst>
                <a:ext uri="{FF2B5EF4-FFF2-40B4-BE49-F238E27FC236}">
                  <a16:creationId xmlns:a16="http://schemas.microsoft.com/office/drawing/2014/main" id="{569CCE8B-B029-4606-12F6-4E69268AF03B}"/>
                </a:ext>
              </a:extLst>
            </p:cNvPr>
            <p:cNvSpPr txBox="1"/>
            <p:nvPr/>
          </p:nvSpPr>
          <p:spPr>
            <a:xfrm>
              <a:off x="970970" y="1607556"/>
              <a:ext cx="2383986" cy="26161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b="1" dirty="0"/>
                <a:t>【PC</a:t>
              </a:r>
              <a:r>
                <a:rPr lang="ja-JP" altLang="en-US" b="1"/>
                <a:t>画面</a:t>
              </a:r>
              <a:r>
                <a:rPr lang="en-US" altLang="ja-JP" b="1" dirty="0"/>
                <a:t>】AR(</a:t>
              </a:r>
              <a:r>
                <a:rPr lang="ja-JP" altLang="en-US" b="1"/>
                <a:t>仮想車両</a:t>
              </a:r>
              <a:r>
                <a:rPr lang="en-US" altLang="ja-JP" b="1" dirty="0"/>
                <a:t>)</a:t>
              </a:r>
              <a:r>
                <a:rPr lang="ja-JP" altLang="en-US" b="1"/>
                <a:t>表示なし</a:t>
              </a:r>
              <a:endParaRPr kumimoji="1" lang="ja-JP" altLang="en-US" sz="1100" b="1"/>
            </a:p>
          </p:txBody>
        </p:sp>
      </p:grpSp>
      <p:grpSp>
        <p:nvGrpSpPr>
          <p:cNvPr id="135" name="PC画面(仮想車両ver.)2">
            <a:extLst>
              <a:ext uri="{FF2B5EF4-FFF2-40B4-BE49-F238E27FC236}">
                <a16:creationId xmlns:a16="http://schemas.microsoft.com/office/drawing/2014/main" id="{2ACD9325-58B3-B6E1-C23E-7AE616FE66A1}"/>
              </a:ext>
            </a:extLst>
          </p:cNvPr>
          <p:cNvGrpSpPr/>
          <p:nvPr/>
        </p:nvGrpSpPr>
        <p:grpSpPr>
          <a:xfrm>
            <a:off x="1795884" y="4252598"/>
            <a:ext cx="8279820" cy="2190202"/>
            <a:chOff x="970969" y="4132606"/>
            <a:chExt cx="8279820" cy="2190202"/>
          </a:xfrm>
        </p:grpSpPr>
        <p:pic>
          <p:nvPicPr>
            <p:cNvPr id="136" name="図 135">
              <a:extLst>
                <a:ext uri="{FF2B5EF4-FFF2-40B4-BE49-F238E27FC236}">
                  <a16:creationId xmlns:a16="http://schemas.microsoft.com/office/drawing/2014/main" id="{05C7FC5E-B3A3-D98C-4FD9-1631765EEE05}"/>
                </a:ext>
              </a:extLst>
            </p:cNvPr>
            <p:cNvPicPr>
              <a:picLocks noChangeAspect="1"/>
            </p:cNvPicPr>
            <p:nvPr/>
          </p:nvPicPr>
          <p:blipFill rotWithShape="1">
            <a:blip r:embed="rId7">
              <a:extLst>
                <a:ext uri="{28A0092B-C50C-407E-A947-70E740481C1C}">
                  <a14:useLocalDpi xmlns:a14="http://schemas.microsoft.com/office/drawing/2010/main" val="0"/>
                </a:ext>
              </a:extLst>
            </a:blip>
            <a:srcRect t="3107" r="17201" b="64310"/>
            <a:stretch/>
          </p:blipFill>
          <p:spPr>
            <a:xfrm>
              <a:off x="970970" y="4459046"/>
              <a:ext cx="8279819" cy="1863762"/>
            </a:xfrm>
            <a:prstGeom prst="rect">
              <a:avLst/>
            </a:prstGeom>
          </p:spPr>
        </p:pic>
        <p:sp>
          <p:nvSpPr>
            <p:cNvPr id="137" name="テキスト ボックス 152">
              <a:extLst>
                <a:ext uri="{FF2B5EF4-FFF2-40B4-BE49-F238E27FC236}">
                  <a16:creationId xmlns:a16="http://schemas.microsoft.com/office/drawing/2014/main" id="{BA8DAC4B-4974-0558-A63F-EAE56A04741A}"/>
                </a:ext>
              </a:extLst>
            </p:cNvPr>
            <p:cNvSpPr txBox="1"/>
            <p:nvPr/>
          </p:nvSpPr>
          <p:spPr>
            <a:xfrm>
              <a:off x="970969" y="4132606"/>
              <a:ext cx="2383986" cy="26161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b="1" dirty="0"/>
                <a:t>【PC</a:t>
              </a:r>
              <a:r>
                <a:rPr lang="ja-JP" altLang="en-US" b="1" dirty="0"/>
                <a:t>画面</a:t>
              </a:r>
              <a:r>
                <a:rPr lang="en-US" altLang="ja-JP" b="1" dirty="0"/>
                <a:t>】AR(</a:t>
              </a:r>
              <a:r>
                <a:rPr lang="ja-JP" altLang="en-US" b="1" dirty="0"/>
                <a:t>仮想車両</a:t>
              </a:r>
              <a:r>
                <a:rPr lang="en-US" altLang="ja-JP" b="1" dirty="0"/>
                <a:t>)</a:t>
              </a:r>
              <a:r>
                <a:rPr lang="ja-JP" altLang="en-US" b="1" dirty="0"/>
                <a:t>表示あり</a:t>
              </a:r>
              <a:endParaRPr kumimoji="1" lang="ja-JP" altLang="en-US" sz="1100" b="1" dirty="0"/>
            </a:p>
          </p:txBody>
        </p:sp>
      </p:grpSp>
      <p:grpSp>
        <p:nvGrpSpPr>
          <p:cNvPr id="14" name="グループ化 13">
            <a:extLst>
              <a:ext uri="{FF2B5EF4-FFF2-40B4-BE49-F238E27FC236}">
                <a16:creationId xmlns:a16="http://schemas.microsoft.com/office/drawing/2014/main" id="{0928F122-3153-F531-B86D-7184F4C7F18A}"/>
              </a:ext>
            </a:extLst>
          </p:cNvPr>
          <p:cNvGrpSpPr/>
          <p:nvPr/>
        </p:nvGrpSpPr>
        <p:grpSpPr>
          <a:xfrm>
            <a:off x="831791" y="2022452"/>
            <a:ext cx="3280348" cy="1641116"/>
            <a:chOff x="3559511" y="1254034"/>
            <a:chExt cx="1557608" cy="708653"/>
          </a:xfrm>
          <a:effectLst>
            <a:outerShdw blurRad="50800" dist="38100" dir="2700000" algn="tl" rotWithShape="0">
              <a:prstClr val="black">
                <a:alpha val="40000"/>
              </a:prstClr>
            </a:outerShdw>
          </a:effectLst>
        </p:grpSpPr>
        <p:pic>
          <p:nvPicPr>
            <p:cNvPr id="16" name="図 15">
              <a:extLst>
                <a:ext uri="{FF2B5EF4-FFF2-40B4-BE49-F238E27FC236}">
                  <a16:creationId xmlns:a16="http://schemas.microsoft.com/office/drawing/2014/main" id="{8A96C911-6FCC-5E0F-9AB0-A6F11159FA8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3282" y1="49900" x2="13282" y2="49900"/>
                        </a14:backgroundRemoval>
                      </a14:imgEffect>
                    </a14:imgLayer>
                  </a14:imgProps>
                </a:ext>
                <a:ext uri="{28A0092B-C50C-407E-A947-70E740481C1C}">
                  <a14:useLocalDpi xmlns:a14="http://schemas.microsoft.com/office/drawing/2010/main" val="0"/>
                </a:ext>
              </a:extLst>
            </a:blip>
            <a:srcRect t="42155" b="39017"/>
            <a:stretch/>
          </p:blipFill>
          <p:spPr>
            <a:xfrm flipH="1">
              <a:off x="3559511" y="1254034"/>
              <a:ext cx="1557608" cy="668887"/>
            </a:xfrm>
            <a:prstGeom prst="rect">
              <a:avLst/>
            </a:prstGeom>
          </p:spPr>
        </p:pic>
        <p:grpSp>
          <p:nvGrpSpPr>
            <p:cNvPr id="17" name="グループ化 16">
              <a:extLst>
                <a:ext uri="{FF2B5EF4-FFF2-40B4-BE49-F238E27FC236}">
                  <a16:creationId xmlns:a16="http://schemas.microsoft.com/office/drawing/2014/main" id="{6CA2C912-2817-7C46-E7DF-F0FE0FDC60B3}"/>
                </a:ext>
              </a:extLst>
            </p:cNvPr>
            <p:cNvGrpSpPr/>
            <p:nvPr/>
          </p:nvGrpSpPr>
          <p:grpSpPr>
            <a:xfrm>
              <a:off x="3845496" y="1788964"/>
              <a:ext cx="735743" cy="173723"/>
              <a:chOff x="3845496" y="1788964"/>
              <a:chExt cx="735743" cy="173723"/>
            </a:xfrm>
          </p:grpSpPr>
          <p:grpSp>
            <p:nvGrpSpPr>
              <p:cNvPr id="18" name="グループ化 17">
                <a:extLst>
                  <a:ext uri="{FF2B5EF4-FFF2-40B4-BE49-F238E27FC236}">
                    <a16:creationId xmlns:a16="http://schemas.microsoft.com/office/drawing/2014/main" id="{71602C52-349C-324C-88D8-4221CEBF8020}"/>
                  </a:ext>
                </a:extLst>
              </p:cNvPr>
              <p:cNvGrpSpPr/>
              <p:nvPr/>
            </p:nvGrpSpPr>
            <p:grpSpPr>
              <a:xfrm>
                <a:off x="3928129" y="1828866"/>
                <a:ext cx="560566" cy="121491"/>
                <a:chOff x="3928129" y="1828858"/>
                <a:chExt cx="2598419" cy="403537"/>
              </a:xfrm>
            </p:grpSpPr>
            <p:grpSp>
              <p:nvGrpSpPr>
                <p:cNvPr id="41" name="Group 17">
                  <a:extLst>
                    <a:ext uri="{FF2B5EF4-FFF2-40B4-BE49-F238E27FC236}">
                      <a16:creationId xmlns:a16="http://schemas.microsoft.com/office/drawing/2014/main" id="{E069989E-69CF-748E-F1B9-8D7AA58480F4}"/>
                    </a:ext>
                  </a:extLst>
                </p:cNvPr>
                <p:cNvGrpSpPr>
                  <a:grpSpLocks/>
                </p:cNvGrpSpPr>
                <p:nvPr/>
              </p:nvGrpSpPr>
              <p:grpSpPr bwMode="auto">
                <a:xfrm>
                  <a:off x="5614933" y="1926483"/>
                  <a:ext cx="294396" cy="305912"/>
                  <a:chOff x="5614933" y="1889819"/>
                  <a:chExt cx="40" cy="47"/>
                </a:xfrm>
              </p:grpSpPr>
              <p:sp>
                <p:nvSpPr>
                  <p:cNvPr id="53" name="Oval 18">
                    <a:extLst>
                      <a:ext uri="{FF2B5EF4-FFF2-40B4-BE49-F238E27FC236}">
                        <a16:creationId xmlns:a16="http://schemas.microsoft.com/office/drawing/2014/main" id="{43CBD38F-CECE-2ED6-8ABC-C1148B622E12}"/>
                      </a:ext>
                    </a:extLst>
                  </p:cNvPr>
                  <p:cNvSpPr>
                    <a:spLocks noChangeArrowheads="1"/>
                  </p:cNvSpPr>
                  <p:nvPr/>
                </p:nvSpPr>
                <p:spPr bwMode="auto">
                  <a:xfrm>
                    <a:off x="561493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54" name="Group 19">
                    <a:extLst>
                      <a:ext uri="{FF2B5EF4-FFF2-40B4-BE49-F238E27FC236}">
                        <a16:creationId xmlns:a16="http://schemas.microsoft.com/office/drawing/2014/main" id="{5E29D1F2-F10F-D277-42EF-2F6E4C41D225}"/>
                      </a:ext>
                    </a:extLst>
                  </p:cNvPr>
                  <p:cNvGrpSpPr>
                    <a:grpSpLocks/>
                  </p:cNvGrpSpPr>
                  <p:nvPr/>
                </p:nvGrpSpPr>
                <p:grpSpPr bwMode="auto">
                  <a:xfrm>
                    <a:off x="5614933" y="1889819"/>
                    <a:ext cx="40" cy="39"/>
                    <a:chOff x="5614933" y="1889818"/>
                    <a:chExt cx="42" cy="45"/>
                  </a:xfrm>
                </p:grpSpPr>
                <p:sp>
                  <p:nvSpPr>
                    <p:cNvPr id="55" name="AutoShape 20">
                      <a:extLst>
                        <a:ext uri="{FF2B5EF4-FFF2-40B4-BE49-F238E27FC236}">
                          <a16:creationId xmlns:a16="http://schemas.microsoft.com/office/drawing/2014/main" id="{8BE8FF41-FFEF-442F-6A6C-4781853A7688}"/>
                        </a:ext>
                      </a:extLst>
                    </p:cNvPr>
                    <p:cNvSpPr>
                      <a:spLocks noChangeArrowheads="1"/>
                    </p:cNvSpPr>
                    <p:nvPr/>
                  </p:nvSpPr>
                  <p:spPr bwMode="auto">
                    <a:xfrm>
                      <a:off x="561493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56" name="AutoShape 21">
                      <a:extLst>
                        <a:ext uri="{FF2B5EF4-FFF2-40B4-BE49-F238E27FC236}">
                          <a16:creationId xmlns:a16="http://schemas.microsoft.com/office/drawing/2014/main" id="{67CD858B-83FF-1D8C-AD10-DB4E1305B6D9}"/>
                        </a:ext>
                      </a:extLst>
                    </p:cNvPr>
                    <p:cNvSpPr>
                      <a:spLocks noChangeArrowheads="1"/>
                    </p:cNvSpPr>
                    <p:nvPr/>
                  </p:nvSpPr>
                  <p:spPr bwMode="auto">
                    <a:xfrm>
                      <a:off x="561493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57" name="Group 22">
                      <a:extLst>
                        <a:ext uri="{FF2B5EF4-FFF2-40B4-BE49-F238E27FC236}">
                          <a16:creationId xmlns:a16="http://schemas.microsoft.com/office/drawing/2014/main" id="{3CF15B36-52A8-C7C3-6BDB-A4F70E94ABD7}"/>
                        </a:ext>
                      </a:extLst>
                    </p:cNvPr>
                    <p:cNvGrpSpPr>
                      <a:grpSpLocks/>
                    </p:cNvGrpSpPr>
                    <p:nvPr/>
                  </p:nvGrpSpPr>
                  <p:grpSpPr bwMode="auto">
                    <a:xfrm>
                      <a:off x="5614942" y="1889826"/>
                      <a:ext cx="26" cy="37"/>
                      <a:chOff x="5614942" y="1889826"/>
                      <a:chExt cx="26" cy="37"/>
                    </a:xfrm>
                  </p:grpSpPr>
                  <p:sp>
                    <p:nvSpPr>
                      <p:cNvPr id="58" name="Freeform 23">
                        <a:extLst>
                          <a:ext uri="{FF2B5EF4-FFF2-40B4-BE49-F238E27FC236}">
                            <a16:creationId xmlns:a16="http://schemas.microsoft.com/office/drawing/2014/main" id="{963D711E-4DF6-5598-14EE-20C6E21A0F70}"/>
                          </a:ext>
                        </a:extLst>
                      </p:cNvPr>
                      <p:cNvSpPr>
                        <a:spLocks/>
                      </p:cNvSpPr>
                      <p:nvPr/>
                    </p:nvSpPr>
                    <p:spPr bwMode="auto">
                      <a:xfrm>
                        <a:off x="561494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59" name="Oval 24">
                        <a:extLst>
                          <a:ext uri="{FF2B5EF4-FFF2-40B4-BE49-F238E27FC236}">
                            <a16:creationId xmlns:a16="http://schemas.microsoft.com/office/drawing/2014/main" id="{E42D309F-F3F2-7230-2901-1C9D7BDD1104}"/>
                          </a:ext>
                        </a:extLst>
                      </p:cNvPr>
                      <p:cNvSpPr>
                        <a:spLocks noChangeArrowheads="1"/>
                      </p:cNvSpPr>
                      <p:nvPr/>
                    </p:nvSpPr>
                    <p:spPr bwMode="auto">
                      <a:xfrm>
                        <a:off x="561495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42" name="AutoShape 33">
                  <a:extLst>
                    <a:ext uri="{FF2B5EF4-FFF2-40B4-BE49-F238E27FC236}">
                      <a16:creationId xmlns:a16="http://schemas.microsoft.com/office/drawing/2014/main" id="{05379F05-73E8-C1DA-040C-99E860488D16}"/>
                    </a:ext>
                  </a:extLst>
                </p:cNvPr>
                <p:cNvSpPr>
                  <a:spLocks noChangeArrowheads="1"/>
                </p:cNvSpPr>
                <p:nvPr/>
              </p:nvSpPr>
              <p:spPr bwMode="auto">
                <a:xfrm>
                  <a:off x="6320809" y="1991098"/>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43" name="AutoShape 33">
                  <a:extLst>
                    <a:ext uri="{FF2B5EF4-FFF2-40B4-BE49-F238E27FC236}">
                      <a16:creationId xmlns:a16="http://schemas.microsoft.com/office/drawing/2014/main" id="{56D2BAAB-3848-2A25-902C-22DB1EA7CAC8}"/>
                    </a:ext>
                  </a:extLst>
                </p:cNvPr>
                <p:cNvSpPr>
                  <a:spLocks noChangeArrowheads="1"/>
                </p:cNvSpPr>
                <p:nvPr/>
              </p:nvSpPr>
              <p:spPr bwMode="auto">
                <a:xfrm>
                  <a:off x="3928129" y="1892038"/>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44" name="Group 17">
                  <a:extLst>
                    <a:ext uri="{FF2B5EF4-FFF2-40B4-BE49-F238E27FC236}">
                      <a16:creationId xmlns:a16="http://schemas.microsoft.com/office/drawing/2014/main" id="{999FF3B7-3CD5-CAFF-F44E-5E5574DA5924}"/>
                    </a:ext>
                  </a:extLst>
                </p:cNvPr>
                <p:cNvGrpSpPr>
                  <a:grpSpLocks/>
                </p:cNvGrpSpPr>
                <p:nvPr/>
              </p:nvGrpSpPr>
              <p:grpSpPr bwMode="auto">
                <a:xfrm>
                  <a:off x="4609093" y="1926483"/>
                  <a:ext cx="294396" cy="305912"/>
                  <a:chOff x="4609093" y="1889819"/>
                  <a:chExt cx="40" cy="47"/>
                </a:xfrm>
              </p:grpSpPr>
              <p:sp>
                <p:nvSpPr>
                  <p:cNvPr id="46" name="Oval 18">
                    <a:extLst>
                      <a:ext uri="{FF2B5EF4-FFF2-40B4-BE49-F238E27FC236}">
                        <a16:creationId xmlns:a16="http://schemas.microsoft.com/office/drawing/2014/main" id="{2A86CCFB-F568-8E05-4203-56AC45E04674}"/>
                      </a:ext>
                    </a:extLst>
                  </p:cNvPr>
                  <p:cNvSpPr>
                    <a:spLocks noChangeArrowheads="1"/>
                  </p:cNvSpPr>
                  <p:nvPr/>
                </p:nvSpPr>
                <p:spPr bwMode="auto">
                  <a:xfrm>
                    <a:off x="460909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47" name="Group 19">
                    <a:extLst>
                      <a:ext uri="{FF2B5EF4-FFF2-40B4-BE49-F238E27FC236}">
                        <a16:creationId xmlns:a16="http://schemas.microsoft.com/office/drawing/2014/main" id="{68BB07C4-C710-46A1-243B-040F1502149C}"/>
                      </a:ext>
                    </a:extLst>
                  </p:cNvPr>
                  <p:cNvGrpSpPr>
                    <a:grpSpLocks/>
                  </p:cNvGrpSpPr>
                  <p:nvPr/>
                </p:nvGrpSpPr>
                <p:grpSpPr bwMode="auto">
                  <a:xfrm>
                    <a:off x="4609093" y="1889819"/>
                    <a:ext cx="40" cy="39"/>
                    <a:chOff x="4609093" y="1889818"/>
                    <a:chExt cx="42" cy="45"/>
                  </a:xfrm>
                </p:grpSpPr>
                <p:sp>
                  <p:nvSpPr>
                    <p:cNvPr id="48" name="AutoShape 20">
                      <a:extLst>
                        <a:ext uri="{FF2B5EF4-FFF2-40B4-BE49-F238E27FC236}">
                          <a16:creationId xmlns:a16="http://schemas.microsoft.com/office/drawing/2014/main" id="{9F57AEF0-45EB-8AAE-0951-C16BE8D91AC1}"/>
                        </a:ext>
                      </a:extLst>
                    </p:cNvPr>
                    <p:cNvSpPr>
                      <a:spLocks noChangeArrowheads="1"/>
                    </p:cNvSpPr>
                    <p:nvPr/>
                  </p:nvSpPr>
                  <p:spPr bwMode="auto">
                    <a:xfrm>
                      <a:off x="460909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49" name="AutoShape 21">
                      <a:extLst>
                        <a:ext uri="{FF2B5EF4-FFF2-40B4-BE49-F238E27FC236}">
                          <a16:creationId xmlns:a16="http://schemas.microsoft.com/office/drawing/2014/main" id="{95FEA7D0-3764-71F1-886F-2E7F318ACDCA}"/>
                        </a:ext>
                      </a:extLst>
                    </p:cNvPr>
                    <p:cNvSpPr>
                      <a:spLocks noChangeArrowheads="1"/>
                    </p:cNvSpPr>
                    <p:nvPr/>
                  </p:nvSpPr>
                  <p:spPr bwMode="auto">
                    <a:xfrm>
                      <a:off x="460909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50" name="Group 22">
                      <a:extLst>
                        <a:ext uri="{FF2B5EF4-FFF2-40B4-BE49-F238E27FC236}">
                          <a16:creationId xmlns:a16="http://schemas.microsoft.com/office/drawing/2014/main" id="{7D144839-B0A8-3D85-81AA-F56FA5A57E2F}"/>
                        </a:ext>
                      </a:extLst>
                    </p:cNvPr>
                    <p:cNvGrpSpPr>
                      <a:grpSpLocks/>
                    </p:cNvGrpSpPr>
                    <p:nvPr/>
                  </p:nvGrpSpPr>
                  <p:grpSpPr bwMode="auto">
                    <a:xfrm>
                      <a:off x="4609102" y="1889826"/>
                      <a:ext cx="26" cy="37"/>
                      <a:chOff x="4609102" y="1889826"/>
                      <a:chExt cx="26" cy="37"/>
                    </a:xfrm>
                  </p:grpSpPr>
                  <p:sp>
                    <p:nvSpPr>
                      <p:cNvPr id="51" name="Freeform 23">
                        <a:extLst>
                          <a:ext uri="{FF2B5EF4-FFF2-40B4-BE49-F238E27FC236}">
                            <a16:creationId xmlns:a16="http://schemas.microsoft.com/office/drawing/2014/main" id="{E47B5524-0B86-DCCC-E7EC-43121DAB9324}"/>
                          </a:ext>
                        </a:extLst>
                      </p:cNvPr>
                      <p:cNvSpPr>
                        <a:spLocks/>
                      </p:cNvSpPr>
                      <p:nvPr/>
                    </p:nvSpPr>
                    <p:spPr bwMode="auto">
                      <a:xfrm>
                        <a:off x="460910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52" name="Oval 24">
                        <a:extLst>
                          <a:ext uri="{FF2B5EF4-FFF2-40B4-BE49-F238E27FC236}">
                            <a16:creationId xmlns:a16="http://schemas.microsoft.com/office/drawing/2014/main" id="{DE79FDB9-BECF-0305-3D85-E96369356F93}"/>
                          </a:ext>
                        </a:extLst>
                      </p:cNvPr>
                      <p:cNvSpPr>
                        <a:spLocks noChangeArrowheads="1"/>
                      </p:cNvSpPr>
                      <p:nvPr/>
                    </p:nvSpPr>
                    <p:spPr bwMode="auto">
                      <a:xfrm>
                        <a:off x="460911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45" name="フリーフォーム: 図形 44">
                  <a:extLst>
                    <a:ext uri="{FF2B5EF4-FFF2-40B4-BE49-F238E27FC236}">
                      <a16:creationId xmlns:a16="http://schemas.microsoft.com/office/drawing/2014/main" id="{E39FC87E-3ECA-C079-611F-785251382BF1}"/>
                    </a:ext>
                  </a:extLst>
                </p:cNvPr>
                <p:cNvSpPr/>
                <p:nvPr/>
              </p:nvSpPr>
              <p:spPr>
                <a:xfrm>
                  <a:off x="4232928" y="1828858"/>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9" name="グループ化 18">
                <a:extLst>
                  <a:ext uri="{FF2B5EF4-FFF2-40B4-BE49-F238E27FC236}">
                    <a16:creationId xmlns:a16="http://schemas.microsoft.com/office/drawing/2014/main" id="{430552EA-B173-CA9B-3048-9BFEDB4256E1}"/>
                  </a:ext>
                </a:extLst>
              </p:cNvPr>
              <p:cNvGrpSpPr/>
              <p:nvPr/>
            </p:nvGrpSpPr>
            <p:grpSpPr>
              <a:xfrm>
                <a:off x="3845496" y="1788964"/>
                <a:ext cx="735743" cy="173723"/>
                <a:chOff x="3845498" y="1788970"/>
                <a:chExt cx="2188503" cy="448947"/>
              </a:xfrm>
            </p:grpSpPr>
            <p:sp>
              <p:nvSpPr>
                <p:cNvPr id="20" name="AutoShape 15">
                  <a:extLst>
                    <a:ext uri="{FF2B5EF4-FFF2-40B4-BE49-F238E27FC236}">
                      <a16:creationId xmlns:a16="http://schemas.microsoft.com/office/drawing/2014/main" id="{5F45B784-2BA0-504B-7ABA-6FCFD6E02652}"/>
                    </a:ext>
                  </a:extLst>
                </p:cNvPr>
                <p:cNvSpPr>
                  <a:spLocks noChangeArrowheads="1"/>
                </p:cNvSpPr>
                <p:nvPr/>
              </p:nvSpPr>
              <p:spPr bwMode="auto">
                <a:xfrm>
                  <a:off x="3857857" y="187374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1" name="Group 17">
                  <a:extLst>
                    <a:ext uri="{FF2B5EF4-FFF2-40B4-BE49-F238E27FC236}">
                      <a16:creationId xmlns:a16="http://schemas.microsoft.com/office/drawing/2014/main" id="{DA0DF80A-D4D9-FECF-B169-DA1566D028CC}"/>
                    </a:ext>
                  </a:extLst>
                </p:cNvPr>
                <p:cNvGrpSpPr>
                  <a:grpSpLocks/>
                </p:cNvGrpSpPr>
                <p:nvPr/>
              </p:nvGrpSpPr>
              <p:grpSpPr bwMode="auto">
                <a:xfrm>
                  <a:off x="5846287" y="2063543"/>
                  <a:ext cx="187714" cy="174374"/>
                  <a:chOff x="5846287" y="2063542"/>
                  <a:chExt cx="40" cy="48"/>
                </a:xfrm>
              </p:grpSpPr>
              <p:sp>
                <p:nvSpPr>
                  <p:cNvPr id="34" name="Oval 18">
                    <a:extLst>
                      <a:ext uri="{FF2B5EF4-FFF2-40B4-BE49-F238E27FC236}">
                        <a16:creationId xmlns:a16="http://schemas.microsoft.com/office/drawing/2014/main" id="{99A3DD56-50DF-D308-CABD-F56B4CE1D1D4}"/>
                      </a:ext>
                    </a:extLst>
                  </p:cNvPr>
                  <p:cNvSpPr>
                    <a:spLocks noChangeArrowheads="1"/>
                  </p:cNvSpPr>
                  <p:nvPr/>
                </p:nvSpPr>
                <p:spPr bwMode="auto">
                  <a:xfrm>
                    <a:off x="5846290"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5" name="Group 19">
                    <a:extLst>
                      <a:ext uri="{FF2B5EF4-FFF2-40B4-BE49-F238E27FC236}">
                        <a16:creationId xmlns:a16="http://schemas.microsoft.com/office/drawing/2014/main" id="{C5826F0A-C2E6-7FF2-4211-00D3C016FDC5}"/>
                      </a:ext>
                    </a:extLst>
                  </p:cNvPr>
                  <p:cNvGrpSpPr>
                    <a:grpSpLocks/>
                  </p:cNvGrpSpPr>
                  <p:nvPr/>
                </p:nvGrpSpPr>
                <p:grpSpPr bwMode="auto">
                  <a:xfrm>
                    <a:off x="5846287" y="2063542"/>
                    <a:ext cx="40" cy="39"/>
                    <a:chOff x="5846287" y="2063542"/>
                    <a:chExt cx="42" cy="45"/>
                  </a:xfrm>
                </p:grpSpPr>
                <p:sp>
                  <p:nvSpPr>
                    <p:cNvPr id="36" name="AutoShape 20">
                      <a:extLst>
                        <a:ext uri="{FF2B5EF4-FFF2-40B4-BE49-F238E27FC236}">
                          <a16:creationId xmlns:a16="http://schemas.microsoft.com/office/drawing/2014/main" id="{CADB7906-1545-975A-C4A0-7CDE4094BB7A}"/>
                        </a:ext>
                      </a:extLst>
                    </p:cNvPr>
                    <p:cNvSpPr>
                      <a:spLocks noChangeArrowheads="1"/>
                    </p:cNvSpPr>
                    <p:nvPr/>
                  </p:nvSpPr>
                  <p:spPr bwMode="auto">
                    <a:xfrm>
                      <a:off x="5846291"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7" name="AutoShape 21">
                      <a:extLst>
                        <a:ext uri="{FF2B5EF4-FFF2-40B4-BE49-F238E27FC236}">
                          <a16:creationId xmlns:a16="http://schemas.microsoft.com/office/drawing/2014/main" id="{F9C4B05F-1147-B9C2-8D75-3BD4D8622E9A}"/>
                        </a:ext>
                      </a:extLst>
                    </p:cNvPr>
                    <p:cNvSpPr>
                      <a:spLocks noChangeArrowheads="1"/>
                    </p:cNvSpPr>
                    <p:nvPr/>
                  </p:nvSpPr>
                  <p:spPr bwMode="auto">
                    <a:xfrm>
                      <a:off x="5846287"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8" name="Group 22">
                      <a:extLst>
                        <a:ext uri="{FF2B5EF4-FFF2-40B4-BE49-F238E27FC236}">
                          <a16:creationId xmlns:a16="http://schemas.microsoft.com/office/drawing/2014/main" id="{C769D484-9780-5BD5-D58C-2B614B1CE590}"/>
                        </a:ext>
                      </a:extLst>
                    </p:cNvPr>
                    <p:cNvGrpSpPr>
                      <a:grpSpLocks/>
                    </p:cNvGrpSpPr>
                    <p:nvPr/>
                  </p:nvGrpSpPr>
                  <p:grpSpPr bwMode="auto">
                    <a:xfrm>
                      <a:off x="5846296" y="2063550"/>
                      <a:ext cx="26" cy="37"/>
                      <a:chOff x="5846296" y="2063550"/>
                      <a:chExt cx="26" cy="37"/>
                    </a:xfrm>
                  </p:grpSpPr>
                  <p:sp>
                    <p:nvSpPr>
                      <p:cNvPr id="39" name="Freeform 23">
                        <a:extLst>
                          <a:ext uri="{FF2B5EF4-FFF2-40B4-BE49-F238E27FC236}">
                            <a16:creationId xmlns:a16="http://schemas.microsoft.com/office/drawing/2014/main" id="{6182BC18-F767-42BA-6D4C-6385485AB73C}"/>
                          </a:ext>
                        </a:extLst>
                      </p:cNvPr>
                      <p:cNvSpPr>
                        <a:spLocks/>
                      </p:cNvSpPr>
                      <p:nvPr/>
                    </p:nvSpPr>
                    <p:spPr bwMode="auto">
                      <a:xfrm>
                        <a:off x="5846296"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40" name="Oval 24">
                        <a:extLst>
                          <a:ext uri="{FF2B5EF4-FFF2-40B4-BE49-F238E27FC236}">
                            <a16:creationId xmlns:a16="http://schemas.microsoft.com/office/drawing/2014/main" id="{7C65CA28-C4F3-8EA7-801F-F35A0D7106C2}"/>
                          </a:ext>
                        </a:extLst>
                      </p:cNvPr>
                      <p:cNvSpPr>
                        <a:spLocks noChangeArrowheads="1"/>
                      </p:cNvSpPr>
                      <p:nvPr/>
                    </p:nvSpPr>
                    <p:spPr bwMode="auto">
                      <a:xfrm>
                        <a:off x="5846312"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22" name="Group 25">
                  <a:extLst>
                    <a:ext uri="{FF2B5EF4-FFF2-40B4-BE49-F238E27FC236}">
                      <a16:creationId xmlns:a16="http://schemas.microsoft.com/office/drawing/2014/main" id="{EC381268-C362-900D-8AC2-1AF7F82124E5}"/>
                    </a:ext>
                  </a:extLst>
                </p:cNvPr>
                <p:cNvGrpSpPr>
                  <a:grpSpLocks/>
                </p:cNvGrpSpPr>
                <p:nvPr/>
              </p:nvGrpSpPr>
              <p:grpSpPr bwMode="auto">
                <a:xfrm>
                  <a:off x="3845498" y="2063543"/>
                  <a:ext cx="187714" cy="174374"/>
                  <a:chOff x="3845498" y="2063542"/>
                  <a:chExt cx="40" cy="48"/>
                </a:xfrm>
              </p:grpSpPr>
              <p:sp>
                <p:nvSpPr>
                  <p:cNvPr id="27" name="Oval 26">
                    <a:extLst>
                      <a:ext uri="{FF2B5EF4-FFF2-40B4-BE49-F238E27FC236}">
                        <a16:creationId xmlns:a16="http://schemas.microsoft.com/office/drawing/2014/main" id="{1E76DCAD-B091-FB4E-6623-88D1EE37B3D1}"/>
                      </a:ext>
                    </a:extLst>
                  </p:cNvPr>
                  <p:cNvSpPr>
                    <a:spLocks noChangeArrowheads="1"/>
                  </p:cNvSpPr>
                  <p:nvPr/>
                </p:nvSpPr>
                <p:spPr bwMode="auto">
                  <a:xfrm>
                    <a:off x="3845501"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8" name="Group 27">
                    <a:extLst>
                      <a:ext uri="{FF2B5EF4-FFF2-40B4-BE49-F238E27FC236}">
                        <a16:creationId xmlns:a16="http://schemas.microsoft.com/office/drawing/2014/main" id="{A73D0EF0-EB40-6CAF-EDDC-04E28E77997D}"/>
                      </a:ext>
                    </a:extLst>
                  </p:cNvPr>
                  <p:cNvGrpSpPr>
                    <a:grpSpLocks/>
                  </p:cNvGrpSpPr>
                  <p:nvPr/>
                </p:nvGrpSpPr>
                <p:grpSpPr bwMode="auto">
                  <a:xfrm>
                    <a:off x="3845498" y="2063542"/>
                    <a:ext cx="40" cy="39"/>
                    <a:chOff x="3845498" y="2063542"/>
                    <a:chExt cx="42" cy="45"/>
                  </a:xfrm>
                </p:grpSpPr>
                <p:sp>
                  <p:nvSpPr>
                    <p:cNvPr id="29" name="AutoShape 28">
                      <a:extLst>
                        <a:ext uri="{FF2B5EF4-FFF2-40B4-BE49-F238E27FC236}">
                          <a16:creationId xmlns:a16="http://schemas.microsoft.com/office/drawing/2014/main" id="{3D936959-9665-D2EE-2B09-7A231D25DA1B}"/>
                        </a:ext>
                      </a:extLst>
                    </p:cNvPr>
                    <p:cNvSpPr>
                      <a:spLocks noChangeArrowheads="1"/>
                    </p:cNvSpPr>
                    <p:nvPr/>
                  </p:nvSpPr>
                  <p:spPr bwMode="auto">
                    <a:xfrm>
                      <a:off x="3845502"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0" name="AutoShape 29">
                      <a:extLst>
                        <a:ext uri="{FF2B5EF4-FFF2-40B4-BE49-F238E27FC236}">
                          <a16:creationId xmlns:a16="http://schemas.microsoft.com/office/drawing/2014/main" id="{A11E121A-C374-C7B2-CB90-AAF118FA1970}"/>
                        </a:ext>
                      </a:extLst>
                    </p:cNvPr>
                    <p:cNvSpPr>
                      <a:spLocks noChangeArrowheads="1"/>
                    </p:cNvSpPr>
                    <p:nvPr/>
                  </p:nvSpPr>
                  <p:spPr bwMode="auto">
                    <a:xfrm>
                      <a:off x="3845498"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1" name="Group 30">
                      <a:extLst>
                        <a:ext uri="{FF2B5EF4-FFF2-40B4-BE49-F238E27FC236}">
                          <a16:creationId xmlns:a16="http://schemas.microsoft.com/office/drawing/2014/main" id="{0EE87AC8-B4A3-C07F-2AF9-5F665B841C85}"/>
                        </a:ext>
                      </a:extLst>
                    </p:cNvPr>
                    <p:cNvGrpSpPr>
                      <a:grpSpLocks/>
                    </p:cNvGrpSpPr>
                    <p:nvPr/>
                  </p:nvGrpSpPr>
                  <p:grpSpPr bwMode="auto">
                    <a:xfrm>
                      <a:off x="3845507" y="2063550"/>
                      <a:ext cx="26" cy="37"/>
                      <a:chOff x="3845507" y="2063550"/>
                      <a:chExt cx="26" cy="37"/>
                    </a:xfrm>
                  </p:grpSpPr>
                  <p:sp>
                    <p:nvSpPr>
                      <p:cNvPr id="32" name="Freeform 31">
                        <a:extLst>
                          <a:ext uri="{FF2B5EF4-FFF2-40B4-BE49-F238E27FC236}">
                            <a16:creationId xmlns:a16="http://schemas.microsoft.com/office/drawing/2014/main" id="{22AEF897-6A8F-A0D2-E049-66C15AB50915}"/>
                          </a:ext>
                        </a:extLst>
                      </p:cNvPr>
                      <p:cNvSpPr>
                        <a:spLocks/>
                      </p:cNvSpPr>
                      <p:nvPr/>
                    </p:nvSpPr>
                    <p:spPr bwMode="auto">
                      <a:xfrm>
                        <a:off x="3845507"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33" name="Oval 32">
                        <a:extLst>
                          <a:ext uri="{FF2B5EF4-FFF2-40B4-BE49-F238E27FC236}">
                            <a16:creationId xmlns:a16="http://schemas.microsoft.com/office/drawing/2014/main" id="{18B183B5-D4FB-66A9-F9D8-67CB191A6A0B}"/>
                          </a:ext>
                        </a:extLst>
                      </p:cNvPr>
                      <p:cNvSpPr>
                        <a:spLocks noChangeArrowheads="1"/>
                      </p:cNvSpPr>
                      <p:nvPr/>
                    </p:nvSpPr>
                    <p:spPr bwMode="auto">
                      <a:xfrm>
                        <a:off x="3845523"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3" name="Freeform 42">
                  <a:extLst>
                    <a:ext uri="{FF2B5EF4-FFF2-40B4-BE49-F238E27FC236}">
                      <a16:creationId xmlns:a16="http://schemas.microsoft.com/office/drawing/2014/main" id="{6D5E504A-774C-9418-39FE-C21114D390FC}"/>
                    </a:ext>
                  </a:extLst>
                </p:cNvPr>
                <p:cNvSpPr>
                  <a:spLocks/>
                </p:cNvSpPr>
                <p:nvPr/>
              </p:nvSpPr>
              <p:spPr bwMode="auto">
                <a:xfrm rot="10800000" flipH="1">
                  <a:off x="5836517" y="188104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4" name="AutoShape 15">
                  <a:extLst>
                    <a:ext uri="{FF2B5EF4-FFF2-40B4-BE49-F238E27FC236}">
                      <a16:creationId xmlns:a16="http://schemas.microsoft.com/office/drawing/2014/main" id="{B0D34525-02D4-E157-8DEF-72F0C8970824}"/>
                    </a:ext>
                  </a:extLst>
                </p:cNvPr>
                <p:cNvSpPr>
                  <a:spLocks noChangeArrowheads="1"/>
                </p:cNvSpPr>
                <p:nvPr/>
              </p:nvSpPr>
              <p:spPr bwMode="auto">
                <a:xfrm>
                  <a:off x="5915257" y="188136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5" name="Freeform 42">
                  <a:extLst>
                    <a:ext uri="{FF2B5EF4-FFF2-40B4-BE49-F238E27FC236}">
                      <a16:creationId xmlns:a16="http://schemas.microsoft.com/office/drawing/2014/main" id="{71E08A99-7152-9A7B-828E-AF04D6EFFFA3}"/>
                    </a:ext>
                  </a:extLst>
                </p:cNvPr>
                <p:cNvSpPr>
                  <a:spLocks/>
                </p:cNvSpPr>
                <p:nvPr/>
              </p:nvSpPr>
              <p:spPr bwMode="auto">
                <a:xfrm rot="10800000">
                  <a:off x="3968982" y="186580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6" name="AutoShape 10">
                  <a:extLst>
                    <a:ext uri="{FF2B5EF4-FFF2-40B4-BE49-F238E27FC236}">
                      <a16:creationId xmlns:a16="http://schemas.microsoft.com/office/drawing/2014/main" id="{61F189CE-7964-975B-3BDB-29D6F93128DF}"/>
                    </a:ext>
                  </a:extLst>
                </p:cNvPr>
                <p:cNvSpPr>
                  <a:spLocks noChangeArrowheads="1"/>
                </p:cNvSpPr>
                <p:nvPr/>
              </p:nvSpPr>
              <p:spPr bwMode="auto">
                <a:xfrm>
                  <a:off x="3847380" y="178897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111" name="グループ化 110">
            <a:extLst>
              <a:ext uri="{FF2B5EF4-FFF2-40B4-BE49-F238E27FC236}">
                <a16:creationId xmlns:a16="http://schemas.microsoft.com/office/drawing/2014/main" id="{9F8E17D5-ECA4-0CAB-261C-9DFB4A7B8C3F}"/>
              </a:ext>
            </a:extLst>
          </p:cNvPr>
          <p:cNvGrpSpPr/>
          <p:nvPr/>
        </p:nvGrpSpPr>
        <p:grpSpPr>
          <a:xfrm>
            <a:off x="189131" y="1687353"/>
            <a:ext cx="3948843" cy="1968709"/>
            <a:chOff x="5539016" y="2475639"/>
            <a:chExt cx="2667141" cy="1704608"/>
          </a:xfrm>
          <a:effectLst>
            <a:outerShdw blurRad="50800" dist="38100" dir="2700000" algn="tl" rotWithShape="0">
              <a:prstClr val="black">
                <a:alpha val="40000"/>
              </a:prstClr>
            </a:outerShdw>
          </a:effectLst>
        </p:grpSpPr>
        <p:grpSp>
          <p:nvGrpSpPr>
            <p:cNvPr id="60" name="グループ化 59">
              <a:extLst>
                <a:ext uri="{FF2B5EF4-FFF2-40B4-BE49-F238E27FC236}">
                  <a16:creationId xmlns:a16="http://schemas.microsoft.com/office/drawing/2014/main" id="{9E4B34A1-4D79-2406-9F8A-29D48F7CC2DD}"/>
                </a:ext>
              </a:extLst>
            </p:cNvPr>
            <p:cNvGrpSpPr/>
            <p:nvPr/>
          </p:nvGrpSpPr>
          <p:grpSpPr>
            <a:xfrm>
              <a:off x="5931566" y="2775589"/>
              <a:ext cx="2274591" cy="1404658"/>
              <a:chOff x="4748946" y="5196541"/>
              <a:chExt cx="1570671" cy="714605"/>
            </a:xfrm>
          </p:grpSpPr>
          <p:grpSp>
            <p:nvGrpSpPr>
              <p:cNvPr id="61" name="グループ化 60">
                <a:extLst>
                  <a:ext uri="{FF2B5EF4-FFF2-40B4-BE49-F238E27FC236}">
                    <a16:creationId xmlns:a16="http://schemas.microsoft.com/office/drawing/2014/main" id="{74946299-73D3-C6AB-F6BF-6BEC660313EE}"/>
                  </a:ext>
                </a:extLst>
              </p:cNvPr>
              <p:cNvGrpSpPr/>
              <p:nvPr/>
            </p:nvGrpSpPr>
            <p:grpSpPr>
              <a:xfrm>
                <a:off x="4748946" y="5196541"/>
                <a:ext cx="1570671" cy="714605"/>
                <a:chOff x="3559512" y="1254032"/>
                <a:chExt cx="1557608" cy="714605"/>
              </a:xfrm>
            </p:grpSpPr>
            <p:pic>
              <p:nvPicPr>
                <p:cNvPr id="63" name="図 62">
                  <a:extLst>
                    <a:ext uri="{FF2B5EF4-FFF2-40B4-BE49-F238E27FC236}">
                      <a16:creationId xmlns:a16="http://schemas.microsoft.com/office/drawing/2014/main" id="{214BF154-CC1A-D5D4-0187-58D7B8157CF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9771" y1="49900" x2="9771" y2="49900"/>
                            </a14:backgroundRemoval>
                          </a14:imgEffect>
                        </a14:imgLayer>
                      </a14:imgProps>
                    </a:ext>
                    <a:ext uri="{28A0092B-C50C-407E-A947-70E740481C1C}">
                      <a14:useLocalDpi xmlns:a14="http://schemas.microsoft.com/office/drawing/2010/main" val="0"/>
                    </a:ext>
                  </a:extLst>
                </a:blip>
                <a:srcRect t="42155" b="39017"/>
                <a:stretch/>
              </p:blipFill>
              <p:spPr>
                <a:xfrm flipH="1">
                  <a:off x="3559512" y="1254032"/>
                  <a:ext cx="1557608" cy="668887"/>
                </a:xfrm>
                <a:prstGeom prst="rect">
                  <a:avLst/>
                </a:prstGeom>
              </p:spPr>
            </p:pic>
            <p:grpSp>
              <p:nvGrpSpPr>
                <p:cNvPr id="64" name="グループ化 63">
                  <a:extLst>
                    <a:ext uri="{FF2B5EF4-FFF2-40B4-BE49-F238E27FC236}">
                      <a16:creationId xmlns:a16="http://schemas.microsoft.com/office/drawing/2014/main" id="{FB2159F2-5EDB-8B91-DD24-EB306FE29639}"/>
                    </a:ext>
                  </a:extLst>
                </p:cNvPr>
                <p:cNvGrpSpPr/>
                <p:nvPr/>
              </p:nvGrpSpPr>
              <p:grpSpPr>
                <a:xfrm>
                  <a:off x="3845496" y="1788964"/>
                  <a:ext cx="735743" cy="179673"/>
                  <a:chOff x="3845496" y="1788964"/>
                  <a:chExt cx="735743" cy="179673"/>
                </a:xfrm>
              </p:grpSpPr>
              <p:grpSp>
                <p:nvGrpSpPr>
                  <p:cNvPr id="65" name="グループ化 64">
                    <a:extLst>
                      <a:ext uri="{FF2B5EF4-FFF2-40B4-BE49-F238E27FC236}">
                        <a16:creationId xmlns:a16="http://schemas.microsoft.com/office/drawing/2014/main" id="{697057A2-E3F8-7C3B-665E-13193607201D}"/>
                      </a:ext>
                    </a:extLst>
                  </p:cNvPr>
                  <p:cNvGrpSpPr/>
                  <p:nvPr/>
                </p:nvGrpSpPr>
                <p:grpSpPr>
                  <a:xfrm>
                    <a:off x="3928129" y="1833659"/>
                    <a:ext cx="560566" cy="134978"/>
                    <a:chOff x="3928129" y="1844785"/>
                    <a:chExt cx="2598419" cy="448336"/>
                  </a:xfrm>
                </p:grpSpPr>
                <p:grpSp>
                  <p:nvGrpSpPr>
                    <p:cNvPr id="89" name="Group 17">
                      <a:extLst>
                        <a:ext uri="{FF2B5EF4-FFF2-40B4-BE49-F238E27FC236}">
                          <a16:creationId xmlns:a16="http://schemas.microsoft.com/office/drawing/2014/main" id="{B9CD9F50-93A1-89C4-CA17-E319228BA22B}"/>
                        </a:ext>
                      </a:extLst>
                    </p:cNvPr>
                    <p:cNvGrpSpPr>
                      <a:grpSpLocks/>
                    </p:cNvGrpSpPr>
                    <p:nvPr/>
                  </p:nvGrpSpPr>
                  <p:grpSpPr bwMode="auto">
                    <a:xfrm>
                      <a:off x="5614933" y="1961173"/>
                      <a:ext cx="294396" cy="331948"/>
                      <a:chOff x="5614933" y="1889819"/>
                      <a:chExt cx="40" cy="51"/>
                    </a:xfrm>
                  </p:grpSpPr>
                  <p:sp>
                    <p:nvSpPr>
                      <p:cNvPr id="101" name="Oval 18">
                        <a:extLst>
                          <a:ext uri="{FF2B5EF4-FFF2-40B4-BE49-F238E27FC236}">
                            <a16:creationId xmlns:a16="http://schemas.microsoft.com/office/drawing/2014/main" id="{6AAA67EC-E5FF-DB9E-C670-CF94B9A4153B}"/>
                          </a:ext>
                        </a:extLst>
                      </p:cNvPr>
                      <p:cNvSpPr>
                        <a:spLocks noChangeArrowheads="1"/>
                      </p:cNvSpPr>
                      <p:nvPr/>
                    </p:nvSpPr>
                    <p:spPr bwMode="auto">
                      <a:xfrm>
                        <a:off x="5614936" y="1889840"/>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02" name="Group 19">
                        <a:extLst>
                          <a:ext uri="{FF2B5EF4-FFF2-40B4-BE49-F238E27FC236}">
                            <a16:creationId xmlns:a16="http://schemas.microsoft.com/office/drawing/2014/main" id="{3EEC0F09-9A25-71AB-3A1E-6C4F184B1863}"/>
                          </a:ext>
                        </a:extLst>
                      </p:cNvPr>
                      <p:cNvGrpSpPr>
                        <a:grpSpLocks/>
                      </p:cNvGrpSpPr>
                      <p:nvPr/>
                    </p:nvGrpSpPr>
                    <p:grpSpPr bwMode="auto">
                      <a:xfrm>
                        <a:off x="5614933" y="1889819"/>
                        <a:ext cx="40" cy="39"/>
                        <a:chOff x="5614933" y="1889818"/>
                        <a:chExt cx="42" cy="45"/>
                      </a:xfrm>
                    </p:grpSpPr>
                    <p:sp>
                      <p:nvSpPr>
                        <p:cNvPr id="103" name="AutoShape 20">
                          <a:extLst>
                            <a:ext uri="{FF2B5EF4-FFF2-40B4-BE49-F238E27FC236}">
                              <a16:creationId xmlns:a16="http://schemas.microsoft.com/office/drawing/2014/main" id="{7F497719-0072-4659-6F70-434DC44152F4}"/>
                            </a:ext>
                          </a:extLst>
                        </p:cNvPr>
                        <p:cNvSpPr>
                          <a:spLocks noChangeArrowheads="1"/>
                        </p:cNvSpPr>
                        <p:nvPr/>
                      </p:nvSpPr>
                      <p:spPr bwMode="auto">
                        <a:xfrm>
                          <a:off x="561493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04" name="AutoShape 21">
                          <a:extLst>
                            <a:ext uri="{FF2B5EF4-FFF2-40B4-BE49-F238E27FC236}">
                              <a16:creationId xmlns:a16="http://schemas.microsoft.com/office/drawing/2014/main" id="{B3D64D20-0D8E-8B12-8346-3053B21671CE}"/>
                            </a:ext>
                          </a:extLst>
                        </p:cNvPr>
                        <p:cNvSpPr>
                          <a:spLocks noChangeArrowheads="1"/>
                        </p:cNvSpPr>
                        <p:nvPr/>
                      </p:nvSpPr>
                      <p:spPr bwMode="auto">
                        <a:xfrm>
                          <a:off x="561493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05" name="Group 22">
                          <a:extLst>
                            <a:ext uri="{FF2B5EF4-FFF2-40B4-BE49-F238E27FC236}">
                              <a16:creationId xmlns:a16="http://schemas.microsoft.com/office/drawing/2014/main" id="{1FB8EF85-56BB-1F34-3ED4-ABF546077E9C}"/>
                            </a:ext>
                          </a:extLst>
                        </p:cNvPr>
                        <p:cNvGrpSpPr>
                          <a:grpSpLocks/>
                        </p:cNvGrpSpPr>
                        <p:nvPr/>
                      </p:nvGrpSpPr>
                      <p:grpSpPr bwMode="auto">
                        <a:xfrm>
                          <a:off x="5614942" y="1889826"/>
                          <a:ext cx="26" cy="37"/>
                          <a:chOff x="5614942" y="1889826"/>
                          <a:chExt cx="26" cy="37"/>
                        </a:xfrm>
                      </p:grpSpPr>
                      <p:sp>
                        <p:nvSpPr>
                          <p:cNvPr id="106" name="Freeform 23">
                            <a:extLst>
                              <a:ext uri="{FF2B5EF4-FFF2-40B4-BE49-F238E27FC236}">
                                <a16:creationId xmlns:a16="http://schemas.microsoft.com/office/drawing/2014/main" id="{049C7C78-945E-7393-F65F-8DF69EBCAEF7}"/>
                              </a:ext>
                            </a:extLst>
                          </p:cNvPr>
                          <p:cNvSpPr>
                            <a:spLocks/>
                          </p:cNvSpPr>
                          <p:nvPr/>
                        </p:nvSpPr>
                        <p:spPr bwMode="auto">
                          <a:xfrm>
                            <a:off x="561494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07" name="Oval 24">
                            <a:extLst>
                              <a:ext uri="{FF2B5EF4-FFF2-40B4-BE49-F238E27FC236}">
                                <a16:creationId xmlns:a16="http://schemas.microsoft.com/office/drawing/2014/main" id="{93D8A91D-A02B-F002-42B0-F08642F4525E}"/>
                              </a:ext>
                            </a:extLst>
                          </p:cNvPr>
                          <p:cNvSpPr>
                            <a:spLocks noChangeArrowheads="1"/>
                          </p:cNvSpPr>
                          <p:nvPr/>
                        </p:nvSpPr>
                        <p:spPr bwMode="auto">
                          <a:xfrm>
                            <a:off x="561495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90" name="AutoShape 33">
                      <a:extLst>
                        <a:ext uri="{FF2B5EF4-FFF2-40B4-BE49-F238E27FC236}">
                          <a16:creationId xmlns:a16="http://schemas.microsoft.com/office/drawing/2014/main" id="{92EC6413-AC4F-BC92-9462-05686CC916EB}"/>
                        </a:ext>
                      </a:extLst>
                    </p:cNvPr>
                    <p:cNvSpPr>
                      <a:spLocks noChangeArrowheads="1"/>
                    </p:cNvSpPr>
                    <p:nvPr/>
                  </p:nvSpPr>
                  <p:spPr bwMode="auto">
                    <a:xfrm>
                      <a:off x="6320809" y="1991098"/>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1" name="AutoShape 33">
                      <a:extLst>
                        <a:ext uri="{FF2B5EF4-FFF2-40B4-BE49-F238E27FC236}">
                          <a16:creationId xmlns:a16="http://schemas.microsoft.com/office/drawing/2014/main" id="{2EE3B168-D989-BEED-9A98-2689E4165FC6}"/>
                        </a:ext>
                      </a:extLst>
                    </p:cNvPr>
                    <p:cNvSpPr>
                      <a:spLocks noChangeArrowheads="1"/>
                    </p:cNvSpPr>
                    <p:nvPr/>
                  </p:nvSpPr>
                  <p:spPr bwMode="auto">
                    <a:xfrm>
                      <a:off x="3928129" y="1892038"/>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2" name="Group 17">
                      <a:extLst>
                        <a:ext uri="{FF2B5EF4-FFF2-40B4-BE49-F238E27FC236}">
                          <a16:creationId xmlns:a16="http://schemas.microsoft.com/office/drawing/2014/main" id="{6B97E701-3B91-663E-D4C7-9139255B8BAB}"/>
                        </a:ext>
                      </a:extLst>
                    </p:cNvPr>
                    <p:cNvGrpSpPr>
                      <a:grpSpLocks/>
                    </p:cNvGrpSpPr>
                    <p:nvPr/>
                  </p:nvGrpSpPr>
                  <p:grpSpPr bwMode="auto">
                    <a:xfrm>
                      <a:off x="4609093" y="1961173"/>
                      <a:ext cx="294396" cy="331948"/>
                      <a:chOff x="4609093" y="1889819"/>
                      <a:chExt cx="40" cy="51"/>
                    </a:xfrm>
                  </p:grpSpPr>
                  <p:sp>
                    <p:nvSpPr>
                      <p:cNvPr id="94" name="Oval 18">
                        <a:extLst>
                          <a:ext uri="{FF2B5EF4-FFF2-40B4-BE49-F238E27FC236}">
                            <a16:creationId xmlns:a16="http://schemas.microsoft.com/office/drawing/2014/main" id="{F6561D2A-5127-2235-DBCB-917819221756}"/>
                          </a:ext>
                        </a:extLst>
                      </p:cNvPr>
                      <p:cNvSpPr>
                        <a:spLocks noChangeArrowheads="1"/>
                      </p:cNvSpPr>
                      <p:nvPr/>
                    </p:nvSpPr>
                    <p:spPr bwMode="auto">
                      <a:xfrm>
                        <a:off x="4609096" y="1889840"/>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5" name="Group 19">
                        <a:extLst>
                          <a:ext uri="{FF2B5EF4-FFF2-40B4-BE49-F238E27FC236}">
                            <a16:creationId xmlns:a16="http://schemas.microsoft.com/office/drawing/2014/main" id="{7E7F1164-D4FC-25CE-0984-4F8B87EA1102}"/>
                          </a:ext>
                        </a:extLst>
                      </p:cNvPr>
                      <p:cNvGrpSpPr>
                        <a:grpSpLocks/>
                      </p:cNvGrpSpPr>
                      <p:nvPr/>
                    </p:nvGrpSpPr>
                    <p:grpSpPr bwMode="auto">
                      <a:xfrm>
                        <a:off x="4609093" y="1889819"/>
                        <a:ext cx="40" cy="39"/>
                        <a:chOff x="4609093" y="1889818"/>
                        <a:chExt cx="42" cy="45"/>
                      </a:xfrm>
                    </p:grpSpPr>
                    <p:sp>
                      <p:nvSpPr>
                        <p:cNvPr id="96" name="AutoShape 20">
                          <a:extLst>
                            <a:ext uri="{FF2B5EF4-FFF2-40B4-BE49-F238E27FC236}">
                              <a16:creationId xmlns:a16="http://schemas.microsoft.com/office/drawing/2014/main" id="{DFAFF02F-E73E-62DA-8071-6D7C30CFF53E}"/>
                            </a:ext>
                          </a:extLst>
                        </p:cNvPr>
                        <p:cNvSpPr>
                          <a:spLocks noChangeArrowheads="1"/>
                        </p:cNvSpPr>
                        <p:nvPr/>
                      </p:nvSpPr>
                      <p:spPr bwMode="auto">
                        <a:xfrm>
                          <a:off x="460909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7" name="AutoShape 21">
                          <a:extLst>
                            <a:ext uri="{FF2B5EF4-FFF2-40B4-BE49-F238E27FC236}">
                              <a16:creationId xmlns:a16="http://schemas.microsoft.com/office/drawing/2014/main" id="{3785DE6E-EF64-4DA3-592B-988213457E91}"/>
                            </a:ext>
                          </a:extLst>
                        </p:cNvPr>
                        <p:cNvSpPr>
                          <a:spLocks noChangeArrowheads="1"/>
                        </p:cNvSpPr>
                        <p:nvPr/>
                      </p:nvSpPr>
                      <p:spPr bwMode="auto">
                        <a:xfrm>
                          <a:off x="460909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8" name="Group 22">
                          <a:extLst>
                            <a:ext uri="{FF2B5EF4-FFF2-40B4-BE49-F238E27FC236}">
                              <a16:creationId xmlns:a16="http://schemas.microsoft.com/office/drawing/2014/main" id="{43520DAE-4792-3938-C4A5-F78BD0FF5252}"/>
                            </a:ext>
                          </a:extLst>
                        </p:cNvPr>
                        <p:cNvGrpSpPr>
                          <a:grpSpLocks/>
                        </p:cNvGrpSpPr>
                        <p:nvPr/>
                      </p:nvGrpSpPr>
                      <p:grpSpPr bwMode="auto">
                        <a:xfrm>
                          <a:off x="4609102" y="1889826"/>
                          <a:ext cx="26" cy="37"/>
                          <a:chOff x="4609102" y="1889826"/>
                          <a:chExt cx="26" cy="37"/>
                        </a:xfrm>
                      </p:grpSpPr>
                      <p:sp>
                        <p:nvSpPr>
                          <p:cNvPr id="99" name="Freeform 23">
                            <a:extLst>
                              <a:ext uri="{FF2B5EF4-FFF2-40B4-BE49-F238E27FC236}">
                                <a16:creationId xmlns:a16="http://schemas.microsoft.com/office/drawing/2014/main" id="{F01938AA-35A1-76D7-6248-7ACD406E18B6}"/>
                              </a:ext>
                            </a:extLst>
                          </p:cNvPr>
                          <p:cNvSpPr>
                            <a:spLocks/>
                          </p:cNvSpPr>
                          <p:nvPr/>
                        </p:nvSpPr>
                        <p:spPr bwMode="auto">
                          <a:xfrm>
                            <a:off x="460910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00" name="Oval 24">
                            <a:extLst>
                              <a:ext uri="{FF2B5EF4-FFF2-40B4-BE49-F238E27FC236}">
                                <a16:creationId xmlns:a16="http://schemas.microsoft.com/office/drawing/2014/main" id="{FF1E5A27-F435-2ABE-4E54-E36B26FCB54F}"/>
                              </a:ext>
                            </a:extLst>
                          </p:cNvPr>
                          <p:cNvSpPr>
                            <a:spLocks noChangeArrowheads="1"/>
                          </p:cNvSpPr>
                          <p:nvPr/>
                        </p:nvSpPr>
                        <p:spPr bwMode="auto">
                          <a:xfrm>
                            <a:off x="460911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93" name="フリーフォーム: 図形 92">
                      <a:extLst>
                        <a:ext uri="{FF2B5EF4-FFF2-40B4-BE49-F238E27FC236}">
                          <a16:creationId xmlns:a16="http://schemas.microsoft.com/office/drawing/2014/main" id="{E2DCFA0F-EC2C-7C31-932D-5469CEBF2662}"/>
                        </a:ext>
                      </a:extLst>
                    </p:cNvPr>
                    <p:cNvSpPr/>
                    <p:nvPr/>
                  </p:nvSpPr>
                  <p:spPr>
                    <a:xfrm>
                      <a:off x="4232927" y="1844785"/>
                      <a:ext cx="2164080" cy="320041"/>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6" name="グループ化 65">
                    <a:extLst>
                      <a:ext uri="{FF2B5EF4-FFF2-40B4-BE49-F238E27FC236}">
                        <a16:creationId xmlns:a16="http://schemas.microsoft.com/office/drawing/2014/main" id="{00D86CC8-828D-DE03-98A3-567CF809E40C}"/>
                      </a:ext>
                    </a:extLst>
                  </p:cNvPr>
                  <p:cNvGrpSpPr/>
                  <p:nvPr/>
                </p:nvGrpSpPr>
                <p:grpSpPr>
                  <a:xfrm>
                    <a:off x="3845496" y="1788964"/>
                    <a:ext cx="735743" cy="173723"/>
                    <a:chOff x="3845498" y="1788970"/>
                    <a:chExt cx="2188503" cy="448947"/>
                  </a:xfrm>
                </p:grpSpPr>
                <p:sp>
                  <p:nvSpPr>
                    <p:cNvPr id="67" name="AutoShape 15">
                      <a:extLst>
                        <a:ext uri="{FF2B5EF4-FFF2-40B4-BE49-F238E27FC236}">
                          <a16:creationId xmlns:a16="http://schemas.microsoft.com/office/drawing/2014/main" id="{3209B22F-ABC0-DD68-386F-85CFEA3C0656}"/>
                        </a:ext>
                      </a:extLst>
                    </p:cNvPr>
                    <p:cNvSpPr>
                      <a:spLocks noChangeArrowheads="1"/>
                    </p:cNvSpPr>
                    <p:nvPr/>
                  </p:nvSpPr>
                  <p:spPr bwMode="auto">
                    <a:xfrm>
                      <a:off x="3857857" y="187374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8" name="Group 17">
                      <a:extLst>
                        <a:ext uri="{FF2B5EF4-FFF2-40B4-BE49-F238E27FC236}">
                          <a16:creationId xmlns:a16="http://schemas.microsoft.com/office/drawing/2014/main" id="{881D48FF-396A-1CCA-88E4-7AAE77F8A647}"/>
                        </a:ext>
                      </a:extLst>
                    </p:cNvPr>
                    <p:cNvGrpSpPr>
                      <a:grpSpLocks/>
                    </p:cNvGrpSpPr>
                    <p:nvPr/>
                  </p:nvGrpSpPr>
                  <p:grpSpPr bwMode="auto">
                    <a:xfrm>
                      <a:off x="5846287" y="2063543"/>
                      <a:ext cx="187714" cy="174374"/>
                      <a:chOff x="5846287" y="2063542"/>
                      <a:chExt cx="40" cy="48"/>
                    </a:xfrm>
                  </p:grpSpPr>
                  <p:sp>
                    <p:nvSpPr>
                      <p:cNvPr id="82" name="Oval 18">
                        <a:extLst>
                          <a:ext uri="{FF2B5EF4-FFF2-40B4-BE49-F238E27FC236}">
                            <a16:creationId xmlns:a16="http://schemas.microsoft.com/office/drawing/2014/main" id="{D3E60291-2E6C-12CA-DA00-A3D67F93A691}"/>
                          </a:ext>
                        </a:extLst>
                      </p:cNvPr>
                      <p:cNvSpPr>
                        <a:spLocks noChangeArrowheads="1"/>
                      </p:cNvSpPr>
                      <p:nvPr/>
                    </p:nvSpPr>
                    <p:spPr bwMode="auto">
                      <a:xfrm>
                        <a:off x="5846290"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3" name="Group 19">
                        <a:extLst>
                          <a:ext uri="{FF2B5EF4-FFF2-40B4-BE49-F238E27FC236}">
                            <a16:creationId xmlns:a16="http://schemas.microsoft.com/office/drawing/2014/main" id="{C7A145E0-A5C4-D2FC-E380-863662439E6A}"/>
                          </a:ext>
                        </a:extLst>
                      </p:cNvPr>
                      <p:cNvGrpSpPr>
                        <a:grpSpLocks/>
                      </p:cNvGrpSpPr>
                      <p:nvPr/>
                    </p:nvGrpSpPr>
                    <p:grpSpPr bwMode="auto">
                      <a:xfrm>
                        <a:off x="5846287" y="2063542"/>
                        <a:ext cx="40" cy="39"/>
                        <a:chOff x="5846287" y="2063542"/>
                        <a:chExt cx="42" cy="45"/>
                      </a:xfrm>
                    </p:grpSpPr>
                    <p:sp>
                      <p:nvSpPr>
                        <p:cNvPr id="84" name="AutoShape 20">
                          <a:extLst>
                            <a:ext uri="{FF2B5EF4-FFF2-40B4-BE49-F238E27FC236}">
                              <a16:creationId xmlns:a16="http://schemas.microsoft.com/office/drawing/2014/main" id="{BBA251B4-7320-51CB-5413-D17C331ECDC6}"/>
                            </a:ext>
                          </a:extLst>
                        </p:cNvPr>
                        <p:cNvSpPr>
                          <a:spLocks noChangeArrowheads="1"/>
                        </p:cNvSpPr>
                        <p:nvPr/>
                      </p:nvSpPr>
                      <p:spPr bwMode="auto">
                        <a:xfrm>
                          <a:off x="5846291"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5" name="AutoShape 21">
                          <a:extLst>
                            <a:ext uri="{FF2B5EF4-FFF2-40B4-BE49-F238E27FC236}">
                              <a16:creationId xmlns:a16="http://schemas.microsoft.com/office/drawing/2014/main" id="{3110C095-F915-5AEE-A799-11F85CD4613F}"/>
                            </a:ext>
                          </a:extLst>
                        </p:cNvPr>
                        <p:cNvSpPr>
                          <a:spLocks noChangeArrowheads="1"/>
                        </p:cNvSpPr>
                        <p:nvPr/>
                      </p:nvSpPr>
                      <p:spPr bwMode="auto">
                        <a:xfrm>
                          <a:off x="5846287"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6" name="Group 22">
                          <a:extLst>
                            <a:ext uri="{FF2B5EF4-FFF2-40B4-BE49-F238E27FC236}">
                              <a16:creationId xmlns:a16="http://schemas.microsoft.com/office/drawing/2014/main" id="{AFA654BC-5F5F-DC0F-E7A1-B07FA3F4903F}"/>
                            </a:ext>
                          </a:extLst>
                        </p:cNvPr>
                        <p:cNvGrpSpPr>
                          <a:grpSpLocks/>
                        </p:cNvGrpSpPr>
                        <p:nvPr/>
                      </p:nvGrpSpPr>
                      <p:grpSpPr bwMode="auto">
                        <a:xfrm>
                          <a:off x="5846296" y="2063550"/>
                          <a:ext cx="26" cy="37"/>
                          <a:chOff x="5846296" y="2063550"/>
                          <a:chExt cx="26" cy="37"/>
                        </a:xfrm>
                      </p:grpSpPr>
                      <p:sp>
                        <p:nvSpPr>
                          <p:cNvPr id="87" name="Freeform 23">
                            <a:extLst>
                              <a:ext uri="{FF2B5EF4-FFF2-40B4-BE49-F238E27FC236}">
                                <a16:creationId xmlns:a16="http://schemas.microsoft.com/office/drawing/2014/main" id="{13E9C1FF-1F28-60ED-F6C4-B150BC5F7430}"/>
                              </a:ext>
                            </a:extLst>
                          </p:cNvPr>
                          <p:cNvSpPr>
                            <a:spLocks/>
                          </p:cNvSpPr>
                          <p:nvPr/>
                        </p:nvSpPr>
                        <p:spPr bwMode="auto">
                          <a:xfrm>
                            <a:off x="5846296"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8" name="Oval 24">
                            <a:extLst>
                              <a:ext uri="{FF2B5EF4-FFF2-40B4-BE49-F238E27FC236}">
                                <a16:creationId xmlns:a16="http://schemas.microsoft.com/office/drawing/2014/main" id="{A34187C1-31BB-DFB1-D058-FB5C2BD7D678}"/>
                              </a:ext>
                            </a:extLst>
                          </p:cNvPr>
                          <p:cNvSpPr>
                            <a:spLocks noChangeArrowheads="1"/>
                          </p:cNvSpPr>
                          <p:nvPr/>
                        </p:nvSpPr>
                        <p:spPr bwMode="auto">
                          <a:xfrm>
                            <a:off x="5846312"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69" name="Group 25">
                      <a:extLst>
                        <a:ext uri="{FF2B5EF4-FFF2-40B4-BE49-F238E27FC236}">
                          <a16:creationId xmlns:a16="http://schemas.microsoft.com/office/drawing/2014/main" id="{14D5FD1A-0970-4598-8070-A85CDB6546B0}"/>
                        </a:ext>
                      </a:extLst>
                    </p:cNvPr>
                    <p:cNvGrpSpPr>
                      <a:grpSpLocks/>
                    </p:cNvGrpSpPr>
                    <p:nvPr/>
                  </p:nvGrpSpPr>
                  <p:grpSpPr bwMode="auto">
                    <a:xfrm>
                      <a:off x="3845498" y="2063543"/>
                      <a:ext cx="187714" cy="174374"/>
                      <a:chOff x="3845498" y="2063542"/>
                      <a:chExt cx="40" cy="48"/>
                    </a:xfrm>
                  </p:grpSpPr>
                  <p:sp>
                    <p:nvSpPr>
                      <p:cNvPr id="74" name="Oval 26">
                        <a:extLst>
                          <a:ext uri="{FF2B5EF4-FFF2-40B4-BE49-F238E27FC236}">
                            <a16:creationId xmlns:a16="http://schemas.microsoft.com/office/drawing/2014/main" id="{D05B67E1-9FB5-9B26-65C7-1C23D05EC3AC}"/>
                          </a:ext>
                        </a:extLst>
                      </p:cNvPr>
                      <p:cNvSpPr>
                        <a:spLocks noChangeArrowheads="1"/>
                      </p:cNvSpPr>
                      <p:nvPr/>
                    </p:nvSpPr>
                    <p:spPr bwMode="auto">
                      <a:xfrm>
                        <a:off x="3845501"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5" name="Group 27">
                        <a:extLst>
                          <a:ext uri="{FF2B5EF4-FFF2-40B4-BE49-F238E27FC236}">
                            <a16:creationId xmlns:a16="http://schemas.microsoft.com/office/drawing/2014/main" id="{0D641FFE-AFB5-141E-4C6C-B58D6614BC59}"/>
                          </a:ext>
                        </a:extLst>
                      </p:cNvPr>
                      <p:cNvGrpSpPr>
                        <a:grpSpLocks/>
                      </p:cNvGrpSpPr>
                      <p:nvPr/>
                    </p:nvGrpSpPr>
                    <p:grpSpPr bwMode="auto">
                      <a:xfrm>
                        <a:off x="3845498" y="2063542"/>
                        <a:ext cx="40" cy="39"/>
                        <a:chOff x="3845498" y="2063542"/>
                        <a:chExt cx="42" cy="45"/>
                      </a:xfrm>
                    </p:grpSpPr>
                    <p:sp>
                      <p:nvSpPr>
                        <p:cNvPr id="76" name="AutoShape 28">
                          <a:extLst>
                            <a:ext uri="{FF2B5EF4-FFF2-40B4-BE49-F238E27FC236}">
                              <a16:creationId xmlns:a16="http://schemas.microsoft.com/office/drawing/2014/main" id="{AD30697D-6229-1697-43F7-0438575BC5B5}"/>
                            </a:ext>
                          </a:extLst>
                        </p:cNvPr>
                        <p:cNvSpPr>
                          <a:spLocks noChangeArrowheads="1"/>
                        </p:cNvSpPr>
                        <p:nvPr/>
                      </p:nvSpPr>
                      <p:spPr bwMode="auto">
                        <a:xfrm>
                          <a:off x="3845502"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7" name="AutoShape 29">
                          <a:extLst>
                            <a:ext uri="{FF2B5EF4-FFF2-40B4-BE49-F238E27FC236}">
                              <a16:creationId xmlns:a16="http://schemas.microsoft.com/office/drawing/2014/main" id="{3AE1BFF3-8B92-23AC-976B-778AFFE3322A}"/>
                            </a:ext>
                          </a:extLst>
                        </p:cNvPr>
                        <p:cNvSpPr>
                          <a:spLocks noChangeArrowheads="1"/>
                        </p:cNvSpPr>
                        <p:nvPr/>
                      </p:nvSpPr>
                      <p:spPr bwMode="auto">
                        <a:xfrm>
                          <a:off x="3845498"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9" name="Group 30">
                          <a:extLst>
                            <a:ext uri="{FF2B5EF4-FFF2-40B4-BE49-F238E27FC236}">
                              <a16:creationId xmlns:a16="http://schemas.microsoft.com/office/drawing/2014/main" id="{9F15BB67-8EA3-85CB-E5AE-B9F84272417B}"/>
                            </a:ext>
                          </a:extLst>
                        </p:cNvPr>
                        <p:cNvGrpSpPr>
                          <a:grpSpLocks/>
                        </p:cNvGrpSpPr>
                        <p:nvPr/>
                      </p:nvGrpSpPr>
                      <p:grpSpPr bwMode="auto">
                        <a:xfrm>
                          <a:off x="3845507" y="2063550"/>
                          <a:ext cx="26" cy="37"/>
                          <a:chOff x="3845507" y="2063550"/>
                          <a:chExt cx="26" cy="37"/>
                        </a:xfrm>
                      </p:grpSpPr>
                      <p:sp>
                        <p:nvSpPr>
                          <p:cNvPr id="80" name="Freeform 31">
                            <a:extLst>
                              <a:ext uri="{FF2B5EF4-FFF2-40B4-BE49-F238E27FC236}">
                                <a16:creationId xmlns:a16="http://schemas.microsoft.com/office/drawing/2014/main" id="{14C29FA3-19A6-4B75-6A2E-7028957A4C83}"/>
                              </a:ext>
                            </a:extLst>
                          </p:cNvPr>
                          <p:cNvSpPr>
                            <a:spLocks/>
                          </p:cNvSpPr>
                          <p:nvPr/>
                        </p:nvSpPr>
                        <p:spPr bwMode="auto">
                          <a:xfrm>
                            <a:off x="3845507"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81" name="Oval 32">
                            <a:extLst>
                              <a:ext uri="{FF2B5EF4-FFF2-40B4-BE49-F238E27FC236}">
                                <a16:creationId xmlns:a16="http://schemas.microsoft.com/office/drawing/2014/main" id="{4831B47E-A552-5705-56D9-E8E0697E7B5E}"/>
                              </a:ext>
                            </a:extLst>
                          </p:cNvPr>
                          <p:cNvSpPr>
                            <a:spLocks noChangeArrowheads="1"/>
                          </p:cNvSpPr>
                          <p:nvPr/>
                        </p:nvSpPr>
                        <p:spPr bwMode="auto">
                          <a:xfrm>
                            <a:off x="3845523"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70" name="Freeform 42">
                      <a:extLst>
                        <a:ext uri="{FF2B5EF4-FFF2-40B4-BE49-F238E27FC236}">
                          <a16:creationId xmlns:a16="http://schemas.microsoft.com/office/drawing/2014/main" id="{3D9703D7-AD8F-2EE1-2CA2-71EDB6454ECF}"/>
                        </a:ext>
                      </a:extLst>
                    </p:cNvPr>
                    <p:cNvSpPr>
                      <a:spLocks/>
                    </p:cNvSpPr>
                    <p:nvPr/>
                  </p:nvSpPr>
                  <p:spPr bwMode="auto">
                    <a:xfrm rot="10800000" flipH="1">
                      <a:off x="5836517" y="188104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1" name="AutoShape 15">
                      <a:extLst>
                        <a:ext uri="{FF2B5EF4-FFF2-40B4-BE49-F238E27FC236}">
                          <a16:creationId xmlns:a16="http://schemas.microsoft.com/office/drawing/2014/main" id="{40080AE6-3346-86BC-5EEB-640FAB6ABC5E}"/>
                        </a:ext>
                      </a:extLst>
                    </p:cNvPr>
                    <p:cNvSpPr>
                      <a:spLocks noChangeArrowheads="1"/>
                    </p:cNvSpPr>
                    <p:nvPr/>
                  </p:nvSpPr>
                  <p:spPr bwMode="auto">
                    <a:xfrm>
                      <a:off x="5915257" y="188136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2" name="Freeform 42">
                      <a:extLst>
                        <a:ext uri="{FF2B5EF4-FFF2-40B4-BE49-F238E27FC236}">
                          <a16:creationId xmlns:a16="http://schemas.microsoft.com/office/drawing/2014/main" id="{DE62C826-7B9A-073A-C85C-9C5535ADDD0F}"/>
                        </a:ext>
                      </a:extLst>
                    </p:cNvPr>
                    <p:cNvSpPr>
                      <a:spLocks/>
                    </p:cNvSpPr>
                    <p:nvPr/>
                  </p:nvSpPr>
                  <p:spPr bwMode="auto">
                    <a:xfrm rot="10800000">
                      <a:off x="3968982" y="186580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3" name="AutoShape 10">
                      <a:extLst>
                        <a:ext uri="{FF2B5EF4-FFF2-40B4-BE49-F238E27FC236}">
                          <a16:creationId xmlns:a16="http://schemas.microsoft.com/office/drawing/2014/main" id="{AF245931-F676-3D1D-862C-626F0855D3EF}"/>
                        </a:ext>
                      </a:extLst>
                    </p:cNvPr>
                    <p:cNvSpPr>
                      <a:spLocks noChangeArrowheads="1"/>
                    </p:cNvSpPr>
                    <p:nvPr/>
                  </p:nvSpPr>
                  <p:spPr bwMode="auto">
                    <a:xfrm>
                      <a:off x="3847380" y="178897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2" name="正方形/長方形 61">
                <a:extLst>
                  <a:ext uri="{FF2B5EF4-FFF2-40B4-BE49-F238E27FC236}">
                    <a16:creationId xmlns:a16="http://schemas.microsoft.com/office/drawing/2014/main" id="{9F3A597F-17C2-3282-D8FE-064A3DDDB1BC}"/>
                  </a:ext>
                </a:extLst>
              </p:cNvPr>
              <p:cNvSpPr/>
              <p:nvPr/>
            </p:nvSpPr>
            <p:spPr>
              <a:xfrm>
                <a:off x="5216785" y="524226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08" name="テキスト ボックス 152">
              <a:extLst>
                <a:ext uri="{FF2B5EF4-FFF2-40B4-BE49-F238E27FC236}">
                  <a16:creationId xmlns:a16="http://schemas.microsoft.com/office/drawing/2014/main" id="{74D64FD2-81AE-6CB5-DC53-1D0D0E4D2F38}"/>
                </a:ext>
              </a:extLst>
            </p:cNvPr>
            <p:cNvSpPr txBox="1"/>
            <p:nvPr/>
          </p:nvSpPr>
          <p:spPr>
            <a:xfrm>
              <a:off x="5539016" y="2475639"/>
              <a:ext cx="1569660"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ＡＲマーカー</a:t>
              </a:r>
              <a:endParaRPr kumimoji="1" lang="ja-JP" altLang="en-US" sz="1800" b="1" dirty="0"/>
            </a:p>
          </p:txBody>
        </p:sp>
        <p:cxnSp>
          <p:nvCxnSpPr>
            <p:cNvPr id="109" name="直線矢印コネクタ 108">
              <a:extLst>
                <a:ext uri="{FF2B5EF4-FFF2-40B4-BE49-F238E27FC236}">
                  <a16:creationId xmlns:a16="http://schemas.microsoft.com/office/drawing/2014/main" id="{DFE80BB6-5DB5-89E7-EA0B-27DC0A251F95}"/>
                </a:ext>
              </a:extLst>
            </p:cNvPr>
            <p:cNvCxnSpPr>
              <a:cxnSpLocks/>
            </p:cNvCxnSpPr>
            <p:nvPr/>
          </p:nvCxnSpPr>
          <p:spPr>
            <a:xfrm>
              <a:off x="6312278" y="2769544"/>
              <a:ext cx="253606" cy="1147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2" name="思考の吹き出し: 雲形 111">
            <a:extLst>
              <a:ext uri="{FF2B5EF4-FFF2-40B4-BE49-F238E27FC236}">
                <a16:creationId xmlns:a16="http://schemas.microsoft.com/office/drawing/2014/main" id="{84254CDB-53C3-2BA0-C75D-520EF1616FB9}"/>
              </a:ext>
            </a:extLst>
          </p:cNvPr>
          <p:cNvSpPr/>
          <p:nvPr/>
        </p:nvSpPr>
        <p:spPr>
          <a:xfrm>
            <a:off x="2629129" y="1084241"/>
            <a:ext cx="1388693" cy="1012060"/>
          </a:xfrm>
          <a:prstGeom prst="cloudCallout">
            <a:avLst>
              <a:gd name="adj1" fmla="val -114499"/>
              <a:gd name="adj2" fmla="val -9656"/>
            </a:avLst>
          </a:prstGeom>
          <a:gradFill flip="none" rotWithShape="1">
            <a:gsLst>
              <a:gs pos="92000">
                <a:schemeClr val="bg1"/>
              </a:gs>
              <a:gs pos="11000">
                <a:schemeClr val="bg1"/>
              </a:gs>
              <a:gs pos="98000">
                <a:schemeClr val="bg1"/>
              </a:gs>
              <a:gs pos="100000">
                <a:schemeClr val="bg1"/>
              </a:gs>
              <a:gs pos="100000">
                <a:schemeClr val="bg1"/>
              </a:gs>
            </a:gsLst>
            <a:path path="circle">
              <a:fillToRect l="100000" t="100000"/>
            </a:path>
            <a:tileRect r="-100000" b="-100000"/>
          </a:gradFill>
          <a:ln>
            <a:solidFill>
              <a:schemeClr val="tx1"/>
            </a:solid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a:t>
            </a:r>
          </a:p>
        </p:txBody>
      </p:sp>
      <p:sp>
        <p:nvSpPr>
          <p:cNvPr id="113" name="吹き出し: 円形 112">
            <a:extLst>
              <a:ext uri="{FF2B5EF4-FFF2-40B4-BE49-F238E27FC236}">
                <a16:creationId xmlns:a16="http://schemas.microsoft.com/office/drawing/2014/main" id="{B2DD920A-5AF0-DA77-1AA9-11B6B2B4B71B}"/>
              </a:ext>
            </a:extLst>
          </p:cNvPr>
          <p:cNvSpPr/>
          <p:nvPr/>
        </p:nvSpPr>
        <p:spPr>
          <a:xfrm>
            <a:off x="3898805" y="1168140"/>
            <a:ext cx="2207240" cy="908864"/>
          </a:xfrm>
          <a:prstGeom prst="wedgeEllipseCallout">
            <a:avLst>
              <a:gd name="adj1" fmla="val -63584"/>
              <a:gd name="adj2" fmla="val 43205"/>
            </a:avLst>
          </a:prstGeom>
          <a:gradFill>
            <a:gsLst>
              <a:gs pos="92000">
                <a:schemeClr val="bg1"/>
              </a:gs>
              <a:gs pos="11000">
                <a:srgbClr val="CCFFFF"/>
              </a:gs>
              <a:gs pos="98000">
                <a:schemeClr val="bg1"/>
              </a:gs>
              <a:gs pos="100000">
                <a:schemeClr val="bg1"/>
              </a:gs>
              <a:gs pos="100000">
                <a:schemeClr val="bg1"/>
              </a:gs>
            </a:gsLst>
            <a:path path="circle">
              <a:fillToRect l="100000" t="100000"/>
            </a:path>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b="1" dirty="0">
                <a:solidFill>
                  <a:schemeClr val="tx1"/>
                </a:solidFill>
              </a:rPr>
              <a:t>ＡＲマーカー</a:t>
            </a:r>
            <a:endParaRPr kumimoji="1" lang="en-US" altLang="ja-JP" b="1" dirty="0">
              <a:solidFill>
                <a:schemeClr val="tx1"/>
              </a:solidFill>
            </a:endParaRPr>
          </a:p>
          <a:p>
            <a:pPr algn="ctr"/>
            <a:r>
              <a:rPr kumimoji="1" lang="ja-JP" altLang="en-US" b="1" dirty="0">
                <a:solidFill>
                  <a:schemeClr val="tx1"/>
                </a:solidFill>
              </a:rPr>
              <a:t>動いてる！</a:t>
            </a:r>
          </a:p>
        </p:txBody>
      </p:sp>
      <p:sp>
        <p:nvSpPr>
          <p:cNvPr id="140" name="テキスト ボックス 50">
            <a:extLst>
              <a:ext uri="{FF2B5EF4-FFF2-40B4-BE49-F238E27FC236}">
                <a16:creationId xmlns:a16="http://schemas.microsoft.com/office/drawing/2014/main" id="{10C82540-D35D-B4B4-7FA6-D0A63EAF560A}"/>
              </a:ext>
            </a:extLst>
          </p:cNvPr>
          <p:cNvSpPr txBox="1"/>
          <p:nvPr/>
        </p:nvSpPr>
        <p:spPr>
          <a:xfrm>
            <a:off x="5989414" y="195651"/>
            <a:ext cx="6088526" cy="58477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3200" b="1" u="sng" dirty="0"/>
              <a:t>AR</a:t>
            </a:r>
            <a:r>
              <a:rPr lang="ja-JP" altLang="en-US" sz="3200" b="1" u="sng" dirty="0"/>
              <a:t>マーカー無しは車両認識せず</a:t>
            </a:r>
            <a:endParaRPr lang="en-US" altLang="ja-JP" sz="3200" b="1" u="sng" dirty="0"/>
          </a:p>
        </p:txBody>
      </p:sp>
      <p:sp>
        <p:nvSpPr>
          <p:cNvPr id="141" name="テキスト ボックス 50">
            <a:extLst>
              <a:ext uri="{FF2B5EF4-FFF2-40B4-BE49-F238E27FC236}">
                <a16:creationId xmlns:a16="http://schemas.microsoft.com/office/drawing/2014/main" id="{A8A1893F-2871-B2F0-BBE4-EE4762992AC3}"/>
              </a:ext>
            </a:extLst>
          </p:cNvPr>
          <p:cNvSpPr txBox="1"/>
          <p:nvPr/>
        </p:nvSpPr>
        <p:spPr>
          <a:xfrm>
            <a:off x="6024447" y="203502"/>
            <a:ext cx="6088526" cy="1077218"/>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3200" b="1" u="sng" dirty="0"/>
              <a:t>AR</a:t>
            </a:r>
            <a:r>
              <a:rPr lang="ja-JP" altLang="en-US" sz="3200" b="1" u="sng" dirty="0"/>
              <a:t>マーカー有時は車両認識する</a:t>
            </a:r>
            <a:endParaRPr lang="en-US" altLang="ja-JP" sz="3200" b="1" u="sng" dirty="0"/>
          </a:p>
          <a:p>
            <a:r>
              <a:rPr kumimoji="1" lang="ja-JP" altLang="en-US" sz="3200" b="1" u="sng" dirty="0"/>
              <a:t>＝仮想車両の動きは判断できる</a:t>
            </a:r>
          </a:p>
        </p:txBody>
      </p:sp>
      <p:grpSp>
        <p:nvGrpSpPr>
          <p:cNvPr id="132" name="グループ化 131">
            <a:extLst>
              <a:ext uri="{FF2B5EF4-FFF2-40B4-BE49-F238E27FC236}">
                <a16:creationId xmlns:a16="http://schemas.microsoft.com/office/drawing/2014/main" id="{A52A14EC-90CE-749C-B388-5DC7AB146993}"/>
              </a:ext>
            </a:extLst>
          </p:cNvPr>
          <p:cNvGrpSpPr/>
          <p:nvPr/>
        </p:nvGrpSpPr>
        <p:grpSpPr>
          <a:xfrm>
            <a:off x="217878" y="3900686"/>
            <a:ext cx="11776333" cy="2837854"/>
            <a:chOff x="-269469" y="2228855"/>
            <a:chExt cx="11014148" cy="2569076"/>
          </a:xfrm>
          <a:effectLst>
            <a:outerShdw blurRad="50800" dist="38100" dir="2700000" algn="tl" rotWithShape="0">
              <a:prstClr val="black">
                <a:alpha val="40000"/>
              </a:prstClr>
            </a:outerShdw>
          </a:effectLst>
        </p:grpSpPr>
        <p:sp>
          <p:nvSpPr>
            <p:cNvPr id="121" name="正方形/長方形 120">
              <a:extLst>
                <a:ext uri="{FF2B5EF4-FFF2-40B4-BE49-F238E27FC236}">
                  <a16:creationId xmlns:a16="http://schemas.microsoft.com/office/drawing/2014/main" id="{3CEC0E0B-A0C9-59B5-D2F0-FF263AB5CCE4}"/>
                </a:ext>
              </a:extLst>
            </p:cNvPr>
            <p:cNvSpPr/>
            <p:nvPr/>
          </p:nvSpPr>
          <p:spPr>
            <a:xfrm>
              <a:off x="-269469" y="2228855"/>
              <a:ext cx="11014148" cy="2569076"/>
            </a:xfrm>
            <a:prstGeom prst="rect">
              <a:avLst/>
            </a:prstGeom>
            <a:solidFill>
              <a:schemeClr val="bg1"/>
            </a:solidFill>
            <a:ln w="1238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テキスト ボックス 50">
              <a:extLst>
                <a:ext uri="{FF2B5EF4-FFF2-40B4-BE49-F238E27FC236}">
                  <a16:creationId xmlns:a16="http://schemas.microsoft.com/office/drawing/2014/main" id="{F738FCD0-41B1-5298-8CA2-72E4EDF223C8}"/>
                </a:ext>
              </a:extLst>
            </p:cNvPr>
            <p:cNvSpPr txBox="1"/>
            <p:nvPr/>
          </p:nvSpPr>
          <p:spPr>
            <a:xfrm>
              <a:off x="-102823" y="2329826"/>
              <a:ext cx="1107996" cy="369332"/>
            </a:xfrm>
            <a:prstGeom prst="rect">
              <a:avLst/>
            </a:prstGeom>
            <a:noFill/>
            <a:ln w="1238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ＰＣ画面</a:t>
              </a:r>
            </a:p>
          </p:txBody>
        </p:sp>
      </p:grpSp>
      <p:grpSp>
        <p:nvGrpSpPr>
          <p:cNvPr id="129" name="グループ化 128">
            <a:extLst>
              <a:ext uri="{FF2B5EF4-FFF2-40B4-BE49-F238E27FC236}">
                <a16:creationId xmlns:a16="http://schemas.microsoft.com/office/drawing/2014/main" id="{48DD9685-B81C-1F7C-C530-D8B7470490FB}"/>
              </a:ext>
            </a:extLst>
          </p:cNvPr>
          <p:cNvGrpSpPr/>
          <p:nvPr/>
        </p:nvGrpSpPr>
        <p:grpSpPr>
          <a:xfrm>
            <a:off x="856442" y="4891036"/>
            <a:ext cx="9005153" cy="1179963"/>
            <a:chOff x="589320" y="1955893"/>
            <a:chExt cx="9005153" cy="1179963"/>
          </a:xfrm>
        </p:grpSpPr>
        <p:grpSp>
          <p:nvGrpSpPr>
            <p:cNvPr id="116" name="グループ化 115">
              <a:extLst>
                <a:ext uri="{FF2B5EF4-FFF2-40B4-BE49-F238E27FC236}">
                  <a16:creationId xmlns:a16="http://schemas.microsoft.com/office/drawing/2014/main" id="{001D3DF2-76D9-E4F0-A199-0B41B3B018D8}"/>
                </a:ext>
              </a:extLst>
            </p:cNvPr>
            <p:cNvGrpSpPr/>
            <p:nvPr/>
          </p:nvGrpSpPr>
          <p:grpSpPr>
            <a:xfrm>
              <a:off x="589320" y="1955893"/>
              <a:ext cx="2800309" cy="1176627"/>
              <a:chOff x="8228082" y="1975288"/>
              <a:chExt cx="2800309" cy="1176627"/>
            </a:xfrm>
          </p:grpSpPr>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32BBDEBF-10D5-83BA-FE31-3239D716F4AD}"/>
                  </a:ext>
                </a:extLst>
              </p:cNvPr>
              <p:cNvPicPr>
                <a:picLocks noChangeAspect="1"/>
              </p:cNvPicPr>
              <p:nvPr/>
            </p:nvPicPr>
            <p:blipFill rotWithShape="1">
              <a:blip r:embed="rId5">
                <a:extLst>
                  <a:ext uri="{28A0092B-C50C-407E-A947-70E740481C1C}">
                    <a14:useLocalDpi xmlns:a14="http://schemas.microsoft.com/office/drawing/2010/main" val="0"/>
                  </a:ext>
                </a:extLst>
              </a:blip>
              <a:srcRect l="46882" t="59350" r="45358" b="33270"/>
              <a:stretch/>
            </p:blipFill>
            <p:spPr>
              <a:xfrm>
                <a:off x="8228082" y="1975288"/>
                <a:ext cx="2800309" cy="1176627"/>
              </a:xfrm>
              <a:prstGeom prst="rect">
                <a:avLst/>
              </a:prstGeom>
            </p:spPr>
          </p:pic>
          <p:sp>
            <p:nvSpPr>
              <p:cNvPr id="115" name="正方形/長方形 114">
                <a:extLst>
                  <a:ext uri="{FF2B5EF4-FFF2-40B4-BE49-F238E27FC236}">
                    <a16:creationId xmlns:a16="http://schemas.microsoft.com/office/drawing/2014/main" id="{F559B0B7-0457-B34F-9FC8-61819820B917}"/>
                  </a:ext>
                </a:extLst>
              </p:cNvPr>
              <p:cNvSpPr/>
              <p:nvPr/>
            </p:nvSpPr>
            <p:spPr>
              <a:xfrm>
                <a:off x="8239657" y="2011914"/>
                <a:ext cx="2788734" cy="1127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7" name="グループ化 116">
              <a:extLst>
                <a:ext uri="{FF2B5EF4-FFF2-40B4-BE49-F238E27FC236}">
                  <a16:creationId xmlns:a16="http://schemas.microsoft.com/office/drawing/2014/main" id="{DB5C7A8F-A346-11BD-FF47-3A4C3FE96B18}"/>
                </a:ext>
              </a:extLst>
            </p:cNvPr>
            <p:cNvGrpSpPr/>
            <p:nvPr/>
          </p:nvGrpSpPr>
          <p:grpSpPr>
            <a:xfrm>
              <a:off x="3691742" y="1959229"/>
              <a:ext cx="2800309" cy="1176627"/>
              <a:chOff x="8228082" y="1975288"/>
              <a:chExt cx="2800309" cy="1176627"/>
            </a:xfrm>
          </p:grpSpPr>
          <p:pic>
            <p:nvPicPr>
              <p:cNvPr id="118" name="図 117" descr="グラフィカル ユーザー インターフェイス, アプリケーション&#10;&#10;自動的に生成された説明">
                <a:extLst>
                  <a:ext uri="{FF2B5EF4-FFF2-40B4-BE49-F238E27FC236}">
                    <a16:creationId xmlns:a16="http://schemas.microsoft.com/office/drawing/2014/main" id="{8A11382B-5425-5243-D149-39DED8CACF6B}"/>
                  </a:ext>
                </a:extLst>
              </p:cNvPr>
              <p:cNvPicPr>
                <a:picLocks noChangeAspect="1"/>
              </p:cNvPicPr>
              <p:nvPr/>
            </p:nvPicPr>
            <p:blipFill rotWithShape="1">
              <a:blip r:embed="rId5">
                <a:extLst>
                  <a:ext uri="{28A0092B-C50C-407E-A947-70E740481C1C}">
                    <a14:useLocalDpi xmlns:a14="http://schemas.microsoft.com/office/drawing/2010/main" val="0"/>
                  </a:ext>
                </a:extLst>
              </a:blip>
              <a:srcRect l="46882" t="59350" r="45358" b="33270"/>
              <a:stretch/>
            </p:blipFill>
            <p:spPr>
              <a:xfrm>
                <a:off x="8228082" y="1975288"/>
                <a:ext cx="2800309" cy="1176627"/>
              </a:xfrm>
              <a:prstGeom prst="rect">
                <a:avLst/>
              </a:prstGeom>
            </p:spPr>
          </p:pic>
          <p:sp>
            <p:nvSpPr>
              <p:cNvPr id="119" name="正方形/長方形 118">
                <a:extLst>
                  <a:ext uri="{FF2B5EF4-FFF2-40B4-BE49-F238E27FC236}">
                    <a16:creationId xmlns:a16="http://schemas.microsoft.com/office/drawing/2014/main" id="{B33C25D5-D215-C95C-8C43-84C7496D44F8}"/>
                  </a:ext>
                </a:extLst>
              </p:cNvPr>
              <p:cNvSpPr/>
              <p:nvPr/>
            </p:nvSpPr>
            <p:spPr>
              <a:xfrm>
                <a:off x="8239657" y="2011914"/>
                <a:ext cx="2788734" cy="1127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23" name="グループ化 122">
              <a:extLst>
                <a:ext uri="{FF2B5EF4-FFF2-40B4-BE49-F238E27FC236}">
                  <a16:creationId xmlns:a16="http://schemas.microsoft.com/office/drawing/2014/main" id="{44D6A42D-581A-533F-7CF3-AFA3F894A629}"/>
                </a:ext>
              </a:extLst>
            </p:cNvPr>
            <p:cNvGrpSpPr/>
            <p:nvPr/>
          </p:nvGrpSpPr>
          <p:grpSpPr>
            <a:xfrm>
              <a:off x="6794164" y="1956189"/>
              <a:ext cx="2800309" cy="1176627"/>
              <a:chOff x="8228082" y="1975288"/>
              <a:chExt cx="2800309" cy="1176627"/>
            </a:xfrm>
          </p:grpSpPr>
          <p:pic>
            <p:nvPicPr>
              <p:cNvPr id="124" name="図 123" descr="グラフィカル ユーザー インターフェイス, アプリケーション&#10;&#10;自動的に生成された説明">
                <a:extLst>
                  <a:ext uri="{FF2B5EF4-FFF2-40B4-BE49-F238E27FC236}">
                    <a16:creationId xmlns:a16="http://schemas.microsoft.com/office/drawing/2014/main" id="{B738DFC6-A52E-492A-BC9A-73866AA10B55}"/>
                  </a:ext>
                </a:extLst>
              </p:cNvPr>
              <p:cNvPicPr>
                <a:picLocks noChangeAspect="1"/>
              </p:cNvPicPr>
              <p:nvPr/>
            </p:nvPicPr>
            <p:blipFill rotWithShape="1">
              <a:blip r:embed="rId5">
                <a:extLst>
                  <a:ext uri="{28A0092B-C50C-407E-A947-70E740481C1C}">
                    <a14:useLocalDpi xmlns:a14="http://schemas.microsoft.com/office/drawing/2010/main" val="0"/>
                  </a:ext>
                </a:extLst>
              </a:blip>
              <a:srcRect l="46882" t="59350" r="45358" b="33270"/>
              <a:stretch/>
            </p:blipFill>
            <p:spPr>
              <a:xfrm>
                <a:off x="8228082" y="1975288"/>
                <a:ext cx="2800309" cy="1176627"/>
              </a:xfrm>
              <a:prstGeom prst="rect">
                <a:avLst/>
              </a:prstGeom>
            </p:spPr>
          </p:pic>
          <p:sp>
            <p:nvSpPr>
              <p:cNvPr id="125" name="正方形/長方形 124">
                <a:extLst>
                  <a:ext uri="{FF2B5EF4-FFF2-40B4-BE49-F238E27FC236}">
                    <a16:creationId xmlns:a16="http://schemas.microsoft.com/office/drawing/2014/main" id="{7C8AA9BA-3F3F-548D-0AAA-234C56581D68}"/>
                  </a:ext>
                </a:extLst>
              </p:cNvPr>
              <p:cNvSpPr/>
              <p:nvPr/>
            </p:nvSpPr>
            <p:spPr>
              <a:xfrm>
                <a:off x="8239657" y="2011914"/>
                <a:ext cx="2788734" cy="1127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30" name="テキスト ボックス 50">
            <a:extLst>
              <a:ext uri="{FF2B5EF4-FFF2-40B4-BE49-F238E27FC236}">
                <a16:creationId xmlns:a16="http://schemas.microsoft.com/office/drawing/2014/main" id="{A9B350B3-CF5A-B16F-5946-86B9F1EDA012}"/>
              </a:ext>
            </a:extLst>
          </p:cNvPr>
          <p:cNvSpPr txBox="1"/>
          <p:nvPr/>
        </p:nvSpPr>
        <p:spPr>
          <a:xfrm>
            <a:off x="3486672" y="4169573"/>
            <a:ext cx="4288353" cy="58477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3200" b="1" u="sng" dirty="0"/>
              <a:t>一定速度で車両搬送　</a:t>
            </a:r>
          </a:p>
        </p:txBody>
      </p:sp>
      <p:grpSp>
        <p:nvGrpSpPr>
          <p:cNvPr id="147" name="グループ化 146">
            <a:extLst>
              <a:ext uri="{FF2B5EF4-FFF2-40B4-BE49-F238E27FC236}">
                <a16:creationId xmlns:a16="http://schemas.microsoft.com/office/drawing/2014/main" id="{0A5A342F-2776-9BCB-A749-497E8B323531}"/>
              </a:ext>
            </a:extLst>
          </p:cNvPr>
          <p:cNvGrpSpPr/>
          <p:nvPr/>
        </p:nvGrpSpPr>
        <p:grpSpPr>
          <a:xfrm>
            <a:off x="7057642" y="4897136"/>
            <a:ext cx="2800309" cy="1176627"/>
            <a:chOff x="8228082" y="1975288"/>
            <a:chExt cx="2800309" cy="1176627"/>
          </a:xfrm>
        </p:grpSpPr>
        <p:pic>
          <p:nvPicPr>
            <p:cNvPr id="148" name="図 147" descr="グラフィカル ユーザー インターフェイス, アプリケーション&#10;&#10;自動的に生成された説明">
              <a:extLst>
                <a:ext uri="{FF2B5EF4-FFF2-40B4-BE49-F238E27FC236}">
                  <a16:creationId xmlns:a16="http://schemas.microsoft.com/office/drawing/2014/main" id="{6D1D18E7-9964-A34F-3670-0FA21DF4D47E}"/>
                </a:ext>
              </a:extLst>
            </p:cNvPr>
            <p:cNvPicPr>
              <a:picLocks noChangeAspect="1"/>
            </p:cNvPicPr>
            <p:nvPr/>
          </p:nvPicPr>
          <p:blipFill rotWithShape="1">
            <a:blip r:embed="rId5">
              <a:extLst>
                <a:ext uri="{28A0092B-C50C-407E-A947-70E740481C1C}">
                  <a14:useLocalDpi xmlns:a14="http://schemas.microsoft.com/office/drawing/2010/main" val="0"/>
                </a:ext>
              </a:extLst>
            </a:blip>
            <a:srcRect l="46882" t="59350" r="45358" b="33270"/>
            <a:stretch/>
          </p:blipFill>
          <p:spPr>
            <a:xfrm>
              <a:off x="8228082" y="1975288"/>
              <a:ext cx="2800309" cy="1176627"/>
            </a:xfrm>
            <a:prstGeom prst="rect">
              <a:avLst/>
            </a:prstGeom>
          </p:spPr>
        </p:pic>
        <p:sp>
          <p:nvSpPr>
            <p:cNvPr id="149" name="正方形/長方形 148">
              <a:extLst>
                <a:ext uri="{FF2B5EF4-FFF2-40B4-BE49-F238E27FC236}">
                  <a16:creationId xmlns:a16="http://schemas.microsoft.com/office/drawing/2014/main" id="{EB7DFACE-F9F5-18C3-024D-2EEC4A795532}"/>
                </a:ext>
              </a:extLst>
            </p:cNvPr>
            <p:cNvSpPr/>
            <p:nvPr/>
          </p:nvSpPr>
          <p:spPr>
            <a:xfrm>
              <a:off x="8239657" y="2011914"/>
              <a:ext cx="2788734" cy="1127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4" name="グループ化 153">
            <a:extLst>
              <a:ext uri="{FF2B5EF4-FFF2-40B4-BE49-F238E27FC236}">
                <a16:creationId xmlns:a16="http://schemas.microsoft.com/office/drawing/2014/main" id="{BD698DEE-D41C-2F1A-74C8-57718F4C491C}"/>
              </a:ext>
            </a:extLst>
          </p:cNvPr>
          <p:cNvGrpSpPr/>
          <p:nvPr/>
        </p:nvGrpSpPr>
        <p:grpSpPr>
          <a:xfrm>
            <a:off x="870360" y="4892705"/>
            <a:ext cx="5902731" cy="1179963"/>
            <a:chOff x="856442" y="1772735"/>
            <a:chExt cx="5902731" cy="1179963"/>
          </a:xfrm>
        </p:grpSpPr>
        <p:grpSp>
          <p:nvGrpSpPr>
            <p:cNvPr id="145" name="グループ化 144">
              <a:extLst>
                <a:ext uri="{FF2B5EF4-FFF2-40B4-BE49-F238E27FC236}">
                  <a16:creationId xmlns:a16="http://schemas.microsoft.com/office/drawing/2014/main" id="{CAABF5AA-4313-9155-CFBD-8A03C8F1DD2B}"/>
                </a:ext>
              </a:extLst>
            </p:cNvPr>
            <p:cNvGrpSpPr/>
            <p:nvPr/>
          </p:nvGrpSpPr>
          <p:grpSpPr>
            <a:xfrm>
              <a:off x="856442" y="1772735"/>
              <a:ext cx="2800309" cy="1176627"/>
              <a:chOff x="8228082" y="1975288"/>
              <a:chExt cx="2800309" cy="1176627"/>
            </a:xfrm>
          </p:grpSpPr>
          <p:pic>
            <p:nvPicPr>
              <p:cNvPr id="152" name="図 151" descr="グラフィカル ユーザー インターフェイス, アプリケーション&#10;&#10;自動的に生成された説明">
                <a:extLst>
                  <a:ext uri="{FF2B5EF4-FFF2-40B4-BE49-F238E27FC236}">
                    <a16:creationId xmlns:a16="http://schemas.microsoft.com/office/drawing/2014/main" id="{8D097B58-DDF2-FB29-D237-53C0CA32A600}"/>
                  </a:ext>
                </a:extLst>
              </p:cNvPr>
              <p:cNvPicPr>
                <a:picLocks noChangeAspect="1"/>
              </p:cNvPicPr>
              <p:nvPr/>
            </p:nvPicPr>
            <p:blipFill rotWithShape="1">
              <a:blip r:embed="rId5">
                <a:extLst>
                  <a:ext uri="{28A0092B-C50C-407E-A947-70E740481C1C}">
                    <a14:useLocalDpi xmlns:a14="http://schemas.microsoft.com/office/drawing/2010/main" val="0"/>
                  </a:ext>
                </a:extLst>
              </a:blip>
              <a:srcRect l="46882" t="59350" r="45358" b="33270"/>
              <a:stretch/>
            </p:blipFill>
            <p:spPr>
              <a:xfrm>
                <a:off x="8228082" y="1975288"/>
                <a:ext cx="2800309" cy="1176627"/>
              </a:xfrm>
              <a:prstGeom prst="rect">
                <a:avLst/>
              </a:prstGeom>
            </p:spPr>
          </p:pic>
          <p:sp>
            <p:nvSpPr>
              <p:cNvPr id="153" name="正方形/長方形 152">
                <a:extLst>
                  <a:ext uri="{FF2B5EF4-FFF2-40B4-BE49-F238E27FC236}">
                    <a16:creationId xmlns:a16="http://schemas.microsoft.com/office/drawing/2014/main" id="{244EECA6-09B1-2D79-7790-40FE22279D27}"/>
                  </a:ext>
                </a:extLst>
              </p:cNvPr>
              <p:cNvSpPr/>
              <p:nvPr/>
            </p:nvSpPr>
            <p:spPr>
              <a:xfrm>
                <a:off x="8239657" y="2011914"/>
                <a:ext cx="2788734" cy="1127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6" name="グループ化 145">
              <a:extLst>
                <a:ext uri="{FF2B5EF4-FFF2-40B4-BE49-F238E27FC236}">
                  <a16:creationId xmlns:a16="http://schemas.microsoft.com/office/drawing/2014/main" id="{DDEF9FD1-3222-F74E-EB62-AB54BEB3951E}"/>
                </a:ext>
              </a:extLst>
            </p:cNvPr>
            <p:cNvGrpSpPr/>
            <p:nvPr/>
          </p:nvGrpSpPr>
          <p:grpSpPr>
            <a:xfrm>
              <a:off x="3958864" y="1776071"/>
              <a:ext cx="2800309" cy="1176627"/>
              <a:chOff x="8228082" y="1975288"/>
              <a:chExt cx="2800309" cy="1176627"/>
            </a:xfrm>
          </p:grpSpPr>
          <p:pic>
            <p:nvPicPr>
              <p:cNvPr id="150" name="図 149" descr="グラフィカル ユーザー インターフェイス, アプリケーション&#10;&#10;自動的に生成された説明">
                <a:extLst>
                  <a:ext uri="{FF2B5EF4-FFF2-40B4-BE49-F238E27FC236}">
                    <a16:creationId xmlns:a16="http://schemas.microsoft.com/office/drawing/2014/main" id="{134C9FDD-1A5F-5A9E-7FB1-F1C6EC6A6E4F}"/>
                  </a:ext>
                </a:extLst>
              </p:cNvPr>
              <p:cNvPicPr>
                <a:picLocks noChangeAspect="1"/>
              </p:cNvPicPr>
              <p:nvPr/>
            </p:nvPicPr>
            <p:blipFill rotWithShape="1">
              <a:blip r:embed="rId5">
                <a:extLst>
                  <a:ext uri="{28A0092B-C50C-407E-A947-70E740481C1C}">
                    <a14:useLocalDpi xmlns:a14="http://schemas.microsoft.com/office/drawing/2010/main" val="0"/>
                  </a:ext>
                </a:extLst>
              </a:blip>
              <a:srcRect l="46882" t="59350" r="45358" b="33270"/>
              <a:stretch/>
            </p:blipFill>
            <p:spPr>
              <a:xfrm>
                <a:off x="8228082" y="1975288"/>
                <a:ext cx="2800309" cy="1176627"/>
              </a:xfrm>
              <a:prstGeom prst="rect">
                <a:avLst/>
              </a:prstGeom>
            </p:spPr>
          </p:pic>
          <p:sp>
            <p:nvSpPr>
              <p:cNvPr id="151" name="正方形/長方形 150">
                <a:extLst>
                  <a:ext uri="{FF2B5EF4-FFF2-40B4-BE49-F238E27FC236}">
                    <a16:creationId xmlns:a16="http://schemas.microsoft.com/office/drawing/2014/main" id="{9B638B9A-565F-83DD-1231-FE432FDAB6D0}"/>
                  </a:ext>
                </a:extLst>
              </p:cNvPr>
              <p:cNvSpPr/>
              <p:nvPr/>
            </p:nvSpPr>
            <p:spPr>
              <a:xfrm>
                <a:off x="8239657" y="2011914"/>
                <a:ext cx="2788734" cy="1127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55" name="テキスト ボックス 50">
            <a:extLst>
              <a:ext uri="{FF2B5EF4-FFF2-40B4-BE49-F238E27FC236}">
                <a16:creationId xmlns:a16="http://schemas.microsoft.com/office/drawing/2014/main" id="{3F005A40-DF96-B187-02B2-60ABCB316978}"/>
              </a:ext>
            </a:extLst>
          </p:cNvPr>
          <p:cNvSpPr txBox="1"/>
          <p:nvPr/>
        </p:nvSpPr>
        <p:spPr>
          <a:xfrm>
            <a:off x="3452089" y="4167731"/>
            <a:ext cx="4288353" cy="58477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3200" b="1" u="sng" dirty="0"/>
              <a:t>車両間隔が狭いと停止</a:t>
            </a:r>
            <a:endParaRPr kumimoji="1" lang="ja-JP" altLang="en-US" sz="3200" b="1" u="sng" dirty="0"/>
          </a:p>
        </p:txBody>
      </p:sp>
      <p:sp>
        <p:nvSpPr>
          <p:cNvPr id="2" name="正方形/長方形 45">
            <a:extLst>
              <a:ext uri="{FF2B5EF4-FFF2-40B4-BE49-F238E27FC236}">
                <a16:creationId xmlns:a16="http://schemas.microsoft.com/office/drawing/2014/main" id="{858CDA99-206A-1EC2-170F-A647C6481616}"/>
              </a:ext>
            </a:extLst>
          </p:cNvPr>
          <p:cNvSpPr>
            <a:spLocks noChangeArrowheads="1"/>
          </p:cNvSpPr>
          <p:nvPr/>
        </p:nvSpPr>
        <p:spPr bwMode="auto">
          <a:xfrm>
            <a:off x="67757" y="124618"/>
            <a:ext cx="4701928"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9</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統合制御とは</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5" name="グループ化 4">
            <a:extLst>
              <a:ext uri="{FF2B5EF4-FFF2-40B4-BE49-F238E27FC236}">
                <a16:creationId xmlns:a16="http://schemas.microsoft.com/office/drawing/2014/main" id="{B1210FB2-65E6-9847-580E-FB49E203BCB7}"/>
              </a:ext>
            </a:extLst>
          </p:cNvPr>
          <p:cNvGrpSpPr/>
          <p:nvPr/>
        </p:nvGrpSpPr>
        <p:grpSpPr>
          <a:xfrm>
            <a:off x="684578" y="741268"/>
            <a:ext cx="1708918" cy="703904"/>
            <a:chOff x="684578" y="741268"/>
            <a:chExt cx="1708918" cy="703904"/>
          </a:xfrm>
        </p:grpSpPr>
        <p:grpSp>
          <p:nvGrpSpPr>
            <p:cNvPr id="7" name="ｶﾒﾗ動作">
              <a:extLst>
                <a:ext uri="{FF2B5EF4-FFF2-40B4-BE49-F238E27FC236}">
                  <a16:creationId xmlns:a16="http://schemas.microsoft.com/office/drawing/2014/main" id="{CD51C7EE-9216-901E-3A24-06F9BE5E2916}"/>
                </a:ext>
              </a:extLst>
            </p:cNvPr>
            <p:cNvGrpSpPr/>
            <p:nvPr/>
          </p:nvGrpSpPr>
          <p:grpSpPr>
            <a:xfrm>
              <a:off x="999352" y="959133"/>
              <a:ext cx="1394144" cy="475217"/>
              <a:chOff x="2762802" y="1620871"/>
              <a:chExt cx="1394144" cy="475217"/>
            </a:xfrm>
          </p:grpSpPr>
          <p:pic>
            <p:nvPicPr>
              <p:cNvPr id="8" name="図 7">
                <a:extLst>
                  <a:ext uri="{FF2B5EF4-FFF2-40B4-BE49-F238E27FC236}">
                    <a16:creationId xmlns:a16="http://schemas.microsoft.com/office/drawing/2014/main" id="{CD0771A9-B889-B65E-85E6-990C7CE3D0C3}"/>
                  </a:ext>
                </a:extLst>
              </p:cNvPr>
              <p:cNvPicPr>
                <a:picLocks noChangeAspect="1"/>
              </p:cNvPicPr>
              <p:nvPr/>
            </p:nvPicPr>
            <p:blipFill rotWithShape="1">
              <a:blip r:embed="rId10"/>
              <a:srcRect l="13210" t="22206" r="83367" b="73024"/>
              <a:stretch/>
            </p:blipFill>
            <p:spPr>
              <a:xfrm>
                <a:off x="2762802" y="1713942"/>
                <a:ext cx="407007" cy="382146"/>
              </a:xfrm>
              <a:prstGeom prst="rect">
                <a:avLst/>
              </a:prstGeom>
            </p:spPr>
          </p:pic>
          <p:sp>
            <p:nvSpPr>
              <p:cNvPr id="9" name="テキスト ボックス 152">
                <a:extLst>
                  <a:ext uri="{FF2B5EF4-FFF2-40B4-BE49-F238E27FC236}">
                    <a16:creationId xmlns:a16="http://schemas.microsoft.com/office/drawing/2014/main" id="{1B3431C6-B1BA-751B-0447-22813AAB3AC8}"/>
                  </a:ext>
                </a:extLst>
              </p:cNvPr>
              <p:cNvSpPr txBox="1"/>
              <p:nvPr/>
            </p:nvSpPr>
            <p:spPr>
              <a:xfrm>
                <a:off x="3279783" y="1620871"/>
                <a:ext cx="877163"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カメラ</a:t>
                </a:r>
              </a:p>
            </p:txBody>
          </p:sp>
        </p:grpSp>
        <p:pic>
          <p:nvPicPr>
            <p:cNvPr id="3" name="図 2" descr="カメライラスト に対する画像結果">
              <a:extLst>
                <a:ext uri="{FF2B5EF4-FFF2-40B4-BE49-F238E27FC236}">
                  <a16:creationId xmlns:a16="http://schemas.microsoft.com/office/drawing/2014/main" id="{E0A20D60-DFB5-2D6C-D292-0C1FBCF4719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4578" y="741268"/>
              <a:ext cx="800699" cy="7039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34" name="正方形/長方形 133">
            <a:extLst>
              <a:ext uri="{FF2B5EF4-FFF2-40B4-BE49-F238E27FC236}">
                <a16:creationId xmlns:a16="http://schemas.microsoft.com/office/drawing/2014/main" id="{91810FAF-E7AC-A236-4D01-377DB85FA0F6}"/>
              </a:ext>
            </a:extLst>
          </p:cNvPr>
          <p:cNvSpPr/>
          <p:nvPr/>
        </p:nvSpPr>
        <p:spPr>
          <a:xfrm>
            <a:off x="7342387" y="1259797"/>
            <a:ext cx="3280347" cy="2530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4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3.33333E-6 L 0.08776 0.0007 " pathEditMode="relative" rAng="0" ptsTypes="AA">
                                      <p:cBhvr>
                                        <p:cTn id="6" dur="1000" fill="hold"/>
                                        <p:tgtEl>
                                          <p:spTgt spid="14"/>
                                        </p:tgtEl>
                                        <p:attrNameLst>
                                          <p:attrName>ppt_x</p:attrName>
                                          <p:attrName>ppt_y</p:attrName>
                                        </p:attrNameLst>
                                      </p:cBhvr>
                                      <p:rCtr x="4388" y="23"/>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childTnLst>
                          </p:cTn>
                        </p:par>
                        <p:par>
                          <p:cTn id="11" fill="hold">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140"/>
                                        </p:tgtEl>
                                        <p:attrNameLst>
                                          <p:attrName>style.visibility</p:attrName>
                                        </p:attrNameLst>
                                      </p:cBhvr>
                                      <p:to>
                                        <p:strVal val="visible"/>
                                      </p:to>
                                    </p:set>
                                    <p:animEffect transition="in" filter="fade">
                                      <p:cBhvr>
                                        <p:cTn id="14" dur="500"/>
                                        <p:tgtEl>
                                          <p:spTgt spid="140"/>
                                        </p:tgtEl>
                                      </p:cBhvr>
                                    </p:animEffect>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500"/>
                            </p:stCondLst>
                            <p:childTnLst>
                              <p:par>
                                <p:cTn id="19" presetID="10" presetClass="exit" presetSubtype="0" fill="hold" nodeType="afterEffect">
                                  <p:stCondLst>
                                    <p:cond delay="10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grpId="1" nodeType="withEffect">
                                  <p:stCondLst>
                                    <p:cond delay="1000"/>
                                  </p:stCondLst>
                                  <p:childTnLst>
                                    <p:animEffect transition="out" filter="fade">
                                      <p:cBhvr>
                                        <p:cTn id="23" dur="500"/>
                                        <p:tgtEl>
                                          <p:spTgt spid="112"/>
                                        </p:tgtEl>
                                      </p:cBhvr>
                                    </p:animEffect>
                                    <p:set>
                                      <p:cBhvr>
                                        <p:cTn id="24" dur="1" fill="hold">
                                          <p:stCondLst>
                                            <p:cond delay="499"/>
                                          </p:stCondLst>
                                        </p:cTn>
                                        <p:tgtEl>
                                          <p:spTgt spid="112"/>
                                        </p:tgtEl>
                                        <p:attrNameLst>
                                          <p:attrName>style.visibility</p:attrName>
                                        </p:attrNameLst>
                                      </p:cBhvr>
                                      <p:to>
                                        <p:strVal val="hidden"/>
                                      </p:to>
                                    </p:set>
                                  </p:childTnLst>
                                </p:cTn>
                              </p:par>
                              <p:par>
                                <p:cTn id="25" presetID="10" presetClass="exit" presetSubtype="0" fill="hold" grpId="1" nodeType="withEffect">
                                  <p:stCondLst>
                                    <p:cond delay="1000"/>
                                  </p:stCondLst>
                                  <p:childTnLst>
                                    <p:animEffect transition="out" filter="fade">
                                      <p:cBhvr>
                                        <p:cTn id="26" dur="500"/>
                                        <p:tgtEl>
                                          <p:spTgt spid="140"/>
                                        </p:tgtEl>
                                      </p:cBhvr>
                                    </p:animEffect>
                                    <p:set>
                                      <p:cBhvr>
                                        <p:cTn id="27" dur="1" fill="hold">
                                          <p:stCondLst>
                                            <p:cond delay="499"/>
                                          </p:stCondLst>
                                        </p:cTn>
                                        <p:tgtEl>
                                          <p:spTgt spid="140"/>
                                        </p:tgtEl>
                                        <p:attrNameLst>
                                          <p:attrName>style.visibility</p:attrName>
                                        </p:attrNameLst>
                                      </p:cBhvr>
                                      <p:to>
                                        <p:strVal val="hidden"/>
                                      </p:to>
                                    </p:set>
                                  </p:childTnLst>
                                </p:cTn>
                              </p:par>
                              <p:par>
                                <p:cTn id="28" presetID="10" presetClass="entr" presetSubtype="0" fill="hold" grpId="0" nodeType="withEffect">
                                  <p:stCondLst>
                                    <p:cond delay="1000"/>
                                  </p:stCondLst>
                                  <p:childTnLst>
                                    <p:set>
                                      <p:cBhvr>
                                        <p:cTn id="29" dur="1" fill="hold">
                                          <p:stCondLst>
                                            <p:cond delay="0"/>
                                          </p:stCondLst>
                                        </p:cTn>
                                        <p:tgtEl>
                                          <p:spTgt spid="134"/>
                                        </p:tgtEl>
                                        <p:attrNameLst>
                                          <p:attrName>style.visibility</p:attrName>
                                        </p:attrNameLst>
                                      </p:cBhvr>
                                      <p:to>
                                        <p:strVal val="visible"/>
                                      </p:to>
                                    </p:set>
                                    <p:animEffect transition="in" filter="fade">
                                      <p:cBhvr>
                                        <p:cTn id="30" dur="500"/>
                                        <p:tgtEl>
                                          <p:spTgt spid="134"/>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fade">
                                      <p:cBhvr>
                                        <p:cTn id="34" dur="500"/>
                                        <p:tgtEl>
                                          <p:spTgt spid="111"/>
                                        </p:tgtEl>
                                      </p:cBhvr>
                                    </p:animEffect>
                                  </p:childTnLst>
                                </p:cTn>
                              </p:par>
                            </p:childTnLst>
                          </p:cTn>
                        </p:par>
                        <p:par>
                          <p:cTn id="35" fill="hold">
                            <p:stCondLst>
                              <p:cond delay="4500"/>
                            </p:stCondLst>
                            <p:childTnLst>
                              <p:par>
                                <p:cTn id="36" presetID="42" presetClass="path" presetSubtype="0" accel="50000" decel="50000" fill="hold" nodeType="afterEffect">
                                  <p:stCondLst>
                                    <p:cond delay="0"/>
                                  </p:stCondLst>
                                  <p:childTnLst>
                                    <p:animMotion origin="layout" path="M -3.95833E-6 -3.33333E-6 L 0.0875 -3.33333E-6 " pathEditMode="relative" rAng="0" ptsTypes="AA">
                                      <p:cBhvr>
                                        <p:cTn id="37" dur="1000" fill="hold"/>
                                        <p:tgtEl>
                                          <p:spTgt spid="111"/>
                                        </p:tgtEl>
                                        <p:attrNameLst>
                                          <p:attrName>ppt_x</p:attrName>
                                          <p:attrName>ppt_y</p:attrName>
                                        </p:attrNameLst>
                                      </p:cBhvr>
                                      <p:rCtr x="4375" y="0"/>
                                    </p:animMotion>
                                  </p:childTnLst>
                                </p:cTn>
                              </p:par>
                              <p:par>
                                <p:cTn id="38" presetID="10" presetClass="entr" presetSubtype="0" fill="hold" grpId="0" nodeType="withEffect">
                                  <p:stCondLst>
                                    <p:cond delay="100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141"/>
                                        </p:tgtEl>
                                        <p:attrNameLst>
                                          <p:attrName>style.visibility</p:attrName>
                                        </p:attrNameLst>
                                      </p:cBhvr>
                                      <p:to>
                                        <p:strVal val="visible"/>
                                      </p:to>
                                    </p:set>
                                    <p:animEffect transition="in" filter="fade">
                                      <p:cBhvr>
                                        <p:cTn id="44" dur="500"/>
                                        <p:tgtEl>
                                          <p:spTgt spid="141"/>
                                        </p:tgtEl>
                                      </p:cBhvr>
                                    </p:animEffect>
                                  </p:childTnLst>
                                </p:cTn>
                              </p:par>
                              <p:par>
                                <p:cTn id="45" presetID="10" presetClass="exit" presetSubtype="0" fill="hold" grpId="1" nodeType="withEffect">
                                  <p:stCondLst>
                                    <p:cond delay="0"/>
                                  </p:stCondLst>
                                  <p:childTnLst>
                                    <p:animEffect transition="out" filter="fade">
                                      <p:cBhvr>
                                        <p:cTn id="46" dur="500"/>
                                        <p:tgtEl>
                                          <p:spTgt spid="134"/>
                                        </p:tgtEl>
                                      </p:cBhvr>
                                    </p:animEffect>
                                    <p:set>
                                      <p:cBhvr>
                                        <p:cTn id="47" dur="1" fill="hold">
                                          <p:stCondLst>
                                            <p:cond delay="499"/>
                                          </p:stCondLst>
                                        </p:cTn>
                                        <p:tgtEl>
                                          <p:spTgt spid="13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fade">
                                      <p:cBhvr>
                                        <p:cTn id="50" dur="500"/>
                                        <p:tgtEl>
                                          <p:spTgt spid="1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fade">
                                      <p:cBhvr>
                                        <p:cTn id="55" dur="500"/>
                                        <p:tgtEl>
                                          <p:spTgt spid="132"/>
                                        </p:tgtEl>
                                      </p:cBhvr>
                                    </p:animEffect>
                                  </p:childTnLst>
                                </p:cTn>
                              </p:par>
                              <p:par>
                                <p:cTn id="56" presetID="10" presetClass="entr" presetSubtype="0" fill="hold" nodeType="withEffect">
                                  <p:stCondLst>
                                    <p:cond delay="0"/>
                                  </p:stCondLst>
                                  <p:childTnLst>
                                    <p:set>
                                      <p:cBhvr>
                                        <p:cTn id="57" dur="1" fill="hold">
                                          <p:stCondLst>
                                            <p:cond delay="0"/>
                                          </p:stCondLst>
                                        </p:cTn>
                                        <p:tgtEl>
                                          <p:spTgt spid="129"/>
                                        </p:tgtEl>
                                        <p:attrNameLst>
                                          <p:attrName>style.visibility</p:attrName>
                                        </p:attrNameLst>
                                      </p:cBhvr>
                                      <p:to>
                                        <p:strVal val="visible"/>
                                      </p:to>
                                    </p:set>
                                    <p:animEffect transition="in" filter="fade">
                                      <p:cBhvr>
                                        <p:cTn id="58" dur="500"/>
                                        <p:tgtEl>
                                          <p:spTgt spid="129"/>
                                        </p:tgtEl>
                                      </p:cBhvr>
                                    </p:animEffect>
                                  </p:childTnLst>
                                </p:cTn>
                              </p:par>
                            </p:childTnLst>
                          </p:cTn>
                        </p:par>
                        <p:par>
                          <p:cTn id="59" fill="hold">
                            <p:stCondLst>
                              <p:cond delay="500"/>
                            </p:stCondLst>
                            <p:childTnLst>
                              <p:par>
                                <p:cTn id="60" presetID="42" presetClass="path" presetSubtype="0" accel="50000" decel="50000" fill="hold" nodeType="afterEffect">
                                  <p:stCondLst>
                                    <p:cond delay="1000"/>
                                  </p:stCondLst>
                                  <p:childTnLst>
                                    <p:animMotion origin="layout" path="M -3.125E-6 -4.07407E-6 L 0.15769 -0.00162 " pathEditMode="relative" rAng="0" ptsTypes="AA">
                                      <p:cBhvr>
                                        <p:cTn id="61" dur="2000" fill="hold"/>
                                        <p:tgtEl>
                                          <p:spTgt spid="129"/>
                                        </p:tgtEl>
                                        <p:attrNameLst>
                                          <p:attrName>ppt_x</p:attrName>
                                          <p:attrName>ppt_y</p:attrName>
                                        </p:attrNameLst>
                                      </p:cBhvr>
                                      <p:rCtr x="7878" y="-93"/>
                                    </p:animMotion>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130"/>
                                        </p:tgtEl>
                                        <p:attrNameLst>
                                          <p:attrName>style.visibility</p:attrName>
                                        </p:attrNameLst>
                                      </p:cBhvr>
                                      <p:to>
                                        <p:strVal val="visible"/>
                                      </p:to>
                                    </p:set>
                                    <p:animEffect transition="in" filter="fade">
                                      <p:cBhvr>
                                        <p:cTn id="65" dur="500"/>
                                        <p:tgtEl>
                                          <p:spTgt spid="1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30"/>
                                        </p:tgtEl>
                                      </p:cBhvr>
                                    </p:animEffect>
                                    <p:set>
                                      <p:cBhvr>
                                        <p:cTn id="70" dur="1" fill="hold">
                                          <p:stCondLst>
                                            <p:cond delay="499"/>
                                          </p:stCondLst>
                                        </p:cTn>
                                        <p:tgtEl>
                                          <p:spTgt spid="13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29"/>
                                        </p:tgtEl>
                                      </p:cBhvr>
                                    </p:animEffect>
                                    <p:set>
                                      <p:cBhvr>
                                        <p:cTn id="73" dur="1" fill="hold">
                                          <p:stCondLst>
                                            <p:cond delay="499"/>
                                          </p:stCondLst>
                                        </p:cTn>
                                        <p:tgtEl>
                                          <p:spTgt spid="129"/>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54"/>
                                        </p:tgtEl>
                                        <p:attrNameLst>
                                          <p:attrName>style.visibility</p:attrName>
                                        </p:attrNameLst>
                                      </p:cBhvr>
                                      <p:to>
                                        <p:strVal val="visible"/>
                                      </p:to>
                                    </p:set>
                                    <p:animEffect transition="in" filter="fade">
                                      <p:cBhvr>
                                        <p:cTn id="76" dur="500"/>
                                        <p:tgtEl>
                                          <p:spTgt spid="154"/>
                                        </p:tgtEl>
                                      </p:cBhvr>
                                    </p:animEffect>
                                  </p:childTnLst>
                                </p:cTn>
                              </p:par>
                              <p:par>
                                <p:cTn id="77" presetID="10" presetClass="entr" presetSubtype="0" fill="hold" nodeType="withEffect">
                                  <p:stCondLst>
                                    <p:cond delay="0"/>
                                  </p:stCondLst>
                                  <p:childTnLst>
                                    <p:set>
                                      <p:cBhvr>
                                        <p:cTn id="78" dur="1" fill="hold">
                                          <p:stCondLst>
                                            <p:cond delay="0"/>
                                          </p:stCondLst>
                                        </p:cTn>
                                        <p:tgtEl>
                                          <p:spTgt spid="147"/>
                                        </p:tgtEl>
                                        <p:attrNameLst>
                                          <p:attrName>style.visibility</p:attrName>
                                        </p:attrNameLst>
                                      </p:cBhvr>
                                      <p:to>
                                        <p:strVal val="visible"/>
                                      </p:to>
                                    </p:set>
                                    <p:animEffect transition="in" filter="fade">
                                      <p:cBhvr>
                                        <p:cTn id="79" dur="500"/>
                                        <p:tgtEl>
                                          <p:spTgt spid="147"/>
                                        </p:tgtEl>
                                      </p:cBhvr>
                                    </p:animEffect>
                                  </p:childTnLst>
                                </p:cTn>
                              </p:par>
                            </p:childTnLst>
                          </p:cTn>
                        </p:par>
                        <p:par>
                          <p:cTn id="80" fill="hold">
                            <p:stCondLst>
                              <p:cond delay="500"/>
                            </p:stCondLst>
                            <p:childTnLst>
                              <p:par>
                                <p:cTn id="81" presetID="42" presetClass="path" presetSubtype="0" accel="50000" decel="50000" fill="hold" nodeType="afterEffect">
                                  <p:stCondLst>
                                    <p:cond delay="500"/>
                                  </p:stCondLst>
                                  <p:childTnLst>
                                    <p:animMotion origin="layout" path="M -1.45833E-6 4.44444E-6 L 0.03932 -0.00139 " pathEditMode="relative" rAng="0" ptsTypes="AA">
                                      <p:cBhvr>
                                        <p:cTn id="82" dur="2000" fill="hold"/>
                                        <p:tgtEl>
                                          <p:spTgt spid="154"/>
                                        </p:tgtEl>
                                        <p:attrNameLst>
                                          <p:attrName>ppt_x</p:attrName>
                                          <p:attrName>ppt_y</p:attrName>
                                        </p:attrNameLst>
                                      </p:cBhvr>
                                      <p:rCtr x="1966" y="-69"/>
                                    </p:animMotion>
                                  </p:childTnLst>
                                </p:cTn>
                              </p:par>
                            </p:childTnLst>
                          </p:cTn>
                        </p:par>
                        <p:par>
                          <p:cTn id="83" fill="hold">
                            <p:stCondLst>
                              <p:cond delay="3000"/>
                            </p:stCondLst>
                            <p:childTnLst>
                              <p:par>
                                <p:cTn id="84" presetID="10" presetClass="entr" presetSubtype="0" fill="hold" grpId="0" nodeType="afterEffect">
                                  <p:stCondLst>
                                    <p:cond delay="0"/>
                                  </p:stCondLst>
                                  <p:childTnLst>
                                    <p:set>
                                      <p:cBhvr>
                                        <p:cTn id="85" dur="1" fill="hold">
                                          <p:stCondLst>
                                            <p:cond delay="0"/>
                                          </p:stCondLst>
                                        </p:cTn>
                                        <p:tgtEl>
                                          <p:spTgt spid="155"/>
                                        </p:tgtEl>
                                        <p:attrNameLst>
                                          <p:attrName>style.visibility</p:attrName>
                                        </p:attrNameLst>
                                      </p:cBhvr>
                                      <p:to>
                                        <p:strVal val="visible"/>
                                      </p:to>
                                    </p:set>
                                    <p:animEffect transition="in" filter="fade">
                                      <p:cBhvr>
                                        <p:cTn id="86" dur="500"/>
                                        <p:tgtEl>
                                          <p:spTgt spid="1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47"/>
                                        </p:tgtEl>
                                      </p:cBhvr>
                                    </p:animEffect>
                                    <p:set>
                                      <p:cBhvr>
                                        <p:cTn id="91" dur="1" fill="hold">
                                          <p:stCondLst>
                                            <p:cond delay="499"/>
                                          </p:stCondLst>
                                        </p:cTn>
                                        <p:tgtEl>
                                          <p:spTgt spid="14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54"/>
                                        </p:tgtEl>
                                      </p:cBhvr>
                                    </p:animEffect>
                                    <p:set>
                                      <p:cBhvr>
                                        <p:cTn id="94" dur="1" fill="hold">
                                          <p:stCondLst>
                                            <p:cond delay="499"/>
                                          </p:stCondLst>
                                        </p:cTn>
                                        <p:tgtEl>
                                          <p:spTgt spid="15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5"/>
                                        </p:tgtEl>
                                      </p:cBhvr>
                                    </p:animEffect>
                                    <p:set>
                                      <p:cBhvr>
                                        <p:cTn id="97" dur="1" fill="hold">
                                          <p:stCondLst>
                                            <p:cond delay="499"/>
                                          </p:stCondLst>
                                        </p:cTn>
                                        <p:tgtEl>
                                          <p:spTgt spid="15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32"/>
                                        </p:tgtEl>
                                      </p:cBhvr>
                                    </p:animEffect>
                                    <p:set>
                                      <p:cBhvr>
                                        <p:cTn id="100" dur="1" fill="hold">
                                          <p:stCondLst>
                                            <p:cond delay="499"/>
                                          </p:stCondLst>
                                        </p:cTn>
                                        <p:tgtEl>
                                          <p:spTgt spid="132"/>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500"/>
                                        <p:tgtEl>
                                          <p:spTgt spid="7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78"/>
                                        </p:tgtEl>
                                      </p:cBhvr>
                                    </p:animEffect>
                                    <p:set>
                                      <p:cBhvr>
                                        <p:cTn id="108" dur="1" fill="hold">
                                          <p:stCondLst>
                                            <p:cond delay="499"/>
                                          </p:stCondLst>
                                        </p:cTn>
                                        <p:tgtEl>
                                          <p:spTgt spid="78"/>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35"/>
                                        </p:tgtEl>
                                        <p:attrNameLst>
                                          <p:attrName>style.visibility</p:attrName>
                                        </p:attrNameLst>
                                      </p:cBhvr>
                                      <p:to>
                                        <p:strVal val="visible"/>
                                      </p:to>
                                    </p:set>
                                    <p:animEffect transition="in" filter="fade">
                                      <p:cBhvr>
                                        <p:cTn id="111"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2" grpId="1" animBg="1"/>
      <p:bldP spid="113" grpId="0" animBg="1"/>
      <p:bldP spid="140" grpId="0"/>
      <p:bldP spid="140" grpId="1"/>
      <p:bldP spid="141" grpId="0"/>
      <p:bldP spid="130" grpId="0"/>
      <p:bldP spid="130" grpId="1"/>
      <p:bldP spid="155" grpId="0"/>
      <p:bldP spid="155" grpId="1"/>
      <p:bldP spid="134" grpId="0" animBg="1"/>
      <p:bldP spid="1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45">
            <a:extLst>
              <a:ext uri="{FF2B5EF4-FFF2-40B4-BE49-F238E27FC236}">
                <a16:creationId xmlns:a16="http://schemas.microsoft.com/office/drawing/2014/main" id="{9982E3AA-6454-D8F5-6AAF-24215B69C0FF}"/>
              </a:ext>
            </a:extLst>
          </p:cNvPr>
          <p:cNvSpPr>
            <a:spLocks noChangeArrowheads="1"/>
          </p:cNvSpPr>
          <p:nvPr/>
        </p:nvSpPr>
        <p:spPr bwMode="auto">
          <a:xfrm>
            <a:off x="67757" y="124618"/>
            <a:ext cx="5061001"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10</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身近な</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紹介</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39" name="テキスト ボックス 38">
            <a:extLst>
              <a:ext uri="{FF2B5EF4-FFF2-40B4-BE49-F238E27FC236}">
                <a16:creationId xmlns:a16="http://schemas.microsoft.com/office/drawing/2014/main" id="{8BD50E41-4CFB-A7AE-C0C6-108F9959E2BD}"/>
              </a:ext>
            </a:extLst>
          </p:cNvPr>
          <p:cNvSpPr txBox="1"/>
          <p:nvPr/>
        </p:nvSpPr>
        <p:spPr>
          <a:xfrm>
            <a:off x="2572309" y="825355"/>
            <a:ext cx="4076298" cy="369332"/>
          </a:xfrm>
          <a:prstGeom prst="rect">
            <a:avLst/>
          </a:prstGeom>
          <a:noFill/>
        </p:spPr>
        <p:txBody>
          <a:bodyPr wrap="square" rtlCol="0">
            <a:spAutoFit/>
          </a:bodyPr>
          <a:lstStyle/>
          <a:p>
            <a:r>
              <a:rPr lang="en-US" altLang="ja-JP" dirty="0">
                <a:ln w="0"/>
                <a:solidFill>
                  <a:srgbClr val="FF00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A</a:t>
            </a:r>
            <a:r>
              <a:rPr lang="en-US" altLang="ja-JP"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ugmented</a:t>
            </a:r>
            <a:r>
              <a:rPr lang="ja-JP" altLang="en-US"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　</a:t>
            </a:r>
            <a:r>
              <a:rPr lang="en-US" altLang="ja-JP" dirty="0">
                <a:ln w="0"/>
                <a:solidFill>
                  <a:srgbClr val="FF00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R</a:t>
            </a:r>
            <a:r>
              <a:rPr lang="en-US" altLang="ja-JP"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eality</a:t>
            </a:r>
            <a:r>
              <a:rPr lang="ja-JP" altLang="en-US"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の略称</a:t>
            </a:r>
            <a:endParaRPr lang="en-US" altLang="ja-JP"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A534E1BB-0E35-5956-CD69-E26227622B59}"/>
              </a:ext>
            </a:extLst>
          </p:cNvPr>
          <p:cNvSpPr txBox="1"/>
          <p:nvPr/>
        </p:nvSpPr>
        <p:spPr>
          <a:xfrm>
            <a:off x="642703" y="2144247"/>
            <a:ext cx="5159595" cy="369332"/>
          </a:xfrm>
          <a:prstGeom prst="rect">
            <a:avLst/>
          </a:prstGeom>
          <a:noFill/>
        </p:spPr>
        <p:txBody>
          <a:bodyPr wrap="square" rtlCol="0">
            <a:spAutoFit/>
          </a:bodyPr>
          <a:lstStyle/>
          <a:p>
            <a:r>
              <a:rPr lang="ja-JP" altLang="en-US"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・デジタル情報を重ね合わせ現実を拡張する技術</a:t>
            </a:r>
            <a:endParaRPr lang="en-US" altLang="ja-JP"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36" name="角丸四角形吹き出し 35">
            <a:extLst>
              <a:ext uri="{FF2B5EF4-FFF2-40B4-BE49-F238E27FC236}">
                <a16:creationId xmlns:a16="http://schemas.microsoft.com/office/drawing/2014/main" id="{E37A44B2-181E-37D0-9771-094C941FD730}"/>
              </a:ext>
            </a:extLst>
          </p:cNvPr>
          <p:cNvSpPr/>
          <p:nvPr/>
        </p:nvSpPr>
        <p:spPr>
          <a:xfrm>
            <a:off x="741920" y="1327909"/>
            <a:ext cx="3660777" cy="710890"/>
          </a:xfrm>
          <a:prstGeom prst="wedgeRoundRectCallout">
            <a:avLst>
              <a:gd name="adj1" fmla="val -20538"/>
              <a:gd name="adj2" fmla="val 26280"/>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kumimoji="1" lang="en-US" altLang="ja-JP" sz="3600" b="1" dirty="0"/>
              <a:t>AR</a:t>
            </a:r>
            <a:r>
              <a:rPr kumimoji="1" lang="ja-JP" altLang="en-US" sz="3600" b="1" dirty="0"/>
              <a:t>（拡張現実）</a:t>
            </a:r>
            <a:endParaRPr kumimoji="1" lang="en-US" altLang="ja-JP" sz="3600" b="1" dirty="0"/>
          </a:p>
        </p:txBody>
      </p:sp>
      <p:sp>
        <p:nvSpPr>
          <p:cNvPr id="60" name="テキスト ボックス 59">
            <a:extLst>
              <a:ext uri="{FF2B5EF4-FFF2-40B4-BE49-F238E27FC236}">
                <a16:creationId xmlns:a16="http://schemas.microsoft.com/office/drawing/2014/main" id="{E5639BDC-1A3F-DE4E-8AD1-18A12381C3C7}"/>
              </a:ext>
            </a:extLst>
          </p:cNvPr>
          <p:cNvSpPr txBox="1"/>
          <p:nvPr/>
        </p:nvSpPr>
        <p:spPr>
          <a:xfrm>
            <a:off x="567547" y="647625"/>
            <a:ext cx="2045329" cy="584775"/>
          </a:xfrm>
          <a:prstGeom prst="rect">
            <a:avLst/>
          </a:prstGeom>
          <a:noFill/>
        </p:spPr>
        <p:txBody>
          <a:bodyPr wrap="square" rtlCol="0">
            <a:spAutoFit/>
          </a:bodyPr>
          <a:lstStyle/>
          <a:p>
            <a:r>
              <a:rPr lang="ja-JP" altLang="en-US" sz="32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ＡＲとは？</a:t>
            </a:r>
            <a:endParaRPr lang="en-US" altLang="ja-JP" sz="32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grpSp>
        <p:nvGrpSpPr>
          <p:cNvPr id="11" name="グループ化 10">
            <a:extLst>
              <a:ext uri="{FF2B5EF4-FFF2-40B4-BE49-F238E27FC236}">
                <a16:creationId xmlns:a16="http://schemas.microsoft.com/office/drawing/2014/main" id="{F129449C-071A-D316-30F5-B94C5B409853}"/>
              </a:ext>
            </a:extLst>
          </p:cNvPr>
          <p:cNvGrpSpPr/>
          <p:nvPr/>
        </p:nvGrpSpPr>
        <p:grpSpPr>
          <a:xfrm>
            <a:off x="414448" y="2654228"/>
            <a:ext cx="5608322" cy="3941781"/>
            <a:chOff x="414448" y="2654228"/>
            <a:chExt cx="5608322" cy="3941781"/>
          </a:xfrm>
        </p:grpSpPr>
        <p:pic>
          <p:nvPicPr>
            <p:cNvPr id="1026" name="Picture 2" descr="アイコン25セット（拡張子） Stock Vector | Adobe Stock">
              <a:extLst>
                <a:ext uri="{FF2B5EF4-FFF2-40B4-BE49-F238E27FC236}">
                  <a16:creationId xmlns:a16="http://schemas.microsoft.com/office/drawing/2014/main" id="{FD6FC0B1-1466-C943-16D6-3EA7A31754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471" y="2654228"/>
              <a:ext cx="3583193" cy="32226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59519E03-ABF1-9FEF-0B44-7F1EB11754AB}"/>
                </a:ext>
              </a:extLst>
            </p:cNvPr>
            <p:cNvSpPr txBox="1"/>
            <p:nvPr/>
          </p:nvSpPr>
          <p:spPr>
            <a:xfrm>
              <a:off x="4727172" y="3705742"/>
              <a:ext cx="987794" cy="486489"/>
            </a:xfrm>
            <a:prstGeom prst="rect">
              <a:avLst/>
            </a:prstGeom>
            <a:noFill/>
          </p:spPr>
          <p:txBody>
            <a:bodyPr wrap="square" rtlCol="0">
              <a:spAutoFit/>
            </a:bodyPr>
            <a:lstStyle/>
            <a:p>
              <a:r>
                <a:rPr lang="ja-JP" altLang="en-US" sz="24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スマホ</a:t>
              </a:r>
              <a:endParaRPr lang="en-US" altLang="ja-JP" sz="24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DB2AF623-1EFF-8CC4-AEDD-A23A393791B5}"/>
                </a:ext>
              </a:extLst>
            </p:cNvPr>
            <p:cNvSpPr txBox="1"/>
            <p:nvPr/>
          </p:nvSpPr>
          <p:spPr>
            <a:xfrm>
              <a:off x="4523861" y="3003246"/>
              <a:ext cx="1498909" cy="486489"/>
            </a:xfrm>
            <a:prstGeom prst="rect">
              <a:avLst/>
            </a:prstGeom>
            <a:noFill/>
          </p:spPr>
          <p:txBody>
            <a:bodyPr wrap="square" rtlCol="0">
              <a:spAutoFit/>
            </a:bodyPr>
            <a:lstStyle/>
            <a:p>
              <a:r>
                <a:rPr lang="ja-JP" altLang="en-US" sz="24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ゴーグル</a:t>
              </a:r>
              <a:endParaRPr lang="en-US" altLang="ja-JP" sz="24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cxnSp>
          <p:nvCxnSpPr>
            <p:cNvPr id="31" name="直線矢印コネクタ 30">
              <a:extLst>
                <a:ext uri="{FF2B5EF4-FFF2-40B4-BE49-F238E27FC236}">
                  <a16:creationId xmlns:a16="http://schemas.microsoft.com/office/drawing/2014/main" id="{CDE4D3B6-8D60-DC5F-7F8E-86CF8BE3E36F}"/>
                </a:ext>
              </a:extLst>
            </p:cNvPr>
            <p:cNvCxnSpPr>
              <a:cxnSpLocks/>
            </p:cNvCxnSpPr>
            <p:nvPr/>
          </p:nvCxnSpPr>
          <p:spPr>
            <a:xfrm flipH="1">
              <a:off x="3889018" y="3465929"/>
              <a:ext cx="663992" cy="45014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200F5B49-CDF4-A18A-4824-54F9D3FE1626}"/>
                </a:ext>
              </a:extLst>
            </p:cNvPr>
            <p:cNvCxnSpPr>
              <a:cxnSpLocks/>
            </p:cNvCxnSpPr>
            <p:nvPr/>
          </p:nvCxnSpPr>
          <p:spPr>
            <a:xfrm flipH="1">
              <a:off x="3807272" y="4091552"/>
              <a:ext cx="919900" cy="808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角丸四角形吹き出し 35">
              <a:extLst>
                <a:ext uri="{FF2B5EF4-FFF2-40B4-BE49-F238E27FC236}">
                  <a16:creationId xmlns:a16="http://schemas.microsoft.com/office/drawing/2014/main" id="{1E486B19-E322-4E4D-FDDB-D8DE9C04CA6A}"/>
                </a:ext>
              </a:extLst>
            </p:cNvPr>
            <p:cNvSpPr/>
            <p:nvPr/>
          </p:nvSpPr>
          <p:spPr>
            <a:xfrm>
              <a:off x="4466175" y="5214401"/>
              <a:ext cx="979262" cy="515542"/>
            </a:xfrm>
            <a:prstGeom prst="wedgeRoundRectCallout">
              <a:avLst>
                <a:gd name="adj1" fmla="val -45718"/>
                <a:gd name="adj2" fmla="val 26784"/>
                <a:gd name="adj3" fmla="val 16667"/>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t"/>
            <a:lstStyle/>
            <a:p>
              <a:r>
                <a:rPr lang="ja-JP" altLang="en-US" sz="2800" b="1" dirty="0"/>
                <a:t>現実</a:t>
              </a:r>
              <a:endParaRPr lang="en-US" altLang="ja-JP" sz="2800" b="1" dirty="0"/>
            </a:p>
          </p:txBody>
        </p:sp>
        <p:sp>
          <p:nvSpPr>
            <p:cNvPr id="9" name="正方形/長方形 8">
              <a:extLst>
                <a:ext uri="{FF2B5EF4-FFF2-40B4-BE49-F238E27FC236}">
                  <a16:creationId xmlns:a16="http://schemas.microsoft.com/office/drawing/2014/main" id="{4B53ECB5-4665-E0CF-3FC7-21917AA0BCDD}"/>
                </a:ext>
              </a:extLst>
            </p:cNvPr>
            <p:cNvSpPr/>
            <p:nvPr/>
          </p:nvSpPr>
          <p:spPr>
            <a:xfrm>
              <a:off x="414448" y="2654228"/>
              <a:ext cx="5472643" cy="3941781"/>
            </a:xfrm>
            <a:prstGeom prst="rect">
              <a:avLst/>
            </a:prstGeom>
            <a:noFill/>
            <a:ln w="444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9B31D5D7-7AD3-9C6A-ACA5-5B9267F0E1A4}"/>
              </a:ext>
            </a:extLst>
          </p:cNvPr>
          <p:cNvGrpSpPr/>
          <p:nvPr/>
        </p:nvGrpSpPr>
        <p:grpSpPr>
          <a:xfrm>
            <a:off x="1044567" y="3973120"/>
            <a:ext cx="2562038" cy="2417034"/>
            <a:chOff x="1065374" y="4189351"/>
            <a:chExt cx="2562038" cy="2417034"/>
          </a:xfrm>
        </p:grpSpPr>
        <p:cxnSp>
          <p:nvCxnSpPr>
            <p:cNvPr id="10" name="直線矢印コネクタ 9">
              <a:extLst>
                <a:ext uri="{FF2B5EF4-FFF2-40B4-BE49-F238E27FC236}">
                  <a16:creationId xmlns:a16="http://schemas.microsoft.com/office/drawing/2014/main" id="{3C554699-AE43-66A2-58D0-60580F724009}"/>
                </a:ext>
              </a:extLst>
            </p:cNvPr>
            <p:cNvCxnSpPr>
              <a:cxnSpLocks/>
            </p:cNvCxnSpPr>
            <p:nvPr/>
          </p:nvCxnSpPr>
          <p:spPr>
            <a:xfrm flipV="1">
              <a:off x="2622633" y="5343100"/>
              <a:ext cx="295764" cy="10071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49BDCEC-123D-25CD-EA9D-FFA42538D1C5}"/>
                </a:ext>
              </a:extLst>
            </p:cNvPr>
            <p:cNvCxnSpPr>
              <a:cxnSpLocks/>
            </p:cNvCxnSpPr>
            <p:nvPr/>
          </p:nvCxnSpPr>
          <p:spPr>
            <a:xfrm flipH="1" flipV="1">
              <a:off x="1907178" y="4533755"/>
              <a:ext cx="533576" cy="175136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606F38C-3AC0-DFA3-D59C-2FC3701048A3}"/>
                </a:ext>
              </a:extLst>
            </p:cNvPr>
            <p:cNvCxnSpPr>
              <a:cxnSpLocks/>
            </p:cNvCxnSpPr>
            <p:nvPr/>
          </p:nvCxnSpPr>
          <p:spPr>
            <a:xfrm flipH="1" flipV="1">
              <a:off x="1303146" y="5471451"/>
              <a:ext cx="863337" cy="68664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72BD86B1-1755-E4F4-3024-63ED901458AB}"/>
                </a:ext>
              </a:extLst>
            </p:cNvPr>
            <p:cNvCxnSpPr>
              <a:cxnSpLocks/>
            </p:cNvCxnSpPr>
            <p:nvPr/>
          </p:nvCxnSpPr>
          <p:spPr>
            <a:xfrm flipH="1" flipV="1">
              <a:off x="1962168" y="5553650"/>
              <a:ext cx="343280" cy="60722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1D9885FA-03A0-92B4-9B5E-2ECBB1DB4B3E}"/>
                </a:ext>
              </a:extLst>
            </p:cNvPr>
            <p:cNvCxnSpPr>
              <a:cxnSpLocks/>
            </p:cNvCxnSpPr>
            <p:nvPr/>
          </p:nvCxnSpPr>
          <p:spPr>
            <a:xfrm flipV="1">
              <a:off x="2505479" y="4189351"/>
              <a:ext cx="96401" cy="221845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3DB535BA-DC7C-CC53-6B9F-2EAD4FB0061E}"/>
                </a:ext>
              </a:extLst>
            </p:cNvPr>
            <p:cNvCxnSpPr>
              <a:cxnSpLocks/>
            </p:cNvCxnSpPr>
            <p:nvPr/>
          </p:nvCxnSpPr>
          <p:spPr>
            <a:xfrm flipV="1">
              <a:off x="2763290" y="5286580"/>
              <a:ext cx="786456" cy="93566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角丸四角形吹き出し 35">
              <a:extLst>
                <a:ext uri="{FF2B5EF4-FFF2-40B4-BE49-F238E27FC236}">
                  <a16:creationId xmlns:a16="http://schemas.microsoft.com/office/drawing/2014/main" id="{EC93D3B5-B5C1-7396-6359-E99F10E7A855}"/>
                </a:ext>
              </a:extLst>
            </p:cNvPr>
            <p:cNvSpPr/>
            <p:nvPr/>
          </p:nvSpPr>
          <p:spPr>
            <a:xfrm>
              <a:off x="1065374" y="6142302"/>
              <a:ext cx="2562038" cy="464083"/>
            </a:xfrm>
            <a:prstGeom prst="wedgeRoundRectCallout">
              <a:avLst>
                <a:gd name="adj1" fmla="val -20538"/>
                <a:gd name="adj2" fmla="val 26280"/>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r>
                <a:rPr kumimoji="1" lang="en-US" altLang="ja-JP" sz="2400" b="1" dirty="0"/>
                <a:t>AR</a:t>
              </a:r>
              <a:r>
                <a:rPr kumimoji="1" lang="ja-JP" altLang="en-US" sz="2400" b="1" dirty="0"/>
                <a:t>（拡張現実）</a:t>
              </a:r>
              <a:endParaRPr kumimoji="1" lang="en-US" altLang="ja-JP" sz="2400" b="1" dirty="0"/>
            </a:p>
          </p:txBody>
        </p:sp>
      </p:grpSp>
      <p:grpSp>
        <p:nvGrpSpPr>
          <p:cNvPr id="1073" name="グループ化 1072">
            <a:extLst>
              <a:ext uri="{FF2B5EF4-FFF2-40B4-BE49-F238E27FC236}">
                <a16:creationId xmlns:a16="http://schemas.microsoft.com/office/drawing/2014/main" id="{B7A7EF18-9082-0829-4E3C-E0991FCA2315}"/>
              </a:ext>
            </a:extLst>
          </p:cNvPr>
          <p:cNvGrpSpPr/>
          <p:nvPr/>
        </p:nvGrpSpPr>
        <p:grpSpPr>
          <a:xfrm>
            <a:off x="7091025" y="323778"/>
            <a:ext cx="4138241" cy="6143748"/>
            <a:chOff x="7091025" y="323778"/>
            <a:chExt cx="4138241" cy="6143748"/>
          </a:xfrm>
        </p:grpSpPr>
        <p:grpSp>
          <p:nvGrpSpPr>
            <p:cNvPr id="1032" name="グループ化 1031">
              <a:extLst>
                <a:ext uri="{FF2B5EF4-FFF2-40B4-BE49-F238E27FC236}">
                  <a16:creationId xmlns:a16="http://schemas.microsoft.com/office/drawing/2014/main" id="{5DD6AEC3-B312-592C-5C39-B84874E21A1D}"/>
                </a:ext>
              </a:extLst>
            </p:cNvPr>
            <p:cNvGrpSpPr/>
            <p:nvPr/>
          </p:nvGrpSpPr>
          <p:grpSpPr>
            <a:xfrm>
              <a:off x="7091025" y="323778"/>
              <a:ext cx="4138241" cy="6143748"/>
              <a:chOff x="6844882" y="313304"/>
              <a:chExt cx="4138241" cy="6143748"/>
            </a:xfrm>
          </p:grpSpPr>
          <p:grpSp>
            <p:nvGrpSpPr>
              <p:cNvPr id="1029" name="グループ化 1028">
                <a:extLst>
                  <a:ext uri="{FF2B5EF4-FFF2-40B4-BE49-F238E27FC236}">
                    <a16:creationId xmlns:a16="http://schemas.microsoft.com/office/drawing/2014/main" id="{CAB7C06E-09A4-DAC3-3DEA-701E07273BD1}"/>
                  </a:ext>
                </a:extLst>
              </p:cNvPr>
              <p:cNvGrpSpPr/>
              <p:nvPr/>
            </p:nvGrpSpPr>
            <p:grpSpPr>
              <a:xfrm>
                <a:off x="6844882" y="313304"/>
                <a:ext cx="4138241" cy="5634555"/>
                <a:chOff x="6844882" y="313304"/>
                <a:chExt cx="4138241" cy="5634555"/>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FFAC3043-4637-A5E1-B801-5E7E868F70DD}"/>
                    </a:ext>
                  </a:extLst>
                </p:cNvPr>
                <p:cNvPicPr>
                  <a:picLocks noChangeAspect="1"/>
                </p:cNvPicPr>
                <p:nvPr/>
              </p:nvPicPr>
              <p:blipFill rotWithShape="1">
                <a:blip r:embed="rId4">
                  <a:extLst>
                    <a:ext uri="{28A0092B-C50C-407E-A947-70E740481C1C}">
                      <a14:useLocalDpi xmlns:a14="http://schemas.microsoft.com/office/drawing/2010/main" val="0"/>
                    </a:ext>
                  </a:extLst>
                </a:blip>
                <a:srcRect l="16206" t="4437" r="12752"/>
                <a:stretch/>
              </p:blipFill>
              <p:spPr>
                <a:xfrm>
                  <a:off x="6875753" y="1512329"/>
                  <a:ext cx="4107370" cy="4435530"/>
                </a:xfrm>
                <a:prstGeom prst="rect">
                  <a:avLst/>
                </a:prstGeom>
                <a:effectLst>
                  <a:outerShdw blurRad="50800" dist="38100" dir="2700000" algn="tl" rotWithShape="0">
                    <a:prstClr val="black">
                      <a:alpha val="40000"/>
                    </a:prstClr>
                  </a:outerShdw>
                  <a:softEdge rad="12700"/>
                </a:effectLst>
                <a:scene3d>
                  <a:camera prst="orthographicFront"/>
                  <a:lightRig rig="threePt" dir="t"/>
                </a:scene3d>
                <a:sp3d>
                  <a:bevelT w="0" h="0"/>
                </a:sp3d>
              </p:spPr>
            </p:pic>
            <p:sp>
              <p:nvSpPr>
                <p:cNvPr id="51" name="角丸四角形吹き出し 35">
                  <a:extLst>
                    <a:ext uri="{FF2B5EF4-FFF2-40B4-BE49-F238E27FC236}">
                      <a16:creationId xmlns:a16="http://schemas.microsoft.com/office/drawing/2014/main" id="{0ECB9085-84ED-0EF2-A44F-3C18A8CDDC39}"/>
                    </a:ext>
                  </a:extLst>
                </p:cNvPr>
                <p:cNvSpPr/>
                <p:nvPr/>
              </p:nvSpPr>
              <p:spPr>
                <a:xfrm>
                  <a:off x="6844882" y="313304"/>
                  <a:ext cx="3426849" cy="458651"/>
                </a:xfrm>
                <a:prstGeom prst="wedgeRoundRectCallout">
                  <a:avLst>
                    <a:gd name="adj1" fmla="val 11756"/>
                    <a:gd name="adj2" fmla="val 31842"/>
                    <a:gd name="adj3" fmla="val 16667"/>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t"/>
                <a:lstStyle/>
                <a:p>
                  <a:r>
                    <a:rPr lang="ja-JP" altLang="en-US" sz="2000" b="1" dirty="0"/>
                    <a:t>スマホ：</a:t>
                  </a:r>
                  <a:r>
                    <a:rPr lang="en-US" altLang="ja-JP" sz="2000" b="1" dirty="0"/>
                    <a:t>AR</a:t>
                  </a:r>
                  <a:r>
                    <a:rPr lang="ja-JP" altLang="en-US" sz="2000" b="1" dirty="0"/>
                    <a:t>アプリ代表例</a:t>
                  </a:r>
                  <a:endParaRPr lang="en-US" altLang="ja-JP" sz="2000" b="1" dirty="0"/>
                </a:p>
              </p:txBody>
            </p:sp>
            <p:sp>
              <p:nvSpPr>
                <p:cNvPr id="52" name="角丸四角形吹き出し 35">
                  <a:extLst>
                    <a:ext uri="{FF2B5EF4-FFF2-40B4-BE49-F238E27FC236}">
                      <a16:creationId xmlns:a16="http://schemas.microsoft.com/office/drawing/2014/main" id="{B5CD9FB3-DCEC-F585-72AD-C8BD12056F9A}"/>
                    </a:ext>
                  </a:extLst>
                </p:cNvPr>
                <p:cNvSpPr/>
                <p:nvPr/>
              </p:nvSpPr>
              <p:spPr>
                <a:xfrm>
                  <a:off x="6844882" y="883741"/>
                  <a:ext cx="1854731" cy="458651"/>
                </a:xfrm>
                <a:prstGeom prst="wedgeRoundRectCallout">
                  <a:avLst>
                    <a:gd name="adj1" fmla="val 11756"/>
                    <a:gd name="adj2" fmla="val 3184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r>
                    <a:rPr lang="ja-JP" altLang="en-US" sz="2000" b="1" dirty="0"/>
                    <a:t>ポケモンＧＯ</a:t>
                  </a:r>
                  <a:endParaRPr lang="en-US" altLang="ja-JP" sz="2000" b="1" dirty="0"/>
                </a:p>
              </p:txBody>
            </p:sp>
            <p:sp>
              <p:nvSpPr>
                <p:cNvPr id="53" name="楕円 52">
                  <a:extLst>
                    <a:ext uri="{FF2B5EF4-FFF2-40B4-BE49-F238E27FC236}">
                      <a16:creationId xmlns:a16="http://schemas.microsoft.com/office/drawing/2014/main" id="{6EE61FF8-53E9-9DEC-1168-1309ECEE0DCD}"/>
                    </a:ext>
                  </a:extLst>
                </p:cNvPr>
                <p:cNvSpPr/>
                <p:nvPr/>
              </p:nvSpPr>
              <p:spPr>
                <a:xfrm>
                  <a:off x="7727022" y="3110464"/>
                  <a:ext cx="1596514" cy="1517828"/>
                </a:xfrm>
                <a:prstGeom prst="ellipse">
                  <a:avLst/>
                </a:pr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角丸四角形吹き出し 35">
                <a:extLst>
                  <a:ext uri="{FF2B5EF4-FFF2-40B4-BE49-F238E27FC236}">
                    <a16:creationId xmlns:a16="http://schemas.microsoft.com/office/drawing/2014/main" id="{88A440F4-652F-DB46-7040-50F73AEE434C}"/>
                  </a:ext>
                </a:extLst>
              </p:cNvPr>
              <p:cNvSpPr/>
              <p:nvPr/>
            </p:nvSpPr>
            <p:spPr>
              <a:xfrm>
                <a:off x="9878729" y="1741872"/>
                <a:ext cx="792280" cy="432393"/>
              </a:xfrm>
              <a:prstGeom prst="wedgeRoundRectCallout">
                <a:avLst>
                  <a:gd name="adj1" fmla="val -45718"/>
                  <a:gd name="adj2" fmla="val 26784"/>
                  <a:gd name="adj3" fmla="val 16667"/>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t"/>
              <a:lstStyle/>
              <a:p>
                <a:r>
                  <a:rPr lang="ja-JP" altLang="en-US" sz="2000" b="1" dirty="0"/>
                  <a:t>現実</a:t>
                </a:r>
                <a:endParaRPr lang="en-US" altLang="ja-JP" sz="2000" b="1" dirty="0"/>
              </a:p>
            </p:txBody>
          </p:sp>
          <p:cxnSp>
            <p:nvCxnSpPr>
              <p:cNvPr id="57" name="直線矢印コネクタ 56">
                <a:extLst>
                  <a:ext uri="{FF2B5EF4-FFF2-40B4-BE49-F238E27FC236}">
                    <a16:creationId xmlns:a16="http://schemas.microsoft.com/office/drawing/2014/main" id="{8F467CD1-C478-FA91-F171-A4F323ED6F3B}"/>
                  </a:ext>
                </a:extLst>
              </p:cNvPr>
              <p:cNvCxnSpPr>
                <a:cxnSpLocks/>
              </p:cNvCxnSpPr>
              <p:nvPr/>
            </p:nvCxnSpPr>
            <p:spPr>
              <a:xfrm flipV="1">
                <a:off x="7823619" y="4628292"/>
                <a:ext cx="391776" cy="153515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角丸四角形吹き出し 35">
                <a:extLst>
                  <a:ext uri="{FF2B5EF4-FFF2-40B4-BE49-F238E27FC236}">
                    <a16:creationId xmlns:a16="http://schemas.microsoft.com/office/drawing/2014/main" id="{BD215F41-182F-C242-F776-2CC05356C8BA}"/>
                  </a:ext>
                </a:extLst>
              </p:cNvPr>
              <p:cNvSpPr/>
              <p:nvPr/>
            </p:nvSpPr>
            <p:spPr>
              <a:xfrm>
                <a:off x="7550094" y="6043740"/>
                <a:ext cx="2119166" cy="413312"/>
              </a:xfrm>
              <a:prstGeom prst="wedgeRoundRectCallout">
                <a:avLst>
                  <a:gd name="adj1" fmla="val -20538"/>
                  <a:gd name="adj2" fmla="val 26280"/>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r>
                  <a:rPr kumimoji="1" lang="en-US" altLang="ja-JP" sz="2000" b="1" dirty="0"/>
                  <a:t>AR</a:t>
                </a:r>
                <a:r>
                  <a:rPr kumimoji="1" lang="ja-JP" altLang="en-US" sz="2000" b="1" dirty="0"/>
                  <a:t>（拡張現実）</a:t>
                </a:r>
                <a:endParaRPr kumimoji="1" lang="en-US" altLang="ja-JP" sz="2000" b="1" dirty="0"/>
              </a:p>
            </p:txBody>
          </p:sp>
        </p:grpSp>
        <p:grpSp>
          <p:nvGrpSpPr>
            <p:cNvPr id="1072" name="グループ化 1071">
              <a:extLst>
                <a:ext uri="{FF2B5EF4-FFF2-40B4-BE49-F238E27FC236}">
                  <a16:creationId xmlns:a16="http://schemas.microsoft.com/office/drawing/2014/main" id="{4CF8AC7A-E239-A0D7-95DD-408E6DC13089}"/>
                </a:ext>
              </a:extLst>
            </p:cNvPr>
            <p:cNvGrpSpPr/>
            <p:nvPr/>
          </p:nvGrpSpPr>
          <p:grpSpPr>
            <a:xfrm>
              <a:off x="8002864" y="3275331"/>
              <a:ext cx="1478210" cy="1320581"/>
              <a:chOff x="8726970" y="1038023"/>
              <a:chExt cx="2100388" cy="1982931"/>
            </a:xfrm>
          </p:grpSpPr>
          <p:grpSp>
            <p:nvGrpSpPr>
              <p:cNvPr id="26" name="グループ化 25">
                <a:extLst>
                  <a:ext uri="{FF2B5EF4-FFF2-40B4-BE49-F238E27FC236}">
                    <a16:creationId xmlns:a16="http://schemas.microsoft.com/office/drawing/2014/main" id="{397420EE-0254-32AE-1FC2-3BCB2031A7CD}"/>
                  </a:ext>
                </a:extLst>
              </p:cNvPr>
              <p:cNvGrpSpPr/>
              <p:nvPr/>
            </p:nvGrpSpPr>
            <p:grpSpPr>
              <a:xfrm>
                <a:off x="8799199" y="1038023"/>
                <a:ext cx="2028159" cy="1982931"/>
                <a:chOff x="9856023" y="4957206"/>
                <a:chExt cx="1705821" cy="1589410"/>
              </a:xfrm>
            </p:grpSpPr>
            <p:pic>
              <p:nvPicPr>
                <p:cNvPr id="27" name="Picture 2">
                  <a:extLst>
                    <a:ext uri="{FF2B5EF4-FFF2-40B4-BE49-F238E27FC236}">
                      <a16:creationId xmlns:a16="http://schemas.microsoft.com/office/drawing/2014/main" id="{5C92D452-25D8-9BFD-BADA-E9E4F887045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047" b="94737" l="2804" r="89720">
                              <a14:backgroundMark x1="57710" y1="70360" x2="57710" y2="70360"/>
                              <a14:backgroundMark x1="48832" y1="74515" x2="48832" y2="74515"/>
                              <a14:backgroundMark x1="56075" y1="78947" x2="56075" y2="78947"/>
                              <a14:backgroundMark x1="37850" y1="67313" x2="37850" y2="67313"/>
                              <a14:backgroundMark x1="42757" y1="73684" x2="42757" y2="73684"/>
                              <a14:backgroundMark x1="75000" y1="69806" x2="75000" y2="69806"/>
                              <a14:backgroundMark x1="70561" y1="69806" x2="70561" y2="69806"/>
                              <a14:backgroundMark x1="65421" y1="65097" x2="65421" y2="65097"/>
                              <a14:backgroundMark x1="50000" y1="62604" x2="50000" y2="62604"/>
                              <a14:backgroundMark x1="52804" y1="45429" x2="52804" y2="45429"/>
                              <a14:backgroundMark x1="47196" y1="43490" x2="47196" y2="43490"/>
                              <a14:backgroundMark x1="48364" y1="43490" x2="48364" y2="43490"/>
                              <a14:backgroundMark x1="49299" y1="42105" x2="49299" y2="42105"/>
                              <a14:backgroundMark x1="44860" y1="42105" x2="44860" y2="42105"/>
                              <a14:backgroundMark x1="43224" y1="42936" x2="43224" y2="42936"/>
                              <a14:backgroundMark x1="41589" y1="45429" x2="41589" y2="45429"/>
                              <a14:backgroundMark x1="41121" y1="46814" x2="41121" y2="46814"/>
                              <a14:backgroundMark x1="39953" y1="46814" x2="39953" y2="46814"/>
                              <a14:backgroundMark x1="39953" y1="38781" x2="39953" y2="38781"/>
                              <a14:backgroundMark x1="44860" y1="31579" x2="44860" y2="31579"/>
                              <a14:backgroundMark x1="50467" y1="22992" x2="52103" y2="22992"/>
                              <a14:backgroundMark x1="58178" y1="22438" x2="60047" y2="22438"/>
                              <a14:backgroundMark x1="60981" y1="22438" x2="66121" y2="26316"/>
                              <a14:backgroundMark x1="68224" y1="28255" x2="68224" y2="31025"/>
                              <a14:backgroundMark x1="69393" y1="32964" x2="69393" y2="34903"/>
                              <a14:backgroundMark x1="71495" y1="44044" x2="73364" y2="48753"/>
                              <a14:backgroundMark x1="73364" y1="48753" x2="75000" y2="48753"/>
                              <a14:backgroundMark x1="77103" y1="40997" x2="77103" y2="40997"/>
                              <a14:backgroundMark x1="77103" y1="38781" x2="77103" y2="38781"/>
                              <a14:backgroundMark x1="75935" y1="37673" x2="75935" y2="37673"/>
                              <a14:backgroundMark x1="75935" y1="36842" x2="75935" y2="36842"/>
                              <a14:backgroundMark x1="68925" y1="32964" x2="68925" y2="32964"/>
                              <a14:backgroundMark x1="64486" y1="33518" x2="62150" y2="33518"/>
                              <a14:backgroundMark x1="60514" y1="34349" x2="62150" y2="34349"/>
                              <a14:backgroundMark x1="61682" y1="27701" x2="61682" y2="30194"/>
                              <a14:backgroundMark x1="64486" y1="31025" x2="64486" y2="31025"/>
                              <a14:backgroundMark x1="58178" y1="31025" x2="56542" y2="30194"/>
                              <a14:backgroundMark x1="58178" y1="30194" x2="58178" y2="30194"/>
                              <a14:backgroundMark x1="60047" y1="30194" x2="60047" y2="30194"/>
                              <a14:backgroundMark x1="59346" y1="36288" x2="59346" y2="36288"/>
                              <a14:backgroundMark x1="59346" y1="36288" x2="59346" y2="36288"/>
                              <a14:backgroundMark x1="59346" y1="41551" x2="59346" y2="41551"/>
                              <a14:backgroundMark x1="59346" y1="41551" x2="59346" y2="41551"/>
                              <a14:backgroundMark x1="59346" y1="41551" x2="59346" y2="41551"/>
                              <a14:backgroundMark x1="59346" y1="44875" x2="60047" y2="46814"/>
                              <a14:backgroundMark x1="60047" y1="46814" x2="62617" y2="46814"/>
                              <a14:backgroundMark x1="64953" y1="45429" x2="67056" y2="40997"/>
                              <a14:backgroundMark x1="66589" y1="13850" x2="66589" y2="13850"/>
                              <a14:backgroundMark x1="66121" y1="13850" x2="66121" y2="13850"/>
                              <a14:backgroundMark x1="66121" y1="13850" x2="66121" y2="13850"/>
                              <a14:backgroundMark x1="69393" y1="16620" x2="71028" y2="21884"/>
                              <a14:backgroundMark x1="71028" y1="21884" x2="71028" y2="21884"/>
                              <a14:backgroundMark x1="71028" y1="21884" x2="72664" y2="22992"/>
                              <a14:backgroundMark x1="73364" y1="22992" x2="74299" y2="28255"/>
                              <a14:backgroundMark x1="75000" y1="29086" x2="75000" y2="29086"/>
                              <a14:backgroundMark x1="75000" y1="31025" x2="77804" y2="35457"/>
                              <a14:backgroundMark x1="77804" y1="35457" x2="79439" y2="37673"/>
                              <a14:backgroundMark x1="81075" y1="38781" x2="81542" y2="48199"/>
                              <a14:backgroundMark x1="81542" y1="48199" x2="81542" y2="48199"/>
                              <a14:backgroundMark x1="81542" y1="53463" x2="81075" y2="55402"/>
                              <a14:backgroundMark x1="81075" y1="55402" x2="81075" y2="55402"/>
                              <a14:backgroundMark x1="75467" y1="55402" x2="75467" y2="55402"/>
                              <a14:backgroundMark x1="72664" y1="55402" x2="72664" y2="55402"/>
                              <a14:backgroundMark x1="70561" y1="54571" x2="70561" y2="54571"/>
                              <a14:backgroundMark x1="63785" y1="52632" x2="61682" y2="51524"/>
                              <a14:backgroundMark x1="58879" y1="50139" x2="58879" y2="50139"/>
                              <a14:backgroundMark x1="57710" y1="48199" x2="57710" y2="48199"/>
                              <a14:backgroundMark x1="55607" y1="47368" x2="55607" y2="47368"/>
                              <a14:backgroundMark x1="51636" y1="45429" x2="51636" y2="45429"/>
                              <a14:backgroundMark x1="48832" y1="45429" x2="48832" y2="45429"/>
                              <a14:backgroundMark x1="47664" y1="43490" x2="50000" y2="36288"/>
                              <a14:backgroundMark x1="55607" y1="27701" x2="55607" y2="27701"/>
                              <a14:backgroundMark x1="55607" y1="25762" x2="55607" y2="25762"/>
                              <a14:backgroundMark x1="55607" y1="24931" x2="55607" y2="24931"/>
                              <a14:backgroundMark x1="54907" y1="24931" x2="57243" y2="24931"/>
                              <a14:backgroundMark x1="58178" y1="24377" x2="58178" y2="24377"/>
                              <a14:backgroundMark x1="60514" y1="22438" x2="60514" y2="22438"/>
                              <a14:backgroundMark x1="60514" y1="19114" x2="60514" y2="19114"/>
                              <a14:backgroundMark x1="60047" y1="17729" x2="60047" y2="17729"/>
                              <a14:backgroundMark x1="57710" y1="17175" x2="57710" y2="17175"/>
                              <a14:backgroundMark x1="55607" y1="17175" x2="55607" y2="17175"/>
                              <a14:backgroundMark x1="54907" y1="17175" x2="52804" y2="17175"/>
                              <a14:backgroundMark x1="51636" y1="17175" x2="50000" y2="19114"/>
                              <a14:backgroundMark x1="50000" y1="19114" x2="47196" y2="23823"/>
                              <a14:backgroundMark x1="47196" y1="24377" x2="46729" y2="26316"/>
                              <a14:backgroundMark x1="46729" y1="26316" x2="46028" y2="29086"/>
                              <a14:backgroundMark x1="46028" y1="29086" x2="42290" y2="31579"/>
                              <a14:backgroundMark x1="42290" y1="29086" x2="41589" y2="24377"/>
                              <a14:backgroundMark x1="41121" y1="17729" x2="41121" y2="17729"/>
                              <a14:backgroundMark x1="41589" y1="16620" x2="41589" y2="16620"/>
                              <a14:backgroundMark x1="44393" y1="33518" x2="44393" y2="33518"/>
                              <a14:backgroundMark x1="48364" y1="32964" x2="48364" y2="32964"/>
                              <a14:backgroundMark x1="49299" y1="32964" x2="49299" y2="32964"/>
                              <a14:backgroundMark x1="51636" y1="31025" x2="56542" y2="34349"/>
                              <a14:backgroundMark x1="52804" y1="36288" x2="52804" y2="36288"/>
                              <a14:backgroundMark x1="47196" y1="38227" x2="47196" y2="38227"/>
                              <a14:backgroundMark x1="43224" y1="40166" x2="41121" y2="40166"/>
                              <a14:backgroundMark x1="39486" y1="38781" x2="39486" y2="38781"/>
                              <a14:backgroundMark x1="38785" y1="36288" x2="38785" y2="36288"/>
                              <a14:backgroundMark x1="38785" y1="34349" x2="38785" y2="34349"/>
                              <a14:backgroundMark x1="39486" y1="44875" x2="39486" y2="44875"/>
                              <a14:backgroundMark x1="39486" y1="44875" x2="39486" y2="44875"/>
                              <a14:backgroundMark x1="39486" y1="44044" x2="39486" y2="44044"/>
                              <a14:backgroundMark x1="50000" y1="52078" x2="50000" y2="52078"/>
                              <a14:backgroundMark x1="54439" y1="52078" x2="54439" y2="52078"/>
                              <a14:backgroundMark x1="56075" y1="54571" x2="56075" y2="54571"/>
                              <a14:backgroundMark x1="56075" y1="54571" x2="56075" y2="54571"/>
                              <a14:backgroundMark x1="58178" y1="56787" x2="58178" y2="56787"/>
                              <a14:backgroundMark x1="59346" y1="57341" x2="59346" y2="57341"/>
                              <a14:backgroundMark x1="61682" y1="57895" x2="63785" y2="57895"/>
                              <a14:backgroundMark x1="65421" y1="57341" x2="65421" y2="57341"/>
                              <a14:backgroundMark x1="67757" y1="57341" x2="73364" y2="55956"/>
                              <a14:backgroundMark x1="74299" y1="55402" x2="74299" y2="55402"/>
                              <a14:backgroundMark x1="75935" y1="53463" x2="75935" y2="53463"/>
                              <a14:backgroundMark x1="77103" y1="53463" x2="79439" y2="53463"/>
                              <a14:backgroundMark x1="80607" y1="53463" x2="82710" y2="53463"/>
                              <a14:backgroundMark x1="82710" y1="53463" x2="82710" y2="53463"/>
                              <a14:backgroundMark x1="82710" y1="53463" x2="82710" y2="53463"/>
                              <a14:backgroundMark x1="83178" y1="45429" x2="83178" y2="45429"/>
                              <a14:backgroundMark x1="82710" y1="42936" x2="82710" y2="42936"/>
                              <a14:backgroundMark x1="82710" y1="39612" x2="82710" y2="37673"/>
                              <a14:backgroundMark x1="82710" y1="35457" x2="82710" y2="35457"/>
                              <a14:backgroundMark x1="81542" y1="34903" x2="81542" y2="34903"/>
                              <a14:backgroundMark x1="79439" y1="32410" x2="79439" y2="32410"/>
                              <a14:backgroundMark x1="78738" y1="29640" x2="76636" y2="29086"/>
                              <a14:backgroundMark x1="76636" y1="24931" x2="76636" y2="24931"/>
                              <a14:backgroundMark x1="75935" y1="24931" x2="75935" y2="24931"/>
                              <a14:backgroundMark x1="75935" y1="22992" x2="75935" y2="22992"/>
                              <a14:backgroundMark x1="75935" y1="21884" x2="75935" y2="21884"/>
                              <a14:backgroundMark x1="75467" y1="21884" x2="75467" y2="21884"/>
                              <a14:backgroundMark x1="73832" y1="17175" x2="73832" y2="17175"/>
                              <a14:backgroundMark x1="72664" y1="17175" x2="72664" y2="17175"/>
                              <a14:backgroundMark x1="72196" y1="17175" x2="72196" y2="15235"/>
                              <a14:backgroundMark x1="72664" y1="13850" x2="72664" y2="13850"/>
                              <a14:backgroundMark x1="72664" y1="11911" x2="72664" y2="11911"/>
                              <a14:backgroundMark x1="72664" y1="11911" x2="72664" y2="11911"/>
                              <a14:backgroundMark x1="72196" y1="11357" x2="72196" y2="11357"/>
                              <a14:backgroundMark x1="68925" y1="10526" x2="66589" y2="10526"/>
                              <a14:backgroundMark x1="63318" y1="9972" x2="61682" y2="9972"/>
                              <a14:backgroundMark x1="60514" y1="9141" x2="58178" y2="9141"/>
                              <a14:backgroundMark x1="57243" y1="9141" x2="55607" y2="9141"/>
                              <a14:backgroundMark x1="55607" y1="9141" x2="55607" y2="9141"/>
                              <a14:backgroundMark x1="55607" y1="9141" x2="53738" y2="9141"/>
                              <a14:backgroundMark x1="52103" y1="10526" x2="52103" y2="10526"/>
                              <a14:backgroundMark x1="51636" y1="13296" x2="51636" y2="13296"/>
                              <a14:backgroundMark x1="51168" y1="14404" x2="51168" y2="14404"/>
                              <a14:backgroundMark x1="49299" y1="17175" x2="49299" y2="17175"/>
                              <a14:backgroundMark x1="48364" y1="18560" x2="48364" y2="18560"/>
                              <a14:backgroundMark x1="48364" y1="19114" x2="48364" y2="19114"/>
                              <a14:backgroundMark x1="48364" y1="19114" x2="48364" y2="21053"/>
                              <a14:backgroundMark x1="47196" y1="24377" x2="47196" y2="24377"/>
                              <a14:backgroundMark x1="47196" y1="24931" x2="47196" y2="24931"/>
                              <a14:backgroundMark x1="46729" y1="29086" x2="46729" y2="31025"/>
                              <a14:backgroundMark x1="40421" y1="63158" x2="40421" y2="63158"/>
                              <a14:backgroundMark x1="40421" y1="63158" x2="40421" y2="63158"/>
                              <a14:backgroundMark x1="39953" y1="63158" x2="39953" y2="63158"/>
                              <a14:backgroundMark x1="39953" y1="65097" x2="39953" y2="65097"/>
                              <a14:backgroundMark x1="39953" y1="68421" x2="39953" y2="68421"/>
                              <a14:backgroundMark x1="41121" y1="72576" x2="43224" y2="72576"/>
                              <a14:backgroundMark x1="43925" y1="72576" x2="43925" y2="72576"/>
                              <a14:backgroundMark x1="44393" y1="73684" x2="44393" y2="73684"/>
                              <a14:backgroundMark x1="44393" y1="73684" x2="44393" y2="73684"/>
                              <a14:backgroundMark x1="47664" y1="75623" x2="50000" y2="75623"/>
                              <a14:backgroundMark x1="51168" y1="76454" x2="53271" y2="76454"/>
                              <a14:backgroundMark x1="53738" y1="77008" x2="56542" y2="77008"/>
                              <a14:backgroundMark x1="60514" y1="75623" x2="64486" y2="75623"/>
                              <a14:backgroundMark x1="67757" y1="57895" x2="67757" y2="57895"/>
                              <a14:backgroundMark x1="63785" y1="52078" x2="63785" y2="52078"/>
                              <a14:backgroundMark x1="63785" y1="52078" x2="63785" y2="52078"/>
                              <a14:backgroundMark x1="60981" y1="52078" x2="60981" y2="52078"/>
                              <a14:backgroundMark x1="62150" y1="50693" x2="64953" y2="49307"/>
                              <a14:backgroundMark x1="66121" y1="49307" x2="68925" y2="49307"/>
                              <a14:backgroundMark x1="69860" y1="48199" x2="69860" y2="48199"/>
                              <a14:backgroundMark x1="69860" y1="48199" x2="68224" y2="48199"/>
                              <a14:backgroundMark x1="53271" y1="53463" x2="53271" y2="53463"/>
                              <a14:backgroundMark x1="52804" y1="54017" x2="52804" y2="54017"/>
                              <a14:backgroundMark x1="52804" y1="54017" x2="52804" y2="54017"/>
                              <a14:backgroundMark x1="48832" y1="48753" x2="47196" y2="48753"/>
                              <a14:backgroundMark x1="44393" y1="47368" x2="44393" y2="47368"/>
                              <a14:backgroundMark x1="43925" y1="47368" x2="43925" y2="47368"/>
                              <a14:backgroundMark x1="43925" y1="47368" x2="43925" y2="47368"/>
                              <a14:backgroundMark x1="43925" y1="47368" x2="43925" y2="47368"/>
                              <a14:backgroundMark x1="43925" y1="47368" x2="43925" y2="47368"/>
                              <a14:backgroundMark x1="43925" y1="47368" x2="43925" y2="47368"/>
                              <a14:backgroundMark x1="42757" y1="48199" x2="42757" y2="48199"/>
                              <a14:backgroundMark x1="41121" y1="48199" x2="41121" y2="48199"/>
                              <a14:backgroundMark x1="40421" y1="48199" x2="40421" y2="48199"/>
                              <a14:backgroundMark x1="39953" y1="46260" x2="39953" y2="46260"/>
                              <a14:backgroundMark x1="39953" y1="43490" x2="39953" y2="43490"/>
                              <a14:backgroundMark x1="38318" y1="38781" x2="38318" y2="38781"/>
                              <a14:backgroundMark x1="38318" y1="38781" x2="38318" y2="38781"/>
                              <a14:backgroundMark x1="37850" y1="40997" x2="37850" y2="40997"/>
                              <a14:backgroundMark x1="37150" y1="42936" x2="37150" y2="42936"/>
                              <a14:backgroundMark x1="37150" y1="45429" x2="37150" y2="45429"/>
                              <a14:backgroundMark x1="37150" y1="47368" x2="37150" y2="47368"/>
                              <a14:backgroundMark x1="37150" y1="49307" x2="37150" y2="49307"/>
                              <a14:backgroundMark x1="71495" y1="75069" x2="71495" y2="75069"/>
                              <a14:backgroundMark x1="66121" y1="75623" x2="66121" y2="75623"/>
                              <a14:backgroundMark x1="66121" y1="75623" x2="66121" y2="75623"/>
                              <a14:backgroundMark x1="63785" y1="77008" x2="63785" y2="77008"/>
                              <a14:backgroundMark x1="63318" y1="77839" x2="63318" y2="77839"/>
                              <a14:backgroundMark x1="63318" y1="78393" x2="63318" y2="78393"/>
                              <a14:backgroundMark x1="61682" y1="80332" x2="61682" y2="80332"/>
                              <a14:backgroundMark x1="61682" y1="80332" x2="61682" y2="80332"/>
                              <a14:backgroundMark x1="58178" y1="80332" x2="58178" y2="80332"/>
                              <a14:backgroundMark x1="57710" y1="80332" x2="57710" y2="80332"/>
                              <a14:backgroundMark x1="54439" y1="80332" x2="52103" y2="80332"/>
                              <a14:backgroundMark x1="51168" y1="80332" x2="51168" y2="80332"/>
                              <a14:backgroundMark x1="48832" y1="78947" x2="48832" y2="78947"/>
                              <a14:backgroundMark x1="46729" y1="77008" x2="46729" y2="77008"/>
                              <a14:backgroundMark x1="45561" y1="76454" x2="45561" y2="76454"/>
                              <a14:backgroundMark x1="43925" y1="75623" x2="43925" y2="75623"/>
                              <a14:backgroundMark x1="41121" y1="75623" x2="41121" y2="75623"/>
                              <a14:backgroundMark x1="39953" y1="75069" x2="39953" y2="75069"/>
                              <a14:backgroundMark x1="38318" y1="72576" x2="38318" y2="72576"/>
                              <a14:backgroundMark x1="36682" y1="69806" x2="36682" y2="69806"/>
                              <a14:backgroundMark x1="35047" y1="67867" x2="35047" y2="67867"/>
                              <a14:backgroundMark x1="35047" y1="67867" x2="35047" y2="67867"/>
                              <a14:backgroundMark x1="35047" y1="67867" x2="35047" y2="67867"/>
                              <a14:backgroundMark x1="37150" y1="62050" x2="40421" y2="59834"/>
                              <a14:backgroundMark x1="40421" y1="59280" x2="40421" y2="59280"/>
                              <a14:backgroundMark x1="40421" y1="55402" x2="42290" y2="55402"/>
                              <a14:backgroundMark x1="47664" y1="57895" x2="47664" y2="57895"/>
                              <a14:backgroundMark x1="48832" y1="58726" x2="48832" y2="58726"/>
                              <a14:backgroundMark x1="41589" y1="62050" x2="41589" y2="62050"/>
                              <a14:backgroundMark x1="36682" y1="50693" x2="36682" y2="50693"/>
                              <a14:backgroundMark x1="35514" y1="55402" x2="35514" y2="55402"/>
                              <a14:backgroundMark x1="35514" y1="55402" x2="35514" y2="55402"/>
                              <a14:backgroundMark x1="35514" y1="55956" x2="35514" y2="55956"/>
                              <a14:backgroundMark x1="35514" y1="57341" x2="35514" y2="57341"/>
                              <a14:backgroundMark x1="38318" y1="61219" x2="38318" y2="61219"/>
                              <a14:backgroundMark x1="42290" y1="63158" x2="42290" y2="63158"/>
                              <a14:backgroundMark x1="43925" y1="63158" x2="43925" y2="63158"/>
                              <a14:backgroundMark x1="45561" y1="63158" x2="45561" y2="63158"/>
                              <a14:backgroundMark x1="49299" y1="63158" x2="50467" y2="65097"/>
                              <a14:backgroundMark x1="52103" y1="65097" x2="52103" y2="65097"/>
                              <a14:backgroundMark x1="54907" y1="65097" x2="54907" y2="65097"/>
                              <a14:backgroundMark x1="55607" y1="65097" x2="55607" y2="65097"/>
                              <a14:backgroundMark x1="56075" y1="67867" x2="57710" y2="69252"/>
                              <a14:backgroundMark x1="57710" y1="67867" x2="57710" y2="67867"/>
                              <a14:backgroundMark x1="57710" y1="66482" x2="57710" y2="62604"/>
                              <a14:backgroundMark x1="59346" y1="59834" x2="59346" y2="59834"/>
                              <a14:backgroundMark x1="60514" y1="59834" x2="60514" y2="59834"/>
                              <a14:backgroundMark x1="60981" y1="59834" x2="61682" y2="63989"/>
                              <a14:backgroundMark x1="61682" y1="64543" x2="61682" y2="64543"/>
                              <a14:backgroundMark x1="65421" y1="67313" x2="65421" y2="67313"/>
                              <a14:backgroundMark x1="67757" y1="67313" x2="67757" y2="67313"/>
                              <a14:backgroundMark x1="68224" y1="67313" x2="68224" y2="67313"/>
                              <a14:backgroundMark x1="71028" y1="64543" x2="73364" y2="62604"/>
                              <a14:backgroundMark x1="73832" y1="63989" x2="73832" y2="60665"/>
                              <a14:backgroundMark x1="72664" y1="57895" x2="72664" y2="59834"/>
                              <a14:backgroundMark x1="72664" y1="59834" x2="72664" y2="59834"/>
                              <a14:backgroundMark x1="72196" y1="61219" x2="72196" y2="63158"/>
                              <a14:backgroundMark x1="72664" y1="65097" x2="72664" y2="65097"/>
                              <a14:backgroundMark x1="75000" y1="65928" x2="75000" y2="65928"/>
                              <a14:backgroundMark x1="78271" y1="65097" x2="77804" y2="61219"/>
                              <a14:backgroundMark x1="77804" y1="58726" x2="76636" y2="52078"/>
                              <a14:backgroundMark x1="75000" y1="45429" x2="72664" y2="40166"/>
                              <a14:backgroundMark x1="71495" y1="39612" x2="62617" y2="36842"/>
                              <a14:backgroundMark x1="62150" y1="36288" x2="62150" y2="36288"/>
                              <a14:backgroundMark x1="62150" y1="36288" x2="60981" y2="38781"/>
                              <a14:backgroundMark x1="59346" y1="38227" x2="59346" y2="38227"/>
                              <a14:backgroundMark x1="58879" y1="39612" x2="60514" y2="39612"/>
                              <a14:backgroundMark x1="60981" y1="38227" x2="58178" y2="39612"/>
                              <a14:backgroundMark x1="54439" y1="32410" x2="54439" y2="25762"/>
                              <a14:backgroundMark x1="52103" y1="22438" x2="52103" y2="22438"/>
                              <a14:backgroundMark x1="51636" y1="18560" x2="51636" y2="18560"/>
                              <a14:backgroundMark x1="51636" y1="17729" x2="50000" y2="19114"/>
                              <a14:backgroundMark x1="50000" y1="19114" x2="49299" y2="21884"/>
                              <a14:backgroundMark x1="48832" y1="21884" x2="48364" y2="25762"/>
                              <a14:backgroundMark x1="47196" y1="32410" x2="47196" y2="34349"/>
                              <a14:backgroundMark x1="47664" y1="44875" x2="47664" y2="52078"/>
                              <a14:backgroundMark x1="47664" y1="53463" x2="47664" y2="53463"/>
                              <a14:backgroundMark x1="47664" y1="54017" x2="43925" y2="57341"/>
                              <a14:backgroundMark x1="42757" y1="59280" x2="42290" y2="61219"/>
                              <a14:backgroundMark x1="41121" y1="60665" x2="41121" y2="63989"/>
                              <a14:backgroundMark x1="42290" y1="63158" x2="42290" y2="63158"/>
                              <a14:backgroundMark x1="50000" y1="63989" x2="52804" y2="63989"/>
                              <a14:backgroundMark x1="53271" y1="63158" x2="53271" y2="63158"/>
                              <a14:backgroundMark x1="53271" y1="63158" x2="52103" y2="65097"/>
                              <a14:backgroundMark x1="51636" y1="63158" x2="51636" y2="63158"/>
                              <a14:backgroundMark x1="51168" y1="64543" x2="51168" y2="64543"/>
                              <a14:backgroundMark x1="49299" y1="64543" x2="49299" y2="64543"/>
                              <a14:backgroundMark x1="48832" y1="64543" x2="48832" y2="64543"/>
                              <a14:backgroundMark x1="50467" y1="66482" x2="50467" y2="66482"/>
                              <a14:backgroundMark x1="51636" y1="66482" x2="51636" y2="66482"/>
                              <a14:backgroundMark x1="52804" y1="69806" x2="52804" y2="69806"/>
                              <a14:backgroundMark x1="54439" y1="65097" x2="52103" y2="65928"/>
                              <a14:backgroundMark x1="51168" y1="66482" x2="51168" y2="66482"/>
                              <a14:backgroundMark x1="50000" y1="67313" x2="50000" y2="67313"/>
                              <a14:backgroundMark x1="48832" y1="67313" x2="49299" y2="70360"/>
                              <a14:backgroundMark x1="52804" y1="71191" x2="52804" y2="71191"/>
                              <a14:backgroundMark x1="53271" y1="71191" x2="57243" y2="70360"/>
                              <a14:backgroundMark x1="60981" y1="65097" x2="60981" y2="65097"/>
                              <a14:backgroundMark x1="64486" y1="65097" x2="64486" y2="65097"/>
                              <a14:backgroundMark x1="64486" y1="67867" x2="62617" y2="68421"/>
                              <a14:backgroundMark x1="63318" y1="71191" x2="62617" y2="73684"/>
                              <a14:backgroundMark x1="62617" y1="73130" x2="62617" y2="73130"/>
                              <a14:backgroundMark x1="63318" y1="73684" x2="63318" y2="73684"/>
                              <a14:backgroundMark x1="63318" y1="74515" x2="63318" y2="74515"/>
                              <a14:backgroundMark x1="69393" y1="75069" x2="72196" y2="73130"/>
                              <a14:backgroundMark x1="73832" y1="73130" x2="74299" y2="67867"/>
                              <a14:backgroundMark x1="75467" y1="66482" x2="75467" y2="66482"/>
                              <a14:backgroundMark x1="77804" y1="65097" x2="77804" y2="65097"/>
                              <a14:backgroundMark x1="78271" y1="67313" x2="77804" y2="64543"/>
                              <a14:backgroundMark x1="77103" y1="62050" x2="75935" y2="47368"/>
                              <a14:backgroundMark x1="75935" y1="40997" x2="75935" y2="36288"/>
                              <a14:backgroundMark x1="70561" y1="26316" x2="70561" y2="26316"/>
                              <a14:backgroundMark x1="68224" y1="25762" x2="68224" y2="25762"/>
                              <a14:backgroundMark x1="67757" y1="24931" x2="67757" y2="24931"/>
                              <a14:backgroundMark x1="66589" y1="24377" x2="66589" y2="24377"/>
                              <a14:backgroundMark x1="66589" y1="23823" x2="66589" y2="23823"/>
                              <a14:backgroundMark x1="66121" y1="21884" x2="66121" y2="21884"/>
                              <a14:backgroundMark x1="66121" y1="17729" x2="66121" y2="17729"/>
                              <a14:backgroundMark x1="66121" y1="17729" x2="66121" y2="17729"/>
                              <a14:backgroundMark x1="63785" y1="13850" x2="63785" y2="13850"/>
                              <a14:backgroundMark x1="62617" y1="13850" x2="60981" y2="13850"/>
                              <a14:backgroundMark x1="59346" y1="12465" x2="57243" y2="12465"/>
                              <a14:backgroundMark x1="52804" y1="12465" x2="51168" y2="13850"/>
                              <a14:backgroundMark x1="51168" y1="15235" x2="51168" y2="15235"/>
                              <a14:backgroundMark x1="50467" y1="15789" x2="50467" y2="15789"/>
                              <a14:backgroundMark x1="48832" y1="15789" x2="47196" y2="13850"/>
                              <a14:backgroundMark x1="47196" y1="13850" x2="47196" y2="13850"/>
                              <a14:backgroundMark x1="44860" y1="13850" x2="44860" y2="13850"/>
                              <a14:backgroundMark x1="46028" y1="13850" x2="47196" y2="17729"/>
                              <a14:backgroundMark x1="47664" y1="17175" x2="49299" y2="16620"/>
                              <a14:backgroundMark x1="50000" y1="16620" x2="57710" y2="14404"/>
                              <a14:backgroundMark x1="65421" y1="14404" x2="67056" y2="17175"/>
                              <a14:backgroundMark x1="69393" y1="17729" x2="71495" y2="20499"/>
                              <a14:backgroundMark x1="73364" y1="20499" x2="74299" y2="23823"/>
                              <a14:backgroundMark x1="73832" y1="29640" x2="67757" y2="32964"/>
                              <a14:backgroundMark x1="57243" y1="31025" x2="57243" y2="31025"/>
                              <a14:backgroundMark x1="48364" y1="31025" x2="48364" y2="31025"/>
                              <a14:backgroundMark x1="46028" y1="33518" x2="44860" y2="42105"/>
                              <a14:backgroundMark x1="43925" y1="46814" x2="43925" y2="48753"/>
                              <a14:backgroundMark x1="42757" y1="50693" x2="33411" y2="55956"/>
                              <a14:backgroundMark x1="33411" y1="55956" x2="33411" y2="55956"/>
                              <a14:backgroundMark x1="33411" y1="55956" x2="33411" y2="55956"/>
                              <a14:backgroundMark x1="32243" y1="59834" x2="32243" y2="59834"/>
                              <a14:backgroundMark x1="33879" y1="65928" x2="33879" y2="65928"/>
                              <a14:backgroundMark x1="34346" y1="65928" x2="35981" y2="65928"/>
                              <a14:backgroundMark x1="38318" y1="63989" x2="39486" y2="65928"/>
                              <a14:backgroundMark x1="39953" y1="65097" x2="44393" y2="65097"/>
                              <a14:backgroundMark x1="45561" y1="65097" x2="45561" y2="65097"/>
                              <a14:backgroundMark x1="46028" y1="65097" x2="48364" y2="65097"/>
                              <a14:backgroundMark x1="53738" y1="67867" x2="54439" y2="69806"/>
                              <a14:backgroundMark x1="54439" y1="73684" x2="59346" y2="76454"/>
                              <a14:backgroundMark x1="63318" y1="75623" x2="64486" y2="78947"/>
                              <a14:backgroundMark x1="65421" y1="78393" x2="65421" y2="78393"/>
                              <a14:backgroundMark x1="66589" y1="78393" x2="66589" y2="78393"/>
                              <a14:backgroundMark x1="68224" y1="77839" x2="68224" y2="77839"/>
                              <a14:backgroundMark x1="69393" y1="75069" x2="72664" y2="72576"/>
                              <a14:backgroundMark x1="76636" y1="67867" x2="76636" y2="67867"/>
                              <a14:backgroundMark x1="76636" y1="67867" x2="76636" y2="67867"/>
                              <a14:backgroundMark x1="77804" y1="67867" x2="78738" y2="71191"/>
                              <a14:backgroundMark x1="78738" y1="71191" x2="78738" y2="71191"/>
                              <a14:backgroundMark x1="78738" y1="72576" x2="78738" y2="72576"/>
                              <a14:backgroundMark x1="77103" y1="71745" x2="77103" y2="71745"/>
                              <a14:backgroundMark x1="75467" y1="71745" x2="75467" y2="71745"/>
                              <a14:backgroundMark x1="68224" y1="62050" x2="64953" y2="61219"/>
                              <a14:backgroundMark x1="63318" y1="55402" x2="63318" y2="55402"/>
                              <a14:backgroundMark x1="61682" y1="53463" x2="61682" y2="51524"/>
                              <a14:backgroundMark x1="69393" y1="47368" x2="69393" y2="47368"/>
                              <a14:backgroundMark x1="71028" y1="48753" x2="53738" y2="57895"/>
                              <a14:backgroundMark x1="53738" y1="57895" x2="53738" y2="57895"/>
                              <a14:backgroundMark x1="54439" y1="55402" x2="56075" y2="55402"/>
                              <a14:backgroundMark x1="59346" y1="55402" x2="59346" y2="48753"/>
                              <a14:backgroundMark x1="60047" y1="43490" x2="60047" y2="40166"/>
                              <a14:backgroundMark x1="60047" y1="34903" x2="60047" y2="34903"/>
                              <a14:backgroundMark x1="60047" y1="34903" x2="60047" y2="34903"/>
                              <a14:backgroundMark x1="59346" y1="36842" x2="59346" y2="40166"/>
                              <a14:backgroundMark x1="59346" y1="40997" x2="59346" y2="40997"/>
                              <a14:backgroundMark x1="56075" y1="38781" x2="56075" y2="38781"/>
                              <a14:backgroundMark x1="56075" y1="38781" x2="56075" y2="38781"/>
                              <a14:backgroundMark x1="56542" y1="40997" x2="60047" y2="42936"/>
                              <a14:backgroundMark x1="64486" y1="41551" x2="67757" y2="40166"/>
                              <a14:backgroundMark x1="67757" y1="40166" x2="67757" y2="40166"/>
                              <a14:backgroundMark x1="70561" y1="40166" x2="70561" y2="40166"/>
                              <a14:backgroundMark x1="71495" y1="40166" x2="73832" y2="40166"/>
                              <a14:backgroundMark x1="73832" y1="40166" x2="73832" y2="40166"/>
                              <a14:backgroundMark x1="74299" y1="48199" x2="74299" y2="48199"/>
                              <a14:backgroundMark x1="75467" y1="48753" x2="75467" y2="48753"/>
                              <a14:backgroundMark x1="78271" y1="44044" x2="78271" y2="44044"/>
                              <a14:backgroundMark x1="78271" y1="44044" x2="78271" y2="44044"/>
                              <a14:backgroundMark x1="78271" y1="46260" x2="78271" y2="46260"/>
                              <a14:backgroundMark x1="78271" y1="40997" x2="78271" y2="40997"/>
                              <a14:backgroundMark x1="78271" y1="38227" x2="75935" y2="27147"/>
                              <a14:backgroundMark x1="75467" y1="24931" x2="75467" y2="24931"/>
                              <a14:backgroundMark x1="74299" y1="22992" x2="74299" y2="22992"/>
                              <a14:backgroundMark x1="75000" y1="21053" x2="75000" y2="21053"/>
                              <a14:backgroundMark x1="75935" y1="22438" x2="75935" y2="22438"/>
                              <a14:backgroundMark x1="77103" y1="23823" x2="77804" y2="25762"/>
                              <a14:backgroundMark x1="78738" y1="25762" x2="78738" y2="25762"/>
                              <a14:backgroundMark x1="80607" y1="27147" x2="80607" y2="27147"/>
                              <a14:backgroundMark x1="81075" y1="28255" x2="81075" y2="28255"/>
                              <a14:backgroundMark x1="77103" y1="73684" x2="77103" y2="73684"/>
                              <a14:backgroundMark x1="75935" y1="75623" x2="75935" y2="75623"/>
                              <a14:backgroundMark x1="75935" y1="75623" x2="75935" y2="75623"/>
                              <a14:backgroundMark x1="75935" y1="75623" x2="74299" y2="76454"/>
                              <a14:backgroundMark x1="74299" y1="76454" x2="74299" y2="76454"/>
                              <a14:backgroundMark x1="64953" y1="73684" x2="64953" y2="73684"/>
                              <a14:backgroundMark x1="67056" y1="74515" x2="67056" y2="74515"/>
                              <a14:backgroundMark x1="68925" y1="73684" x2="68925" y2="73684"/>
                              <a14:backgroundMark x1="68925" y1="73684" x2="68925" y2="73684"/>
                              <a14:backgroundMark x1="68925" y1="73684" x2="68925" y2="73684"/>
                              <a14:backgroundMark x1="68925" y1="71745" x2="63785" y2="67867"/>
                              <a14:backgroundMark x1="59346" y1="65097" x2="57243" y2="63989"/>
                              <a14:backgroundMark x1="53738" y1="59280" x2="52103" y2="55956"/>
                              <a14:backgroundMark x1="49299" y1="48753" x2="48364" y2="45429"/>
                              <a14:backgroundMark x1="47196" y1="44044" x2="45561" y2="40166"/>
                              <a14:backgroundMark x1="45561" y1="39612" x2="45561" y2="39612"/>
                              <a14:backgroundMark x1="45561" y1="37673" x2="45561" y2="35457"/>
                              <a14:backgroundMark x1="45561" y1="32964" x2="45561" y2="29640"/>
                              <a14:backgroundMark x1="45561" y1="29086" x2="45561" y2="29086"/>
                              <a14:backgroundMark x1="45561" y1="27147" x2="45561" y2="24931"/>
                              <a14:backgroundMark x1="45561" y1="22992" x2="45561" y2="21053"/>
                              <a14:backgroundMark x1="45561" y1="19668" x2="45561" y2="19668"/>
                              <a14:backgroundMark x1="45561" y1="19668" x2="43925" y2="19114"/>
                              <a14:backgroundMark x1="43925" y1="19114" x2="43925" y2="19114"/>
                              <a14:backgroundMark x1="43925" y1="19114" x2="43925" y2="19114"/>
                              <a14:backgroundMark x1="41589" y1="23823" x2="41589" y2="23823"/>
                              <a14:backgroundMark x1="39953" y1="25762" x2="39953" y2="25762"/>
                              <a14:backgroundMark x1="39953" y1="31579" x2="39953" y2="31579"/>
                              <a14:backgroundMark x1="39953" y1="31579" x2="39953" y2="31579"/>
                              <a14:backgroundMark x1="39953" y1="33518" x2="39953" y2="33518"/>
                              <a14:backgroundMark x1="39953" y1="33518" x2="39953" y2="35457"/>
                              <a14:backgroundMark x1="39953" y1="40997" x2="39953" y2="42936"/>
                              <a14:backgroundMark x1="42290" y1="44044" x2="42290" y2="44044"/>
                              <a14:backgroundMark x1="44393" y1="48199" x2="46028" y2="50139"/>
                              <a14:backgroundMark x1="48832" y1="54017" x2="48832" y2="54017"/>
                              <a14:backgroundMark x1="50000" y1="55402" x2="51168" y2="57341"/>
                              <a14:backgroundMark x1="51636" y1="57895" x2="51636" y2="57895"/>
                              <a14:backgroundMark x1="51636" y1="48199" x2="51636" y2="42105"/>
                              <a14:backgroundMark x1="52804" y1="40166" x2="52804" y2="40166"/>
                              <a14:backgroundMark x1="53271" y1="38227" x2="53271" y2="32964"/>
                              <a14:backgroundMark x1="53271" y1="31579" x2="52103" y2="29640"/>
                              <a14:backgroundMark x1="52103" y1="29640" x2="52103" y2="29640"/>
                              <a14:backgroundMark x1="51636" y1="28255" x2="51636" y2="28255"/>
                              <a14:backgroundMark x1="51636" y1="28255" x2="51636" y2="28255"/>
                              <a14:backgroundMark x1="53271" y1="27701" x2="57243" y2="27701"/>
                              <a14:backgroundMark x1="63318" y1="27147" x2="63318" y2="27147"/>
                            </a14:backgroundRemoval>
                          </a14:imgEffect>
                        </a14:imgLayer>
                      </a14:imgProps>
                    </a:ext>
                    <a:ext uri="{28A0092B-C50C-407E-A947-70E740481C1C}">
                      <a14:useLocalDpi xmlns:a14="http://schemas.microsoft.com/office/drawing/2010/main"/>
                    </a:ext>
                  </a:extLst>
                </a:blip>
                <a:srcRect/>
                <a:stretch>
                  <a:fillRect/>
                </a:stretch>
              </p:blipFill>
              <p:spPr bwMode="auto">
                <a:xfrm rot="220473">
                  <a:off x="9856023" y="5161383"/>
                  <a:ext cx="1642326" cy="138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47649">
                  <a:extLst>
                    <a:ext uri="{FF2B5EF4-FFF2-40B4-BE49-F238E27FC236}">
                      <a16:creationId xmlns:a16="http://schemas.microsoft.com/office/drawing/2014/main" id="{736F426F-F549-09DE-2005-867347E74008}"/>
                    </a:ext>
                  </a:extLst>
                </p:cNvPr>
                <p:cNvGrpSpPr>
                  <a:grpSpLocks/>
                </p:cNvGrpSpPr>
                <p:nvPr/>
              </p:nvGrpSpPr>
              <p:grpSpPr bwMode="auto">
                <a:xfrm rot="1200000">
                  <a:off x="10392088" y="5036071"/>
                  <a:ext cx="929641" cy="1323801"/>
                  <a:chOff x="0" y="0"/>
                  <a:chExt cx="110" cy="143"/>
                </a:xfrm>
              </p:grpSpPr>
              <p:grpSp>
                <p:nvGrpSpPr>
                  <p:cNvPr id="43" name="Group 47596">
                    <a:extLst>
                      <a:ext uri="{FF2B5EF4-FFF2-40B4-BE49-F238E27FC236}">
                        <a16:creationId xmlns:a16="http://schemas.microsoft.com/office/drawing/2014/main" id="{45655755-AAFE-1704-1008-B9F753451D84}"/>
                      </a:ext>
                    </a:extLst>
                  </p:cNvPr>
                  <p:cNvGrpSpPr>
                    <a:grpSpLocks/>
                  </p:cNvGrpSpPr>
                  <p:nvPr/>
                </p:nvGrpSpPr>
                <p:grpSpPr bwMode="auto">
                  <a:xfrm>
                    <a:off x="0" y="0"/>
                    <a:ext cx="110" cy="143"/>
                    <a:chOff x="0" y="0"/>
                    <a:chExt cx="110" cy="143"/>
                  </a:xfrm>
                </p:grpSpPr>
                <p:sp>
                  <p:nvSpPr>
                    <p:cNvPr id="45" name="Freeform 47567">
                      <a:extLst>
                        <a:ext uri="{FF2B5EF4-FFF2-40B4-BE49-F238E27FC236}">
                          <a16:creationId xmlns:a16="http://schemas.microsoft.com/office/drawing/2014/main" id="{91BC6A2A-8D80-0EBD-B8AD-B56884EA258A}"/>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6" name="Freeform 47568">
                      <a:extLst>
                        <a:ext uri="{FF2B5EF4-FFF2-40B4-BE49-F238E27FC236}">
                          <a16:creationId xmlns:a16="http://schemas.microsoft.com/office/drawing/2014/main" id="{49EF04E4-8193-9C14-E015-1CD5B8B6EEF8}"/>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8" name="Freeform 47569">
                      <a:extLst>
                        <a:ext uri="{FF2B5EF4-FFF2-40B4-BE49-F238E27FC236}">
                          <a16:creationId xmlns:a16="http://schemas.microsoft.com/office/drawing/2014/main" id="{2CAA2A3B-CAD5-F4BB-3A66-9DF4D7932C8B}"/>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9" name="Freeform 47570">
                      <a:extLst>
                        <a:ext uri="{FF2B5EF4-FFF2-40B4-BE49-F238E27FC236}">
                          <a16:creationId xmlns:a16="http://schemas.microsoft.com/office/drawing/2014/main" id="{50051036-64C0-F24C-A061-4C5A334B8A9D}"/>
                        </a:ext>
                      </a:extLst>
                    </p:cNvPr>
                    <p:cNvSpPr>
                      <a:spLocks/>
                    </p:cNvSpPr>
                    <p:nvPr/>
                  </p:nvSpPr>
                  <p:spPr bwMode="auto">
                    <a:xfrm>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0" name="Freeform 47571">
                      <a:extLst>
                        <a:ext uri="{FF2B5EF4-FFF2-40B4-BE49-F238E27FC236}">
                          <a16:creationId xmlns:a16="http://schemas.microsoft.com/office/drawing/2014/main" id="{E7953ADF-0D15-64BC-BD51-C5FAD7C5A5D5}"/>
                        </a:ext>
                      </a:extLst>
                    </p:cNvPr>
                    <p:cNvSpPr>
                      <a:spLocks/>
                    </p:cNvSpPr>
                    <p:nvPr/>
                  </p:nvSpPr>
                  <p:spPr bwMode="auto">
                    <a:xfrm>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4" name="Oval 29872">
                      <a:extLst>
                        <a:ext uri="{FF2B5EF4-FFF2-40B4-BE49-F238E27FC236}">
                          <a16:creationId xmlns:a16="http://schemas.microsoft.com/office/drawing/2014/main" id="{72EA6697-8AA3-E4C1-1273-BAA0F9F7712C}"/>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58" name="Oval 29873">
                      <a:extLst>
                        <a:ext uri="{FF2B5EF4-FFF2-40B4-BE49-F238E27FC236}">
                          <a16:creationId xmlns:a16="http://schemas.microsoft.com/office/drawing/2014/main" id="{AD34DD75-7B69-45D7-E802-0E480C1BCAC4}"/>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59" name="Group 47574">
                      <a:extLst>
                        <a:ext uri="{FF2B5EF4-FFF2-40B4-BE49-F238E27FC236}">
                          <a16:creationId xmlns:a16="http://schemas.microsoft.com/office/drawing/2014/main" id="{83F2A93C-D030-63A8-9AB6-2D3F1DE040B2}"/>
                        </a:ext>
                      </a:extLst>
                    </p:cNvPr>
                    <p:cNvGrpSpPr>
                      <a:grpSpLocks/>
                    </p:cNvGrpSpPr>
                    <p:nvPr/>
                  </p:nvGrpSpPr>
                  <p:grpSpPr bwMode="auto">
                    <a:xfrm>
                      <a:off x="25" y="72"/>
                      <a:ext cx="21" cy="10"/>
                      <a:chOff x="25" y="72"/>
                      <a:chExt cx="61" cy="29"/>
                    </a:xfrm>
                  </p:grpSpPr>
                  <p:sp>
                    <p:nvSpPr>
                      <p:cNvPr id="1035" name="Freeform 47575">
                        <a:extLst>
                          <a:ext uri="{FF2B5EF4-FFF2-40B4-BE49-F238E27FC236}">
                            <a16:creationId xmlns:a16="http://schemas.microsoft.com/office/drawing/2014/main" id="{AE9E4F01-1FA4-8614-663F-8DD454A4D63C}"/>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6" name="Freeform 29860">
                        <a:extLst>
                          <a:ext uri="{FF2B5EF4-FFF2-40B4-BE49-F238E27FC236}">
                            <a16:creationId xmlns:a16="http://schemas.microsoft.com/office/drawing/2014/main" id="{74A709FE-12FC-1320-EF9B-BBED7EC46EB0}"/>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037" name="Group 29861">
                        <a:extLst>
                          <a:ext uri="{FF2B5EF4-FFF2-40B4-BE49-F238E27FC236}">
                            <a16:creationId xmlns:a16="http://schemas.microsoft.com/office/drawing/2014/main" id="{67F1031B-38EF-9402-4852-45368CF1C6BB}"/>
                          </a:ext>
                        </a:extLst>
                      </p:cNvPr>
                      <p:cNvGrpSpPr>
                        <a:grpSpLocks/>
                      </p:cNvGrpSpPr>
                      <p:nvPr/>
                    </p:nvGrpSpPr>
                    <p:grpSpPr bwMode="auto">
                      <a:xfrm>
                        <a:off x="49" y="78"/>
                        <a:ext cx="23" cy="21"/>
                        <a:chOff x="49" y="78"/>
                        <a:chExt cx="23" cy="22"/>
                      </a:xfrm>
                    </p:grpSpPr>
                    <p:sp>
                      <p:nvSpPr>
                        <p:cNvPr id="1038" name="Oval 29862">
                          <a:extLst>
                            <a:ext uri="{FF2B5EF4-FFF2-40B4-BE49-F238E27FC236}">
                              <a16:creationId xmlns:a16="http://schemas.microsoft.com/office/drawing/2014/main" id="{FBF39AF6-EC4D-7B00-961B-ADF4F9A863FA}"/>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9" name="Oval 29863">
                          <a:extLst>
                            <a:ext uri="{FF2B5EF4-FFF2-40B4-BE49-F238E27FC236}">
                              <a16:creationId xmlns:a16="http://schemas.microsoft.com/office/drawing/2014/main" id="{5E721180-0177-FD00-CF61-3F4EC7CD7A35}"/>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0" name="Oval 29864">
                          <a:extLst>
                            <a:ext uri="{FF2B5EF4-FFF2-40B4-BE49-F238E27FC236}">
                              <a16:creationId xmlns:a16="http://schemas.microsoft.com/office/drawing/2014/main" id="{39675C1E-AA98-C6A0-337A-BAF8C95E3C78}"/>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61" name="Group 47581">
                      <a:extLst>
                        <a:ext uri="{FF2B5EF4-FFF2-40B4-BE49-F238E27FC236}">
                          <a16:creationId xmlns:a16="http://schemas.microsoft.com/office/drawing/2014/main" id="{FDBBFB30-4D6D-BB2F-8408-BBAA06631C23}"/>
                        </a:ext>
                      </a:extLst>
                    </p:cNvPr>
                    <p:cNvGrpSpPr>
                      <a:grpSpLocks/>
                    </p:cNvGrpSpPr>
                    <p:nvPr/>
                  </p:nvGrpSpPr>
                  <p:grpSpPr bwMode="auto">
                    <a:xfrm>
                      <a:off x="70" y="69"/>
                      <a:ext cx="19" cy="10"/>
                      <a:chOff x="70" y="71"/>
                      <a:chExt cx="58" cy="33"/>
                    </a:xfrm>
                  </p:grpSpPr>
                  <p:sp>
                    <p:nvSpPr>
                      <p:cNvPr id="1027" name="Freeform 29853">
                        <a:extLst>
                          <a:ext uri="{FF2B5EF4-FFF2-40B4-BE49-F238E27FC236}">
                            <a16:creationId xmlns:a16="http://schemas.microsoft.com/office/drawing/2014/main" id="{C5E816F3-B238-6FB0-B2A1-4D1205409EB6}"/>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28" name="Freeform 47583">
                        <a:extLst>
                          <a:ext uri="{FF2B5EF4-FFF2-40B4-BE49-F238E27FC236}">
                            <a16:creationId xmlns:a16="http://schemas.microsoft.com/office/drawing/2014/main" id="{44FEFECF-4113-161F-2644-3F3825CBC952}"/>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030" name="Group 29861">
                        <a:extLst>
                          <a:ext uri="{FF2B5EF4-FFF2-40B4-BE49-F238E27FC236}">
                            <a16:creationId xmlns:a16="http://schemas.microsoft.com/office/drawing/2014/main" id="{E78687F8-94C5-F4CA-A6AF-EEB34DF68AF4}"/>
                          </a:ext>
                        </a:extLst>
                      </p:cNvPr>
                      <p:cNvGrpSpPr>
                        <a:grpSpLocks/>
                      </p:cNvGrpSpPr>
                      <p:nvPr/>
                    </p:nvGrpSpPr>
                    <p:grpSpPr bwMode="auto">
                      <a:xfrm>
                        <a:off x="83" y="77"/>
                        <a:ext cx="23" cy="21"/>
                        <a:chOff x="83" y="77"/>
                        <a:chExt cx="23" cy="22"/>
                      </a:xfrm>
                    </p:grpSpPr>
                    <p:sp>
                      <p:nvSpPr>
                        <p:cNvPr id="1031" name="Oval 29862">
                          <a:extLst>
                            <a:ext uri="{FF2B5EF4-FFF2-40B4-BE49-F238E27FC236}">
                              <a16:creationId xmlns:a16="http://schemas.microsoft.com/office/drawing/2014/main" id="{61434E61-21D9-22EE-1C54-80AA2AF8E7B3}"/>
                            </a:ext>
                          </a:extLst>
                        </p:cNvPr>
                        <p:cNvSpPr>
                          <a:spLocks noChangeArrowheads="1"/>
                        </p:cNvSpPr>
                        <p:nvPr/>
                      </p:nvSpPr>
                      <p:spPr bwMode="auto">
                        <a:xfrm>
                          <a:off x="83" y="7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3" name="Oval 29863">
                          <a:extLst>
                            <a:ext uri="{FF2B5EF4-FFF2-40B4-BE49-F238E27FC236}">
                              <a16:creationId xmlns:a16="http://schemas.microsoft.com/office/drawing/2014/main" id="{0412AB90-9077-6C3F-0C2F-3BDEF1BE9CA2}"/>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4" name="Oval 29864">
                          <a:extLst>
                            <a:ext uri="{FF2B5EF4-FFF2-40B4-BE49-F238E27FC236}">
                              <a16:creationId xmlns:a16="http://schemas.microsoft.com/office/drawing/2014/main" id="{62A7CD3F-04DC-F977-AB75-FC3B962F8D86}"/>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62" name="Freeform 47588">
                      <a:extLst>
                        <a:ext uri="{FF2B5EF4-FFF2-40B4-BE49-F238E27FC236}">
                          <a16:creationId xmlns:a16="http://schemas.microsoft.com/office/drawing/2014/main" id="{B7758ACB-D8D4-0B71-B8AA-4231C680952D}"/>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63" name="Freeform 47591">
                      <a:extLst>
                        <a:ext uri="{FF2B5EF4-FFF2-40B4-BE49-F238E27FC236}">
                          <a16:creationId xmlns:a16="http://schemas.microsoft.com/office/drawing/2014/main" id="{62A8C9AC-30E5-1925-3531-614BF94BA4FF}"/>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24" name="Freeform 47592">
                      <a:extLst>
                        <a:ext uri="{FF2B5EF4-FFF2-40B4-BE49-F238E27FC236}">
                          <a16:creationId xmlns:a16="http://schemas.microsoft.com/office/drawing/2014/main" id="{F9C10C30-2B62-4BDA-C591-7815A5F5FF45}"/>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25" name="Freeform 47593">
                      <a:extLst>
                        <a:ext uri="{FF2B5EF4-FFF2-40B4-BE49-F238E27FC236}">
                          <a16:creationId xmlns:a16="http://schemas.microsoft.com/office/drawing/2014/main" id="{B40603EA-FE69-6304-A677-76DB9B341E9B}"/>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44" name="Freeform 3127">
                    <a:extLst>
                      <a:ext uri="{FF2B5EF4-FFF2-40B4-BE49-F238E27FC236}">
                        <a16:creationId xmlns:a16="http://schemas.microsoft.com/office/drawing/2014/main" id="{D4CAB824-6F88-45C1-A431-0E5EE115D3A1}"/>
                      </a:ext>
                    </a:extLst>
                  </p:cNvPr>
                  <p:cNvSpPr>
                    <a:spLocks/>
                  </p:cNvSpPr>
                  <p:nvPr/>
                </p:nvSpPr>
                <p:spPr bwMode="auto">
                  <a:xfrm>
                    <a:off x="42" y="116"/>
                    <a:ext cx="33"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29" name="グループ化 28">
                  <a:extLst>
                    <a:ext uri="{FF2B5EF4-FFF2-40B4-BE49-F238E27FC236}">
                      <a16:creationId xmlns:a16="http://schemas.microsoft.com/office/drawing/2014/main" id="{DB5098AC-AF4F-E68D-7F38-B63D0BCE7692}"/>
                    </a:ext>
                  </a:extLst>
                </p:cNvPr>
                <p:cNvGrpSpPr/>
                <p:nvPr/>
              </p:nvGrpSpPr>
              <p:grpSpPr>
                <a:xfrm rot="222288" flipH="1">
                  <a:off x="10586983" y="4957206"/>
                  <a:ext cx="974861" cy="703643"/>
                  <a:chOff x="7840203" y="4978042"/>
                  <a:chExt cx="1261034" cy="844814"/>
                </a:xfrm>
              </p:grpSpPr>
              <p:grpSp>
                <p:nvGrpSpPr>
                  <p:cNvPr id="30" name="Group 76">
                    <a:extLst>
                      <a:ext uri="{FF2B5EF4-FFF2-40B4-BE49-F238E27FC236}">
                        <a16:creationId xmlns:a16="http://schemas.microsoft.com/office/drawing/2014/main" id="{537CEB20-A106-4AEC-4A0E-5EE1C53CF651}"/>
                      </a:ext>
                    </a:extLst>
                  </p:cNvPr>
                  <p:cNvGrpSpPr>
                    <a:grpSpLocks/>
                  </p:cNvGrpSpPr>
                  <p:nvPr/>
                </p:nvGrpSpPr>
                <p:grpSpPr bwMode="auto">
                  <a:xfrm rot="20186036" flipH="1">
                    <a:off x="7840203" y="4978042"/>
                    <a:ext cx="1261034" cy="844814"/>
                    <a:chOff x="0" y="0"/>
                    <a:chExt cx="245" cy="163"/>
                  </a:xfrm>
                </p:grpSpPr>
                <p:sp>
                  <p:nvSpPr>
                    <p:cNvPr id="34" name="Freeform 77">
                      <a:extLst>
                        <a:ext uri="{FF2B5EF4-FFF2-40B4-BE49-F238E27FC236}">
                          <a16:creationId xmlns:a16="http://schemas.microsoft.com/office/drawing/2014/main" id="{EF32D764-AA5B-5944-D658-BA09EF8B3609}"/>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7" name="Freeform 78">
                      <a:extLst>
                        <a:ext uri="{FF2B5EF4-FFF2-40B4-BE49-F238E27FC236}">
                          <a16:creationId xmlns:a16="http://schemas.microsoft.com/office/drawing/2014/main" id="{05A2B90A-D564-D7BD-0CE6-BECD5DF63923}"/>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 name="Freeform 79">
                      <a:extLst>
                        <a:ext uri="{FF2B5EF4-FFF2-40B4-BE49-F238E27FC236}">
                          <a16:creationId xmlns:a16="http://schemas.microsoft.com/office/drawing/2014/main" id="{0F0B3872-DF85-47A7-819D-E15A6E2D4412}"/>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 name="Freeform 80">
                      <a:extLst>
                        <a:ext uri="{FF2B5EF4-FFF2-40B4-BE49-F238E27FC236}">
                          <a16:creationId xmlns:a16="http://schemas.microsoft.com/office/drawing/2014/main" id="{9387F654-0AAF-73BE-0F3F-1B89C0507B61}"/>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 name="Freeform 81">
                      <a:extLst>
                        <a:ext uri="{FF2B5EF4-FFF2-40B4-BE49-F238E27FC236}">
                          <a16:creationId xmlns:a16="http://schemas.microsoft.com/office/drawing/2014/main" id="{452E4AB5-AA8D-8075-03F6-42D3A32F9FCF}"/>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2" name="WordArt 82">
                    <a:extLst>
                      <a:ext uri="{FF2B5EF4-FFF2-40B4-BE49-F238E27FC236}">
                        <a16:creationId xmlns:a16="http://schemas.microsoft.com/office/drawing/2014/main" id="{DF2E1B76-3752-C6D9-1677-13816473BC2D}"/>
                      </a:ext>
                    </a:extLst>
                  </p:cNvPr>
                  <p:cNvSpPr>
                    <a:spLocks noChangeArrowheads="1" noChangeShapeType="1" noTextEdit="1"/>
                  </p:cNvSpPr>
                  <p:nvPr/>
                </p:nvSpPr>
                <p:spPr bwMode="auto">
                  <a:xfrm rot="20186036" flipH="1">
                    <a:off x="8269201" y="5361246"/>
                    <a:ext cx="440361" cy="113908"/>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pic>
            <p:nvPicPr>
              <p:cNvPr id="22" name="Picture 2" descr="こぶしイラスト に対する画像結果">
                <a:extLst>
                  <a:ext uri="{FF2B5EF4-FFF2-40B4-BE49-F238E27FC236}">
                    <a16:creationId xmlns:a16="http://schemas.microsoft.com/office/drawing/2014/main" id="{F51D68BA-7040-4BF4-4C67-38830963DDC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14" b="94492" l="2672" r="96183">
                            <a14:foregroundMark x1="4580" y1="53390" x2="4580" y2="53390"/>
                            <a14:foregroundMark x1="5344" y1="45339" x2="6489" y2="44068"/>
                            <a14:foregroundMark x1="7252" y1="26695" x2="7252" y2="26695"/>
                            <a14:foregroundMark x1="11450" y1="23305" x2="13359" y2="22458"/>
                            <a14:foregroundMark x1="19847" y1="19068" x2="19847" y2="19068"/>
                            <a14:foregroundMark x1="24046" y1="15254" x2="25191" y2="15254"/>
                            <a14:foregroundMark x1="31298" y1="14831" x2="31298" y2="14831"/>
                            <a14:foregroundMark x1="42366" y1="10169" x2="42366" y2="10169"/>
                            <a14:foregroundMark x1="43511" y1="8475" x2="47710" y2="8051"/>
                            <a14:foregroundMark x1="50763" y1="7203" x2="50763" y2="7203"/>
                            <a14:foregroundMark x1="56107" y1="7203" x2="58779" y2="7203"/>
                            <a14:foregroundMark x1="64885" y1="7203" x2="66412" y2="7203"/>
                            <a14:foregroundMark x1="69466" y1="8051" x2="70992" y2="8051"/>
                            <a14:foregroundMark x1="74046" y1="9746" x2="74046" y2="9746"/>
                            <a14:foregroundMark x1="77481" y1="13136" x2="77481" y2="13136"/>
                            <a14:foregroundMark x1="48855" y1="25424" x2="48855" y2="25424"/>
                            <a14:foregroundMark x1="48473" y1="22034" x2="48473" y2="22034"/>
                            <a14:foregroundMark x1="27481" y1="21610" x2="27481" y2="21610"/>
                            <a14:foregroundMark x1="24809" y1="23305" x2="24809" y2="23305"/>
                            <a14:foregroundMark x1="27863" y1="30085" x2="27863" y2="30085"/>
                            <a14:foregroundMark x1="41985" y1="50424" x2="41985" y2="50424"/>
                            <a14:foregroundMark x1="41985" y1="55932" x2="41985" y2="55932"/>
                            <a14:foregroundMark x1="41221" y1="63136" x2="41221" y2="63136"/>
                            <a14:foregroundMark x1="41221" y1="65254" x2="41221" y2="65254"/>
                            <a14:foregroundMark x1="42366" y1="71186" x2="42366" y2="71186"/>
                            <a14:foregroundMark x1="45038" y1="73305" x2="45038" y2="73305"/>
                            <a14:foregroundMark x1="48092" y1="77966" x2="48092" y2="77966"/>
                            <a14:foregroundMark x1="48855" y1="83051" x2="48855" y2="83051"/>
                            <a14:foregroundMark x1="48855" y1="85169" x2="48855" y2="85169"/>
                            <a14:foregroundMark x1="51145" y1="87288" x2="51145" y2="87288"/>
                            <a14:foregroundMark x1="56489" y1="89407" x2="56489" y2="89407"/>
                            <a14:foregroundMark x1="60305" y1="90254" x2="62214" y2="90678"/>
                            <a14:foregroundMark x1="64504" y1="90678" x2="67176" y2="90678"/>
                            <a14:foregroundMark x1="69847" y1="90678" x2="69847" y2="90678"/>
                            <a14:foregroundMark x1="73282" y1="92797" x2="73282" y2="92797"/>
                            <a14:foregroundMark x1="74427" y1="93220" x2="77099" y2="94068"/>
                            <a14:foregroundMark x1="79389" y1="94915" x2="79389" y2="94915"/>
                            <a14:foregroundMark x1="80153" y1="94915" x2="80153" y2="94915"/>
                            <a14:foregroundMark x1="83206" y1="94492" x2="83588" y2="93220"/>
                            <a14:foregroundMark x1="87786" y1="83898" x2="87786" y2="83898"/>
                            <a14:foregroundMark x1="87786" y1="82203" x2="88931" y2="80085"/>
                            <a14:foregroundMark x1="91603" y1="76271" x2="91603" y2="76271"/>
                            <a14:foregroundMark x1="91603" y1="73729" x2="91603" y2="72458"/>
                            <a14:foregroundMark x1="91985" y1="70763" x2="92366" y2="66525"/>
                            <a14:foregroundMark x1="93130" y1="64407" x2="93511" y2="62288"/>
                            <a14:foregroundMark x1="94656" y1="60593" x2="94656" y2="60593"/>
                            <a14:foregroundMark x1="94656" y1="59322" x2="93130" y2="52119"/>
                            <a14:foregroundMark x1="92748" y1="45763" x2="92748" y2="41102"/>
                            <a14:foregroundMark x1="92748" y1="38983" x2="92748" y2="32203"/>
                            <a14:foregroundMark x1="92748" y1="31356" x2="93130" y2="30085"/>
                            <a14:foregroundMark x1="93893" y1="26695" x2="93893" y2="26695"/>
                            <a14:foregroundMark x1="94275" y1="23305" x2="94275" y2="20763"/>
                            <a14:foregroundMark x1="94275" y1="18644" x2="94275" y2="18644"/>
                            <a14:foregroundMark x1="92366" y1="15678" x2="92366" y2="15678"/>
                            <a14:foregroundMark x1="90458" y1="12712" x2="90458" y2="12712"/>
                            <a14:foregroundMark x1="88931" y1="10593" x2="88931" y2="10593"/>
                            <a14:foregroundMark x1="48092" y1="71610" x2="48092" y2="71610"/>
                            <a14:foregroundMark x1="66794" y1="61441" x2="69084" y2="61017"/>
                            <a14:foregroundMark x1="72519" y1="61017" x2="72519" y2="61017"/>
                            <a14:foregroundMark x1="71756" y1="65254" x2="71756" y2="65254"/>
                            <a14:foregroundMark x1="70992" y1="70339" x2="70992" y2="70339"/>
                            <a14:foregroundMark x1="69084" y1="71610" x2="69084" y2="71610"/>
                            <a14:foregroundMark x1="69084" y1="63136" x2="69084" y2="63136"/>
                            <a14:foregroundMark x1="69084" y1="61017" x2="69084" y2="55508"/>
                            <a14:foregroundMark x1="69466" y1="50424" x2="69466" y2="44492"/>
                            <a14:foregroundMark x1="69466" y1="39407" x2="69466" y2="39407"/>
                            <a14:foregroundMark x1="52290" y1="80508" x2="52290" y2="80508"/>
                            <a14:foregroundMark x1="48473" y1="79661" x2="46183" y2="79661"/>
                            <a14:foregroundMark x1="41603" y1="80085" x2="41603" y2="80085"/>
                            <a14:foregroundMark x1="41603" y1="80085" x2="39313" y2="79661"/>
                            <a14:foregroundMark x1="39313" y1="79661" x2="39313" y2="79661"/>
                            <a14:foregroundMark x1="36641" y1="77119" x2="33206" y2="72881"/>
                            <a14:foregroundMark x1="32061" y1="72034" x2="32061" y2="72034"/>
                            <a14:foregroundMark x1="31298" y1="71186" x2="31298" y2="71186"/>
                            <a14:foregroundMark x1="30534" y1="67797" x2="30534" y2="67797"/>
                            <a14:foregroundMark x1="30534" y1="67797" x2="30534" y2="67797"/>
                            <a14:foregroundMark x1="25191" y1="64407" x2="25191" y2="64407"/>
                            <a14:foregroundMark x1="24427" y1="56356" x2="24427" y2="56356"/>
                            <a14:foregroundMark x1="24427" y1="52119" x2="24427" y2="50000"/>
                            <a14:foregroundMark x1="24427" y1="46610" x2="24427" y2="46610"/>
                            <a14:foregroundMark x1="22137" y1="52542" x2="22137" y2="52542"/>
                            <a14:foregroundMark x1="22901" y1="56780" x2="23664" y2="59746"/>
                            <a14:foregroundMark x1="23664" y1="61441" x2="23664" y2="61441"/>
                            <a14:foregroundMark x1="24427" y1="66102" x2="24427" y2="66102"/>
                            <a14:foregroundMark x1="25954" y1="69915" x2="27863" y2="76271"/>
                            <a14:foregroundMark x1="29771" y1="77119" x2="29771" y2="77119"/>
                            <a14:foregroundMark x1="31298" y1="78390" x2="31298" y2="78390"/>
                            <a14:foregroundMark x1="33206" y1="79661" x2="33206" y2="79661"/>
                            <a14:foregroundMark x1="35115" y1="81356" x2="35115" y2="81356"/>
                            <a14:foregroundMark x1="38168" y1="84322" x2="38168" y2="84322"/>
                            <a14:foregroundMark x1="33969" y1="82203" x2="33969" y2="82203"/>
                            <a14:foregroundMark x1="32824" y1="81356" x2="32824" y2="81356"/>
                            <a14:foregroundMark x1="25191" y1="74576" x2="25191" y2="74576"/>
                            <a14:foregroundMark x1="18321" y1="77119" x2="18321" y2="77119"/>
                            <a14:foregroundMark x1="14885" y1="75424" x2="14885" y2="75424"/>
                            <a14:foregroundMark x1="13740" y1="72881" x2="13740" y2="72881"/>
                            <a14:foregroundMark x1="8779" y1="66949" x2="8779" y2="66949"/>
                            <a14:foregroundMark x1="8015" y1="63983" x2="8015" y2="63983"/>
                            <a14:foregroundMark x1="5344" y1="55932" x2="5344" y2="55932"/>
                            <a14:foregroundMark x1="5344" y1="52966" x2="5344" y2="52966"/>
                            <a14:foregroundMark x1="3435" y1="45339" x2="3435" y2="44068"/>
                            <a14:foregroundMark x1="5344" y1="36864" x2="8397" y2="31356"/>
                            <a14:foregroundMark x1="13740" y1="24153" x2="16412" y2="23305"/>
                            <a14:foregroundMark x1="29389" y1="17797" x2="29389" y2="17797"/>
                            <a14:foregroundMark x1="29389" y1="13559" x2="29389" y2="13559"/>
                            <a14:foregroundMark x1="31679" y1="11864" x2="31679" y2="11864"/>
                            <a14:foregroundMark x1="40076" y1="11441" x2="41603" y2="11441"/>
                            <a14:foregroundMark x1="47328" y1="9322" x2="47328" y2="9322"/>
                            <a14:foregroundMark x1="52672" y1="8051" x2="52672" y2="8051"/>
                            <a14:foregroundMark x1="56107" y1="4661" x2="56107" y2="4661"/>
                            <a14:foregroundMark x1="57634" y1="4661" x2="57634" y2="4661"/>
                            <a14:foregroundMark x1="62214" y1="4661" x2="63740" y2="4661"/>
                            <a14:foregroundMark x1="64885" y1="4661" x2="64885" y2="4661"/>
                            <a14:foregroundMark x1="55344" y1="4237" x2="53817" y2="4237"/>
                            <a14:foregroundMark x1="48855" y1="6356" x2="48855" y2="6356"/>
                            <a14:foregroundMark x1="70611" y1="8051" x2="70611" y2="8051"/>
                            <a14:foregroundMark x1="72519" y1="5932" x2="76336" y2="5932"/>
                            <a14:foregroundMark x1="78244" y1="5932" x2="82061" y2="7203"/>
                            <a14:foregroundMark x1="86641" y1="7203" x2="86641" y2="7203"/>
                            <a14:foregroundMark x1="88931" y1="9746" x2="88931" y2="9746"/>
                            <a14:foregroundMark x1="93511" y1="13983" x2="93511" y2="13983"/>
                            <a14:foregroundMark x1="93511" y1="18220" x2="93511" y2="18220"/>
                            <a14:foregroundMark x1="93130" y1="22458" x2="93130" y2="22458"/>
                            <a14:foregroundMark x1="92748" y1="26271" x2="92748" y2="26271"/>
                            <a14:foregroundMark x1="94656" y1="23305" x2="94656" y2="23305"/>
                            <a14:foregroundMark x1="95038" y1="26271" x2="95038" y2="26271"/>
                            <a14:foregroundMark x1="95038" y1="27542" x2="95038" y2="27542"/>
                            <a14:foregroundMark x1="94275" y1="32627" x2="93893" y2="34746"/>
                            <a14:foregroundMark x1="93130" y1="39831" x2="93130" y2="39831"/>
                            <a14:foregroundMark x1="92748" y1="42373" x2="92748" y2="42373"/>
                            <a14:foregroundMark x1="93893" y1="45339" x2="93893" y2="45339"/>
                            <a14:foregroundMark x1="94275" y1="49153" x2="95038" y2="50847"/>
                            <a14:foregroundMark x1="95038" y1="50847" x2="95038" y2="50847"/>
                            <a14:foregroundMark x1="95038" y1="54661" x2="95038" y2="54661"/>
                            <a14:foregroundMark x1="95802" y1="56780" x2="96183" y2="57203"/>
                            <a14:foregroundMark x1="96183" y1="58051" x2="96183" y2="58051"/>
                            <a14:foregroundMark x1="96183" y1="61441" x2="96183" y2="61441"/>
                            <a14:foregroundMark x1="96183" y1="61864" x2="96183" y2="61864"/>
                            <a14:foregroundMark x1="95802" y1="64407" x2="95038" y2="65678"/>
                            <a14:foregroundMark x1="89313" y1="71610" x2="88550" y2="73305"/>
                            <a14:foregroundMark x1="87786" y1="75424" x2="86641" y2="76271"/>
                            <a14:foregroundMark x1="82824" y1="80085" x2="81298" y2="81780"/>
                            <a14:foregroundMark x1="79771" y1="81780" x2="77099" y2="81780"/>
                            <a14:foregroundMark x1="71756" y1="77966" x2="71756" y2="77966"/>
                            <a14:foregroundMark x1="56107" y1="76695" x2="56107" y2="76695"/>
                            <a14:foregroundMark x1="35115" y1="74153" x2="35115" y2="74153"/>
                            <a14:foregroundMark x1="30534" y1="66525" x2="29389" y2="65254"/>
                            <a14:foregroundMark x1="27099" y1="63983" x2="27099" y2="63983"/>
                            <a14:foregroundMark x1="30534" y1="47458" x2="30534" y2="47458"/>
                            <a14:foregroundMark x1="35496" y1="44915" x2="35496" y2="44915"/>
                          </a14:backgroundRemoval>
                        </a14:imgEffect>
                      </a14:imgLayer>
                    </a14:imgProps>
                  </a:ext>
                  <a:ext uri="{28A0092B-C50C-407E-A947-70E740481C1C}">
                    <a14:useLocalDpi xmlns:a14="http://schemas.microsoft.com/office/drawing/2010/main" val="0"/>
                  </a:ext>
                </a:extLst>
              </a:blip>
              <a:srcRect/>
              <a:stretch>
                <a:fillRect/>
              </a:stretch>
            </p:blipFill>
            <p:spPr bwMode="auto">
              <a:xfrm rot="433890">
                <a:off x="8726970" y="1439090"/>
                <a:ext cx="836681" cy="76440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3446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73"/>
                                        </p:tgtEl>
                                        <p:attrNameLst>
                                          <p:attrName>style.visibility</p:attrName>
                                        </p:attrNameLst>
                                      </p:cBhvr>
                                      <p:to>
                                        <p:strVal val="visible"/>
                                      </p:to>
                                    </p:set>
                                    <p:animEffect transition="in" filter="fade">
                                      <p:cBhvr>
                                        <p:cTn id="16" dur="500"/>
                                        <p:tgtEl>
                                          <p:spTgt spid="1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764DD91-4763-C841-FCD1-1B251A316F00}"/>
              </a:ext>
            </a:extLst>
          </p:cNvPr>
          <p:cNvPicPr>
            <a:picLocks noChangeAspect="1"/>
          </p:cNvPicPr>
          <p:nvPr/>
        </p:nvPicPr>
        <p:blipFill>
          <a:blip r:embed="rId3"/>
          <a:stretch>
            <a:fillRect/>
          </a:stretch>
        </p:blipFill>
        <p:spPr>
          <a:xfrm>
            <a:off x="741361" y="721140"/>
            <a:ext cx="10803054" cy="5445299"/>
          </a:xfrm>
          <a:prstGeom prst="rect">
            <a:avLst/>
          </a:prstGeom>
          <a:solidFill>
            <a:schemeClr val="bg1"/>
          </a:solidFill>
        </p:spPr>
      </p:pic>
      <p:pic>
        <p:nvPicPr>
          <p:cNvPr id="32" name="図 31">
            <a:extLst>
              <a:ext uri="{FF2B5EF4-FFF2-40B4-BE49-F238E27FC236}">
                <a16:creationId xmlns:a16="http://schemas.microsoft.com/office/drawing/2014/main" id="{E5A2C92A-AE3D-6884-CA58-B7688B2C8864}"/>
              </a:ext>
            </a:extLst>
          </p:cNvPr>
          <p:cNvPicPr>
            <a:picLocks noChangeAspect="1"/>
          </p:cNvPicPr>
          <p:nvPr/>
        </p:nvPicPr>
        <p:blipFill rotWithShape="1">
          <a:blip r:embed="rId4"/>
          <a:srcRect l="17640" t="48615" r="58472" b="21096"/>
          <a:stretch/>
        </p:blipFill>
        <p:spPr>
          <a:xfrm>
            <a:off x="2729080" y="2985144"/>
            <a:ext cx="1801819" cy="1114592"/>
          </a:xfrm>
          <a:prstGeom prst="rect">
            <a:avLst/>
          </a:prstGeom>
        </p:spPr>
      </p:pic>
      <p:sp>
        <p:nvSpPr>
          <p:cNvPr id="8" name="正方形/長方形 45">
            <a:extLst>
              <a:ext uri="{FF2B5EF4-FFF2-40B4-BE49-F238E27FC236}">
                <a16:creationId xmlns:a16="http://schemas.microsoft.com/office/drawing/2014/main" id="{7EB88870-5730-7EC7-754D-1874F6BE4BA6}"/>
              </a:ext>
            </a:extLst>
          </p:cNvPr>
          <p:cNvSpPr>
            <a:spLocks noChangeArrowheads="1"/>
          </p:cNvSpPr>
          <p:nvPr/>
        </p:nvSpPr>
        <p:spPr bwMode="auto">
          <a:xfrm>
            <a:off x="67757" y="124618"/>
            <a:ext cx="7077579"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11</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バーコード、</a:t>
            </a:r>
            <a:r>
              <a:rPr lang="en-US" altLang="ja-JP" sz="2400" b="1" dirty="0">
                <a:solidFill>
                  <a:schemeClr val="bg1"/>
                </a:solidFill>
                <a:latin typeface="メイリオ" pitchFamily="50" charset="-128"/>
                <a:ea typeface="メイリオ" pitchFamily="50" charset="-128"/>
                <a:cs typeface="メイリオ" pitchFamily="50" charset="-128"/>
              </a:rPr>
              <a:t>QR</a:t>
            </a:r>
            <a:r>
              <a:rPr lang="ja-JP" altLang="en-US" sz="2400" b="1" dirty="0">
                <a:solidFill>
                  <a:schemeClr val="bg1"/>
                </a:solidFill>
                <a:latin typeface="メイリオ" pitchFamily="50" charset="-128"/>
                <a:ea typeface="メイリオ" pitchFamily="50" charset="-128"/>
                <a:cs typeface="メイリオ" pitchFamily="50" charset="-128"/>
              </a:rPr>
              <a:t>、</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の違い</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2050" name="Picture 2" descr="バーコードリーダーのイラスト | かわいいフリー素材集 いらすとや">
            <a:extLst>
              <a:ext uri="{FF2B5EF4-FFF2-40B4-BE49-F238E27FC236}">
                <a16:creationId xmlns:a16="http://schemas.microsoft.com/office/drawing/2014/main" id="{27BADAAD-EB4F-0B62-061D-D1F0047332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2771" y="1294335"/>
            <a:ext cx="1149250" cy="10596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FID活用事例 | PCB（プリント基板）製造管理 | 村田製作所">
            <a:extLst>
              <a:ext uri="{FF2B5EF4-FFF2-40B4-BE49-F238E27FC236}">
                <a16:creationId xmlns:a16="http://schemas.microsoft.com/office/drawing/2014/main" id="{C3FB3E56-AC0E-64B2-E396-12436D7A73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1620" y="1298540"/>
            <a:ext cx="1368894" cy="10596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監視カメラ・防犯カメラのイラスト | かわいいフリー素材集 いらすとや">
            <a:extLst>
              <a:ext uri="{FF2B5EF4-FFF2-40B4-BE49-F238E27FC236}">
                <a16:creationId xmlns:a16="http://schemas.microsoft.com/office/drawing/2014/main" id="{AE23C52C-D98F-CEE2-FA6D-F5DDCC7D30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1903" y="1294335"/>
            <a:ext cx="924190" cy="92419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D621CE24-43E6-9BE7-6257-1B07965EE1B9}"/>
              </a:ext>
            </a:extLst>
          </p:cNvPr>
          <p:cNvSpPr txBox="1"/>
          <p:nvPr/>
        </p:nvSpPr>
        <p:spPr>
          <a:xfrm>
            <a:off x="2930108" y="763456"/>
            <a:ext cx="2180333" cy="461665"/>
          </a:xfrm>
          <a:prstGeom prst="rect">
            <a:avLst/>
          </a:prstGeom>
          <a:noFill/>
        </p:spPr>
        <p:txBody>
          <a:bodyPr wrap="square" rtlCol="0">
            <a:spAutoFit/>
          </a:bodyPr>
          <a:lstStyle/>
          <a:p>
            <a:r>
              <a:rPr kumimoji="1" lang="ja-JP" altLang="en-US" sz="2400" dirty="0">
                <a:latin typeface="HGS創英角ｺﾞｼｯｸUB" panose="020B0900000000000000" pitchFamily="50" charset="-128"/>
                <a:ea typeface="HGS創英角ｺﾞｼｯｸUB" panose="020B0900000000000000" pitchFamily="50" charset="-128"/>
              </a:rPr>
              <a:t>バーコード</a:t>
            </a:r>
          </a:p>
        </p:txBody>
      </p:sp>
      <p:sp>
        <p:nvSpPr>
          <p:cNvPr id="14" name="テキスト ボックス 13">
            <a:extLst>
              <a:ext uri="{FF2B5EF4-FFF2-40B4-BE49-F238E27FC236}">
                <a16:creationId xmlns:a16="http://schemas.microsoft.com/office/drawing/2014/main" id="{5959510B-F9A0-FA8C-BC86-F6AFE0B310DD}"/>
              </a:ext>
            </a:extLst>
          </p:cNvPr>
          <p:cNvSpPr txBox="1"/>
          <p:nvPr/>
        </p:nvSpPr>
        <p:spPr>
          <a:xfrm>
            <a:off x="5962106" y="763456"/>
            <a:ext cx="1959028" cy="461665"/>
          </a:xfrm>
          <a:prstGeom prst="rect">
            <a:avLst/>
          </a:prstGeom>
          <a:noFill/>
        </p:spPr>
        <p:txBody>
          <a:bodyPr wrap="square" rtlCol="0">
            <a:spAutoFit/>
          </a:bodyPr>
          <a:lstStyle/>
          <a:p>
            <a:r>
              <a:rPr lang="ja-JP" altLang="en-US" sz="2400" dirty="0">
                <a:latin typeface="HGS創英角ｺﾞｼｯｸUB" panose="020B0900000000000000" pitchFamily="50" charset="-128"/>
                <a:ea typeface="HGS創英角ｺﾞｼｯｸUB" panose="020B0900000000000000" pitchFamily="50" charset="-128"/>
              </a:rPr>
              <a:t>ＱＲ</a:t>
            </a:r>
            <a:r>
              <a:rPr kumimoji="1" lang="ja-JP" altLang="en-US" sz="2400" dirty="0">
                <a:latin typeface="HGS創英角ｺﾞｼｯｸUB" panose="020B0900000000000000" pitchFamily="50" charset="-128"/>
                <a:ea typeface="HGS創英角ｺﾞｼｯｸUB" panose="020B0900000000000000" pitchFamily="50" charset="-128"/>
              </a:rPr>
              <a:t>コード</a:t>
            </a:r>
          </a:p>
        </p:txBody>
      </p:sp>
      <p:sp>
        <p:nvSpPr>
          <p:cNvPr id="15" name="テキスト ボックス 14">
            <a:extLst>
              <a:ext uri="{FF2B5EF4-FFF2-40B4-BE49-F238E27FC236}">
                <a16:creationId xmlns:a16="http://schemas.microsoft.com/office/drawing/2014/main" id="{9DAD1EF1-A530-DD8A-F50A-DE5BD2D2C9B7}"/>
              </a:ext>
            </a:extLst>
          </p:cNvPr>
          <p:cNvSpPr txBox="1"/>
          <p:nvPr/>
        </p:nvSpPr>
        <p:spPr>
          <a:xfrm>
            <a:off x="8733174" y="785152"/>
            <a:ext cx="2375119" cy="461665"/>
          </a:xfrm>
          <a:prstGeom prst="rect">
            <a:avLst/>
          </a:prstGeom>
          <a:noFill/>
        </p:spPr>
        <p:txBody>
          <a:bodyPr wrap="square" rtlCol="0">
            <a:spAutoFit/>
          </a:bodyPr>
          <a:lstStyle/>
          <a:p>
            <a:r>
              <a:rPr kumimoji="1" lang="ja-JP" altLang="en-US" sz="2400" dirty="0">
                <a:latin typeface="HGS創英角ｺﾞｼｯｸUB" panose="020B0900000000000000" pitchFamily="50" charset="-128"/>
                <a:ea typeface="HGS創英角ｺﾞｼｯｸUB" panose="020B0900000000000000" pitchFamily="50" charset="-128"/>
              </a:rPr>
              <a:t>ＡＲ　マーカー</a:t>
            </a:r>
          </a:p>
        </p:txBody>
      </p:sp>
      <p:sp>
        <p:nvSpPr>
          <p:cNvPr id="16" name="テキスト ボックス 15">
            <a:extLst>
              <a:ext uri="{FF2B5EF4-FFF2-40B4-BE49-F238E27FC236}">
                <a16:creationId xmlns:a16="http://schemas.microsoft.com/office/drawing/2014/main" id="{6E233D6D-FA92-900E-8AB8-89D3A8404B64}"/>
              </a:ext>
            </a:extLst>
          </p:cNvPr>
          <p:cNvSpPr txBox="1"/>
          <p:nvPr/>
        </p:nvSpPr>
        <p:spPr>
          <a:xfrm>
            <a:off x="861810" y="1621706"/>
            <a:ext cx="1568889" cy="369332"/>
          </a:xfrm>
          <a:prstGeom prst="rect">
            <a:avLst/>
          </a:prstGeom>
          <a:noFill/>
        </p:spPr>
        <p:txBody>
          <a:bodyPr wrap="square" rtlCol="0">
            <a:spAutoFit/>
          </a:bodyPr>
          <a:lstStyle/>
          <a:p>
            <a:r>
              <a:rPr lang="ja-JP" altLang="en-US" dirty="0">
                <a:latin typeface="HGS創英角ｺﾞｼｯｸUB" panose="020B0900000000000000" pitchFamily="50" charset="-128"/>
                <a:ea typeface="HGS創英角ｺﾞｼｯｸUB" panose="020B0900000000000000" pitchFamily="50" charset="-128"/>
              </a:rPr>
              <a:t>認識機器</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7" name="テキスト ボックス 16">
            <a:extLst>
              <a:ext uri="{FF2B5EF4-FFF2-40B4-BE49-F238E27FC236}">
                <a16:creationId xmlns:a16="http://schemas.microsoft.com/office/drawing/2014/main" id="{C0A1AC70-38C2-2C04-6AC0-4AD07EE1D38C}"/>
              </a:ext>
            </a:extLst>
          </p:cNvPr>
          <p:cNvSpPr txBox="1"/>
          <p:nvPr/>
        </p:nvSpPr>
        <p:spPr>
          <a:xfrm>
            <a:off x="879833" y="3049164"/>
            <a:ext cx="1568889" cy="369332"/>
          </a:xfrm>
          <a:prstGeom prst="rect">
            <a:avLst/>
          </a:prstGeom>
          <a:noFill/>
        </p:spPr>
        <p:txBody>
          <a:bodyPr wrap="square" rtlCol="0">
            <a:spAutoFit/>
          </a:bodyPr>
          <a:lstStyle/>
          <a:p>
            <a:r>
              <a:rPr kumimoji="1" lang="ja-JP" altLang="en-US" dirty="0">
                <a:latin typeface="HGS創英角ｺﾞｼｯｸUB" panose="020B0900000000000000" pitchFamily="50" charset="-128"/>
                <a:ea typeface="HGS創英角ｺﾞｼｯｸUB" panose="020B0900000000000000" pitchFamily="50" charset="-128"/>
              </a:rPr>
              <a:t>デザイン</a:t>
            </a:r>
          </a:p>
        </p:txBody>
      </p:sp>
      <p:sp>
        <p:nvSpPr>
          <p:cNvPr id="18" name="テキスト ボックス 17">
            <a:extLst>
              <a:ext uri="{FF2B5EF4-FFF2-40B4-BE49-F238E27FC236}">
                <a16:creationId xmlns:a16="http://schemas.microsoft.com/office/drawing/2014/main" id="{7D415192-DA6B-64A4-41B7-9100019F0F4F}"/>
              </a:ext>
            </a:extLst>
          </p:cNvPr>
          <p:cNvSpPr txBox="1"/>
          <p:nvPr/>
        </p:nvSpPr>
        <p:spPr>
          <a:xfrm>
            <a:off x="741361" y="4436956"/>
            <a:ext cx="1568889" cy="646331"/>
          </a:xfrm>
          <a:prstGeom prst="rect">
            <a:avLst/>
          </a:prstGeom>
          <a:noFill/>
        </p:spPr>
        <p:txBody>
          <a:bodyPr wrap="square" rtlCol="0">
            <a:spAutoFit/>
          </a:bodyPr>
          <a:lstStyle/>
          <a:p>
            <a:r>
              <a:rPr kumimoji="1" lang="ja-JP" altLang="en-US" dirty="0">
                <a:latin typeface="HGS創英角ｺﾞｼｯｸUB" panose="020B0900000000000000" pitchFamily="50" charset="-128"/>
                <a:ea typeface="HGS創英角ｺﾞｼｯｸUB" panose="020B0900000000000000" pitchFamily="50" charset="-128"/>
              </a:rPr>
              <a:t>読取り方向</a:t>
            </a:r>
            <a:endParaRPr kumimoji="1" lang="en-US" altLang="ja-JP" dirty="0">
              <a:latin typeface="HGS創英角ｺﾞｼｯｸUB" panose="020B0900000000000000" pitchFamily="50" charset="-128"/>
              <a:ea typeface="HGS創英角ｺﾞｼｯｸUB" panose="020B0900000000000000" pitchFamily="50" charset="-128"/>
            </a:endParaRPr>
          </a:p>
          <a:p>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80EBA54F-B89D-DB4D-BBB4-473114D2BF29}"/>
              </a:ext>
            </a:extLst>
          </p:cNvPr>
          <p:cNvSpPr txBox="1"/>
          <p:nvPr/>
        </p:nvSpPr>
        <p:spPr>
          <a:xfrm>
            <a:off x="861810" y="5259751"/>
            <a:ext cx="1568889" cy="923330"/>
          </a:xfrm>
          <a:prstGeom prst="rect">
            <a:avLst/>
          </a:prstGeom>
          <a:noFill/>
        </p:spPr>
        <p:txBody>
          <a:bodyPr wrap="square" rtlCol="0">
            <a:spAutoFit/>
          </a:bodyPr>
          <a:lstStyle/>
          <a:p>
            <a:r>
              <a:rPr lang="ja-JP" altLang="en-US" dirty="0">
                <a:latin typeface="HGS創英角ｺﾞｼｯｸUB" panose="020B0900000000000000" pitchFamily="50" charset="-128"/>
                <a:ea typeface="HGS創英角ｺﾞｼｯｸUB" panose="020B0900000000000000" pitchFamily="50" charset="-128"/>
              </a:rPr>
              <a:t>表示</a:t>
            </a:r>
            <a:endParaRPr lang="en-US" altLang="ja-JP" dirty="0">
              <a:latin typeface="HGS創英角ｺﾞｼｯｸUB" panose="020B0900000000000000" pitchFamily="50" charset="-128"/>
              <a:ea typeface="HGS創英角ｺﾞｼｯｸUB" panose="020B0900000000000000" pitchFamily="50" charset="-128"/>
            </a:endParaRPr>
          </a:p>
          <a:p>
            <a:r>
              <a:rPr kumimoji="1" lang="ja-JP" altLang="en-US" dirty="0">
                <a:latin typeface="HGS創英角ｺﾞｼｯｸUB" panose="020B0900000000000000" pitchFamily="50" charset="-128"/>
                <a:ea typeface="HGS創英角ｺﾞｼｯｸUB" panose="020B0900000000000000" pitchFamily="50" charset="-128"/>
              </a:rPr>
              <a:t>コンテンツ</a:t>
            </a:r>
            <a:endParaRPr kumimoji="1" lang="en-US" altLang="ja-JP" dirty="0">
              <a:latin typeface="HGS創英角ｺﾞｼｯｸUB" panose="020B0900000000000000" pitchFamily="50" charset="-128"/>
              <a:ea typeface="HGS創英角ｺﾞｼｯｸUB" panose="020B0900000000000000" pitchFamily="50" charset="-128"/>
            </a:endParaRPr>
          </a:p>
          <a:p>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5DF0AA83-2FDD-C812-0F51-A1D25B76DFF1}"/>
              </a:ext>
            </a:extLst>
          </p:cNvPr>
          <p:cNvSpPr txBox="1"/>
          <p:nvPr/>
        </p:nvSpPr>
        <p:spPr>
          <a:xfrm>
            <a:off x="2352291" y="1456601"/>
            <a:ext cx="1568889" cy="646331"/>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バーコード</a:t>
            </a:r>
            <a:endParaRPr kumimoji="1" lang="en-US" altLang="ja-JP"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リーダー</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9279DFDF-89A4-12E5-E536-E73BA93FA0DE}"/>
              </a:ext>
            </a:extLst>
          </p:cNvPr>
          <p:cNvSpPr txBox="1"/>
          <p:nvPr/>
        </p:nvSpPr>
        <p:spPr>
          <a:xfrm>
            <a:off x="5374113" y="1308956"/>
            <a:ext cx="2163712" cy="646331"/>
          </a:xfrm>
          <a:prstGeom prst="rect">
            <a:avLst/>
          </a:prstGeom>
          <a:noFill/>
        </p:spPr>
        <p:txBody>
          <a:bodyPr wrap="square" rtlCol="0">
            <a:spAutoFit/>
          </a:bodyPr>
          <a:lstStyle/>
          <a:p>
            <a:r>
              <a:rPr lang="en-US" altLang="ja-JP" b="1" dirty="0">
                <a:latin typeface="HG丸ｺﾞｼｯｸM-PRO" panose="020F0600000000000000" pitchFamily="50" charset="-128"/>
                <a:ea typeface="HG丸ｺﾞｼｯｸM-PRO" panose="020F0600000000000000" pitchFamily="50" charset="-128"/>
              </a:rPr>
              <a:t>QR</a:t>
            </a:r>
            <a:r>
              <a:rPr kumimoji="1" lang="ja-JP" altLang="en-US" b="1" dirty="0">
                <a:latin typeface="HG丸ｺﾞｼｯｸM-PRO" panose="020F0600000000000000" pitchFamily="50" charset="-128"/>
                <a:ea typeface="HG丸ｺﾞｼｯｸM-PRO" panose="020F0600000000000000" pitchFamily="50" charset="-128"/>
              </a:rPr>
              <a:t>コード</a:t>
            </a:r>
            <a:r>
              <a:rPr lang="ja-JP" altLang="en-US" b="1" dirty="0">
                <a:latin typeface="HG丸ｺﾞｼｯｸM-PRO" panose="020F0600000000000000" pitchFamily="50" charset="-128"/>
                <a:ea typeface="HG丸ｺﾞｼｯｸM-PRO" panose="020F0600000000000000" pitchFamily="50" charset="-128"/>
              </a:rPr>
              <a:t>リーダー</a:t>
            </a:r>
            <a:endParaRPr lang="en-US" altLang="ja-JP"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スマートフォン</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22" name="テキスト ボックス 21">
            <a:extLst>
              <a:ext uri="{FF2B5EF4-FFF2-40B4-BE49-F238E27FC236}">
                <a16:creationId xmlns:a16="http://schemas.microsoft.com/office/drawing/2014/main" id="{8B1E560A-54B6-C15C-8238-CC157C225C15}"/>
              </a:ext>
            </a:extLst>
          </p:cNvPr>
          <p:cNvSpPr txBox="1"/>
          <p:nvPr/>
        </p:nvSpPr>
        <p:spPr>
          <a:xfrm>
            <a:off x="8432446" y="1611384"/>
            <a:ext cx="1568889" cy="369332"/>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ＡＲカメラ</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26" name="テキスト ボックス 25">
            <a:extLst>
              <a:ext uri="{FF2B5EF4-FFF2-40B4-BE49-F238E27FC236}">
                <a16:creationId xmlns:a16="http://schemas.microsoft.com/office/drawing/2014/main" id="{498A95AC-5642-5B5E-B5D6-E1337A04C8D0}"/>
              </a:ext>
            </a:extLst>
          </p:cNvPr>
          <p:cNvSpPr txBox="1"/>
          <p:nvPr/>
        </p:nvSpPr>
        <p:spPr>
          <a:xfrm>
            <a:off x="3180839" y="4461779"/>
            <a:ext cx="1568889"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指定あり</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27" name="テキスト ボックス 26">
            <a:extLst>
              <a:ext uri="{FF2B5EF4-FFF2-40B4-BE49-F238E27FC236}">
                <a16:creationId xmlns:a16="http://schemas.microsoft.com/office/drawing/2014/main" id="{2D1CC847-D853-FF0B-2DB8-420122CD89B7}"/>
              </a:ext>
            </a:extLst>
          </p:cNvPr>
          <p:cNvSpPr txBox="1"/>
          <p:nvPr/>
        </p:nvSpPr>
        <p:spPr>
          <a:xfrm>
            <a:off x="6204388" y="4482564"/>
            <a:ext cx="1568889" cy="369332"/>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全方向可能</a:t>
            </a:r>
            <a:endParaRPr kumimoji="1" lang="en-US" altLang="ja-JP" b="1"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A1803BF2-4098-A27D-D476-44737C59723F}"/>
              </a:ext>
            </a:extLst>
          </p:cNvPr>
          <p:cNvPicPr>
            <a:picLocks noChangeAspect="1"/>
          </p:cNvPicPr>
          <p:nvPr/>
        </p:nvPicPr>
        <p:blipFill rotWithShape="1">
          <a:blip r:embed="rId4"/>
          <a:srcRect l="65885" t="39308" r="15527" b="16262"/>
          <a:stretch/>
        </p:blipFill>
        <p:spPr>
          <a:xfrm>
            <a:off x="8622021" y="2784536"/>
            <a:ext cx="1205308" cy="1405560"/>
          </a:xfrm>
          <a:prstGeom prst="rect">
            <a:avLst/>
          </a:prstGeom>
        </p:spPr>
      </p:pic>
      <p:sp>
        <p:nvSpPr>
          <p:cNvPr id="28" name="テキスト ボックス 27">
            <a:extLst>
              <a:ext uri="{FF2B5EF4-FFF2-40B4-BE49-F238E27FC236}">
                <a16:creationId xmlns:a16="http://schemas.microsoft.com/office/drawing/2014/main" id="{B9963C57-464D-8B44-7B1D-8E0CDA0BB1B9}"/>
              </a:ext>
            </a:extLst>
          </p:cNvPr>
          <p:cNvSpPr txBox="1"/>
          <p:nvPr/>
        </p:nvSpPr>
        <p:spPr>
          <a:xfrm>
            <a:off x="5867470" y="5328056"/>
            <a:ext cx="2113668" cy="646331"/>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テキスト情報のみ（数字・文字）</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29" name="テキスト ボックス 28">
            <a:extLst>
              <a:ext uri="{FF2B5EF4-FFF2-40B4-BE49-F238E27FC236}">
                <a16:creationId xmlns:a16="http://schemas.microsoft.com/office/drawing/2014/main" id="{964FF20D-D838-B594-1DF4-3BF9C49309A2}"/>
              </a:ext>
            </a:extLst>
          </p:cNvPr>
          <p:cNvSpPr txBox="1"/>
          <p:nvPr/>
        </p:nvSpPr>
        <p:spPr>
          <a:xfrm>
            <a:off x="3203906" y="5417571"/>
            <a:ext cx="1667993" cy="369332"/>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数字</a:t>
            </a:r>
            <a:r>
              <a:rPr kumimoji="1" lang="ja-JP" altLang="en-US" b="1" dirty="0">
                <a:latin typeface="HG丸ｺﾞｼｯｸM-PRO" panose="020F0600000000000000" pitchFamily="50" charset="-128"/>
                <a:ea typeface="HG丸ｺﾞｼｯｸM-PRO" panose="020F0600000000000000" pitchFamily="50" charset="-128"/>
              </a:rPr>
              <a:t>のみ</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30" name="テキスト ボックス 29">
            <a:extLst>
              <a:ext uri="{FF2B5EF4-FFF2-40B4-BE49-F238E27FC236}">
                <a16:creationId xmlns:a16="http://schemas.microsoft.com/office/drawing/2014/main" id="{549CEAC2-75D8-2656-72CB-31A5F2C15F03}"/>
              </a:ext>
            </a:extLst>
          </p:cNvPr>
          <p:cNvSpPr txBox="1"/>
          <p:nvPr/>
        </p:nvSpPr>
        <p:spPr>
          <a:xfrm>
            <a:off x="8820775" y="5317090"/>
            <a:ext cx="2113668" cy="646331"/>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数字、文字、画像、動画、</a:t>
            </a:r>
            <a:r>
              <a:rPr lang="en-US" altLang="ja-JP" b="1" dirty="0">
                <a:latin typeface="HG丸ｺﾞｼｯｸM-PRO" panose="020F0600000000000000" pitchFamily="50" charset="-128"/>
                <a:ea typeface="HG丸ｺﾞｼｯｸM-PRO" panose="020F0600000000000000" pitchFamily="50" charset="-128"/>
              </a:rPr>
              <a:t>3DCG</a:t>
            </a:r>
            <a:r>
              <a:rPr lang="ja-JP" altLang="en-US" b="1" dirty="0">
                <a:latin typeface="HG丸ｺﾞｼｯｸM-PRO" panose="020F0600000000000000" pitchFamily="50" charset="-128"/>
                <a:ea typeface="HG丸ｺﾞｼｯｸM-PRO" panose="020F0600000000000000" pitchFamily="50" charset="-128"/>
              </a:rPr>
              <a:t>など</a:t>
            </a:r>
            <a:endParaRPr kumimoji="1" lang="en-US" altLang="ja-JP" b="1" dirty="0">
              <a:latin typeface="HG丸ｺﾞｼｯｸM-PRO" panose="020F0600000000000000" pitchFamily="50" charset="-128"/>
              <a:ea typeface="HG丸ｺﾞｼｯｸM-PRO" panose="020F0600000000000000" pitchFamily="50" charset="-128"/>
            </a:endParaRPr>
          </a:p>
        </p:txBody>
      </p:sp>
      <p:pic>
        <p:nvPicPr>
          <p:cNvPr id="31" name="図 30">
            <a:extLst>
              <a:ext uri="{FF2B5EF4-FFF2-40B4-BE49-F238E27FC236}">
                <a16:creationId xmlns:a16="http://schemas.microsoft.com/office/drawing/2014/main" id="{8D0B402F-0B69-F041-327C-C0E18987B13C}"/>
              </a:ext>
            </a:extLst>
          </p:cNvPr>
          <p:cNvPicPr>
            <a:picLocks noChangeAspect="1"/>
          </p:cNvPicPr>
          <p:nvPr/>
        </p:nvPicPr>
        <p:blipFill rotWithShape="1">
          <a:blip r:embed="rId4"/>
          <a:srcRect l="46109" t="47234" r="37156" b="19963"/>
          <a:stretch/>
        </p:blipFill>
        <p:spPr>
          <a:xfrm>
            <a:off x="6056268" y="2945659"/>
            <a:ext cx="1262269" cy="1207117"/>
          </a:xfrm>
          <a:prstGeom prst="rect">
            <a:avLst/>
          </a:prstGeom>
        </p:spPr>
      </p:pic>
      <p:sp>
        <p:nvSpPr>
          <p:cNvPr id="2" name="正方形/長方形 1">
            <a:extLst>
              <a:ext uri="{FF2B5EF4-FFF2-40B4-BE49-F238E27FC236}">
                <a16:creationId xmlns:a16="http://schemas.microsoft.com/office/drawing/2014/main" id="{5473D784-5FCD-ED6D-B650-F5D6679CBBF8}"/>
              </a:ext>
            </a:extLst>
          </p:cNvPr>
          <p:cNvSpPr/>
          <p:nvPr/>
        </p:nvSpPr>
        <p:spPr>
          <a:xfrm>
            <a:off x="2458875" y="2745668"/>
            <a:ext cx="2561322" cy="1375244"/>
          </a:xfrm>
          <a:prstGeom prst="rect">
            <a:avLst/>
          </a:prstGeom>
          <a:solidFill>
            <a:schemeClr val="bg1">
              <a:alpha val="85000"/>
            </a:schemeClr>
          </a:solidFill>
        </p:spPr>
        <p:txBody>
          <a:bodyPr wrap="square" lIns="91440" tIns="45720" rIns="91440" bIns="4572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8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rPr>
              <a:t>バーコード</a:t>
            </a:r>
          </a:p>
        </p:txBody>
      </p:sp>
      <p:sp>
        <p:nvSpPr>
          <p:cNvPr id="7" name="正方形/長方形 6">
            <a:extLst>
              <a:ext uri="{FF2B5EF4-FFF2-40B4-BE49-F238E27FC236}">
                <a16:creationId xmlns:a16="http://schemas.microsoft.com/office/drawing/2014/main" id="{E7E75B13-4252-1901-C18F-19BBEF57B807}"/>
              </a:ext>
            </a:extLst>
          </p:cNvPr>
          <p:cNvSpPr/>
          <p:nvPr/>
        </p:nvSpPr>
        <p:spPr>
          <a:xfrm>
            <a:off x="8332484" y="2782461"/>
            <a:ext cx="1749993" cy="1616578"/>
          </a:xfrm>
          <a:prstGeom prst="rect">
            <a:avLst/>
          </a:prstGeom>
          <a:solidFill>
            <a:schemeClr val="bg1">
              <a:alpha val="57000"/>
            </a:schemeClr>
          </a:solidFill>
        </p:spPr>
        <p:txBody>
          <a:bodyPr wrap="square" lIns="91440" tIns="45720" rIns="91440" bIns="4572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48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rPr>
              <a:t>AR</a:t>
            </a:r>
            <a:endParaRPr lang="ja-JP" altLang="en-US" sz="48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
        <p:nvSpPr>
          <p:cNvPr id="6" name="正方形/長方形 5">
            <a:extLst>
              <a:ext uri="{FF2B5EF4-FFF2-40B4-BE49-F238E27FC236}">
                <a16:creationId xmlns:a16="http://schemas.microsoft.com/office/drawing/2014/main" id="{53828709-BDDC-8C90-94AA-0596ECBC35B1}"/>
              </a:ext>
            </a:extLst>
          </p:cNvPr>
          <p:cNvSpPr/>
          <p:nvPr/>
        </p:nvSpPr>
        <p:spPr>
          <a:xfrm>
            <a:off x="5836384" y="2769892"/>
            <a:ext cx="1659440" cy="1587285"/>
          </a:xfrm>
          <a:prstGeom prst="rect">
            <a:avLst/>
          </a:prstGeom>
          <a:solidFill>
            <a:schemeClr val="bg1">
              <a:alpha val="0"/>
            </a:schemeClr>
          </a:solidFill>
        </p:spPr>
        <p:txBody>
          <a:bodyPr wrap="square" lIns="91440" tIns="45720" rIns="91440" bIns="4572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48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rPr>
              <a:t>QR</a:t>
            </a:r>
            <a:endParaRPr lang="ja-JP" altLang="en-US" sz="48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
        <p:nvSpPr>
          <p:cNvPr id="34" name="テキスト ボックス 33">
            <a:extLst>
              <a:ext uri="{FF2B5EF4-FFF2-40B4-BE49-F238E27FC236}">
                <a16:creationId xmlns:a16="http://schemas.microsoft.com/office/drawing/2014/main" id="{E4BE89AF-6E95-CC9E-735E-4CD6921A61D6}"/>
              </a:ext>
            </a:extLst>
          </p:cNvPr>
          <p:cNvSpPr txBox="1"/>
          <p:nvPr/>
        </p:nvSpPr>
        <p:spPr>
          <a:xfrm>
            <a:off x="2344252" y="2405176"/>
            <a:ext cx="2868970" cy="584775"/>
          </a:xfrm>
          <a:prstGeom prst="rect">
            <a:avLst/>
          </a:prstGeom>
          <a:noFill/>
        </p:spPr>
        <p:txBody>
          <a:bodyPr wrap="square" rtlCol="0">
            <a:spAutoFit/>
          </a:bodyPr>
          <a:lstStyle/>
          <a:p>
            <a:r>
              <a:rPr lang="ja-JP" altLang="en-US" sz="1600" b="1" dirty="0">
                <a:latin typeface="HG丸ｺﾞｼｯｸM-PRO" panose="020F0600000000000000" pitchFamily="50" charset="-128"/>
                <a:ea typeface="HG丸ｺﾞｼｯｸM-PRO" panose="020F0600000000000000" pitchFamily="50" charset="-128"/>
              </a:rPr>
              <a:t>太さ・間隔が異なる白黒棒線組み合わせ</a:t>
            </a:r>
            <a:endParaRPr kumimoji="1" lang="en-US" altLang="ja-JP" sz="1600" b="1" dirty="0">
              <a:latin typeface="HG丸ｺﾞｼｯｸM-PRO" panose="020F0600000000000000" pitchFamily="50" charset="-128"/>
              <a:ea typeface="HG丸ｺﾞｼｯｸM-PRO" panose="020F0600000000000000" pitchFamily="50" charset="-128"/>
            </a:endParaRPr>
          </a:p>
        </p:txBody>
      </p:sp>
      <p:sp>
        <p:nvSpPr>
          <p:cNvPr id="35" name="テキスト ボックス 34">
            <a:extLst>
              <a:ext uri="{FF2B5EF4-FFF2-40B4-BE49-F238E27FC236}">
                <a16:creationId xmlns:a16="http://schemas.microsoft.com/office/drawing/2014/main" id="{4BCF0325-9A1D-5C9A-4091-A0FF25CA9A10}"/>
              </a:ext>
            </a:extLst>
          </p:cNvPr>
          <p:cNvSpPr txBox="1"/>
          <p:nvPr/>
        </p:nvSpPr>
        <p:spPr>
          <a:xfrm>
            <a:off x="5266965" y="2355696"/>
            <a:ext cx="3105956" cy="584775"/>
          </a:xfrm>
          <a:prstGeom prst="rect">
            <a:avLst/>
          </a:prstGeom>
          <a:noFill/>
        </p:spPr>
        <p:txBody>
          <a:bodyPr wrap="square" rtlCol="0">
            <a:spAutoFit/>
          </a:bodyPr>
          <a:lstStyle/>
          <a:p>
            <a:r>
              <a:rPr kumimoji="1" lang="ja-JP" altLang="en-US" sz="1600" b="1" dirty="0">
                <a:latin typeface="HG丸ｺﾞｼｯｸM-PRO" panose="020F0600000000000000" pitchFamily="50" charset="-128"/>
                <a:ea typeface="HG丸ｺﾞｼｯｸM-PRO" panose="020F0600000000000000" pitchFamily="50" charset="-128"/>
              </a:rPr>
              <a:t>・正方形・三隅四角マーク</a:t>
            </a:r>
            <a:endParaRPr kumimoji="1" lang="en-US" altLang="ja-JP" sz="1600" b="1" dirty="0">
              <a:latin typeface="HG丸ｺﾞｼｯｸM-PRO" panose="020F0600000000000000" pitchFamily="50" charset="-128"/>
              <a:ea typeface="HG丸ｺﾞｼｯｸM-PRO" panose="020F0600000000000000" pitchFamily="50" charset="-128"/>
            </a:endParaRPr>
          </a:p>
          <a:p>
            <a:r>
              <a:rPr lang="ja-JP" altLang="en-US" sz="1600" b="1" dirty="0">
                <a:latin typeface="HG丸ｺﾞｼｯｸM-PRO" panose="020F0600000000000000" pitchFamily="50" charset="-128"/>
                <a:ea typeface="HG丸ｺﾞｼｯｸM-PRO" panose="020F0600000000000000" pitchFamily="50" charset="-128"/>
              </a:rPr>
              <a:t>・白黒ドットパターン（条件）</a:t>
            </a:r>
            <a:endParaRPr kumimoji="1" lang="en-US" altLang="ja-JP" sz="1600" b="1" dirty="0">
              <a:latin typeface="HG丸ｺﾞｼｯｸM-PRO" panose="020F0600000000000000" pitchFamily="50" charset="-128"/>
              <a:ea typeface="HG丸ｺﾞｼｯｸM-PRO" panose="020F0600000000000000" pitchFamily="50" charset="-128"/>
            </a:endParaRPr>
          </a:p>
        </p:txBody>
      </p:sp>
      <p:sp>
        <p:nvSpPr>
          <p:cNvPr id="36" name="テキスト ボックス 35">
            <a:extLst>
              <a:ext uri="{FF2B5EF4-FFF2-40B4-BE49-F238E27FC236}">
                <a16:creationId xmlns:a16="http://schemas.microsoft.com/office/drawing/2014/main" id="{A8D537B5-0A30-70D5-D8B7-3B4FA901B1FE}"/>
              </a:ext>
            </a:extLst>
          </p:cNvPr>
          <p:cNvSpPr txBox="1"/>
          <p:nvPr/>
        </p:nvSpPr>
        <p:spPr>
          <a:xfrm>
            <a:off x="8361692" y="2428658"/>
            <a:ext cx="3118084" cy="338554"/>
          </a:xfrm>
          <a:prstGeom prst="rect">
            <a:avLst/>
          </a:prstGeom>
          <a:noFill/>
        </p:spPr>
        <p:txBody>
          <a:bodyPr wrap="square" rtlCol="0">
            <a:spAutoFit/>
          </a:bodyPr>
          <a:lstStyle/>
          <a:p>
            <a:r>
              <a:rPr kumimoji="1" lang="ja-JP" altLang="en-US" sz="1600" b="1" dirty="0">
                <a:latin typeface="HG丸ｺﾞｼｯｸM-PRO" panose="020F0600000000000000" pitchFamily="50" charset="-128"/>
                <a:ea typeface="HG丸ｺﾞｼｯｸM-PRO" panose="020F0600000000000000" pitchFamily="50" charset="-128"/>
              </a:rPr>
              <a:t>・自由（イラスト、写真など）</a:t>
            </a:r>
            <a:endParaRPr kumimoji="1" lang="en-US" altLang="ja-JP" sz="1600" b="1" dirty="0">
              <a:latin typeface="HG丸ｺﾞｼｯｸM-PRO" panose="020F0600000000000000" pitchFamily="50" charset="-128"/>
              <a:ea typeface="HG丸ｺﾞｼｯｸM-PRO" panose="020F0600000000000000" pitchFamily="50" charset="-128"/>
            </a:endParaRPr>
          </a:p>
        </p:txBody>
      </p:sp>
      <p:sp>
        <p:nvSpPr>
          <p:cNvPr id="37" name="テキスト ボックス 36">
            <a:extLst>
              <a:ext uri="{FF2B5EF4-FFF2-40B4-BE49-F238E27FC236}">
                <a16:creationId xmlns:a16="http://schemas.microsoft.com/office/drawing/2014/main" id="{C9E11BEB-27CB-498E-23F2-753910BF838E}"/>
              </a:ext>
            </a:extLst>
          </p:cNvPr>
          <p:cNvSpPr txBox="1"/>
          <p:nvPr/>
        </p:nvSpPr>
        <p:spPr>
          <a:xfrm>
            <a:off x="9676495" y="2832924"/>
            <a:ext cx="2020407" cy="338554"/>
          </a:xfrm>
          <a:prstGeom prst="rect">
            <a:avLst/>
          </a:prstGeom>
          <a:noFill/>
        </p:spPr>
        <p:txBody>
          <a:bodyPr wrap="square" rtlCol="0">
            <a:spAutoFit/>
          </a:bodyPr>
          <a:lstStyle/>
          <a:p>
            <a:r>
              <a:rPr kumimoji="1" lang="ja-JP" altLang="en-US" sz="1600" b="1" dirty="0">
                <a:latin typeface="HG丸ｺﾞｼｯｸM-PRO" panose="020F0600000000000000" pitchFamily="50" charset="-128"/>
                <a:ea typeface="HG丸ｺﾞｼｯｸM-PRO" panose="020F0600000000000000" pitchFamily="50" charset="-128"/>
              </a:rPr>
              <a:t>（一部条件あり）</a:t>
            </a:r>
            <a:endParaRPr kumimoji="1" lang="en-US" altLang="ja-JP" sz="1600" b="1" dirty="0">
              <a:latin typeface="HG丸ｺﾞｼｯｸM-PRO" panose="020F0600000000000000" pitchFamily="50" charset="-128"/>
              <a:ea typeface="HG丸ｺﾞｼｯｸM-PRO" panose="020F0600000000000000" pitchFamily="50" charset="-128"/>
            </a:endParaRPr>
          </a:p>
        </p:txBody>
      </p:sp>
      <p:sp>
        <p:nvSpPr>
          <p:cNvPr id="38" name="テキスト ボックス 37">
            <a:extLst>
              <a:ext uri="{FF2B5EF4-FFF2-40B4-BE49-F238E27FC236}">
                <a16:creationId xmlns:a16="http://schemas.microsoft.com/office/drawing/2014/main" id="{83049726-3374-5DB6-C2FB-E27D5C1B1624}"/>
              </a:ext>
            </a:extLst>
          </p:cNvPr>
          <p:cNvSpPr txBox="1"/>
          <p:nvPr/>
        </p:nvSpPr>
        <p:spPr>
          <a:xfrm>
            <a:off x="9275109" y="4497519"/>
            <a:ext cx="1568889" cy="369332"/>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全方向可能</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39" name="テキスト ボックス 67">
            <a:extLst>
              <a:ext uri="{FF2B5EF4-FFF2-40B4-BE49-F238E27FC236}">
                <a16:creationId xmlns:a16="http://schemas.microsoft.com/office/drawing/2014/main" id="{57685DD1-785D-5706-07F3-ECFF2AAF0160}"/>
              </a:ext>
            </a:extLst>
          </p:cNvPr>
          <p:cNvSpPr txBox="1"/>
          <p:nvPr/>
        </p:nvSpPr>
        <p:spPr>
          <a:xfrm>
            <a:off x="741361" y="6241523"/>
            <a:ext cx="10780128" cy="52322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solidFill>
                  <a:schemeClr val="bg1"/>
                </a:solidFill>
              </a:rPr>
              <a:t>他と比べ</a:t>
            </a:r>
            <a:r>
              <a:rPr kumimoji="1" lang="en-US" altLang="ja-JP" sz="2800" b="1" dirty="0">
                <a:solidFill>
                  <a:schemeClr val="bg1"/>
                </a:solidFill>
              </a:rPr>
              <a:t>AR</a:t>
            </a:r>
            <a:r>
              <a:rPr kumimoji="1" lang="ja-JP" altLang="en-US" sz="2800" b="1" dirty="0">
                <a:solidFill>
                  <a:schemeClr val="bg1"/>
                </a:solidFill>
              </a:rPr>
              <a:t>は表示させられる情報が多種類あり</a:t>
            </a:r>
          </a:p>
        </p:txBody>
      </p:sp>
      <p:grpSp>
        <p:nvGrpSpPr>
          <p:cNvPr id="23" name="グループ化 22">
            <a:extLst>
              <a:ext uri="{FF2B5EF4-FFF2-40B4-BE49-F238E27FC236}">
                <a16:creationId xmlns:a16="http://schemas.microsoft.com/office/drawing/2014/main" id="{D957DD28-99E4-A240-2E04-E4F3AB126B22}"/>
              </a:ext>
            </a:extLst>
          </p:cNvPr>
          <p:cNvGrpSpPr/>
          <p:nvPr/>
        </p:nvGrpSpPr>
        <p:grpSpPr>
          <a:xfrm>
            <a:off x="2299975" y="739552"/>
            <a:ext cx="6132831" cy="495771"/>
            <a:chOff x="2289342" y="728919"/>
            <a:chExt cx="6132831" cy="495771"/>
          </a:xfrm>
        </p:grpSpPr>
        <p:sp>
          <p:nvSpPr>
            <p:cNvPr id="5" name="正方形/長方形 4">
              <a:extLst>
                <a:ext uri="{FF2B5EF4-FFF2-40B4-BE49-F238E27FC236}">
                  <a16:creationId xmlns:a16="http://schemas.microsoft.com/office/drawing/2014/main" id="{B94CEC98-8346-34F2-C986-BAB97A917E6F}"/>
                </a:ext>
              </a:extLst>
            </p:cNvPr>
            <p:cNvSpPr/>
            <p:nvPr/>
          </p:nvSpPr>
          <p:spPr>
            <a:xfrm>
              <a:off x="2289342" y="728919"/>
              <a:ext cx="3061785" cy="495771"/>
            </a:xfrm>
            <a:prstGeom prst="rect">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CE00028-4A08-0E16-F27E-91695FA7D26A}"/>
                </a:ext>
              </a:extLst>
            </p:cNvPr>
            <p:cNvSpPr/>
            <p:nvPr/>
          </p:nvSpPr>
          <p:spPr>
            <a:xfrm>
              <a:off x="5360388" y="728919"/>
              <a:ext cx="3061785" cy="495771"/>
            </a:xfrm>
            <a:prstGeom prst="rect">
              <a:avLst/>
            </a:prstGeom>
            <a:solidFill>
              <a:schemeClr val="accent6">
                <a:lumMod val="40000"/>
                <a:lumOff val="60000"/>
                <a:alpha val="19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正方形/長方形 23">
            <a:extLst>
              <a:ext uri="{FF2B5EF4-FFF2-40B4-BE49-F238E27FC236}">
                <a16:creationId xmlns:a16="http://schemas.microsoft.com/office/drawing/2014/main" id="{BE9B19B3-F5FC-E441-49F5-D6E35E55FDA2}"/>
              </a:ext>
            </a:extLst>
          </p:cNvPr>
          <p:cNvSpPr/>
          <p:nvPr/>
        </p:nvSpPr>
        <p:spPr>
          <a:xfrm>
            <a:off x="2299975" y="753254"/>
            <a:ext cx="3087722" cy="537654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7FA5D30A-8E4A-79B3-6BCB-10AEFB2B86F0}"/>
              </a:ext>
            </a:extLst>
          </p:cNvPr>
          <p:cNvSpPr/>
          <p:nvPr/>
        </p:nvSpPr>
        <p:spPr>
          <a:xfrm>
            <a:off x="8453097" y="746748"/>
            <a:ext cx="3068392" cy="539089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77E61CBE-4047-4F98-A0E2-5DF94F68AE78}"/>
              </a:ext>
            </a:extLst>
          </p:cNvPr>
          <p:cNvSpPr/>
          <p:nvPr/>
        </p:nvSpPr>
        <p:spPr>
          <a:xfrm>
            <a:off x="5380235" y="743417"/>
            <a:ext cx="3068392" cy="539089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EC57636-05A0-CFD2-CBD5-AC762BBD8A12}"/>
              </a:ext>
            </a:extLst>
          </p:cNvPr>
          <p:cNvSpPr/>
          <p:nvPr/>
        </p:nvSpPr>
        <p:spPr>
          <a:xfrm>
            <a:off x="741361" y="1235395"/>
            <a:ext cx="1558614" cy="1128872"/>
          </a:xfrm>
          <a:prstGeom prst="rect">
            <a:avLst/>
          </a:prstGeom>
          <a:solidFill>
            <a:srgbClr val="7030A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50D10DC-6C76-495D-880D-FD122BD6182E}"/>
              </a:ext>
            </a:extLst>
          </p:cNvPr>
          <p:cNvSpPr/>
          <p:nvPr/>
        </p:nvSpPr>
        <p:spPr>
          <a:xfrm>
            <a:off x="741361" y="2365704"/>
            <a:ext cx="1558614" cy="1847316"/>
          </a:xfrm>
          <a:prstGeom prst="rect">
            <a:avLst/>
          </a:prstGeom>
          <a:solidFill>
            <a:srgbClr val="FFCCCC">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498E74-3DAF-2DD1-B4E3-13DC90D57238}"/>
              </a:ext>
            </a:extLst>
          </p:cNvPr>
          <p:cNvSpPr/>
          <p:nvPr/>
        </p:nvSpPr>
        <p:spPr>
          <a:xfrm>
            <a:off x="751026" y="4226507"/>
            <a:ext cx="1558614" cy="916726"/>
          </a:xfrm>
          <a:prstGeom prst="rect">
            <a:avLst/>
          </a:prstGeom>
          <a:solidFill>
            <a:srgbClr val="91DE82">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3E762C7-3FF5-1FC6-C78B-9A834A652E6C}"/>
              </a:ext>
            </a:extLst>
          </p:cNvPr>
          <p:cNvSpPr/>
          <p:nvPr/>
        </p:nvSpPr>
        <p:spPr>
          <a:xfrm>
            <a:off x="751026" y="5141728"/>
            <a:ext cx="1558614" cy="995131"/>
          </a:xfrm>
          <a:prstGeom prst="rect">
            <a:avLst/>
          </a:prstGeom>
          <a:solidFill>
            <a:srgbClr val="FFCC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4C749CC-2F61-1AED-F814-9B47CAEDFFF3}"/>
              </a:ext>
            </a:extLst>
          </p:cNvPr>
          <p:cNvSpPr/>
          <p:nvPr/>
        </p:nvSpPr>
        <p:spPr>
          <a:xfrm>
            <a:off x="2303220" y="5149601"/>
            <a:ext cx="6120834" cy="9769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4FEC9C4-4603-8C56-3104-F7DBEEFCB34D}"/>
              </a:ext>
            </a:extLst>
          </p:cNvPr>
          <p:cNvSpPr/>
          <p:nvPr/>
        </p:nvSpPr>
        <p:spPr>
          <a:xfrm>
            <a:off x="8452995" y="5160229"/>
            <a:ext cx="3047330" cy="965997"/>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33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 grpId="0" animBg="1"/>
      <p:bldP spid="3" grpId="1"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動作表示">
            <a:extLst>
              <a:ext uri="{FF2B5EF4-FFF2-40B4-BE49-F238E27FC236}">
                <a16:creationId xmlns:a16="http://schemas.microsoft.com/office/drawing/2014/main" id="{A1FA3FCE-DED9-9EE6-2A20-830A1DD5F80B}"/>
              </a:ext>
            </a:extLst>
          </p:cNvPr>
          <p:cNvSpPr txBox="1"/>
          <p:nvPr/>
        </p:nvSpPr>
        <p:spPr>
          <a:xfrm>
            <a:off x="4910303" y="5211155"/>
            <a:ext cx="2492990"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t>作業者組付け作業開始</a:t>
            </a:r>
            <a:endParaRPr lang="en-US" altLang="ja-JP" sz="1800" b="1" dirty="0"/>
          </a:p>
        </p:txBody>
      </p:sp>
      <p:pic>
        <p:nvPicPr>
          <p:cNvPr id="142" name="図 141">
            <a:extLst>
              <a:ext uri="{FF2B5EF4-FFF2-40B4-BE49-F238E27FC236}">
                <a16:creationId xmlns:a16="http://schemas.microsoft.com/office/drawing/2014/main" id="{087A933F-12AE-46E6-A190-883B02030D71}"/>
              </a:ext>
            </a:extLst>
          </p:cNvPr>
          <p:cNvPicPr>
            <a:picLocks noChangeAspect="1"/>
          </p:cNvPicPr>
          <p:nvPr/>
        </p:nvPicPr>
        <p:blipFill rotWithShape="1">
          <a:blip r:embed="rId3"/>
          <a:srcRect l="13210" t="22206" r="83367" b="73024"/>
          <a:stretch/>
        </p:blipFill>
        <p:spPr>
          <a:xfrm>
            <a:off x="1318286" y="2372681"/>
            <a:ext cx="260716" cy="244791"/>
          </a:xfrm>
          <a:prstGeom prst="rect">
            <a:avLst/>
          </a:prstGeom>
        </p:spPr>
      </p:pic>
      <p:cxnSp>
        <p:nvCxnSpPr>
          <p:cNvPr id="144" name="直線矢印コネクタ 143">
            <a:extLst>
              <a:ext uri="{FF2B5EF4-FFF2-40B4-BE49-F238E27FC236}">
                <a16:creationId xmlns:a16="http://schemas.microsoft.com/office/drawing/2014/main" id="{4DC30268-8D3E-C387-6A3C-F0A7971CDC9E}"/>
              </a:ext>
            </a:extLst>
          </p:cNvPr>
          <p:cNvCxnSpPr>
            <a:cxnSpLocks/>
          </p:cNvCxnSpPr>
          <p:nvPr/>
        </p:nvCxnSpPr>
        <p:spPr>
          <a:xfrm flipH="1">
            <a:off x="989260" y="2640372"/>
            <a:ext cx="497725" cy="737485"/>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4C353EBF-7004-E9E0-2243-1C918CD50E9F}"/>
              </a:ext>
            </a:extLst>
          </p:cNvPr>
          <p:cNvCxnSpPr>
            <a:cxnSpLocks/>
          </p:cNvCxnSpPr>
          <p:nvPr/>
        </p:nvCxnSpPr>
        <p:spPr>
          <a:xfrm>
            <a:off x="1579002" y="2571671"/>
            <a:ext cx="1269082" cy="1004280"/>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79" name="ｶﾒﾗ">
            <a:extLst>
              <a:ext uri="{FF2B5EF4-FFF2-40B4-BE49-F238E27FC236}">
                <a16:creationId xmlns:a16="http://schemas.microsoft.com/office/drawing/2014/main" id="{F9794462-8CEB-5102-1C30-DC41F186B073}"/>
              </a:ext>
            </a:extLst>
          </p:cNvPr>
          <p:cNvSpPr txBox="1"/>
          <p:nvPr/>
        </p:nvSpPr>
        <p:spPr>
          <a:xfrm>
            <a:off x="603846" y="2268450"/>
            <a:ext cx="713015" cy="375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b="1" dirty="0"/>
              <a:t>カメラ</a:t>
            </a:r>
          </a:p>
        </p:txBody>
      </p:sp>
      <p:sp>
        <p:nvSpPr>
          <p:cNvPr id="3" name="テキスト ボックス 152">
            <a:extLst>
              <a:ext uri="{FF2B5EF4-FFF2-40B4-BE49-F238E27FC236}">
                <a16:creationId xmlns:a16="http://schemas.microsoft.com/office/drawing/2014/main" id="{9DF47EB9-2123-5B06-078D-B3DE8D60553E}"/>
              </a:ext>
            </a:extLst>
          </p:cNvPr>
          <p:cNvSpPr txBox="1"/>
          <p:nvPr/>
        </p:nvSpPr>
        <p:spPr>
          <a:xfrm>
            <a:off x="708849" y="3635180"/>
            <a:ext cx="678391"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b="1"/>
              <a:t>艤装ﾗｲﾝ</a:t>
            </a:r>
            <a:endParaRPr kumimoji="1" lang="ja-JP" altLang="en-US" sz="1100" b="1"/>
          </a:p>
        </p:txBody>
      </p:sp>
      <p:pic>
        <p:nvPicPr>
          <p:cNvPr id="8" name="図 7">
            <a:extLst>
              <a:ext uri="{FF2B5EF4-FFF2-40B4-BE49-F238E27FC236}">
                <a16:creationId xmlns:a16="http://schemas.microsoft.com/office/drawing/2014/main" id="{2F072FEE-70CD-7500-2779-27F1B3760ACA}"/>
              </a:ext>
            </a:extLst>
          </p:cNvPr>
          <p:cNvPicPr>
            <a:picLocks noChangeAspect="1"/>
          </p:cNvPicPr>
          <p:nvPr/>
        </p:nvPicPr>
        <p:blipFill rotWithShape="1">
          <a:blip r:embed="rId3"/>
          <a:srcRect l="13210" t="22206" r="83367" b="73024"/>
          <a:stretch/>
        </p:blipFill>
        <p:spPr>
          <a:xfrm>
            <a:off x="2944014" y="2371594"/>
            <a:ext cx="260716" cy="244791"/>
          </a:xfrm>
          <a:prstGeom prst="rect">
            <a:avLst/>
          </a:prstGeom>
        </p:spPr>
      </p:pic>
      <p:cxnSp>
        <p:nvCxnSpPr>
          <p:cNvPr id="12" name="直線矢印コネクタ 11">
            <a:extLst>
              <a:ext uri="{FF2B5EF4-FFF2-40B4-BE49-F238E27FC236}">
                <a16:creationId xmlns:a16="http://schemas.microsoft.com/office/drawing/2014/main" id="{A8202028-24DB-8E80-FED6-269358DB39A0}"/>
              </a:ext>
            </a:extLst>
          </p:cNvPr>
          <p:cNvCxnSpPr>
            <a:cxnSpLocks/>
          </p:cNvCxnSpPr>
          <p:nvPr/>
        </p:nvCxnSpPr>
        <p:spPr>
          <a:xfrm flipH="1">
            <a:off x="2614988" y="2639285"/>
            <a:ext cx="497725" cy="737485"/>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36CCFEE5-D98D-35DD-B5B2-0DCD8119044B}"/>
              </a:ext>
            </a:extLst>
          </p:cNvPr>
          <p:cNvCxnSpPr>
            <a:cxnSpLocks/>
          </p:cNvCxnSpPr>
          <p:nvPr/>
        </p:nvCxnSpPr>
        <p:spPr>
          <a:xfrm>
            <a:off x="3204730" y="2570584"/>
            <a:ext cx="1269082" cy="1004280"/>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27F5A071-AF5B-9AD8-C48F-8AC8B7A0EE7A}"/>
              </a:ext>
            </a:extLst>
          </p:cNvPr>
          <p:cNvPicPr>
            <a:picLocks noChangeAspect="1"/>
          </p:cNvPicPr>
          <p:nvPr/>
        </p:nvPicPr>
        <p:blipFill rotWithShape="1">
          <a:blip r:embed="rId3"/>
          <a:srcRect l="13210" t="22206" r="83367" b="73024"/>
          <a:stretch/>
        </p:blipFill>
        <p:spPr>
          <a:xfrm>
            <a:off x="4569187" y="2392715"/>
            <a:ext cx="260716" cy="244791"/>
          </a:xfrm>
          <a:prstGeom prst="rect">
            <a:avLst/>
          </a:prstGeom>
        </p:spPr>
      </p:pic>
      <p:cxnSp>
        <p:nvCxnSpPr>
          <p:cNvPr id="17" name="直線矢印コネクタ 16">
            <a:extLst>
              <a:ext uri="{FF2B5EF4-FFF2-40B4-BE49-F238E27FC236}">
                <a16:creationId xmlns:a16="http://schemas.microsoft.com/office/drawing/2014/main" id="{E9632BF2-4549-FF26-DE17-A51381B26A61}"/>
              </a:ext>
            </a:extLst>
          </p:cNvPr>
          <p:cNvCxnSpPr>
            <a:cxnSpLocks/>
          </p:cNvCxnSpPr>
          <p:nvPr/>
        </p:nvCxnSpPr>
        <p:spPr>
          <a:xfrm flipH="1">
            <a:off x="4240161" y="2660406"/>
            <a:ext cx="497725" cy="737485"/>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55CE12E-2C61-C6E2-7316-5ACEB27F8B0E}"/>
              </a:ext>
            </a:extLst>
          </p:cNvPr>
          <p:cNvCxnSpPr>
            <a:cxnSpLocks/>
          </p:cNvCxnSpPr>
          <p:nvPr/>
        </p:nvCxnSpPr>
        <p:spPr>
          <a:xfrm>
            <a:off x="4829903" y="2591705"/>
            <a:ext cx="1269082" cy="1004280"/>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E425036E-801E-8F50-71D2-5BEACE5ED215}"/>
              </a:ext>
            </a:extLst>
          </p:cNvPr>
          <p:cNvPicPr>
            <a:picLocks noChangeAspect="1"/>
          </p:cNvPicPr>
          <p:nvPr/>
        </p:nvPicPr>
        <p:blipFill rotWithShape="1">
          <a:blip r:embed="rId3"/>
          <a:srcRect l="13210" t="22206" r="83367" b="73024"/>
          <a:stretch/>
        </p:blipFill>
        <p:spPr>
          <a:xfrm>
            <a:off x="6156799" y="2374097"/>
            <a:ext cx="260716" cy="244791"/>
          </a:xfrm>
          <a:prstGeom prst="rect">
            <a:avLst/>
          </a:prstGeom>
        </p:spPr>
      </p:pic>
      <p:cxnSp>
        <p:nvCxnSpPr>
          <p:cNvPr id="22" name="直線矢印コネクタ 21">
            <a:extLst>
              <a:ext uri="{FF2B5EF4-FFF2-40B4-BE49-F238E27FC236}">
                <a16:creationId xmlns:a16="http://schemas.microsoft.com/office/drawing/2014/main" id="{9C754D6E-DB70-0882-97F2-9273FEBE35CB}"/>
              </a:ext>
            </a:extLst>
          </p:cNvPr>
          <p:cNvCxnSpPr>
            <a:cxnSpLocks/>
          </p:cNvCxnSpPr>
          <p:nvPr/>
        </p:nvCxnSpPr>
        <p:spPr>
          <a:xfrm flipH="1">
            <a:off x="5827773" y="2641788"/>
            <a:ext cx="497725" cy="737485"/>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853053D7-68EB-1141-8BA2-F8818326C335}"/>
              </a:ext>
            </a:extLst>
          </p:cNvPr>
          <p:cNvCxnSpPr>
            <a:cxnSpLocks/>
          </p:cNvCxnSpPr>
          <p:nvPr/>
        </p:nvCxnSpPr>
        <p:spPr>
          <a:xfrm>
            <a:off x="6417515" y="2573087"/>
            <a:ext cx="1269082" cy="1004280"/>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5B52DCEF-DC45-CF70-CC18-09CCC0971EA0}"/>
              </a:ext>
            </a:extLst>
          </p:cNvPr>
          <p:cNvPicPr>
            <a:picLocks noChangeAspect="1"/>
          </p:cNvPicPr>
          <p:nvPr/>
        </p:nvPicPr>
        <p:blipFill rotWithShape="1">
          <a:blip r:embed="rId3"/>
          <a:srcRect l="13210" t="22206" r="83367" b="73024"/>
          <a:stretch/>
        </p:blipFill>
        <p:spPr>
          <a:xfrm>
            <a:off x="7686405" y="2350556"/>
            <a:ext cx="260716" cy="244791"/>
          </a:xfrm>
          <a:prstGeom prst="rect">
            <a:avLst/>
          </a:prstGeom>
        </p:spPr>
      </p:pic>
      <p:grpSp>
        <p:nvGrpSpPr>
          <p:cNvPr id="41" name="ARﾏｰｶｰ監視矢印消える">
            <a:extLst>
              <a:ext uri="{FF2B5EF4-FFF2-40B4-BE49-F238E27FC236}">
                <a16:creationId xmlns:a16="http://schemas.microsoft.com/office/drawing/2014/main" id="{451CE072-008F-3EB1-A4B1-CCD15BA396EE}"/>
              </a:ext>
            </a:extLst>
          </p:cNvPr>
          <p:cNvGrpSpPr/>
          <p:nvPr/>
        </p:nvGrpSpPr>
        <p:grpSpPr>
          <a:xfrm>
            <a:off x="1586352" y="2649291"/>
            <a:ext cx="6782197" cy="691001"/>
            <a:chOff x="1683929" y="4506077"/>
            <a:chExt cx="6782197" cy="691001"/>
          </a:xfrm>
        </p:grpSpPr>
        <p:cxnSp>
          <p:nvCxnSpPr>
            <p:cNvPr id="143" name="直線矢印コネクタ 142">
              <a:extLst>
                <a:ext uri="{FF2B5EF4-FFF2-40B4-BE49-F238E27FC236}">
                  <a16:creationId xmlns:a16="http://schemas.microsoft.com/office/drawing/2014/main" id="{A0B46994-2877-3C9F-3018-A65413060878}"/>
                </a:ext>
              </a:extLst>
            </p:cNvPr>
            <p:cNvCxnSpPr>
              <a:cxnSpLocks/>
            </p:cNvCxnSpPr>
            <p:nvPr/>
          </p:nvCxnSpPr>
          <p:spPr>
            <a:xfrm>
              <a:off x="1683929" y="4528202"/>
              <a:ext cx="414078" cy="64884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F649DA42-9A8A-7041-37E5-99EDFCE5083F}"/>
                </a:ext>
              </a:extLst>
            </p:cNvPr>
            <p:cNvCxnSpPr>
              <a:cxnSpLocks/>
            </p:cNvCxnSpPr>
            <p:nvPr/>
          </p:nvCxnSpPr>
          <p:spPr>
            <a:xfrm>
              <a:off x="3309657" y="4527115"/>
              <a:ext cx="414078" cy="64884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819ACA28-0487-D367-88A8-F073DAC5C135}"/>
                </a:ext>
              </a:extLst>
            </p:cNvPr>
            <p:cNvCxnSpPr>
              <a:cxnSpLocks/>
            </p:cNvCxnSpPr>
            <p:nvPr/>
          </p:nvCxnSpPr>
          <p:spPr>
            <a:xfrm>
              <a:off x="4934830" y="4548236"/>
              <a:ext cx="414078" cy="64884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C1D95511-CC49-02E7-3B9B-9C00BD96D1D9}"/>
                </a:ext>
              </a:extLst>
            </p:cNvPr>
            <p:cNvCxnSpPr>
              <a:cxnSpLocks/>
            </p:cNvCxnSpPr>
            <p:nvPr/>
          </p:nvCxnSpPr>
          <p:spPr>
            <a:xfrm>
              <a:off x="6522442" y="4529618"/>
              <a:ext cx="414078" cy="64884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F299900-F379-870F-3408-527BC6A15670}"/>
                </a:ext>
              </a:extLst>
            </p:cNvPr>
            <p:cNvCxnSpPr>
              <a:cxnSpLocks/>
            </p:cNvCxnSpPr>
            <p:nvPr/>
          </p:nvCxnSpPr>
          <p:spPr>
            <a:xfrm>
              <a:off x="8052048" y="4506077"/>
              <a:ext cx="414078" cy="648842"/>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27" name="直線矢印コネクタ 26">
            <a:extLst>
              <a:ext uri="{FF2B5EF4-FFF2-40B4-BE49-F238E27FC236}">
                <a16:creationId xmlns:a16="http://schemas.microsoft.com/office/drawing/2014/main" id="{6A31969E-29E8-1E05-4496-4B08AFDEDB20}"/>
              </a:ext>
            </a:extLst>
          </p:cNvPr>
          <p:cNvCxnSpPr>
            <a:cxnSpLocks/>
          </p:cNvCxnSpPr>
          <p:nvPr/>
        </p:nvCxnSpPr>
        <p:spPr>
          <a:xfrm flipH="1">
            <a:off x="7357379" y="2618247"/>
            <a:ext cx="497725" cy="737485"/>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89A2BBA7-E88A-4D8A-E064-8E131D47E76D}"/>
              </a:ext>
            </a:extLst>
          </p:cNvPr>
          <p:cNvCxnSpPr>
            <a:cxnSpLocks/>
          </p:cNvCxnSpPr>
          <p:nvPr/>
        </p:nvCxnSpPr>
        <p:spPr>
          <a:xfrm>
            <a:off x="7947121" y="2549546"/>
            <a:ext cx="1269082" cy="1004280"/>
          </a:xfrm>
          <a:prstGeom prst="straightConnector1">
            <a:avLst/>
          </a:prstGeom>
          <a:ln w="19050">
            <a:solidFill>
              <a:srgbClr val="FFC000"/>
            </a:solidFill>
            <a:prstDash val="sysDash"/>
            <a:tailEnd type="none"/>
          </a:ln>
        </p:spPr>
        <p:style>
          <a:lnRef idx="1">
            <a:schemeClr val="accent1"/>
          </a:lnRef>
          <a:fillRef idx="0">
            <a:schemeClr val="accent1"/>
          </a:fillRef>
          <a:effectRef idx="0">
            <a:schemeClr val="accent1"/>
          </a:effectRef>
          <a:fontRef idx="minor">
            <a:schemeClr val="tx1"/>
          </a:fontRef>
        </p:style>
      </p:cxnSp>
      <p:grpSp>
        <p:nvGrpSpPr>
          <p:cNvPr id="795" name="AGV移動">
            <a:extLst>
              <a:ext uri="{FF2B5EF4-FFF2-40B4-BE49-F238E27FC236}">
                <a16:creationId xmlns:a16="http://schemas.microsoft.com/office/drawing/2014/main" id="{85687C70-A55C-1681-44BA-F5770E72CD19}"/>
              </a:ext>
            </a:extLst>
          </p:cNvPr>
          <p:cNvGrpSpPr/>
          <p:nvPr/>
        </p:nvGrpSpPr>
        <p:grpSpPr>
          <a:xfrm>
            <a:off x="1227202" y="3298609"/>
            <a:ext cx="8131992" cy="763257"/>
            <a:chOff x="1324779" y="5155395"/>
            <a:chExt cx="8131992" cy="763257"/>
          </a:xfrm>
        </p:grpSpPr>
        <p:grpSp>
          <p:nvGrpSpPr>
            <p:cNvPr id="33" name="グループ化 32">
              <a:extLst>
                <a:ext uri="{FF2B5EF4-FFF2-40B4-BE49-F238E27FC236}">
                  <a16:creationId xmlns:a16="http://schemas.microsoft.com/office/drawing/2014/main" id="{5D7F70F7-51FB-4324-E55D-E98E7D0F9284}"/>
                </a:ext>
              </a:extLst>
            </p:cNvPr>
            <p:cNvGrpSpPr/>
            <p:nvPr/>
          </p:nvGrpSpPr>
          <p:grpSpPr>
            <a:xfrm>
              <a:off x="1324779" y="5155395"/>
              <a:ext cx="1727563" cy="762005"/>
              <a:chOff x="1324779" y="5173683"/>
              <a:chExt cx="1727563" cy="762005"/>
            </a:xfrm>
          </p:grpSpPr>
          <p:grpSp>
            <p:nvGrpSpPr>
              <p:cNvPr id="66" name="グループ化 65">
                <a:extLst>
                  <a:ext uri="{FF2B5EF4-FFF2-40B4-BE49-F238E27FC236}">
                    <a16:creationId xmlns:a16="http://schemas.microsoft.com/office/drawing/2014/main" id="{410856D5-6D42-94E0-FA5B-5C53B7260CFB}"/>
                  </a:ext>
                </a:extLst>
              </p:cNvPr>
              <p:cNvGrpSpPr/>
              <p:nvPr/>
            </p:nvGrpSpPr>
            <p:grpSpPr>
              <a:xfrm>
                <a:off x="1324779" y="5173683"/>
                <a:ext cx="1727563" cy="762005"/>
                <a:chOff x="216625" y="1231174"/>
                <a:chExt cx="1905000" cy="744402"/>
              </a:xfrm>
            </p:grpSpPr>
            <p:pic>
              <p:nvPicPr>
                <p:cNvPr id="275" name="図 274">
                  <a:extLst>
                    <a:ext uri="{FF2B5EF4-FFF2-40B4-BE49-F238E27FC236}">
                      <a16:creationId xmlns:a16="http://schemas.microsoft.com/office/drawing/2014/main" id="{38D76A7E-3B8D-D04A-04B9-A759EE5D535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216625" y="1231174"/>
                  <a:ext cx="1905000" cy="716280"/>
                </a:xfrm>
                <a:prstGeom prst="rect">
                  <a:avLst/>
                </a:prstGeom>
                <a:ln w="6350">
                  <a:noFill/>
                </a:ln>
              </p:spPr>
            </p:pic>
            <p:grpSp>
              <p:nvGrpSpPr>
                <p:cNvPr id="276" name="グループ化 275">
                  <a:extLst>
                    <a:ext uri="{FF2B5EF4-FFF2-40B4-BE49-F238E27FC236}">
                      <a16:creationId xmlns:a16="http://schemas.microsoft.com/office/drawing/2014/main" id="{5FE598F3-F6F0-8856-AFD7-9EE40A7F6F5F}"/>
                    </a:ext>
                  </a:extLst>
                </p:cNvPr>
                <p:cNvGrpSpPr/>
                <p:nvPr/>
              </p:nvGrpSpPr>
              <p:grpSpPr>
                <a:xfrm>
                  <a:off x="802662" y="1844825"/>
                  <a:ext cx="622852" cy="124111"/>
                  <a:chOff x="802661" y="1844827"/>
                  <a:chExt cx="2598419" cy="421997"/>
                </a:xfrm>
              </p:grpSpPr>
              <p:grpSp>
                <p:nvGrpSpPr>
                  <p:cNvPr id="299" name="Group 17">
                    <a:extLst>
                      <a:ext uri="{FF2B5EF4-FFF2-40B4-BE49-F238E27FC236}">
                        <a16:creationId xmlns:a16="http://schemas.microsoft.com/office/drawing/2014/main" id="{56626627-B9CF-4582-25A2-9D8638E3CF7A}"/>
                      </a:ext>
                    </a:extLst>
                  </p:cNvPr>
                  <p:cNvGrpSpPr>
                    <a:grpSpLocks/>
                  </p:cNvGrpSpPr>
                  <p:nvPr/>
                </p:nvGrpSpPr>
                <p:grpSpPr bwMode="auto">
                  <a:xfrm>
                    <a:off x="2489465" y="1947894"/>
                    <a:ext cx="294396" cy="318930"/>
                    <a:chOff x="2489465" y="1905786"/>
                    <a:chExt cx="40" cy="49"/>
                  </a:xfrm>
                </p:grpSpPr>
                <p:sp>
                  <p:nvSpPr>
                    <p:cNvPr id="311" name="Oval 18">
                      <a:extLst>
                        <a:ext uri="{FF2B5EF4-FFF2-40B4-BE49-F238E27FC236}">
                          <a16:creationId xmlns:a16="http://schemas.microsoft.com/office/drawing/2014/main" id="{D527A573-2048-ADAA-7C35-79B8E6B429B0}"/>
                        </a:ext>
                      </a:extLst>
                    </p:cNvPr>
                    <p:cNvSpPr>
                      <a:spLocks noChangeArrowheads="1"/>
                    </p:cNvSpPr>
                    <p:nvPr/>
                  </p:nvSpPr>
                  <p:spPr bwMode="auto">
                    <a:xfrm>
                      <a:off x="248946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12" name="Group 19">
                      <a:extLst>
                        <a:ext uri="{FF2B5EF4-FFF2-40B4-BE49-F238E27FC236}">
                          <a16:creationId xmlns:a16="http://schemas.microsoft.com/office/drawing/2014/main" id="{8E93BB8C-6627-E86B-6B34-B01690C975D9}"/>
                        </a:ext>
                      </a:extLst>
                    </p:cNvPr>
                    <p:cNvGrpSpPr>
                      <a:grpSpLocks/>
                    </p:cNvGrpSpPr>
                    <p:nvPr/>
                  </p:nvGrpSpPr>
                  <p:grpSpPr bwMode="auto">
                    <a:xfrm>
                      <a:off x="2489465" y="1905786"/>
                      <a:ext cx="40" cy="39"/>
                      <a:chOff x="2489465" y="1905787"/>
                      <a:chExt cx="42" cy="45"/>
                    </a:xfrm>
                  </p:grpSpPr>
                  <p:sp>
                    <p:nvSpPr>
                      <p:cNvPr id="313" name="AutoShape 20">
                        <a:extLst>
                          <a:ext uri="{FF2B5EF4-FFF2-40B4-BE49-F238E27FC236}">
                            <a16:creationId xmlns:a16="http://schemas.microsoft.com/office/drawing/2014/main" id="{ADA68866-2B87-8F54-F589-7B0DB6AA5050}"/>
                          </a:ext>
                        </a:extLst>
                      </p:cNvPr>
                      <p:cNvSpPr>
                        <a:spLocks noChangeArrowheads="1"/>
                      </p:cNvSpPr>
                      <p:nvPr/>
                    </p:nvSpPr>
                    <p:spPr bwMode="auto">
                      <a:xfrm>
                        <a:off x="248946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14" name="AutoShape 21">
                        <a:extLst>
                          <a:ext uri="{FF2B5EF4-FFF2-40B4-BE49-F238E27FC236}">
                            <a16:creationId xmlns:a16="http://schemas.microsoft.com/office/drawing/2014/main" id="{E5AE7C7B-5F76-D4FF-548D-4F19199C2D35}"/>
                          </a:ext>
                        </a:extLst>
                      </p:cNvPr>
                      <p:cNvSpPr>
                        <a:spLocks noChangeArrowheads="1"/>
                      </p:cNvSpPr>
                      <p:nvPr/>
                    </p:nvSpPr>
                    <p:spPr bwMode="auto">
                      <a:xfrm>
                        <a:off x="248946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15" name="Group 22">
                        <a:extLst>
                          <a:ext uri="{FF2B5EF4-FFF2-40B4-BE49-F238E27FC236}">
                            <a16:creationId xmlns:a16="http://schemas.microsoft.com/office/drawing/2014/main" id="{81F21C3B-2311-8C68-A749-01A0B5E9F630}"/>
                          </a:ext>
                        </a:extLst>
                      </p:cNvPr>
                      <p:cNvGrpSpPr>
                        <a:grpSpLocks/>
                      </p:cNvGrpSpPr>
                      <p:nvPr/>
                    </p:nvGrpSpPr>
                    <p:grpSpPr bwMode="auto">
                      <a:xfrm>
                        <a:off x="2489474" y="1905795"/>
                        <a:ext cx="26" cy="37"/>
                        <a:chOff x="2489474" y="1905795"/>
                        <a:chExt cx="26" cy="37"/>
                      </a:xfrm>
                    </p:grpSpPr>
                    <p:sp>
                      <p:nvSpPr>
                        <p:cNvPr id="316" name="Freeform 23">
                          <a:extLst>
                            <a:ext uri="{FF2B5EF4-FFF2-40B4-BE49-F238E27FC236}">
                              <a16:creationId xmlns:a16="http://schemas.microsoft.com/office/drawing/2014/main" id="{238D96EB-5B03-544D-3754-D2AB62B9FD9D}"/>
                            </a:ext>
                          </a:extLst>
                        </p:cNvPr>
                        <p:cNvSpPr>
                          <a:spLocks/>
                        </p:cNvSpPr>
                        <p:nvPr/>
                      </p:nvSpPr>
                      <p:spPr bwMode="auto">
                        <a:xfrm>
                          <a:off x="248947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317" name="Oval 24">
                          <a:extLst>
                            <a:ext uri="{FF2B5EF4-FFF2-40B4-BE49-F238E27FC236}">
                              <a16:creationId xmlns:a16="http://schemas.microsoft.com/office/drawing/2014/main" id="{6C3E7670-D6DE-65CD-D02F-09D0118BD0D4}"/>
                            </a:ext>
                          </a:extLst>
                        </p:cNvPr>
                        <p:cNvSpPr>
                          <a:spLocks noChangeArrowheads="1"/>
                        </p:cNvSpPr>
                        <p:nvPr/>
                      </p:nvSpPr>
                      <p:spPr bwMode="auto">
                        <a:xfrm>
                          <a:off x="248949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300" name="AutoShape 33">
                    <a:extLst>
                      <a:ext uri="{FF2B5EF4-FFF2-40B4-BE49-F238E27FC236}">
                        <a16:creationId xmlns:a16="http://schemas.microsoft.com/office/drawing/2014/main" id="{08A2B993-0005-710F-09C4-E54BFC3A25FF}"/>
                      </a:ext>
                    </a:extLst>
                  </p:cNvPr>
                  <p:cNvSpPr>
                    <a:spLocks noChangeArrowheads="1"/>
                  </p:cNvSpPr>
                  <p:nvPr/>
                </p:nvSpPr>
                <p:spPr bwMode="auto">
                  <a:xfrm>
                    <a:off x="3195341"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01" name="AutoShape 33">
                    <a:extLst>
                      <a:ext uri="{FF2B5EF4-FFF2-40B4-BE49-F238E27FC236}">
                        <a16:creationId xmlns:a16="http://schemas.microsoft.com/office/drawing/2014/main" id="{33541827-36BD-B376-780A-0CA8DD4E04C7}"/>
                      </a:ext>
                    </a:extLst>
                  </p:cNvPr>
                  <p:cNvSpPr>
                    <a:spLocks noChangeArrowheads="1"/>
                  </p:cNvSpPr>
                  <p:nvPr/>
                </p:nvSpPr>
                <p:spPr bwMode="auto">
                  <a:xfrm>
                    <a:off x="802661"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02" name="Group 17">
                    <a:extLst>
                      <a:ext uri="{FF2B5EF4-FFF2-40B4-BE49-F238E27FC236}">
                        <a16:creationId xmlns:a16="http://schemas.microsoft.com/office/drawing/2014/main" id="{0E41C617-298B-00BF-068A-FE2BE1EABF51}"/>
                      </a:ext>
                    </a:extLst>
                  </p:cNvPr>
                  <p:cNvGrpSpPr>
                    <a:grpSpLocks/>
                  </p:cNvGrpSpPr>
                  <p:nvPr/>
                </p:nvGrpSpPr>
                <p:grpSpPr bwMode="auto">
                  <a:xfrm>
                    <a:off x="1483625" y="1947894"/>
                    <a:ext cx="294396" cy="318930"/>
                    <a:chOff x="1483625" y="1905786"/>
                    <a:chExt cx="40" cy="49"/>
                  </a:xfrm>
                </p:grpSpPr>
                <p:sp>
                  <p:nvSpPr>
                    <p:cNvPr id="304" name="Oval 18">
                      <a:extLst>
                        <a:ext uri="{FF2B5EF4-FFF2-40B4-BE49-F238E27FC236}">
                          <a16:creationId xmlns:a16="http://schemas.microsoft.com/office/drawing/2014/main" id="{3FA24DDD-0CA2-B4D5-6C80-CF5FCE6D342E}"/>
                        </a:ext>
                      </a:extLst>
                    </p:cNvPr>
                    <p:cNvSpPr>
                      <a:spLocks noChangeArrowheads="1"/>
                    </p:cNvSpPr>
                    <p:nvPr/>
                  </p:nvSpPr>
                  <p:spPr bwMode="auto">
                    <a:xfrm>
                      <a:off x="1483628"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05" name="Group 19">
                      <a:extLst>
                        <a:ext uri="{FF2B5EF4-FFF2-40B4-BE49-F238E27FC236}">
                          <a16:creationId xmlns:a16="http://schemas.microsoft.com/office/drawing/2014/main" id="{549A4E9B-85C1-51AB-F3E0-C71DB016183C}"/>
                        </a:ext>
                      </a:extLst>
                    </p:cNvPr>
                    <p:cNvGrpSpPr>
                      <a:grpSpLocks/>
                    </p:cNvGrpSpPr>
                    <p:nvPr/>
                  </p:nvGrpSpPr>
                  <p:grpSpPr bwMode="auto">
                    <a:xfrm>
                      <a:off x="1483625" y="1905786"/>
                      <a:ext cx="40" cy="39"/>
                      <a:chOff x="1483625" y="1905787"/>
                      <a:chExt cx="42" cy="45"/>
                    </a:xfrm>
                  </p:grpSpPr>
                  <p:sp>
                    <p:nvSpPr>
                      <p:cNvPr id="306" name="AutoShape 20">
                        <a:extLst>
                          <a:ext uri="{FF2B5EF4-FFF2-40B4-BE49-F238E27FC236}">
                            <a16:creationId xmlns:a16="http://schemas.microsoft.com/office/drawing/2014/main" id="{58DB6DC0-5970-C5AB-1D0B-3D2FEDFD5D78}"/>
                          </a:ext>
                        </a:extLst>
                      </p:cNvPr>
                      <p:cNvSpPr>
                        <a:spLocks noChangeArrowheads="1"/>
                      </p:cNvSpPr>
                      <p:nvPr/>
                    </p:nvSpPr>
                    <p:spPr bwMode="auto">
                      <a:xfrm>
                        <a:off x="1483629"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07" name="AutoShape 21">
                        <a:extLst>
                          <a:ext uri="{FF2B5EF4-FFF2-40B4-BE49-F238E27FC236}">
                            <a16:creationId xmlns:a16="http://schemas.microsoft.com/office/drawing/2014/main" id="{89AAC999-2E31-9979-BE9C-7FB4E74CF1E9}"/>
                          </a:ext>
                        </a:extLst>
                      </p:cNvPr>
                      <p:cNvSpPr>
                        <a:spLocks noChangeArrowheads="1"/>
                      </p:cNvSpPr>
                      <p:nvPr/>
                    </p:nvSpPr>
                    <p:spPr bwMode="auto">
                      <a:xfrm>
                        <a:off x="1483625"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08" name="Group 22">
                        <a:extLst>
                          <a:ext uri="{FF2B5EF4-FFF2-40B4-BE49-F238E27FC236}">
                            <a16:creationId xmlns:a16="http://schemas.microsoft.com/office/drawing/2014/main" id="{CEFA1E74-1ED0-BCE4-6D94-8C657995A3C0}"/>
                          </a:ext>
                        </a:extLst>
                      </p:cNvPr>
                      <p:cNvGrpSpPr>
                        <a:grpSpLocks/>
                      </p:cNvGrpSpPr>
                      <p:nvPr/>
                    </p:nvGrpSpPr>
                    <p:grpSpPr bwMode="auto">
                      <a:xfrm>
                        <a:off x="1483634" y="1905795"/>
                        <a:ext cx="26" cy="37"/>
                        <a:chOff x="1483634" y="1905795"/>
                        <a:chExt cx="26" cy="37"/>
                      </a:xfrm>
                    </p:grpSpPr>
                    <p:sp>
                      <p:nvSpPr>
                        <p:cNvPr id="309" name="Freeform 23">
                          <a:extLst>
                            <a:ext uri="{FF2B5EF4-FFF2-40B4-BE49-F238E27FC236}">
                              <a16:creationId xmlns:a16="http://schemas.microsoft.com/office/drawing/2014/main" id="{9A517419-F388-422F-98FA-A13B7345034B}"/>
                            </a:ext>
                          </a:extLst>
                        </p:cNvPr>
                        <p:cNvSpPr>
                          <a:spLocks/>
                        </p:cNvSpPr>
                        <p:nvPr/>
                      </p:nvSpPr>
                      <p:spPr bwMode="auto">
                        <a:xfrm>
                          <a:off x="1483634"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310" name="Oval 24">
                          <a:extLst>
                            <a:ext uri="{FF2B5EF4-FFF2-40B4-BE49-F238E27FC236}">
                              <a16:creationId xmlns:a16="http://schemas.microsoft.com/office/drawing/2014/main" id="{DDB10009-2E54-E6F4-1966-26F261867076}"/>
                            </a:ext>
                          </a:extLst>
                        </p:cNvPr>
                        <p:cNvSpPr>
                          <a:spLocks noChangeArrowheads="1"/>
                        </p:cNvSpPr>
                        <p:nvPr/>
                      </p:nvSpPr>
                      <p:spPr bwMode="auto">
                        <a:xfrm>
                          <a:off x="1483650"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303" name="フリーフォーム: 図形 302">
                    <a:extLst>
                      <a:ext uri="{FF2B5EF4-FFF2-40B4-BE49-F238E27FC236}">
                        <a16:creationId xmlns:a16="http://schemas.microsoft.com/office/drawing/2014/main" id="{58C6FAAE-D306-1519-1B9E-7E5CEC477121}"/>
                      </a:ext>
                    </a:extLst>
                  </p:cNvPr>
                  <p:cNvSpPr/>
                  <p:nvPr/>
                </p:nvSpPr>
                <p:spPr>
                  <a:xfrm>
                    <a:off x="1107460"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77" name="グループ化 276">
                  <a:extLst>
                    <a:ext uri="{FF2B5EF4-FFF2-40B4-BE49-F238E27FC236}">
                      <a16:creationId xmlns:a16="http://schemas.microsoft.com/office/drawing/2014/main" id="{820751FB-E50E-FEE8-1654-79E79DF5275C}"/>
                    </a:ext>
                  </a:extLst>
                </p:cNvPr>
                <p:cNvGrpSpPr/>
                <p:nvPr/>
              </p:nvGrpSpPr>
              <p:grpSpPr>
                <a:xfrm>
                  <a:off x="710851" y="1805864"/>
                  <a:ext cx="817501" cy="169712"/>
                  <a:chOff x="710848" y="1805860"/>
                  <a:chExt cx="2188503" cy="448946"/>
                </a:xfrm>
              </p:grpSpPr>
              <p:sp>
                <p:nvSpPr>
                  <p:cNvPr id="278" name="AutoShape 15">
                    <a:extLst>
                      <a:ext uri="{FF2B5EF4-FFF2-40B4-BE49-F238E27FC236}">
                        <a16:creationId xmlns:a16="http://schemas.microsoft.com/office/drawing/2014/main" id="{D50AB24A-C1E2-A132-BF5C-245A16E18C0D}"/>
                      </a:ext>
                    </a:extLst>
                  </p:cNvPr>
                  <p:cNvSpPr>
                    <a:spLocks noChangeArrowheads="1"/>
                  </p:cNvSpPr>
                  <p:nvPr/>
                </p:nvSpPr>
                <p:spPr bwMode="auto">
                  <a:xfrm>
                    <a:off x="723207"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79" name="Group 17">
                    <a:extLst>
                      <a:ext uri="{FF2B5EF4-FFF2-40B4-BE49-F238E27FC236}">
                        <a16:creationId xmlns:a16="http://schemas.microsoft.com/office/drawing/2014/main" id="{7E370C4E-9293-E819-C73C-CF9B1CAD61DD}"/>
                      </a:ext>
                    </a:extLst>
                  </p:cNvPr>
                  <p:cNvGrpSpPr>
                    <a:grpSpLocks/>
                  </p:cNvGrpSpPr>
                  <p:nvPr/>
                </p:nvGrpSpPr>
                <p:grpSpPr bwMode="auto">
                  <a:xfrm>
                    <a:off x="2711637" y="2080432"/>
                    <a:ext cx="187714" cy="174374"/>
                    <a:chOff x="2711637" y="2080432"/>
                    <a:chExt cx="40" cy="48"/>
                  </a:xfrm>
                </p:grpSpPr>
                <p:sp>
                  <p:nvSpPr>
                    <p:cNvPr id="292" name="Oval 18">
                      <a:extLst>
                        <a:ext uri="{FF2B5EF4-FFF2-40B4-BE49-F238E27FC236}">
                          <a16:creationId xmlns:a16="http://schemas.microsoft.com/office/drawing/2014/main" id="{DEFB45AB-949E-6649-9987-11DC9D4F2CF8}"/>
                        </a:ext>
                      </a:extLst>
                    </p:cNvPr>
                    <p:cNvSpPr>
                      <a:spLocks noChangeArrowheads="1"/>
                    </p:cNvSpPr>
                    <p:nvPr/>
                  </p:nvSpPr>
                  <p:spPr bwMode="auto">
                    <a:xfrm>
                      <a:off x="2711640"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93" name="Group 19">
                      <a:extLst>
                        <a:ext uri="{FF2B5EF4-FFF2-40B4-BE49-F238E27FC236}">
                          <a16:creationId xmlns:a16="http://schemas.microsoft.com/office/drawing/2014/main" id="{56984843-04F9-3151-6B16-08DB52A7DD12}"/>
                        </a:ext>
                      </a:extLst>
                    </p:cNvPr>
                    <p:cNvGrpSpPr>
                      <a:grpSpLocks/>
                    </p:cNvGrpSpPr>
                    <p:nvPr/>
                  </p:nvGrpSpPr>
                  <p:grpSpPr bwMode="auto">
                    <a:xfrm>
                      <a:off x="2711637" y="2080432"/>
                      <a:ext cx="40" cy="39"/>
                      <a:chOff x="2711637" y="2080432"/>
                      <a:chExt cx="42" cy="45"/>
                    </a:xfrm>
                  </p:grpSpPr>
                  <p:sp>
                    <p:nvSpPr>
                      <p:cNvPr id="294" name="AutoShape 20">
                        <a:extLst>
                          <a:ext uri="{FF2B5EF4-FFF2-40B4-BE49-F238E27FC236}">
                            <a16:creationId xmlns:a16="http://schemas.microsoft.com/office/drawing/2014/main" id="{1A234126-BCE7-912C-0476-BA129CBD50CA}"/>
                          </a:ext>
                        </a:extLst>
                      </p:cNvPr>
                      <p:cNvSpPr>
                        <a:spLocks noChangeArrowheads="1"/>
                      </p:cNvSpPr>
                      <p:nvPr/>
                    </p:nvSpPr>
                    <p:spPr bwMode="auto">
                      <a:xfrm>
                        <a:off x="2711641"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95" name="AutoShape 21">
                        <a:extLst>
                          <a:ext uri="{FF2B5EF4-FFF2-40B4-BE49-F238E27FC236}">
                            <a16:creationId xmlns:a16="http://schemas.microsoft.com/office/drawing/2014/main" id="{96A7B749-7C9A-5224-3714-A7123F3465ED}"/>
                          </a:ext>
                        </a:extLst>
                      </p:cNvPr>
                      <p:cNvSpPr>
                        <a:spLocks noChangeArrowheads="1"/>
                      </p:cNvSpPr>
                      <p:nvPr/>
                    </p:nvSpPr>
                    <p:spPr bwMode="auto">
                      <a:xfrm>
                        <a:off x="2711637"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96" name="Group 22">
                        <a:extLst>
                          <a:ext uri="{FF2B5EF4-FFF2-40B4-BE49-F238E27FC236}">
                            <a16:creationId xmlns:a16="http://schemas.microsoft.com/office/drawing/2014/main" id="{623173C8-C652-B80F-A51F-B10C85587725}"/>
                          </a:ext>
                        </a:extLst>
                      </p:cNvPr>
                      <p:cNvGrpSpPr>
                        <a:grpSpLocks/>
                      </p:cNvGrpSpPr>
                      <p:nvPr/>
                    </p:nvGrpSpPr>
                    <p:grpSpPr bwMode="auto">
                      <a:xfrm>
                        <a:off x="2711646" y="2080440"/>
                        <a:ext cx="26" cy="37"/>
                        <a:chOff x="2711646" y="2080440"/>
                        <a:chExt cx="26" cy="37"/>
                      </a:xfrm>
                    </p:grpSpPr>
                    <p:sp>
                      <p:nvSpPr>
                        <p:cNvPr id="297" name="Freeform 23">
                          <a:extLst>
                            <a:ext uri="{FF2B5EF4-FFF2-40B4-BE49-F238E27FC236}">
                              <a16:creationId xmlns:a16="http://schemas.microsoft.com/office/drawing/2014/main" id="{A17079E5-C40F-08B9-58F4-F4C56C9A0BDC}"/>
                            </a:ext>
                          </a:extLst>
                        </p:cNvPr>
                        <p:cNvSpPr>
                          <a:spLocks/>
                        </p:cNvSpPr>
                        <p:nvPr/>
                      </p:nvSpPr>
                      <p:spPr bwMode="auto">
                        <a:xfrm>
                          <a:off x="2711646"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98" name="Oval 24">
                          <a:extLst>
                            <a:ext uri="{FF2B5EF4-FFF2-40B4-BE49-F238E27FC236}">
                              <a16:creationId xmlns:a16="http://schemas.microsoft.com/office/drawing/2014/main" id="{D40E079B-A89A-BDB3-92CD-AE653F37E8FB}"/>
                            </a:ext>
                          </a:extLst>
                        </p:cNvPr>
                        <p:cNvSpPr>
                          <a:spLocks noChangeArrowheads="1"/>
                        </p:cNvSpPr>
                        <p:nvPr/>
                      </p:nvSpPr>
                      <p:spPr bwMode="auto">
                        <a:xfrm>
                          <a:off x="2711662"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280" name="Group 25">
                    <a:extLst>
                      <a:ext uri="{FF2B5EF4-FFF2-40B4-BE49-F238E27FC236}">
                        <a16:creationId xmlns:a16="http://schemas.microsoft.com/office/drawing/2014/main" id="{1EFF4BEC-C542-908D-F742-41C612288F41}"/>
                      </a:ext>
                    </a:extLst>
                  </p:cNvPr>
                  <p:cNvGrpSpPr>
                    <a:grpSpLocks/>
                  </p:cNvGrpSpPr>
                  <p:nvPr/>
                </p:nvGrpSpPr>
                <p:grpSpPr bwMode="auto">
                  <a:xfrm>
                    <a:off x="710848" y="2080432"/>
                    <a:ext cx="187714" cy="174374"/>
                    <a:chOff x="710848" y="2080432"/>
                    <a:chExt cx="40" cy="48"/>
                  </a:xfrm>
                </p:grpSpPr>
                <p:sp>
                  <p:nvSpPr>
                    <p:cNvPr id="285" name="Oval 26">
                      <a:extLst>
                        <a:ext uri="{FF2B5EF4-FFF2-40B4-BE49-F238E27FC236}">
                          <a16:creationId xmlns:a16="http://schemas.microsoft.com/office/drawing/2014/main" id="{C397243F-5964-78AC-28BC-E4D62F9A5684}"/>
                        </a:ext>
                      </a:extLst>
                    </p:cNvPr>
                    <p:cNvSpPr>
                      <a:spLocks noChangeArrowheads="1"/>
                    </p:cNvSpPr>
                    <p:nvPr/>
                  </p:nvSpPr>
                  <p:spPr bwMode="auto">
                    <a:xfrm>
                      <a:off x="710851"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86" name="Group 27">
                      <a:extLst>
                        <a:ext uri="{FF2B5EF4-FFF2-40B4-BE49-F238E27FC236}">
                          <a16:creationId xmlns:a16="http://schemas.microsoft.com/office/drawing/2014/main" id="{86CC7387-32E8-8F15-F0F8-7A71C526C1EB}"/>
                        </a:ext>
                      </a:extLst>
                    </p:cNvPr>
                    <p:cNvGrpSpPr>
                      <a:grpSpLocks/>
                    </p:cNvGrpSpPr>
                    <p:nvPr/>
                  </p:nvGrpSpPr>
                  <p:grpSpPr bwMode="auto">
                    <a:xfrm>
                      <a:off x="710848" y="2080432"/>
                      <a:ext cx="40" cy="39"/>
                      <a:chOff x="710848" y="2080432"/>
                      <a:chExt cx="42" cy="45"/>
                    </a:xfrm>
                  </p:grpSpPr>
                  <p:sp>
                    <p:nvSpPr>
                      <p:cNvPr id="287" name="AutoShape 28">
                        <a:extLst>
                          <a:ext uri="{FF2B5EF4-FFF2-40B4-BE49-F238E27FC236}">
                            <a16:creationId xmlns:a16="http://schemas.microsoft.com/office/drawing/2014/main" id="{71E2AF44-3FD5-F44A-9460-7A7F808DC294}"/>
                          </a:ext>
                        </a:extLst>
                      </p:cNvPr>
                      <p:cNvSpPr>
                        <a:spLocks noChangeArrowheads="1"/>
                      </p:cNvSpPr>
                      <p:nvPr/>
                    </p:nvSpPr>
                    <p:spPr bwMode="auto">
                      <a:xfrm>
                        <a:off x="710852"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88" name="AutoShape 29">
                        <a:extLst>
                          <a:ext uri="{FF2B5EF4-FFF2-40B4-BE49-F238E27FC236}">
                            <a16:creationId xmlns:a16="http://schemas.microsoft.com/office/drawing/2014/main" id="{7E9C910E-4506-6C1E-82A9-DB34B9A33A23}"/>
                          </a:ext>
                        </a:extLst>
                      </p:cNvPr>
                      <p:cNvSpPr>
                        <a:spLocks noChangeArrowheads="1"/>
                      </p:cNvSpPr>
                      <p:nvPr/>
                    </p:nvSpPr>
                    <p:spPr bwMode="auto">
                      <a:xfrm>
                        <a:off x="710848"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89" name="Group 30">
                        <a:extLst>
                          <a:ext uri="{FF2B5EF4-FFF2-40B4-BE49-F238E27FC236}">
                            <a16:creationId xmlns:a16="http://schemas.microsoft.com/office/drawing/2014/main" id="{9479DF63-666C-C052-6767-2F677DF8B343}"/>
                          </a:ext>
                        </a:extLst>
                      </p:cNvPr>
                      <p:cNvGrpSpPr>
                        <a:grpSpLocks/>
                      </p:cNvGrpSpPr>
                      <p:nvPr/>
                    </p:nvGrpSpPr>
                    <p:grpSpPr bwMode="auto">
                      <a:xfrm>
                        <a:off x="710857" y="2080440"/>
                        <a:ext cx="26" cy="37"/>
                        <a:chOff x="710857" y="2080440"/>
                        <a:chExt cx="26" cy="37"/>
                      </a:xfrm>
                    </p:grpSpPr>
                    <p:sp>
                      <p:nvSpPr>
                        <p:cNvPr id="290" name="Freeform 31">
                          <a:extLst>
                            <a:ext uri="{FF2B5EF4-FFF2-40B4-BE49-F238E27FC236}">
                              <a16:creationId xmlns:a16="http://schemas.microsoft.com/office/drawing/2014/main" id="{535CE5FB-2DB3-084A-FA13-0A5FAEAD01F7}"/>
                            </a:ext>
                          </a:extLst>
                        </p:cNvPr>
                        <p:cNvSpPr>
                          <a:spLocks/>
                        </p:cNvSpPr>
                        <p:nvPr/>
                      </p:nvSpPr>
                      <p:spPr bwMode="auto">
                        <a:xfrm>
                          <a:off x="710857"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91" name="Oval 32">
                          <a:extLst>
                            <a:ext uri="{FF2B5EF4-FFF2-40B4-BE49-F238E27FC236}">
                              <a16:creationId xmlns:a16="http://schemas.microsoft.com/office/drawing/2014/main" id="{424B8242-EA1C-DF14-FA86-FD6AEECD37EB}"/>
                            </a:ext>
                          </a:extLst>
                        </p:cNvPr>
                        <p:cNvSpPr>
                          <a:spLocks noChangeArrowheads="1"/>
                        </p:cNvSpPr>
                        <p:nvPr/>
                      </p:nvSpPr>
                      <p:spPr bwMode="auto">
                        <a:xfrm>
                          <a:off x="710873"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81" name="Freeform 42">
                    <a:extLst>
                      <a:ext uri="{FF2B5EF4-FFF2-40B4-BE49-F238E27FC236}">
                        <a16:creationId xmlns:a16="http://schemas.microsoft.com/office/drawing/2014/main" id="{4F145CBB-9496-68B2-E565-5B6043A3D209}"/>
                      </a:ext>
                    </a:extLst>
                  </p:cNvPr>
                  <p:cNvSpPr>
                    <a:spLocks/>
                  </p:cNvSpPr>
                  <p:nvPr/>
                </p:nvSpPr>
                <p:spPr bwMode="auto">
                  <a:xfrm rot="10800000" flipH="1">
                    <a:off x="2701867"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82" name="AutoShape 15">
                    <a:extLst>
                      <a:ext uri="{FF2B5EF4-FFF2-40B4-BE49-F238E27FC236}">
                        <a16:creationId xmlns:a16="http://schemas.microsoft.com/office/drawing/2014/main" id="{B971DBF4-2328-A329-12D1-676080E14324}"/>
                      </a:ext>
                    </a:extLst>
                  </p:cNvPr>
                  <p:cNvSpPr>
                    <a:spLocks noChangeArrowheads="1"/>
                  </p:cNvSpPr>
                  <p:nvPr/>
                </p:nvSpPr>
                <p:spPr bwMode="auto">
                  <a:xfrm>
                    <a:off x="2780607"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83" name="Freeform 42">
                    <a:extLst>
                      <a:ext uri="{FF2B5EF4-FFF2-40B4-BE49-F238E27FC236}">
                        <a16:creationId xmlns:a16="http://schemas.microsoft.com/office/drawing/2014/main" id="{BAF87D1D-F575-DEB4-0050-691460638FC9}"/>
                      </a:ext>
                    </a:extLst>
                  </p:cNvPr>
                  <p:cNvSpPr>
                    <a:spLocks/>
                  </p:cNvSpPr>
                  <p:nvPr/>
                </p:nvSpPr>
                <p:spPr bwMode="auto">
                  <a:xfrm rot="10800000">
                    <a:off x="834332"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84" name="AutoShape 10">
                    <a:extLst>
                      <a:ext uri="{FF2B5EF4-FFF2-40B4-BE49-F238E27FC236}">
                        <a16:creationId xmlns:a16="http://schemas.microsoft.com/office/drawing/2014/main" id="{26A84F14-2B4B-504A-C5C2-4C539D07E689}"/>
                      </a:ext>
                    </a:extLst>
                  </p:cNvPr>
                  <p:cNvSpPr>
                    <a:spLocks noChangeArrowheads="1"/>
                  </p:cNvSpPr>
                  <p:nvPr/>
                </p:nvSpPr>
                <p:spPr bwMode="auto">
                  <a:xfrm>
                    <a:off x="712730"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0" name="正方形/長方形 69">
                <a:extLst>
                  <a:ext uri="{FF2B5EF4-FFF2-40B4-BE49-F238E27FC236}">
                    <a16:creationId xmlns:a16="http://schemas.microsoft.com/office/drawing/2014/main" id="{7E8ABC35-5565-0166-DE2C-56DC72C8E7E4}"/>
                  </a:ext>
                </a:extLst>
              </p:cNvPr>
              <p:cNvSpPr/>
              <p:nvPr/>
            </p:nvSpPr>
            <p:spPr>
              <a:xfrm>
                <a:off x="2007314" y="5188923"/>
                <a:ext cx="217714"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32" name="グループ化 31">
              <a:extLst>
                <a:ext uri="{FF2B5EF4-FFF2-40B4-BE49-F238E27FC236}">
                  <a16:creationId xmlns:a16="http://schemas.microsoft.com/office/drawing/2014/main" id="{DA866BE3-3C3F-FCDB-3681-282CCC1961E5}"/>
                </a:ext>
              </a:extLst>
            </p:cNvPr>
            <p:cNvGrpSpPr/>
            <p:nvPr/>
          </p:nvGrpSpPr>
          <p:grpSpPr>
            <a:xfrm>
              <a:off x="2945662" y="5155395"/>
              <a:ext cx="1723209" cy="762005"/>
              <a:chOff x="2945662" y="5173683"/>
              <a:chExt cx="1723209" cy="762005"/>
            </a:xfrm>
          </p:grpSpPr>
          <p:grpSp>
            <p:nvGrpSpPr>
              <p:cNvPr id="67" name="グループ化 66">
                <a:extLst>
                  <a:ext uri="{FF2B5EF4-FFF2-40B4-BE49-F238E27FC236}">
                    <a16:creationId xmlns:a16="http://schemas.microsoft.com/office/drawing/2014/main" id="{2A58A84A-590E-67F0-B200-011FA1814693}"/>
                  </a:ext>
                </a:extLst>
              </p:cNvPr>
              <p:cNvGrpSpPr/>
              <p:nvPr/>
            </p:nvGrpSpPr>
            <p:grpSpPr>
              <a:xfrm>
                <a:off x="2945662" y="5173683"/>
                <a:ext cx="1723209" cy="762005"/>
                <a:chOff x="1837508" y="1231174"/>
                <a:chExt cx="1905000" cy="744402"/>
              </a:xfrm>
            </p:grpSpPr>
            <p:pic>
              <p:nvPicPr>
                <p:cNvPr id="232" name="図 231">
                  <a:extLst>
                    <a:ext uri="{FF2B5EF4-FFF2-40B4-BE49-F238E27FC236}">
                      <a16:creationId xmlns:a16="http://schemas.microsoft.com/office/drawing/2014/main" id="{914D01A4-26F1-1B27-90A8-4134DBDC6E1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1837508" y="1231174"/>
                  <a:ext cx="1905000" cy="716280"/>
                </a:xfrm>
                <a:prstGeom prst="rect">
                  <a:avLst/>
                </a:prstGeom>
                <a:ln w="6350">
                  <a:noFill/>
                </a:ln>
              </p:spPr>
            </p:pic>
            <p:grpSp>
              <p:nvGrpSpPr>
                <p:cNvPr id="233" name="グループ化 232">
                  <a:extLst>
                    <a:ext uri="{FF2B5EF4-FFF2-40B4-BE49-F238E27FC236}">
                      <a16:creationId xmlns:a16="http://schemas.microsoft.com/office/drawing/2014/main" id="{63D5EC60-441C-BBB2-6F8B-725F04F930E9}"/>
                    </a:ext>
                  </a:extLst>
                </p:cNvPr>
                <p:cNvGrpSpPr/>
                <p:nvPr/>
              </p:nvGrpSpPr>
              <p:grpSpPr>
                <a:xfrm>
                  <a:off x="2423545" y="1844825"/>
                  <a:ext cx="622852" cy="124111"/>
                  <a:chOff x="2423544" y="1844827"/>
                  <a:chExt cx="2598419" cy="421997"/>
                </a:xfrm>
              </p:grpSpPr>
              <p:grpSp>
                <p:nvGrpSpPr>
                  <p:cNvPr id="256" name="Group 17">
                    <a:extLst>
                      <a:ext uri="{FF2B5EF4-FFF2-40B4-BE49-F238E27FC236}">
                        <a16:creationId xmlns:a16="http://schemas.microsoft.com/office/drawing/2014/main" id="{C3743DC7-3A00-2AE4-1EB0-10254CE95CFA}"/>
                      </a:ext>
                    </a:extLst>
                  </p:cNvPr>
                  <p:cNvGrpSpPr>
                    <a:grpSpLocks/>
                  </p:cNvGrpSpPr>
                  <p:nvPr/>
                </p:nvGrpSpPr>
                <p:grpSpPr bwMode="auto">
                  <a:xfrm>
                    <a:off x="4110348" y="1947894"/>
                    <a:ext cx="294396" cy="318930"/>
                    <a:chOff x="4110348" y="1905786"/>
                    <a:chExt cx="40" cy="49"/>
                  </a:xfrm>
                </p:grpSpPr>
                <p:sp>
                  <p:nvSpPr>
                    <p:cNvPr id="268" name="Oval 18">
                      <a:extLst>
                        <a:ext uri="{FF2B5EF4-FFF2-40B4-BE49-F238E27FC236}">
                          <a16:creationId xmlns:a16="http://schemas.microsoft.com/office/drawing/2014/main" id="{A7E8C23D-910E-B1BE-45A8-00ED93608684}"/>
                        </a:ext>
                      </a:extLst>
                    </p:cNvPr>
                    <p:cNvSpPr>
                      <a:spLocks noChangeArrowheads="1"/>
                    </p:cNvSpPr>
                    <p:nvPr/>
                  </p:nvSpPr>
                  <p:spPr bwMode="auto">
                    <a:xfrm>
                      <a:off x="411035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69" name="Group 19">
                      <a:extLst>
                        <a:ext uri="{FF2B5EF4-FFF2-40B4-BE49-F238E27FC236}">
                          <a16:creationId xmlns:a16="http://schemas.microsoft.com/office/drawing/2014/main" id="{A794A872-998D-846E-D8E0-2543ECD11FDF}"/>
                        </a:ext>
                      </a:extLst>
                    </p:cNvPr>
                    <p:cNvGrpSpPr>
                      <a:grpSpLocks/>
                    </p:cNvGrpSpPr>
                    <p:nvPr/>
                  </p:nvGrpSpPr>
                  <p:grpSpPr bwMode="auto">
                    <a:xfrm>
                      <a:off x="4110348" y="1905786"/>
                      <a:ext cx="40" cy="39"/>
                      <a:chOff x="4110348" y="1905787"/>
                      <a:chExt cx="42" cy="45"/>
                    </a:xfrm>
                  </p:grpSpPr>
                  <p:sp>
                    <p:nvSpPr>
                      <p:cNvPr id="270" name="AutoShape 20">
                        <a:extLst>
                          <a:ext uri="{FF2B5EF4-FFF2-40B4-BE49-F238E27FC236}">
                            <a16:creationId xmlns:a16="http://schemas.microsoft.com/office/drawing/2014/main" id="{D52121C0-2DAF-0C86-036E-689C392532B6}"/>
                          </a:ext>
                        </a:extLst>
                      </p:cNvPr>
                      <p:cNvSpPr>
                        <a:spLocks noChangeArrowheads="1"/>
                      </p:cNvSpPr>
                      <p:nvPr/>
                    </p:nvSpPr>
                    <p:spPr bwMode="auto">
                      <a:xfrm>
                        <a:off x="411035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71" name="AutoShape 21">
                        <a:extLst>
                          <a:ext uri="{FF2B5EF4-FFF2-40B4-BE49-F238E27FC236}">
                            <a16:creationId xmlns:a16="http://schemas.microsoft.com/office/drawing/2014/main" id="{52CD8D79-9701-0146-D232-0DF30544C5A9}"/>
                          </a:ext>
                        </a:extLst>
                      </p:cNvPr>
                      <p:cNvSpPr>
                        <a:spLocks noChangeArrowheads="1"/>
                      </p:cNvSpPr>
                      <p:nvPr/>
                    </p:nvSpPr>
                    <p:spPr bwMode="auto">
                      <a:xfrm>
                        <a:off x="411034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72" name="Group 22">
                        <a:extLst>
                          <a:ext uri="{FF2B5EF4-FFF2-40B4-BE49-F238E27FC236}">
                            <a16:creationId xmlns:a16="http://schemas.microsoft.com/office/drawing/2014/main" id="{EDCB5AF2-4671-40E3-5A56-E8B1F785AC56}"/>
                          </a:ext>
                        </a:extLst>
                      </p:cNvPr>
                      <p:cNvGrpSpPr>
                        <a:grpSpLocks/>
                      </p:cNvGrpSpPr>
                      <p:nvPr/>
                    </p:nvGrpSpPr>
                    <p:grpSpPr bwMode="auto">
                      <a:xfrm>
                        <a:off x="4110357" y="1905795"/>
                        <a:ext cx="26" cy="37"/>
                        <a:chOff x="4110357" y="1905795"/>
                        <a:chExt cx="26" cy="37"/>
                      </a:xfrm>
                    </p:grpSpPr>
                    <p:sp>
                      <p:nvSpPr>
                        <p:cNvPr id="273" name="Freeform 23">
                          <a:extLst>
                            <a:ext uri="{FF2B5EF4-FFF2-40B4-BE49-F238E27FC236}">
                              <a16:creationId xmlns:a16="http://schemas.microsoft.com/office/drawing/2014/main" id="{8A584479-ED08-C093-FC50-44D6FBE295CE}"/>
                            </a:ext>
                          </a:extLst>
                        </p:cNvPr>
                        <p:cNvSpPr>
                          <a:spLocks/>
                        </p:cNvSpPr>
                        <p:nvPr/>
                      </p:nvSpPr>
                      <p:spPr bwMode="auto">
                        <a:xfrm>
                          <a:off x="411035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74" name="Oval 24">
                          <a:extLst>
                            <a:ext uri="{FF2B5EF4-FFF2-40B4-BE49-F238E27FC236}">
                              <a16:creationId xmlns:a16="http://schemas.microsoft.com/office/drawing/2014/main" id="{E02B879A-75F2-E9D8-0A45-47C169190CE1}"/>
                            </a:ext>
                          </a:extLst>
                        </p:cNvPr>
                        <p:cNvSpPr>
                          <a:spLocks noChangeArrowheads="1"/>
                        </p:cNvSpPr>
                        <p:nvPr/>
                      </p:nvSpPr>
                      <p:spPr bwMode="auto">
                        <a:xfrm>
                          <a:off x="411037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57" name="AutoShape 33">
                    <a:extLst>
                      <a:ext uri="{FF2B5EF4-FFF2-40B4-BE49-F238E27FC236}">
                        <a16:creationId xmlns:a16="http://schemas.microsoft.com/office/drawing/2014/main" id="{7F1343E6-F6C7-4F2C-E155-F16A2D8915C2}"/>
                      </a:ext>
                    </a:extLst>
                  </p:cNvPr>
                  <p:cNvSpPr>
                    <a:spLocks noChangeArrowheads="1"/>
                  </p:cNvSpPr>
                  <p:nvPr/>
                </p:nvSpPr>
                <p:spPr bwMode="auto">
                  <a:xfrm>
                    <a:off x="4816224"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58" name="AutoShape 33">
                    <a:extLst>
                      <a:ext uri="{FF2B5EF4-FFF2-40B4-BE49-F238E27FC236}">
                        <a16:creationId xmlns:a16="http://schemas.microsoft.com/office/drawing/2014/main" id="{B7D20C3D-79D7-C2DA-B56D-8979208548FF}"/>
                      </a:ext>
                    </a:extLst>
                  </p:cNvPr>
                  <p:cNvSpPr>
                    <a:spLocks noChangeArrowheads="1"/>
                  </p:cNvSpPr>
                  <p:nvPr/>
                </p:nvSpPr>
                <p:spPr bwMode="auto">
                  <a:xfrm>
                    <a:off x="2423544"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59" name="Group 17">
                    <a:extLst>
                      <a:ext uri="{FF2B5EF4-FFF2-40B4-BE49-F238E27FC236}">
                        <a16:creationId xmlns:a16="http://schemas.microsoft.com/office/drawing/2014/main" id="{851FF53E-E62C-15EF-AA8C-699212B51AA1}"/>
                      </a:ext>
                    </a:extLst>
                  </p:cNvPr>
                  <p:cNvGrpSpPr>
                    <a:grpSpLocks/>
                  </p:cNvGrpSpPr>
                  <p:nvPr/>
                </p:nvGrpSpPr>
                <p:grpSpPr bwMode="auto">
                  <a:xfrm>
                    <a:off x="3104508" y="1947894"/>
                    <a:ext cx="294396" cy="318930"/>
                    <a:chOff x="3104508" y="1905786"/>
                    <a:chExt cx="40" cy="49"/>
                  </a:xfrm>
                </p:grpSpPr>
                <p:sp>
                  <p:nvSpPr>
                    <p:cNvPr id="261" name="Oval 18">
                      <a:extLst>
                        <a:ext uri="{FF2B5EF4-FFF2-40B4-BE49-F238E27FC236}">
                          <a16:creationId xmlns:a16="http://schemas.microsoft.com/office/drawing/2014/main" id="{B9E1D274-0FC6-EC84-CB0B-9EF74D91A574}"/>
                        </a:ext>
                      </a:extLst>
                    </p:cNvPr>
                    <p:cNvSpPr>
                      <a:spLocks noChangeArrowheads="1"/>
                    </p:cNvSpPr>
                    <p:nvPr/>
                  </p:nvSpPr>
                  <p:spPr bwMode="auto">
                    <a:xfrm>
                      <a:off x="310451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62" name="Group 19">
                      <a:extLst>
                        <a:ext uri="{FF2B5EF4-FFF2-40B4-BE49-F238E27FC236}">
                          <a16:creationId xmlns:a16="http://schemas.microsoft.com/office/drawing/2014/main" id="{A878556D-A0F3-BE63-5996-6FEC7DC9A906}"/>
                        </a:ext>
                      </a:extLst>
                    </p:cNvPr>
                    <p:cNvGrpSpPr>
                      <a:grpSpLocks/>
                    </p:cNvGrpSpPr>
                    <p:nvPr/>
                  </p:nvGrpSpPr>
                  <p:grpSpPr bwMode="auto">
                    <a:xfrm>
                      <a:off x="3104508" y="1905786"/>
                      <a:ext cx="40" cy="39"/>
                      <a:chOff x="3104508" y="1905787"/>
                      <a:chExt cx="42" cy="45"/>
                    </a:xfrm>
                  </p:grpSpPr>
                  <p:sp>
                    <p:nvSpPr>
                      <p:cNvPr id="263" name="AutoShape 20">
                        <a:extLst>
                          <a:ext uri="{FF2B5EF4-FFF2-40B4-BE49-F238E27FC236}">
                            <a16:creationId xmlns:a16="http://schemas.microsoft.com/office/drawing/2014/main" id="{EE35BF38-0B4A-1A24-ED20-AB328E62E8E4}"/>
                          </a:ext>
                        </a:extLst>
                      </p:cNvPr>
                      <p:cNvSpPr>
                        <a:spLocks noChangeArrowheads="1"/>
                      </p:cNvSpPr>
                      <p:nvPr/>
                    </p:nvSpPr>
                    <p:spPr bwMode="auto">
                      <a:xfrm>
                        <a:off x="310451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64" name="AutoShape 21">
                        <a:extLst>
                          <a:ext uri="{FF2B5EF4-FFF2-40B4-BE49-F238E27FC236}">
                            <a16:creationId xmlns:a16="http://schemas.microsoft.com/office/drawing/2014/main" id="{CF3DC28C-7D94-8EAB-AD21-7861475FB47E}"/>
                          </a:ext>
                        </a:extLst>
                      </p:cNvPr>
                      <p:cNvSpPr>
                        <a:spLocks noChangeArrowheads="1"/>
                      </p:cNvSpPr>
                      <p:nvPr/>
                    </p:nvSpPr>
                    <p:spPr bwMode="auto">
                      <a:xfrm>
                        <a:off x="310450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65" name="Group 22">
                        <a:extLst>
                          <a:ext uri="{FF2B5EF4-FFF2-40B4-BE49-F238E27FC236}">
                            <a16:creationId xmlns:a16="http://schemas.microsoft.com/office/drawing/2014/main" id="{1012289B-E837-EB8D-A195-34C0B370A1C0}"/>
                          </a:ext>
                        </a:extLst>
                      </p:cNvPr>
                      <p:cNvGrpSpPr>
                        <a:grpSpLocks/>
                      </p:cNvGrpSpPr>
                      <p:nvPr/>
                    </p:nvGrpSpPr>
                    <p:grpSpPr bwMode="auto">
                      <a:xfrm>
                        <a:off x="3104517" y="1905795"/>
                        <a:ext cx="26" cy="37"/>
                        <a:chOff x="3104517" y="1905795"/>
                        <a:chExt cx="26" cy="37"/>
                      </a:xfrm>
                    </p:grpSpPr>
                    <p:sp>
                      <p:nvSpPr>
                        <p:cNvPr id="266" name="Freeform 23">
                          <a:extLst>
                            <a:ext uri="{FF2B5EF4-FFF2-40B4-BE49-F238E27FC236}">
                              <a16:creationId xmlns:a16="http://schemas.microsoft.com/office/drawing/2014/main" id="{62E8ACEB-E99F-AFE6-4D2D-81C8DE51CA05}"/>
                            </a:ext>
                          </a:extLst>
                        </p:cNvPr>
                        <p:cNvSpPr>
                          <a:spLocks/>
                        </p:cNvSpPr>
                        <p:nvPr/>
                      </p:nvSpPr>
                      <p:spPr bwMode="auto">
                        <a:xfrm>
                          <a:off x="310451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67" name="Oval 24">
                          <a:extLst>
                            <a:ext uri="{FF2B5EF4-FFF2-40B4-BE49-F238E27FC236}">
                              <a16:creationId xmlns:a16="http://schemas.microsoft.com/office/drawing/2014/main" id="{CCFD75D3-A5F9-3E5C-8AF6-E124F33DBCB5}"/>
                            </a:ext>
                          </a:extLst>
                        </p:cNvPr>
                        <p:cNvSpPr>
                          <a:spLocks noChangeArrowheads="1"/>
                        </p:cNvSpPr>
                        <p:nvPr/>
                      </p:nvSpPr>
                      <p:spPr bwMode="auto">
                        <a:xfrm>
                          <a:off x="310453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60" name="フリーフォーム: 図形 259">
                    <a:extLst>
                      <a:ext uri="{FF2B5EF4-FFF2-40B4-BE49-F238E27FC236}">
                        <a16:creationId xmlns:a16="http://schemas.microsoft.com/office/drawing/2014/main" id="{F9D8AFEB-9DA6-DE33-C841-44114E5628B2}"/>
                      </a:ext>
                    </a:extLst>
                  </p:cNvPr>
                  <p:cNvSpPr/>
                  <p:nvPr/>
                </p:nvSpPr>
                <p:spPr>
                  <a:xfrm>
                    <a:off x="2728343"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34" name="グループ化 233">
                  <a:extLst>
                    <a:ext uri="{FF2B5EF4-FFF2-40B4-BE49-F238E27FC236}">
                      <a16:creationId xmlns:a16="http://schemas.microsoft.com/office/drawing/2014/main" id="{D9C6EDC4-BB6F-6106-30F3-3FFFBE78260B}"/>
                    </a:ext>
                  </a:extLst>
                </p:cNvPr>
                <p:cNvGrpSpPr/>
                <p:nvPr/>
              </p:nvGrpSpPr>
              <p:grpSpPr>
                <a:xfrm>
                  <a:off x="2331740" y="1805864"/>
                  <a:ext cx="817501" cy="169712"/>
                  <a:chOff x="2331731" y="1805860"/>
                  <a:chExt cx="2188503" cy="448946"/>
                </a:xfrm>
              </p:grpSpPr>
              <p:sp>
                <p:nvSpPr>
                  <p:cNvPr id="235" name="AutoShape 15">
                    <a:extLst>
                      <a:ext uri="{FF2B5EF4-FFF2-40B4-BE49-F238E27FC236}">
                        <a16:creationId xmlns:a16="http://schemas.microsoft.com/office/drawing/2014/main" id="{EE66E27A-B821-72A9-4533-E364C11D65A2}"/>
                      </a:ext>
                    </a:extLst>
                  </p:cNvPr>
                  <p:cNvSpPr>
                    <a:spLocks noChangeArrowheads="1"/>
                  </p:cNvSpPr>
                  <p:nvPr/>
                </p:nvSpPr>
                <p:spPr bwMode="auto">
                  <a:xfrm>
                    <a:off x="2344090"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36" name="Group 17">
                    <a:extLst>
                      <a:ext uri="{FF2B5EF4-FFF2-40B4-BE49-F238E27FC236}">
                        <a16:creationId xmlns:a16="http://schemas.microsoft.com/office/drawing/2014/main" id="{E86B18AB-07FA-5AD1-6CA2-21AD7BA208CF}"/>
                      </a:ext>
                    </a:extLst>
                  </p:cNvPr>
                  <p:cNvGrpSpPr>
                    <a:grpSpLocks/>
                  </p:cNvGrpSpPr>
                  <p:nvPr/>
                </p:nvGrpSpPr>
                <p:grpSpPr bwMode="auto">
                  <a:xfrm>
                    <a:off x="4332520" y="2080432"/>
                    <a:ext cx="187714" cy="174374"/>
                    <a:chOff x="4332520" y="2080432"/>
                    <a:chExt cx="40" cy="48"/>
                  </a:xfrm>
                </p:grpSpPr>
                <p:sp>
                  <p:nvSpPr>
                    <p:cNvPr id="249" name="Oval 18">
                      <a:extLst>
                        <a:ext uri="{FF2B5EF4-FFF2-40B4-BE49-F238E27FC236}">
                          <a16:creationId xmlns:a16="http://schemas.microsoft.com/office/drawing/2014/main" id="{3FE93F16-DD3E-C3F6-1B2F-A293E794B574}"/>
                        </a:ext>
                      </a:extLst>
                    </p:cNvPr>
                    <p:cNvSpPr>
                      <a:spLocks noChangeArrowheads="1"/>
                    </p:cNvSpPr>
                    <p:nvPr/>
                  </p:nvSpPr>
                  <p:spPr bwMode="auto">
                    <a:xfrm>
                      <a:off x="4332523"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50" name="Group 19">
                      <a:extLst>
                        <a:ext uri="{FF2B5EF4-FFF2-40B4-BE49-F238E27FC236}">
                          <a16:creationId xmlns:a16="http://schemas.microsoft.com/office/drawing/2014/main" id="{45CC6D47-41C0-C75E-BB79-113EEC82F6A5}"/>
                        </a:ext>
                      </a:extLst>
                    </p:cNvPr>
                    <p:cNvGrpSpPr>
                      <a:grpSpLocks/>
                    </p:cNvGrpSpPr>
                    <p:nvPr/>
                  </p:nvGrpSpPr>
                  <p:grpSpPr bwMode="auto">
                    <a:xfrm>
                      <a:off x="4332520" y="2080432"/>
                      <a:ext cx="40" cy="39"/>
                      <a:chOff x="4332520" y="2080432"/>
                      <a:chExt cx="42" cy="45"/>
                    </a:xfrm>
                  </p:grpSpPr>
                  <p:sp>
                    <p:nvSpPr>
                      <p:cNvPr id="251" name="AutoShape 20">
                        <a:extLst>
                          <a:ext uri="{FF2B5EF4-FFF2-40B4-BE49-F238E27FC236}">
                            <a16:creationId xmlns:a16="http://schemas.microsoft.com/office/drawing/2014/main" id="{19EDFA79-C4D9-D802-214F-0AD5A8A40076}"/>
                          </a:ext>
                        </a:extLst>
                      </p:cNvPr>
                      <p:cNvSpPr>
                        <a:spLocks noChangeArrowheads="1"/>
                      </p:cNvSpPr>
                      <p:nvPr/>
                    </p:nvSpPr>
                    <p:spPr bwMode="auto">
                      <a:xfrm>
                        <a:off x="4332524"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52" name="AutoShape 21">
                        <a:extLst>
                          <a:ext uri="{FF2B5EF4-FFF2-40B4-BE49-F238E27FC236}">
                            <a16:creationId xmlns:a16="http://schemas.microsoft.com/office/drawing/2014/main" id="{8C2D9F0C-5D4C-D90A-341A-827A9DB59937}"/>
                          </a:ext>
                        </a:extLst>
                      </p:cNvPr>
                      <p:cNvSpPr>
                        <a:spLocks noChangeArrowheads="1"/>
                      </p:cNvSpPr>
                      <p:nvPr/>
                    </p:nvSpPr>
                    <p:spPr bwMode="auto">
                      <a:xfrm>
                        <a:off x="4332520"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53" name="Group 22">
                        <a:extLst>
                          <a:ext uri="{FF2B5EF4-FFF2-40B4-BE49-F238E27FC236}">
                            <a16:creationId xmlns:a16="http://schemas.microsoft.com/office/drawing/2014/main" id="{2DDD2C67-1A8B-13B5-A47A-DC96277711BC}"/>
                          </a:ext>
                        </a:extLst>
                      </p:cNvPr>
                      <p:cNvGrpSpPr>
                        <a:grpSpLocks/>
                      </p:cNvGrpSpPr>
                      <p:nvPr/>
                    </p:nvGrpSpPr>
                    <p:grpSpPr bwMode="auto">
                      <a:xfrm>
                        <a:off x="4332529" y="2080440"/>
                        <a:ext cx="26" cy="37"/>
                        <a:chOff x="4332529" y="2080440"/>
                        <a:chExt cx="26" cy="37"/>
                      </a:xfrm>
                    </p:grpSpPr>
                    <p:sp>
                      <p:nvSpPr>
                        <p:cNvPr id="254" name="Freeform 23">
                          <a:extLst>
                            <a:ext uri="{FF2B5EF4-FFF2-40B4-BE49-F238E27FC236}">
                              <a16:creationId xmlns:a16="http://schemas.microsoft.com/office/drawing/2014/main" id="{C4FC49F1-2E22-E488-CF1B-C08B54EF8984}"/>
                            </a:ext>
                          </a:extLst>
                        </p:cNvPr>
                        <p:cNvSpPr>
                          <a:spLocks/>
                        </p:cNvSpPr>
                        <p:nvPr/>
                      </p:nvSpPr>
                      <p:spPr bwMode="auto">
                        <a:xfrm>
                          <a:off x="4332529"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55" name="Oval 24">
                          <a:extLst>
                            <a:ext uri="{FF2B5EF4-FFF2-40B4-BE49-F238E27FC236}">
                              <a16:creationId xmlns:a16="http://schemas.microsoft.com/office/drawing/2014/main" id="{55172234-E2F4-743F-EBEE-094B74C27A4C}"/>
                            </a:ext>
                          </a:extLst>
                        </p:cNvPr>
                        <p:cNvSpPr>
                          <a:spLocks noChangeArrowheads="1"/>
                        </p:cNvSpPr>
                        <p:nvPr/>
                      </p:nvSpPr>
                      <p:spPr bwMode="auto">
                        <a:xfrm>
                          <a:off x="4332545"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237" name="Group 25">
                    <a:extLst>
                      <a:ext uri="{FF2B5EF4-FFF2-40B4-BE49-F238E27FC236}">
                        <a16:creationId xmlns:a16="http://schemas.microsoft.com/office/drawing/2014/main" id="{E561A7F8-F581-72E3-C831-7CC79DB05C6D}"/>
                      </a:ext>
                    </a:extLst>
                  </p:cNvPr>
                  <p:cNvGrpSpPr>
                    <a:grpSpLocks/>
                  </p:cNvGrpSpPr>
                  <p:nvPr/>
                </p:nvGrpSpPr>
                <p:grpSpPr bwMode="auto">
                  <a:xfrm>
                    <a:off x="2331731" y="2080432"/>
                    <a:ext cx="187714" cy="174374"/>
                    <a:chOff x="2331731" y="2080432"/>
                    <a:chExt cx="40" cy="48"/>
                  </a:xfrm>
                </p:grpSpPr>
                <p:sp>
                  <p:nvSpPr>
                    <p:cNvPr id="242" name="Oval 26">
                      <a:extLst>
                        <a:ext uri="{FF2B5EF4-FFF2-40B4-BE49-F238E27FC236}">
                          <a16:creationId xmlns:a16="http://schemas.microsoft.com/office/drawing/2014/main" id="{036A10B7-26B4-EE05-CCFE-3BDB9645E072}"/>
                        </a:ext>
                      </a:extLst>
                    </p:cNvPr>
                    <p:cNvSpPr>
                      <a:spLocks noChangeArrowheads="1"/>
                    </p:cNvSpPr>
                    <p:nvPr/>
                  </p:nvSpPr>
                  <p:spPr bwMode="auto">
                    <a:xfrm>
                      <a:off x="2331734"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43" name="Group 27">
                      <a:extLst>
                        <a:ext uri="{FF2B5EF4-FFF2-40B4-BE49-F238E27FC236}">
                          <a16:creationId xmlns:a16="http://schemas.microsoft.com/office/drawing/2014/main" id="{5B86741C-D670-962C-A968-27F00C35B6F3}"/>
                        </a:ext>
                      </a:extLst>
                    </p:cNvPr>
                    <p:cNvGrpSpPr>
                      <a:grpSpLocks/>
                    </p:cNvGrpSpPr>
                    <p:nvPr/>
                  </p:nvGrpSpPr>
                  <p:grpSpPr bwMode="auto">
                    <a:xfrm>
                      <a:off x="2331731" y="2080432"/>
                      <a:ext cx="40" cy="39"/>
                      <a:chOff x="2331731" y="2080432"/>
                      <a:chExt cx="42" cy="45"/>
                    </a:xfrm>
                  </p:grpSpPr>
                  <p:sp>
                    <p:nvSpPr>
                      <p:cNvPr id="244" name="AutoShape 28">
                        <a:extLst>
                          <a:ext uri="{FF2B5EF4-FFF2-40B4-BE49-F238E27FC236}">
                            <a16:creationId xmlns:a16="http://schemas.microsoft.com/office/drawing/2014/main" id="{93ADEE41-A39E-1B36-439D-C29AD68EEAC5}"/>
                          </a:ext>
                        </a:extLst>
                      </p:cNvPr>
                      <p:cNvSpPr>
                        <a:spLocks noChangeArrowheads="1"/>
                      </p:cNvSpPr>
                      <p:nvPr/>
                    </p:nvSpPr>
                    <p:spPr bwMode="auto">
                      <a:xfrm>
                        <a:off x="2331735"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45" name="AutoShape 29">
                        <a:extLst>
                          <a:ext uri="{FF2B5EF4-FFF2-40B4-BE49-F238E27FC236}">
                            <a16:creationId xmlns:a16="http://schemas.microsoft.com/office/drawing/2014/main" id="{AA9C68C9-47D2-018E-665B-40DAE9D56D37}"/>
                          </a:ext>
                        </a:extLst>
                      </p:cNvPr>
                      <p:cNvSpPr>
                        <a:spLocks noChangeArrowheads="1"/>
                      </p:cNvSpPr>
                      <p:nvPr/>
                    </p:nvSpPr>
                    <p:spPr bwMode="auto">
                      <a:xfrm>
                        <a:off x="2331731"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46" name="Group 30">
                        <a:extLst>
                          <a:ext uri="{FF2B5EF4-FFF2-40B4-BE49-F238E27FC236}">
                            <a16:creationId xmlns:a16="http://schemas.microsoft.com/office/drawing/2014/main" id="{205BD498-32AD-6BEE-6E83-7AF6B60F5AD0}"/>
                          </a:ext>
                        </a:extLst>
                      </p:cNvPr>
                      <p:cNvGrpSpPr>
                        <a:grpSpLocks/>
                      </p:cNvGrpSpPr>
                      <p:nvPr/>
                    </p:nvGrpSpPr>
                    <p:grpSpPr bwMode="auto">
                      <a:xfrm>
                        <a:off x="2331740" y="2080440"/>
                        <a:ext cx="26" cy="37"/>
                        <a:chOff x="2331740" y="2080440"/>
                        <a:chExt cx="26" cy="37"/>
                      </a:xfrm>
                    </p:grpSpPr>
                    <p:sp>
                      <p:nvSpPr>
                        <p:cNvPr id="247" name="Freeform 31">
                          <a:extLst>
                            <a:ext uri="{FF2B5EF4-FFF2-40B4-BE49-F238E27FC236}">
                              <a16:creationId xmlns:a16="http://schemas.microsoft.com/office/drawing/2014/main" id="{A2EC74B8-ED90-8D90-DC89-DEF03FEFFC78}"/>
                            </a:ext>
                          </a:extLst>
                        </p:cNvPr>
                        <p:cNvSpPr>
                          <a:spLocks/>
                        </p:cNvSpPr>
                        <p:nvPr/>
                      </p:nvSpPr>
                      <p:spPr bwMode="auto">
                        <a:xfrm>
                          <a:off x="2331740"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48" name="Oval 32">
                          <a:extLst>
                            <a:ext uri="{FF2B5EF4-FFF2-40B4-BE49-F238E27FC236}">
                              <a16:creationId xmlns:a16="http://schemas.microsoft.com/office/drawing/2014/main" id="{F25906A1-1EB6-9D85-473C-53E7D18515D5}"/>
                            </a:ext>
                          </a:extLst>
                        </p:cNvPr>
                        <p:cNvSpPr>
                          <a:spLocks noChangeArrowheads="1"/>
                        </p:cNvSpPr>
                        <p:nvPr/>
                      </p:nvSpPr>
                      <p:spPr bwMode="auto">
                        <a:xfrm>
                          <a:off x="2331756"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38" name="Freeform 42">
                    <a:extLst>
                      <a:ext uri="{FF2B5EF4-FFF2-40B4-BE49-F238E27FC236}">
                        <a16:creationId xmlns:a16="http://schemas.microsoft.com/office/drawing/2014/main" id="{762A4A78-651B-CE86-5756-A687379507AB}"/>
                      </a:ext>
                    </a:extLst>
                  </p:cNvPr>
                  <p:cNvSpPr>
                    <a:spLocks/>
                  </p:cNvSpPr>
                  <p:nvPr/>
                </p:nvSpPr>
                <p:spPr bwMode="auto">
                  <a:xfrm rot="10800000" flipH="1">
                    <a:off x="4322750"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39" name="AutoShape 15">
                    <a:extLst>
                      <a:ext uri="{FF2B5EF4-FFF2-40B4-BE49-F238E27FC236}">
                        <a16:creationId xmlns:a16="http://schemas.microsoft.com/office/drawing/2014/main" id="{2AAC9BED-547A-3CED-F005-6A52C7421630}"/>
                      </a:ext>
                    </a:extLst>
                  </p:cNvPr>
                  <p:cNvSpPr>
                    <a:spLocks noChangeArrowheads="1"/>
                  </p:cNvSpPr>
                  <p:nvPr/>
                </p:nvSpPr>
                <p:spPr bwMode="auto">
                  <a:xfrm>
                    <a:off x="4401490"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40" name="Freeform 42">
                    <a:extLst>
                      <a:ext uri="{FF2B5EF4-FFF2-40B4-BE49-F238E27FC236}">
                        <a16:creationId xmlns:a16="http://schemas.microsoft.com/office/drawing/2014/main" id="{40CD22BB-84E3-756E-911A-600A1B1A6109}"/>
                      </a:ext>
                    </a:extLst>
                  </p:cNvPr>
                  <p:cNvSpPr>
                    <a:spLocks/>
                  </p:cNvSpPr>
                  <p:nvPr/>
                </p:nvSpPr>
                <p:spPr bwMode="auto">
                  <a:xfrm rot="10800000">
                    <a:off x="2455215"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41" name="AutoShape 10">
                    <a:extLst>
                      <a:ext uri="{FF2B5EF4-FFF2-40B4-BE49-F238E27FC236}">
                        <a16:creationId xmlns:a16="http://schemas.microsoft.com/office/drawing/2014/main" id="{738C552E-8EE1-3380-A727-9921C2CC43D0}"/>
                      </a:ext>
                    </a:extLst>
                  </p:cNvPr>
                  <p:cNvSpPr>
                    <a:spLocks noChangeArrowheads="1"/>
                  </p:cNvSpPr>
                  <p:nvPr/>
                </p:nvSpPr>
                <p:spPr bwMode="auto">
                  <a:xfrm>
                    <a:off x="2333613"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1" name="正方形/長方形 70">
                <a:extLst>
                  <a:ext uri="{FF2B5EF4-FFF2-40B4-BE49-F238E27FC236}">
                    <a16:creationId xmlns:a16="http://schemas.microsoft.com/office/drawing/2014/main" id="{2F10B57E-4981-9DFC-FE54-4FDD06C1A26D}"/>
                  </a:ext>
                </a:extLst>
              </p:cNvPr>
              <p:cNvSpPr/>
              <p:nvPr/>
            </p:nvSpPr>
            <p:spPr>
              <a:xfrm>
                <a:off x="3605336" y="520416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30" name="グループ化 29">
              <a:extLst>
                <a:ext uri="{FF2B5EF4-FFF2-40B4-BE49-F238E27FC236}">
                  <a16:creationId xmlns:a16="http://schemas.microsoft.com/office/drawing/2014/main" id="{57986E3D-8038-B579-A62E-F0E509842F03}"/>
                </a:ext>
              </a:extLst>
            </p:cNvPr>
            <p:cNvGrpSpPr/>
            <p:nvPr/>
          </p:nvGrpSpPr>
          <p:grpSpPr>
            <a:xfrm>
              <a:off x="6190694" y="5156649"/>
              <a:ext cx="1723208" cy="762003"/>
              <a:chOff x="6190694" y="5188923"/>
              <a:chExt cx="1723208" cy="762003"/>
            </a:xfrm>
          </p:grpSpPr>
          <p:grpSp>
            <p:nvGrpSpPr>
              <p:cNvPr id="68" name="グループ化 67">
                <a:extLst>
                  <a:ext uri="{FF2B5EF4-FFF2-40B4-BE49-F238E27FC236}">
                    <a16:creationId xmlns:a16="http://schemas.microsoft.com/office/drawing/2014/main" id="{F33856E9-5E92-D62F-1723-6F083C948E65}"/>
                  </a:ext>
                </a:extLst>
              </p:cNvPr>
              <p:cNvGrpSpPr/>
              <p:nvPr/>
            </p:nvGrpSpPr>
            <p:grpSpPr>
              <a:xfrm>
                <a:off x="6190694" y="5188923"/>
                <a:ext cx="1723208" cy="762003"/>
                <a:chOff x="5052060" y="1246414"/>
                <a:chExt cx="1905000" cy="744400"/>
              </a:xfrm>
            </p:grpSpPr>
            <p:pic>
              <p:nvPicPr>
                <p:cNvPr id="189" name="図 188">
                  <a:extLst>
                    <a:ext uri="{FF2B5EF4-FFF2-40B4-BE49-F238E27FC236}">
                      <a16:creationId xmlns:a16="http://schemas.microsoft.com/office/drawing/2014/main" id="{CCD8C784-0AEC-7636-125C-31F7A422317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5052060" y="1246414"/>
                  <a:ext cx="1905000" cy="716280"/>
                </a:xfrm>
                <a:prstGeom prst="rect">
                  <a:avLst/>
                </a:prstGeom>
                <a:ln w="6350">
                  <a:noFill/>
                </a:ln>
              </p:spPr>
            </p:pic>
            <p:grpSp>
              <p:nvGrpSpPr>
                <p:cNvPr id="190" name="グループ化 189">
                  <a:extLst>
                    <a:ext uri="{FF2B5EF4-FFF2-40B4-BE49-F238E27FC236}">
                      <a16:creationId xmlns:a16="http://schemas.microsoft.com/office/drawing/2014/main" id="{F0E35E21-B71E-1503-2A9A-99A4916D80F7}"/>
                    </a:ext>
                  </a:extLst>
                </p:cNvPr>
                <p:cNvGrpSpPr/>
                <p:nvPr/>
              </p:nvGrpSpPr>
              <p:grpSpPr>
                <a:xfrm>
                  <a:off x="5638098" y="1860071"/>
                  <a:ext cx="622852" cy="124227"/>
                  <a:chOff x="5638096" y="1860067"/>
                  <a:chExt cx="2598419" cy="422387"/>
                </a:xfrm>
              </p:grpSpPr>
              <p:grpSp>
                <p:nvGrpSpPr>
                  <p:cNvPr id="213" name="Group 17">
                    <a:extLst>
                      <a:ext uri="{FF2B5EF4-FFF2-40B4-BE49-F238E27FC236}">
                        <a16:creationId xmlns:a16="http://schemas.microsoft.com/office/drawing/2014/main" id="{D660575B-A8B0-B3AF-2E78-374AEEA5E9D8}"/>
                      </a:ext>
                    </a:extLst>
                  </p:cNvPr>
                  <p:cNvGrpSpPr>
                    <a:grpSpLocks/>
                  </p:cNvGrpSpPr>
                  <p:nvPr/>
                </p:nvGrpSpPr>
                <p:grpSpPr bwMode="auto">
                  <a:xfrm>
                    <a:off x="7324900" y="1963524"/>
                    <a:ext cx="294396" cy="318930"/>
                    <a:chOff x="7324900" y="1921026"/>
                    <a:chExt cx="40" cy="49"/>
                  </a:xfrm>
                </p:grpSpPr>
                <p:sp>
                  <p:nvSpPr>
                    <p:cNvPr id="225" name="Oval 18">
                      <a:extLst>
                        <a:ext uri="{FF2B5EF4-FFF2-40B4-BE49-F238E27FC236}">
                          <a16:creationId xmlns:a16="http://schemas.microsoft.com/office/drawing/2014/main" id="{86192BFE-5CF7-7C89-18B9-4F72EEB921CE}"/>
                        </a:ext>
                      </a:extLst>
                    </p:cNvPr>
                    <p:cNvSpPr>
                      <a:spLocks noChangeArrowheads="1"/>
                    </p:cNvSpPr>
                    <p:nvPr/>
                  </p:nvSpPr>
                  <p:spPr bwMode="auto">
                    <a:xfrm>
                      <a:off x="7324903" y="192104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26" name="Group 19">
                      <a:extLst>
                        <a:ext uri="{FF2B5EF4-FFF2-40B4-BE49-F238E27FC236}">
                          <a16:creationId xmlns:a16="http://schemas.microsoft.com/office/drawing/2014/main" id="{3DC45C95-B5EC-0147-FBF5-91C57FC7BFB3}"/>
                        </a:ext>
                      </a:extLst>
                    </p:cNvPr>
                    <p:cNvGrpSpPr>
                      <a:grpSpLocks/>
                    </p:cNvGrpSpPr>
                    <p:nvPr/>
                  </p:nvGrpSpPr>
                  <p:grpSpPr bwMode="auto">
                    <a:xfrm>
                      <a:off x="7324900" y="1921026"/>
                      <a:ext cx="40" cy="39"/>
                      <a:chOff x="7324900" y="1921027"/>
                      <a:chExt cx="42" cy="45"/>
                    </a:xfrm>
                  </p:grpSpPr>
                  <p:sp>
                    <p:nvSpPr>
                      <p:cNvPr id="227" name="AutoShape 20">
                        <a:extLst>
                          <a:ext uri="{FF2B5EF4-FFF2-40B4-BE49-F238E27FC236}">
                            <a16:creationId xmlns:a16="http://schemas.microsoft.com/office/drawing/2014/main" id="{CAB17C97-3001-C60D-57AB-C404970DB2BE}"/>
                          </a:ext>
                        </a:extLst>
                      </p:cNvPr>
                      <p:cNvSpPr>
                        <a:spLocks noChangeArrowheads="1"/>
                      </p:cNvSpPr>
                      <p:nvPr/>
                    </p:nvSpPr>
                    <p:spPr bwMode="auto">
                      <a:xfrm>
                        <a:off x="7324904" y="192102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28" name="AutoShape 21">
                        <a:extLst>
                          <a:ext uri="{FF2B5EF4-FFF2-40B4-BE49-F238E27FC236}">
                            <a16:creationId xmlns:a16="http://schemas.microsoft.com/office/drawing/2014/main" id="{90DCF337-3A5E-2B4E-EE7E-59B6C6B581AA}"/>
                          </a:ext>
                        </a:extLst>
                      </p:cNvPr>
                      <p:cNvSpPr>
                        <a:spLocks noChangeArrowheads="1"/>
                      </p:cNvSpPr>
                      <p:nvPr/>
                    </p:nvSpPr>
                    <p:spPr bwMode="auto">
                      <a:xfrm>
                        <a:off x="7324900" y="192102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29" name="Group 22">
                        <a:extLst>
                          <a:ext uri="{FF2B5EF4-FFF2-40B4-BE49-F238E27FC236}">
                            <a16:creationId xmlns:a16="http://schemas.microsoft.com/office/drawing/2014/main" id="{728EF65D-C102-17ED-7A3C-533F8545110C}"/>
                          </a:ext>
                        </a:extLst>
                      </p:cNvPr>
                      <p:cNvGrpSpPr>
                        <a:grpSpLocks/>
                      </p:cNvGrpSpPr>
                      <p:nvPr/>
                    </p:nvGrpSpPr>
                    <p:grpSpPr bwMode="auto">
                      <a:xfrm>
                        <a:off x="7324909" y="1921035"/>
                        <a:ext cx="26" cy="37"/>
                        <a:chOff x="7324909" y="1921035"/>
                        <a:chExt cx="26" cy="37"/>
                      </a:xfrm>
                    </p:grpSpPr>
                    <p:sp>
                      <p:nvSpPr>
                        <p:cNvPr id="230" name="Freeform 23">
                          <a:extLst>
                            <a:ext uri="{FF2B5EF4-FFF2-40B4-BE49-F238E27FC236}">
                              <a16:creationId xmlns:a16="http://schemas.microsoft.com/office/drawing/2014/main" id="{DB3F8536-C411-847F-350D-2ECA0DFEC47F}"/>
                            </a:ext>
                          </a:extLst>
                        </p:cNvPr>
                        <p:cNvSpPr>
                          <a:spLocks/>
                        </p:cNvSpPr>
                        <p:nvPr/>
                      </p:nvSpPr>
                      <p:spPr bwMode="auto">
                        <a:xfrm>
                          <a:off x="7324909" y="192103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31" name="Oval 24">
                          <a:extLst>
                            <a:ext uri="{FF2B5EF4-FFF2-40B4-BE49-F238E27FC236}">
                              <a16:creationId xmlns:a16="http://schemas.microsoft.com/office/drawing/2014/main" id="{35963474-0E81-7694-8F52-8C346E1EF989}"/>
                            </a:ext>
                          </a:extLst>
                        </p:cNvPr>
                        <p:cNvSpPr>
                          <a:spLocks noChangeArrowheads="1"/>
                        </p:cNvSpPr>
                        <p:nvPr/>
                      </p:nvSpPr>
                      <p:spPr bwMode="auto">
                        <a:xfrm>
                          <a:off x="7324925" y="192106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14" name="AutoShape 33">
                    <a:extLst>
                      <a:ext uri="{FF2B5EF4-FFF2-40B4-BE49-F238E27FC236}">
                        <a16:creationId xmlns:a16="http://schemas.microsoft.com/office/drawing/2014/main" id="{54C0E2E0-AF2C-6EAA-DDAB-914D81A45ECB}"/>
                      </a:ext>
                    </a:extLst>
                  </p:cNvPr>
                  <p:cNvSpPr>
                    <a:spLocks noChangeArrowheads="1"/>
                  </p:cNvSpPr>
                  <p:nvPr/>
                </p:nvSpPr>
                <p:spPr bwMode="auto">
                  <a:xfrm>
                    <a:off x="8030776" y="202230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15" name="AutoShape 33">
                    <a:extLst>
                      <a:ext uri="{FF2B5EF4-FFF2-40B4-BE49-F238E27FC236}">
                        <a16:creationId xmlns:a16="http://schemas.microsoft.com/office/drawing/2014/main" id="{6606A2A0-F74C-5DC9-16D0-D26B6A67F0A8}"/>
                      </a:ext>
                    </a:extLst>
                  </p:cNvPr>
                  <p:cNvSpPr>
                    <a:spLocks noChangeArrowheads="1"/>
                  </p:cNvSpPr>
                  <p:nvPr/>
                </p:nvSpPr>
                <p:spPr bwMode="auto">
                  <a:xfrm>
                    <a:off x="5638096" y="192324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16" name="Group 17">
                    <a:extLst>
                      <a:ext uri="{FF2B5EF4-FFF2-40B4-BE49-F238E27FC236}">
                        <a16:creationId xmlns:a16="http://schemas.microsoft.com/office/drawing/2014/main" id="{CACA49C4-B963-9C4D-94BB-1AA756C1AB1F}"/>
                      </a:ext>
                    </a:extLst>
                  </p:cNvPr>
                  <p:cNvGrpSpPr>
                    <a:grpSpLocks/>
                  </p:cNvGrpSpPr>
                  <p:nvPr/>
                </p:nvGrpSpPr>
                <p:grpSpPr bwMode="auto">
                  <a:xfrm>
                    <a:off x="6319060" y="1963524"/>
                    <a:ext cx="294396" cy="318930"/>
                    <a:chOff x="6319060" y="1921026"/>
                    <a:chExt cx="40" cy="49"/>
                  </a:xfrm>
                </p:grpSpPr>
                <p:sp>
                  <p:nvSpPr>
                    <p:cNvPr id="218" name="Oval 18">
                      <a:extLst>
                        <a:ext uri="{FF2B5EF4-FFF2-40B4-BE49-F238E27FC236}">
                          <a16:creationId xmlns:a16="http://schemas.microsoft.com/office/drawing/2014/main" id="{A692A082-C308-269B-3D2E-DF31091691FF}"/>
                        </a:ext>
                      </a:extLst>
                    </p:cNvPr>
                    <p:cNvSpPr>
                      <a:spLocks noChangeArrowheads="1"/>
                    </p:cNvSpPr>
                    <p:nvPr/>
                  </p:nvSpPr>
                  <p:spPr bwMode="auto">
                    <a:xfrm>
                      <a:off x="6319063" y="192104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19" name="Group 19">
                      <a:extLst>
                        <a:ext uri="{FF2B5EF4-FFF2-40B4-BE49-F238E27FC236}">
                          <a16:creationId xmlns:a16="http://schemas.microsoft.com/office/drawing/2014/main" id="{240C42D2-1A59-AB27-B8A0-BA4A39138292}"/>
                        </a:ext>
                      </a:extLst>
                    </p:cNvPr>
                    <p:cNvGrpSpPr>
                      <a:grpSpLocks/>
                    </p:cNvGrpSpPr>
                    <p:nvPr/>
                  </p:nvGrpSpPr>
                  <p:grpSpPr bwMode="auto">
                    <a:xfrm>
                      <a:off x="6319060" y="1921026"/>
                      <a:ext cx="40" cy="39"/>
                      <a:chOff x="6319060" y="1921027"/>
                      <a:chExt cx="42" cy="45"/>
                    </a:xfrm>
                  </p:grpSpPr>
                  <p:sp>
                    <p:nvSpPr>
                      <p:cNvPr id="220" name="AutoShape 20">
                        <a:extLst>
                          <a:ext uri="{FF2B5EF4-FFF2-40B4-BE49-F238E27FC236}">
                            <a16:creationId xmlns:a16="http://schemas.microsoft.com/office/drawing/2014/main" id="{8A9BD66D-D9DB-AE42-261D-2423EB22D2F1}"/>
                          </a:ext>
                        </a:extLst>
                      </p:cNvPr>
                      <p:cNvSpPr>
                        <a:spLocks noChangeArrowheads="1"/>
                      </p:cNvSpPr>
                      <p:nvPr/>
                    </p:nvSpPr>
                    <p:spPr bwMode="auto">
                      <a:xfrm>
                        <a:off x="6319064" y="192102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21" name="AutoShape 21">
                        <a:extLst>
                          <a:ext uri="{FF2B5EF4-FFF2-40B4-BE49-F238E27FC236}">
                            <a16:creationId xmlns:a16="http://schemas.microsoft.com/office/drawing/2014/main" id="{6BDD91A0-205E-D370-4B77-75C4A42633A1}"/>
                          </a:ext>
                        </a:extLst>
                      </p:cNvPr>
                      <p:cNvSpPr>
                        <a:spLocks noChangeArrowheads="1"/>
                      </p:cNvSpPr>
                      <p:nvPr/>
                    </p:nvSpPr>
                    <p:spPr bwMode="auto">
                      <a:xfrm>
                        <a:off x="6319060" y="192102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22" name="Group 22">
                        <a:extLst>
                          <a:ext uri="{FF2B5EF4-FFF2-40B4-BE49-F238E27FC236}">
                            <a16:creationId xmlns:a16="http://schemas.microsoft.com/office/drawing/2014/main" id="{5254B721-471D-72A4-6568-B05E811033CC}"/>
                          </a:ext>
                        </a:extLst>
                      </p:cNvPr>
                      <p:cNvGrpSpPr>
                        <a:grpSpLocks/>
                      </p:cNvGrpSpPr>
                      <p:nvPr/>
                    </p:nvGrpSpPr>
                    <p:grpSpPr bwMode="auto">
                      <a:xfrm>
                        <a:off x="6319069" y="1921035"/>
                        <a:ext cx="26" cy="37"/>
                        <a:chOff x="6319069" y="1921035"/>
                        <a:chExt cx="26" cy="37"/>
                      </a:xfrm>
                    </p:grpSpPr>
                    <p:sp>
                      <p:nvSpPr>
                        <p:cNvPr id="223" name="Freeform 23">
                          <a:extLst>
                            <a:ext uri="{FF2B5EF4-FFF2-40B4-BE49-F238E27FC236}">
                              <a16:creationId xmlns:a16="http://schemas.microsoft.com/office/drawing/2014/main" id="{CD7953B8-61DE-276B-8CAD-6D6FDF01AD53}"/>
                            </a:ext>
                          </a:extLst>
                        </p:cNvPr>
                        <p:cNvSpPr>
                          <a:spLocks/>
                        </p:cNvSpPr>
                        <p:nvPr/>
                      </p:nvSpPr>
                      <p:spPr bwMode="auto">
                        <a:xfrm>
                          <a:off x="6319069" y="192103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24" name="Oval 24">
                          <a:extLst>
                            <a:ext uri="{FF2B5EF4-FFF2-40B4-BE49-F238E27FC236}">
                              <a16:creationId xmlns:a16="http://schemas.microsoft.com/office/drawing/2014/main" id="{1E517E0B-09B3-5449-C437-159D67F017A2}"/>
                            </a:ext>
                          </a:extLst>
                        </p:cNvPr>
                        <p:cNvSpPr>
                          <a:spLocks noChangeArrowheads="1"/>
                        </p:cNvSpPr>
                        <p:nvPr/>
                      </p:nvSpPr>
                      <p:spPr bwMode="auto">
                        <a:xfrm>
                          <a:off x="6319085" y="192106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17" name="フリーフォーム: 図形 216">
                    <a:extLst>
                      <a:ext uri="{FF2B5EF4-FFF2-40B4-BE49-F238E27FC236}">
                        <a16:creationId xmlns:a16="http://schemas.microsoft.com/office/drawing/2014/main" id="{E395D97C-F653-2907-7161-2DAC0AF5CDEC}"/>
                      </a:ext>
                    </a:extLst>
                  </p:cNvPr>
                  <p:cNvSpPr/>
                  <p:nvPr/>
                </p:nvSpPr>
                <p:spPr>
                  <a:xfrm>
                    <a:off x="5942895" y="186006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91" name="グループ化 190">
                  <a:extLst>
                    <a:ext uri="{FF2B5EF4-FFF2-40B4-BE49-F238E27FC236}">
                      <a16:creationId xmlns:a16="http://schemas.microsoft.com/office/drawing/2014/main" id="{D9E930D3-2A26-04A9-B669-B3ECAF574505}"/>
                    </a:ext>
                  </a:extLst>
                </p:cNvPr>
                <p:cNvGrpSpPr/>
                <p:nvPr/>
              </p:nvGrpSpPr>
              <p:grpSpPr>
                <a:xfrm>
                  <a:off x="5546303" y="1821102"/>
                  <a:ext cx="817501" cy="169712"/>
                  <a:chOff x="5546283" y="1821100"/>
                  <a:chExt cx="2188503" cy="448947"/>
                </a:xfrm>
              </p:grpSpPr>
              <p:sp>
                <p:nvSpPr>
                  <p:cNvPr id="192" name="AutoShape 15">
                    <a:extLst>
                      <a:ext uri="{FF2B5EF4-FFF2-40B4-BE49-F238E27FC236}">
                        <a16:creationId xmlns:a16="http://schemas.microsoft.com/office/drawing/2014/main" id="{678010C8-A8FB-9CD7-96C8-C21C0A7D8969}"/>
                      </a:ext>
                    </a:extLst>
                  </p:cNvPr>
                  <p:cNvSpPr>
                    <a:spLocks noChangeArrowheads="1"/>
                  </p:cNvSpPr>
                  <p:nvPr/>
                </p:nvSpPr>
                <p:spPr bwMode="auto">
                  <a:xfrm>
                    <a:off x="5558642" y="190587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93" name="Group 17">
                    <a:extLst>
                      <a:ext uri="{FF2B5EF4-FFF2-40B4-BE49-F238E27FC236}">
                        <a16:creationId xmlns:a16="http://schemas.microsoft.com/office/drawing/2014/main" id="{3BE71064-1EAC-323A-124E-DC02A05957E8}"/>
                      </a:ext>
                    </a:extLst>
                  </p:cNvPr>
                  <p:cNvGrpSpPr>
                    <a:grpSpLocks/>
                  </p:cNvGrpSpPr>
                  <p:nvPr/>
                </p:nvGrpSpPr>
                <p:grpSpPr bwMode="auto">
                  <a:xfrm>
                    <a:off x="7547072" y="2095673"/>
                    <a:ext cx="187714" cy="174374"/>
                    <a:chOff x="7547072" y="2095672"/>
                    <a:chExt cx="40" cy="48"/>
                  </a:xfrm>
                </p:grpSpPr>
                <p:sp>
                  <p:nvSpPr>
                    <p:cNvPr id="206" name="Oval 18">
                      <a:extLst>
                        <a:ext uri="{FF2B5EF4-FFF2-40B4-BE49-F238E27FC236}">
                          <a16:creationId xmlns:a16="http://schemas.microsoft.com/office/drawing/2014/main" id="{4B21E127-C738-4D42-5872-533CD9AECE6A}"/>
                        </a:ext>
                      </a:extLst>
                    </p:cNvPr>
                    <p:cNvSpPr>
                      <a:spLocks noChangeArrowheads="1"/>
                    </p:cNvSpPr>
                    <p:nvPr/>
                  </p:nvSpPr>
                  <p:spPr bwMode="auto">
                    <a:xfrm>
                      <a:off x="7547075" y="209569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07" name="Group 19">
                      <a:extLst>
                        <a:ext uri="{FF2B5EF4-FFF2-40B4-BE49-F238E27FC236}">
                          <a16:creationId xmlns:a16="http://schemas.microsoft.com/office/drawing/2014/main" id="{5ED5FC87-24A2-F39B-6E71-F9EA3EF4F72B}"/>
                        </a:ext>
                      </a:extLst>
                    </p:cNvPr>
                    <p:cNvGrpSpPr>
                      <a:grpSpLocks/>
                    </p:cNvGrpSpPr>
                    <p:nvPr/>
                  </p:nvGrpSpPr>
                  <p:grpSpPr bwMode="auto">
                    <a:xfrm>
                      <a:off x="7547072" y="2095672"/>
                      <a:ext cx="40" cy="39"/>
                      <a:chOff x="7547072" y="2095672"/>
                      <a:chExt cx="42" cy="45"/>
                    </a:xfrm>
                  </p:grpSpPr>
                  <p:sp>
                    <p:nvSpPr>
                      <p:cNvPr id="208" name="AutoShape 20">
                        <a:extLst>
                          <a:ext uri="{FF2B5EF4-FFF2-40B4-BE49-F238E27FC236}">
                            <a16:creationId xmlns:a16="http://schemas.microsoft.com/office/drawing/2014/main" id="{F9930EA0-B6D5-A9D1-BA47-4A1BE7FEF8B2}"/>
                          </a:ext>
                        </a:extLst>
                      </p:cNvPr>
                      <p:cNvSpPr>
                        <a:spLocks noChangeArrowheads="1"/>
                      </p:cNvSpPr>
                      <p:nvPr/>
                    </p:nvSpPr>
                    <p:spPr bwMode="auto">
                      <a:xfrm>
                        <a:off x="7547076" y="209567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09" name="AutoShape 21">
                        <a:extLst>
                          <a:ext uri="{FF2B5EF4-FFF2-40B4-BE49-F238E27FC236}">
                            <a16:creationId xmlns:a16="http://schemas.microsoft.com/office/drawing/2014/main" id="{1865C364-42BA-E30F-3C94-4C8FCB41A7A9}"/>
                          </a:ext>
                        </a:extLst>
                      </p:cNvPr>
                      <p:cNvSpPr>
                        <a:spLocks noChangeArrowheads="1"/>
                      </p:cNvSpPr>
                      <p:nvPr/>
                    </p:nvSpPr>
                    <p:spPr bwMode="auto">
                      <a:xfrm>
                        <a:off x="7547072" y="209567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10" name="Group 22">
                        <a:extLst>
                          <a:ext uri="{FF2B5EF4-FFF2-40B4-BE49-F238E27FC236}">
                            <a16:creationId xmlns:a16="http://schemas.microsoft.com/office/drawing/2014/main" id="{EC9DE372-02C3-1691-140E-08F04A97E02C}"/>
                          </a:ext>
                        </a:extLst>
                      </p:cNvPr>
                      <p:cNvGrpSpPr>
                        <a:grpSpLocks/>
                      </p:cNvGrpSpPr>
                      <p:nvPr/>
                    </p:nvGrpSpPr>
                    <p:grpSpPr bwMode="auto">
                      <a:xfrm>
                        <a:off x="7547081" y="2095680"/>
                        <a:ext cx="26" cy="37"/>
                        <a:chOff x="7547081" y="2095680"/>
                        <a:chExt cx="26" cy="37"/>
                      </a:xfrm>
                    </p:grpSpPr>
                    <p:sp>
                      <p:nvSpPr>
                        <p:cNvPr id="211" name="Freeform 23">
                          <a:extLst>
                            <a:ext uri="{FF2B5EF4-FFF2-40B4-BE49-F238E27FC236}">
                              <a16:creationId xmlns:a16="http://schemas.microsoft.com/office/drawing/2014/main" id="{E2E7BE14-F64E-3056-E67F-E3E42F95083B}"/>
                            </a:ext>
                          </a:extLst>
                        </p:cNvPr>
                        <p:cNvSpPr>
                          <a:spLocks/>
                        </p:cNvSpPr>
                        <p:nvPr/>
                      </p:nvSpPr>
                      <p:spPr bwMode="auto">
                        <a:xfrm>
                          <a:off x="7547081" y="209568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12" name="Oval 24">
                          <a:extLst>
                            <a:ext uri="{FF2B5EF4-FFF2-40B4-BE49-F238E27FC236}">
                              <a16:creationId xmlns:a16="http://schemas.microsoft.com/office/drawing/2014/main" id="{C400C5A1-CFE2-E18F-DCC1-8CB94787CAF6}"/>
                            </a:ext>
                          </a:extLst>
                        </p:cNvPr>
                        <p:cNvSpPr>
                          <a:spLocks noChangeArrowheads="1"/>
                        </p:cNvSpPr>
                        <p:nvPr/>
                      </p:nvSpPr>
                      <p:spPr bwMode="auto">
                        <a:xfrm>
                          <a:off x="7547097" y="209570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194" name="Group 25">
                    <a:extLst>
                      <a:ext uri="{FF2B5EF4-FFF2-40B4-BE49-F238E27FC236}">
                        <a16:creationId xmlns:a16="http://schemas.microsoft.com/office/drawing/2014/main" id="{99D5000C-3388-4A03-5A39-12966D40C67E}"/>
                      </a:ext>
                    </a:extLst>
                  </p:cNvPr>
                  <p:cNvGrpSpPr>
                    <a:grpSpLocks/>
                  </p:cNvGrpSpPr>
                  <p:nvPr/>
                </p:nvGrpSpPr>
                <p:grpSpPr bwMode="auto">
                  <a:xfrm>
                    <a:off x="5546283" y="2095673"/>
                    <a:ext cx="187714" cy="174374"/>
                    <a:chOff x="5546283" y="2095672"/>
                    <a:chExt cx="40" cy="48"/>
                  </a:xfrm>
                </p:grpSpPr>
                <p:sp>
                  <p:nvSpPr>
                    <p:cNvPr id="199" name="Oval 26">
                      <a:extLst>
                        <a:ext uri="{FF2B5EF4-FFF2-40B4-BE49-F238E27FC236}">
                          <a16:creationId xmlns:a16="http://schemas.microsoft.com/office/drawing/2014/main" id="{8F2D5444-6DE5-97DC-3FFE-1FB4B5D504B5}"/>
                        </a:ext>
                      </a:extLst>
                    </p:cNvPr>
                    <p:cNvSpPr>
                      <a:spLocks noChangeArrowheads="1"/>
                    </p:cNvSpPr>
                    <p:nvPr/>
                  </p:nvSpPr>
                  <p:spPr bwMode="auto">
                    <a:xfrm>
                      <a:off x="5546286" y="209569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00" name="Group 27">
                      <a:extLst>
                        <a:ext uri="{FF2B5EF4-FFF2-40B4-BE49-F238E27FC236}">
                          <a16:creationId xmlns:a16="http://schemas.microsoft.com/office/drawing/2014/main" id="{45EA244C-11B4-CC3B-5396-F0D6EDA3E3ED}"/>
                        </a:ext>
                      </a:extLst>
                    </p:cNvPr>
                    <p:cNvGrpSpPr>
                      <a:grpSpLocks/>
                    </p:cNvGrpSpPr>
                    <p:nvPr/>
                  </p:nvGrpSpPr>
                  <p:grpSpPr bwMode="auto">
                    <a:xfrm>
                      <a:off x="5546283" y="2095672"/>
                      <a:ext cx="40" cy="39"/>
                      <a:chOff x="5546283" y="2095672"/>
                      <a:chExt cx="42" cy="45"/>
                    </a:xfrm>
                  </p:grpSpPr>
                  <p:sp>
                    <p:nvSpPr>
                      <p:cNvPr id="201" name="AutoShape 28">
                        <a:extLst>
                          <a:ext uri="{FF2B5EF4-FFF2-40B4-BE49-F238E27FC236}">
                            <a16:creationId xmlns:a16="http://schemas.microsoft.com/office/drawing/2014/main" id="{9AD027EB-4A08-8636-E152-A0982EA5D38A}"/>
                          </a:ext>
                        </a:extLst>
                      </p:cNvPr>
                      <p:cNvSpPr>
                        <a:spLocks noChangeArrowheads="1"/>
                      </p:cNvSpPr>
                      <p:nvPr/>
                    </p:nvSpPr>
                    <p:spPr bwMode="auto">
                      <a:xfrm>
                        <a:off x="5546287" y="209567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02" name="AutoShape 29">
                        <a:extLst>
                          <a:ext uri="{FF2B5EF4-FFF2-40B4-BE49-F238E27FC236}">
                            <a16:creationId xmlns:a16="http://schemas.microsoft.com/office/drawing/2014/main" id="{70D16027-F752-A58E-00A8-3A00F53775ED}"/>
                          </a:ext>
                        </a:extLst>
                      </p:cNvPr>
                      <p:cNvSpPr>
                        <a:spLocks noChangeArrowheads="1"/>
                      </p:cNvSpPr>
                      <p:nvPr/>
                    </p:nvSpPr>
                    <p:spPr bwMode="auto">
                      <a:xfrm>
                        <a:off x="5546283" y="209567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03" name="Group 30">
                        <a:extLst>
                          <a:ext uri="{FF2B5EF4-FFF2-40B4-BE49-F238E27FC236}">
                            <a16:creationId xmlns:a16="http://schemas.microsoft.com/office/drawing/2014/main" id="{B34750C1-6C8E-4759-ED92-DA2D7FB41FB5}"/>
                          </a:ext>
                        </a:extLst>
                      </p:cNvPr>
                      <p:cNvGrpSpPr>
                        <a:grpSpLocks/>
                      </p:cNvGrpSpPr>
                      <p:nvPr/>
                    </p:nvGrpSpPr>
                    <p:grpSpPr bwMode="auto">
                      <a:xfrm>
                        <a:off x="5546292" y="2095680"/>
                        <a:ext cx="26" cy="37"/>
                        <a:chOff x="5546292" y="2095680"/>
                        <a:chExt cx="26" cy="37"/>
                      </a:xfrm>
                    </p:grpSpPr>
                    <p:sp>
                      <p:nvSpPr>
                        <p:cNvPr id="204" name="Freeform 31">
                          <a:extLst>
                            <a:ext uri="{FF2B5EF4-FFF2-40B4-BE49-F238E27FC236}">
                              <a16:creationId xmlns:a16="http://schemas.microsoft.com/office/drawing/2014/main" id="{CC8D28EC-F3EA-3AB3-4E30-DA873AE2DBD5}"/>
                            </a:ext>
                          </a:extLst>
                        </p:cNvPr>
                        <p:cNvSpPr>
                          <a:spLocks/>
                        </p:cNvSpPr>
                        <p:nvPr/>
                      </p:nvSpPr>
                      <p:spPr bwMode="auto">
                        <a:xfrm>
                          <a:off x="5546292" y="209568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05" name="Oval 32">
                          <a:extLst>
                            <a:ext uri="{FF2B5EF4-FFF2-40B4-BE49-F238E27FC236}">
                              <a16:creationId xmlns:a16="http://schemas.microsoft.com/office/drawing/2014/main" id="{31A42F68-5126-6753-7A14-3F738FDEA232}"/>
                            </a:ext>
                          </a:extLst>
                        </p:cNvPr>
                        <p:cNvSpPr>
                          <a:spLocks noChangeArrowheads="1"/>
                        </p:cNvSpPr>
                        <p:nvPr/>
                      </p:nvSpPr>
                      <p:spPr bwMode="auto">
                        <a:xfrm>
                          <a:off x="5546308" y="209570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95" name="Freeform 42">
                    <a:extLst>
                      <a:ext uri="{FF2B5EF4-FFF2-40B4-BE49-F238E27FC236}">
                        <a16:creationId xmlns:a16="http://schemas.microsoft.com/office/drawing/2014/main" id="{11636273-8510-36E9-98AC-0457503EF4A9}"/>
                      </a:ext>
                    </a:extLst>
                  </p:cNvPr>
                  <p:cNvSpPr>
                    <a:spLocks/>
                  </p:cNvSpPr>
                  <p:nvPr/>
                </p:nvSpPr>
                <p:spPr bwMode="auto">
                  <a:xfrm rot="10800000" flipH="1">
                    <a:off x="7537302" y="191317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96" name="AutoShape 15">
                    <a:extLst>
                      <a:ext uri="{FF2B5EF4-FFF2-40B4-BE49-F238E27FC236}">
                        <a16:creationId xmlns:a16="http://schemas.microsoft.com/office/drawing/2014/main" id="{5D194A49-BE97-F4E7-DA62-F24CD604F8EB}"/>
                      </a:ext>
                    </a:extLst>
                  </p:cNvPr>
                  <p:cNvSpPr>
                    <a:spLocks noChangeArrowheads="1"/>
                  </p:cNvSpPr>
                  <p:nvPr/>
                </p:nvSpPr>
                <p:spPr bwMode="auto">
                  <a:xfrm>
                    <a:off x="7616042" y="191349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97" name="Freeform 42">
                    <a:extLst>
                      <a:ext uri="{FF2B5EF4-FFF2-40B4-BE49-F238E27FC236}">
                        <a16:creationId xmlns:a16="http://schemas.microsoft.com/office/drawing/2014/main" id="{51F928C4-7C20-CF4F-502D-F15AE83A150B}"/>
                      </a:ext>
                    </a:extLst>
                  </p:cNvPr>
                  <p:cNvSpPr>
                    <a:spLocks/>
                  </p:cNvSpPr>
                  <p:nvPr/>
                </p:nvSpPr>
                <p:spPr bwMode="auto">
                  <a:xfrm rot="10800000">
                    <a:off x="5669767" y="189793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98" name="AutoShape 10">
                    <a:extLst>
                      <a:ext uri="{FF2B5EF4-FFF2-40B4-BE49-F238E27FC236}">
                        <a16:creationId xmlns:a16="http://schemas.microsoft.com/office/drawing/2014/main" id="{B15FFB4F-9C68-51D8-6438-BB9573D31A83}"/>
                      </a:ext>
                    </a:extLst>
                  </p:cNvPr>
                  <p:cNvSpPr>
                    <a:spLocks noChangeArrowheads="1"/>
                  </p:cNvSpPr>
                  <p:nvPr/>
                </p:nvSpPr>
                <p:spPr bwMode="auto">
                  <a:xfrm>
                    <a:off x="5548165" y="182110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2" name="正方形/長方形 71">
                <a:extLst>
                  <a:ext uri="{FF2B5EF4-FFF2-40B4-BE49-F238E27FC236}">
                    <a16:creationId xmlns:a16="http://schemas.microsoft.com/office/drawing/2014/main" id="{A7319793-0FEF-D36F-9C64-8E5E50CE290F}"/>
                  </a:ext>
                </a:extLst>
              </p:cNvPr>
              <p:cNvSpPr/>
              <p:nvPr/>
            </p:nvSpPr>
            <p:spPr>
              <a:xfrm>
                <a:off x="6815534" y="5234643"/>
                <a:ext cx="217714"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31" name="グループ化 30">
              <a:extLst>
                <a:ext uri="{FF2B5EF4-FFF2-40B4-BE49-F238E27FC236}">
                  <a16:creationId xmlns:a16="http://schemas.microsoft.com/office/drawing/2014/main" id="{90315B15-4FC8-CF6C-2033-9DC6F96B333B}"/>
                </a:ext>
              </a:extLst>
            </p:cNvPr>
            <p:cNvGrpSpPr/>
            <p:nvPr/>
          </p:nvGrpSpPr>
          <p:grpSpPr>
            <a:xfrm>
              <a:off x="4748945" y="5207301"/>
              <a:ext cx="1570671" cy="708653"/>
              <a:chOff x="4748945" y="5196543"/>
              <a:chExt cx="1570671" cy="708653"/>
            </a:xfrm>
          </p:grpSpPr>
          <p:grpSp>
            <p:nvGrpSpPr>
              <p:cNvPr id="80" name="グループ化 79">
                <a:extLst>
                  <a:ext uri="{FF2B5EF4-FFF2-40B4-BE49-F238E27FC236}">
                    <a16:creationId xmlns:a16="http://schemas.microsoft.com/office/drawing/2014/main" id="{871F3387-7CA4-94A9-2959-37DE26F349A2}"/>
                  </a:ext>
                </a:extLst>
              </p:cNvPr>
              <p:cNvGrpSpPr/>
              <p:nvPr/>
            </p:nvGrpSpPr>
            <p:grpSpPr>
              <a:xfrm>
                <a:off x="4748945" y="5196543"/>
                <a:ext cx="1570671" cy="708653"/>
                <a:chOff x="3559511" y="1254034"/>
                <a:chExt cx="1557608" cy="708653"/>
              </a:xfrm>
            </p:grpSpPr>
            <p:pic>
              <p:nvPicPr>
                <p:cNvPr id="82" name="図 81">
                  <a:extLst>
                    <a:ext uri="{FF2B5EF4-FFF2-40B4-BE49-F238E27FC236}">
                      <a16:creationId xmlns:a16="http://schemas.microsoft.com/office/drawing/2014/main" id="{06EEE653-7D22-EB13-EF60-0167839FFBB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Removal>
                          </a14:imgEffect>
                        </a14:imgLayer>
                      </a14:imgProps>
                    </a:ext>
                    <a:ext uri="{28A0092B-C50C-407E-A947-70E740481C1C}">
                      <a14:useLocalDpi xmlns:a14="http://schemas.microsoft.com/office/drawing/2010/main" val="0"/>
                    </a:ext>
                  </a:extLst>
                </a:blip>
                <a:srcRect t="42155" b="39017"/>
                <a:stretch/>
              </p:blipFill>
              <p:spPr>
                <a:xfrm flipH="1">
                  <a:off x="3559511" y="1254034"/>
                  <a:ext cx="1557608" cy="668887"/>
                </a:xfrm>
                <a:prstGeom prst="rect">
                  <a:avLst/>
                </a:prstGeom>
              </p:spPr>
            </p:pic>
            <p:grpSp>
              <p:nvGrpSpPr>
                <p:cNvPr id="83" name="グループ化 82">
                  <a:extLst>
                    <a:ext uri="{FF2B5EF4-FFF2-40B4-BE49-F238E27FC236}">
                      <a16:creationId xmlns:a16="http://schemas.microsoft.com/office/drawing/2014/main" id="{4B8A4A94-47E9-8069-3E05-DF6BF3CC9453}"/>
                    </a:ext>
                  </a:extLst>
                </p:cNvPr>
                <p:cNvGrpSpPr/>
                <p:nvPr/>
              </p:nvGrpSpPr>
              <p:grpSpPr>
                <a:xfrm>
                  <a:off x="3845496" y="1788964"/>
                  <a:ext cx="735743" cy="173723"/>
                  <a:chOff x="3845496" y="1788964"/>
                  <a:chExt cx="735743" cy="173723"/>
                </a:xfrm>
              </p:grpSpPr>
              <p:grpSp>
                <p:nvGrpSpPr>
                  <p:cNvPr id="84" name="グループ化 83">
                    <a:extLst>
                      <a:ext uri="{FF2B5EF4-FFF2-40B4-BE49-F238E27FC236}">
                        <a16:creationId xmlns:a16="http://schemas.microsoft.com/office/drawing/2014/main" id="{E32F0566-F007-DFEC-5AF9-EF958CCF44C3}"/>
                      </a:ext>
                    </a:extLst>
                  </p:cNvPr>
                  <p:cNvGrpSpPr/>
                  <p:nvPr/>
                </p:nvGrpSpPr>
                <p:grpSpPr>
                  <a:xfrm>
                    <a:off x="3928129" y="1828866"/>
                    <a:ext cx="560566" cy="121491"/>
                    <a:chOff x="3928129" y="1828858"/>
                    <a:chExt cx="2598419" cy="403537"/>
                  </a:xfrm>
                </p:grpSpPr>
                <p:grpSp>
                  <p:nvGrpSpPr>
                    <p:cNvPr id="107" name="Group 17">
                      <a:extLst>
                        <a:ext uri="{FF2B5EF4-FFF2-40B4-BE49-F238E27FC236}">
                          <a16:creationId xmlns:a16="http://schemas.microsoft.com/office/drawing/2014/main" id="{2BD6000B-4CDF-C5EB-8068-B66D483E1CB8}"/>
                        </a:ext>
                      </a:extLst>
                    </p:cNvPr>
                    <p:cNvGrpSpPr>
                      <a:grpSpLocks/>
                    </p:cNvGrpSpPr>
                    <p:nvPr/>
                  </p:nvGrpSpPr>
                  <p:grpSpPr bwMode="auto">
                    <a:xfrm>
                      <a:off x="5614933" y="1926483"/>
                      <a:ext cx="294396" cy="305912"/>
                      <a:chOff x="5614933" y="1889819"/>
                      <a:chExt cx="40" cy="47"/>
                    </a:xfrm>
                  </p:grpSpPr>
                  <p:sp>
                    <p:nvSpPr>
                      <p:cNvPr id="119" name="Oval 18">
                        <a:extLst>
                          <a:ext uri="{FF2B5EF4-FFF2-40B4-BE49-F238E27FC236}">
                            <a16:creationId xmlns:a16="http://schemas.microsoft.com/office/drawing/2014/main" id="{EB7EB4F9-B7BF-0B16-B2FB-18777C31215D}"/>
                          </a:ext>
                        </a:extLst>
                      </p:cNvPr>
                      <p:cNvSpPr>
                        <a:spLocks noChangeArrowheads="1"/>
                      </p:cNvSpPr>
                      <p:nvPr/>
                    </p:nvSpPr>
                    <p:spPr bwMode="auto">
                      <a:xfrm>
                        <a:off x="561493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0" name="Group 19">
                        <a:extLst>
                          <a:ext uri="{FF2B5EF4-FFF2-40B4-BE49-F238E27FC236}">
                            <a16:creationId xmlns:a16="http://schemas.microsoft.com/office/drawing/2014/main" id="{8A331BBD-FDC2-E371-EDE3-39B7E84137E7}"/>
                          </a:ext>
                        </a:extLst>
                      </p:cNvPr>
                      <p:cNvGrpSpPr>
                        <a:grpSpLocks/>
                      </p:cNvGrpSpPr>
                      <p:nvPr/>
                    </p:nvGrpSpPr>
                    <p:grpSpPr bwMode="auto">
                      <a:xfrm>
                        <a:off x="5614933" y="1889819"/>
                        <a:ext cx="40" cy="39"/>
                        <a:chOff x="5614933" y="1889818"/>
                        <a:chExt cx="42" cy="45"/>
                      </a:xfrm>
                    </p:grpSpPr>
                    <p:sp>
                      <p:nvSpPr>
                        <p:cNvPr id="121" name="AutoShape 20">
                          <a:extLst>
                            <a:ext uri="{FF2B5EF4-FFF2-40B4-BE49-F238E27FC236}">
                              <a16:creationId xmlns:a16="http://schemas.microsoft.com/office/drawing/2014/main" id="{FC5B1634-85FA-E64A-2BC5-C704A2162676}"/>
                            </a:ext>
                          </a:extLst>
                        </p:cNvPr>
                        <p:cNvSpPr>
                          <a:spLocks noChangeArrowheads="1"/>
                        </p:cNvSpPr>
                        <p:nvPr/>
                      </p:nvSpPr>
                      <p:spPr bwMode="auto">
                        <a:xfrm>
                          <a:off x="561493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22" name="AutoShape 21">
                          <a:extLst>
                            <a:ext uri="{FF2B5EF4-FFF2-40B4-BE49-F238E27FC236}">
                              <a16:creationId xmlns:a16="http://schemas.microsoft.com/office/drawing/2014/main" id="{50C1445E-717D-A93A-7F75-C4159C744486}"/>
                            </a:ext>
                          </a:extLst>
                        </p:cNvPr>
                        <p:cNvSpPr>
                          <a:spLocks noChangeArrowheads="1"/>
                        </p:cNvSpPr>
                        <p:nvPr/>
                      </p:nvSpPr>
                      <p:spPr bwMode="auto">
                        <a:xfrm>
                          <a:off x="561493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23" name="Group 22">
                          <a:extLst>
                            <a:ext uri="{FF2B5EF4-FFF2-40B4-BE49-F238E27FC236}">
                              <a16:creationId xmlns:a16="http://schemas.microsoft.com/office/drawing/2014/main" id="{8C3BB50B-E332-93D5-5212-3BE7631731D3}"/>
                            </a:ext>
                          </a:extLst>
                        </p:cNvPr>
                        <p:cNvGrpSpPr>
                          <a:grpSpLocks/>
                        </p:cNvGrpSpPr>
                        <p:nvPr/>
                      </p:nvGrpSpPr>
                      <p:grpSpPr bwMode="auto">
                        <a:xfrm>
                          <a:off x="5614942" y="1889826"/>
                          <a:ext cx="26" cy="37"/>
                          <a:chOff x="5614942" y="1889826"/>
                          <a:chExt cx="26" cy="37"/>
                        </a:xfrm>
                      </p:grpSpPr>
                      <p:sp>
                        <p:nvSpPr>
                          <p:cNvPr id="124" name="Freeform 23">
                            <a:extLst>
                              <a:ext uri="{FF2B5EF4-FFF2-40B4-BE49-F238E27FC236}">
                                <a16:creationId xmlns:a16="http://schemas.microsoft.com/office/drawing/2014/main" id="{E322BF27-F044-2A20-F05F-E399E7765C9C}"/>
                              </a:ext>
                            </a:extLst>
                          </p:cNvPr>
                          <p:cNvSpPr>
                            <a:spLocks/>
                          </p:cNvSpPr>
                          <p:nvPr/>
                        </p:nvSpPr>
                        <p:spPr bwMode="auto">
                          <a:xfrm>
                            <a:off x="561494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25" name="Oval 24">
                            <a:extLst>
                              <a:ext uri="{FF2B5EF4-FFF2-40B4-BE49-F238E27FC236}">
                                <a16:creationId xmlns:a16="http://schemas.microsoft.com/office/drawing/2014/main" id="{86055A53-4FA0-FB33-4017-D11F2E64D895}"/>
                              </a:ext>
                            </a:extLst>
                          </p:cNvPr>
                          <p:cNvSpPr>
                            <a:spLocks noChangeArrowheads="1"/>
                          </p:cNvSpPr>
                          <p:nvPr/>
                        </p:nvSpPr>
                        <p:spPr bwMode="auto">
                          <a:xfrm>
                            <a:off x="561495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08" name="AutoShape 33">
                      <a:extLst>
                        <a:ext uri="{FF2B5EF4-FFF2-40B4-BE49-F238E27FC236}">
                          <a16:creationId xmlns:a16="http://schemas.microsoft.com/office/drawing/2014/main" id="{11CFAB3C-AED1-A4F9-6262-E7DC974AEFBE}"/>
                        </a:ext>
                      </a:extLst>
                    </p:cNvPr>
                    <p:cNvSpPr>
                      <a:spLocks noChangeArrowheads="1"/>
                    </p:cNvSpPr>
                    <p:nvPr/>
                  </p:nvSpPr>
                  <p:spPr bwMode="auto">
                    <a:xfrm>
                      <a:off x="6320809" y="1991098"/>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09" name="AutoShape 33">
                      <a:extLst>
                        <a:ext uri="{FF2B5EF4-FFF2-40B4-BE49-F238E27FC236}">
                          <a16:creationId xmlns:a16="http://schemas.microsoft.com/office/drawing/2014/main" id="{093FA031-A418-81D6-6E77-C3DED63FA0D4}"/>
                        </a:ext>
                      </a:extLst>
                    </p:cNvPr>
                    <p:cNvSpPr>
                      <a:spLocks noChangeArrowheads="1"/>
                    </p:cNvSpPr>
                    <p:nvPr/>
                  </p:nvSpPr>
                  <p:spPr bwMode="auto">
                    <a:xfrm>
                      <a:off x="3928129" y="1892038"/>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10" name="Group 17">
                      <a:extLst>
                        <a:ext uri="{FF2B5EF4-FFF2-40B4-BE49-F238E27FC236}">
                          <a16:creationId xmlns:a16="http://schemas.microsoft.com/office/drawing/2014/main" id="{978516C4-840A-FEE8-14CD-F3544FE343EB}"/>
                        </a:ext>
                      </a:extLst>
                    </p:cNvPr>
                    <p:cNvGrpSpPr>
                      <a:grpSpLocks/>
                    </p:cNvGrpSpPr>
                    <p:nvPr/>
                  </p:nvGrpSpPr>
                  <p:grpSpPr bwMode="auto">
                    <a:xfrm>
                      <a:off x="4609093" y="1926483"/>
                      <a:ext cx="294396" cy="305912"/>
                      <a:chOff x="4609093" y="1889819"/>
                      <a:chExt cx="40" cy="47"/>
                    </a:xfrm>
                  </p:grpSpPr>
                  <p:sp>
                    <p:nvSpPr>
                      <p:cNvPr id="112" name="Oval 18">
                        <a:extLst>
                          <a:ext uri="{FF2B5EF4-FFF2-40B4-BE49-F238E27FC236}">
                            <a16:creationId xmlns:a16="http://schemas.microsoft.com/office/drawing/2014/main" id="{76DF2F7C-E1F8-EC9A-4501-51BEAEAA5C1E}"/>
                          </a:ext>
                        </a:extLst>
                      </p:cNvPr>
                      <p:cNvSpPr>
                        <a:spLocks noChangeArrowheads="1"/>
                      </p:cNvSpPr>
                      <p:nvPr/>
                    </p:nvSpPr>
                    <p:spPr bwMode="auto">
                      <a:xfrm>
                        <a:off x="460909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13" name="Group 19">
                        <a:extLst>
                          <a:ext uri="{FF2B5EF4-FFF2-40B4-BE49-F238E27FC236}">
                            <a16:creationId xmlns:a16="http://schemas.microsoft.com/office/drawing/2014/main" id="{9647834A-D6A9-1A60-85C1-AA9206ED38F9}"/>
                          </a:ext>
                        </a:extLst>
                      </p:cNvPr>
                      <p:cNvGrpSpPr>
                        <a:grpSpLocks/>
                      </p:cNvGrpSpPr>
                      <p:nvPr/>
                    </p:nvGrpSpPr>
                    <p:grpSpPr bwMode="auto">
                      <a:xfrm>
                        <a:off x="4609093" y="1889819"/>
                        <a:ext cx="40" cy="39"/>
                        <a:chOff x="4609093" y="1889818"/>
                        <a:chExt cx="42" cy="45"/>
                      </a:xfrm>
                    </p:grpSpPr>
                    <p:sp>
                      <p:nvSpPr>
                        <p:cNvPr id="114" name="AutoShape 20">
                          <a:extLst>
                            <a:ext uri="{FF2B5EF4-FFF2-40B4-BE49-F238E27FC236}">
                              <a16:creationId xmlns:a16="http://schemas.microsoft.com/office/drawing/2014/main" id="{0E99B6ED-10A6-EF0E-9FF4-2FF3AC4B0185}"/>
                            </a:ext>
                          </a:extLst>
                        </p:cNvPr>
                        <p:cNvSpPr>
                          <a:spLocks noChangeArrowheads="1"/>
                        </p:cNvSpPr>
                        <p:nvPr/>
                      </p:nvSpPr>
                      <p:spPr bwMode="auto">
                        <a:xfrm>
                          <a:off x="460909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15" name="AutoShape 21">
                          <a:extLst>
                            <a:ext uri="{FF2B5EF4-FFF2-40B4-BE49-F238E27FC236}">
                              <a16:creationId xmlns:a16="http://schemas.microsoft.com/office/drawing/2014/main" id="{F5E9A088-8859-43E6-4AD1-355CEBC72A11}"/>
                            </a:ext>
                          </a:extLst>
                        </p:cNvPr>
                        <p:cNvSpPr>
                          <a:spLocks noChangeArrowheads="1"/>
                        </p:cNvSpPr>
                        <p:nvPr/>
                      </p:nvSpPr>
                      <p:spPr bwMode="auto">
                        <a:xfrm>
                          <a:off x="460909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16" name="Group 22">
                          <a:extLst>
                            <a:ext uri="{FF2B5EF4-FFF2-40B4-BE49-F238E27FC236}">
                              <a16:creationId xmlns:a16="http://schemas.microsoft.com/office/drawing/2014/main" id="{676C14B7-3910-B3B2-7825-48BB36BB24EB}"/>
                            </a:ext>
                          </a:extLst>
                        </p:cNvPr>
                        <p:cNvGrpSpPr>
                          <a:grpSpLocks/>
                        </p:cNvGrpSpPr>
                        <p:nvPr/>
                      </p:nvGrpSpPr>
                      <p:grpSpPr bwMode="auto">
                        <a:xfrm>
                          <a:off x="4609102" y="1889826"/>
                          <a:ext cx="26" cy="37"/>
                          <a:chOff x="4609102" y="1889826"/>
                          <a:chExt cx="26" cy="37"/>
                        </a:xfrm>
                      </p:grpSpPr>
                      <p:sp>
                        <p:nvSpPr>
                          <p:cNvPr id="117" name="Freeform 23">
                            <a:extLst>
                              <a:ext uri="{FF2B5EF4-FFF2-40B4-BE49-F238E27FC236}">
                                <a16:creationId xmlns:a16="http://schemas.microsoft.com/office/drawing/2014/main" id="{B443F57B-DBF1-6FD0-72D4-1C68D4CCAB9A}"/>
                              </a:ext>
                            </a:extLst>
                          </p:cNvPr>
                          <p:cNvSpPr>
                            <a:spLocks/>
                          </p:cNvSpPr>
                          <p:nvPr/>
                        </p:nvSpPr>
                        <p:spPr bwMode="auto">
                          <a:xfrm>
                            <a:off x="4609102" y="1889826"/>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18" name="Oval 24">
                            <a:extLst>
                              <a:ext uri="{FF2B5EF4-FFF2-40B4-BE49-F238E27FC236}">
                                <a16:creationId xmlns:a16="http://schemas.microsoft.com/office/drawing/2014/main" id="{8D79CE1B-93DF-CA95-969F-210183F73B3D}"/>
                              </a:ext>
                            </a:extLst>
                          </p:cNvPr>
                          <p:cNvSpPr>
                            <a:spLocks noChangeArrowheads="1"/>
                          </p:cNvSpPr>
                          <p:nvPr/>
                        </p:nvSpPr>
                        <p:spPr bwMode="auto">
                          <a:xfrm>
                            <a:off x="460911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11" name="フリーフォーム: 図形 110">
                      <a:extLst>
                        <a:ext uri="{FF2B5EF4-FFF2-40B4-BE49-F238E27FC236}">
                          <a16:creationId xmlns:a16="http://schemas.microsoft.com/office/drawing/2014/main" id="{3A1E0E95-5612-AB5D-4A6C-A1E459005BF3}"/>
                        </a:ext>
                      </a:extLst>
                    </p:cNvPr>
                    <p:cNvSpPr/>
                    <p:nvPr/>
                  </p:nvSpPr>
                  <p:spPr>
                    <a:xfrm>
                      <a:off x="4232928" y="1828858"/>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85" name="グループ化 84">
                    <a:extLst>
                      <a:ext uri="{FF2B5EF4-FFF2-40B4-BE49-F238E27FC236}">
                        <a16:creationId xmlns:a16="http://schemas.microsoft.com/office/drawing/2014/main" id="{1290A1BF-D024-BFEE-6117-A07E4721BF50}"/>
                      </a:ext>
                    </a:extLst>
                  </p:cNvPr>
                  <p:cNvGrpSpPr/>
                  <p:nvPr/>
                </p:nvGrpSpPr>
                <p:grpSpPr>
                  <a:xfrm>
                    <a:off x="3845496" y="1788964"/>
                    <a:ext cx="735743" cy="173723"/>
                    <a:chOff x="3845498" y="1788970"/>
                    <a:chExt cx="2188503" cy="448947"/>
                  </a:xfrm>
                </p:grpSpPr>
                <p:sp>
                  <p:nvSpPr>
                    <p:cNvPr id="86" name="AutoShape 15">
                      <a:extLst>
                        <a:ext uri="{FF2B5EF4-FFF2-40B4-BE49-F238E27FC236}">
                          <a16:creationId xmlns:a16="http://schemas.microsoft.com/office/drawing/2014/main" id="{51BFBB3B-7E84-E97D-6009-6854AA9B3B8E}"/>
                        </a:ext>
                      </a:extLst>
                    </p:cNvPr>
                    <p:cNvSpPr>
                      <a:spLocks noChangeArrowheads="1"/>
                    </p:cNvSpPr>
                    <p:nvPr/>
                  </p:nvSpPr>
                  <p:spPr bwMode="auto">
                    <a:xfrm>
                      <a:off x="3857857" y="187374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7" name="Group 17">
                      <a:extLst>
                        <a:ext uri="{FF2B5EF4-FFF2-40B4-BE49-F238E27FC236}">
                          <a16:creationId xmlns:a16="http://schemas.microsoft.com/office/drawing/2014/main" id="{B7F54E64-A2A6-D0D1-40A8-F17573744A11}"/>
                        </a:ext>
                      </a:extLst>
                    </p:cNvPr>
                    <p:cNvGrpSpPr>
                      <a:grpSpLocks/>
                    </p:cNvGrpSpPr>
                    <p:nvPr/>
                  </p:nvGrpSpPr>
                  <p:grpSpPr bwMode="auto">
                    <a:xfrm>
                      <a:off x="5846287" y="2063543"/>
                      <a:ext cx="187714" cy="174374"/>
                      <a:chOff x="5846287" y="2063542"/>
                      <a:chExt cx="40" cy="48"/>
                    </a:xfrm>
                  </p:grpSpPr>
                  <p:sp>
                    <p:nvSpPr>
                      <p:cNvPr id="100" name="Oval 18">
                        <a:extLst>
                          <a:ext uri="{FF2B5EF4-FFF2-40B4-BE49-F238E27FC236}">
                            <a16:creationId xmlns:a16="http://schemas.microsoft.com/office/drawing/2014/main" id="{9BCDAB3D-154D-2E47-0BFC-5C0E2DF89FE4}"/>
                          </a:ext>
                        </a:extLst>
                      </p:cNvPr>
                      <p:cNvSpPr>
                        <a:spLocks noChangeArrowheads="1"/>
                      </p:cNvSpPr>
                      <p:nvPr/>
                    </p:nvSpPr>
                    <p:spPr bwMode="auto">
                      <a:xfrm>
                        <a:off x="5846290"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01" name="Group 19">
                        <a:extLst>
                          <a:ext uri="{FF2B5EF4-FFF2-40B4-BE49-F238E27FC236}">
                            <a16:creationId xmlns:a16="http://schemas.microsoft.com/office/drawing/2014/main" id="{1CB6535A-ABA5-55CD-07C8-E936E6876034}"/>
                          </a:ext>
                        </a:extLst>
                      </p:cNvPr>
                      <p:cNvGrpSpPr>
                        <a:grpSpLocks/>
                      </p:cNvGrpSpPr>
                      <p:nvPr/>
                    </p:nvGrpSpPr>
                    <p:grpSpPr bwMode="auto">
                      <a:xfrm>
                        <a:off x="5846287" y="2063542"/>
                        <a:ext cx="40" cy="39"/>
                        <a:chOff x="5846287" y="2063542"/>
                        <a:chExt cx="42" cy="45"/>
                      </a:xfrm>
                    </p:grpSpPr>
                    <p:sp>
                      <p:nvSpPr>
                        <p:cNvPr id="102" name="AutoShape 20">
                          <a:extLst>
                            <a:ext uri="{FF2B5EF4-FFF2-40B4-BE49-F238E27FC236}">
                              <a16:creationId xmlns:a16="http://schemas.microsoft.com/office/drawing/2014/main" id="{6BEB6C25-4D3C-8224-A241-5EA5BFD32CFC}"/>
                            </a:ext>
                          </a:extLst>
                        </p:cNvPr>
                        <p:cNvSpPr>
                          <a:spLocks noChangeArrowheads="1"/>
                        </p:cNvSpPr>
                        <p:nvPr/>
                      </p:nvSpPr>
                      <p:spPr bwMode="auto">
                        <a:xfrm>
                          <a:off x="5846291"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03" name="AutoShape 21">
                          <a:extLst>
                            <a:ext uri="{FF2B5EF4-FFF2-40B4-BE49-F238E27FC236}">
                              <a16:creationId xmlns:a16="http://schemas.microsoft.com/office/drawing/2014/main" id="{07C8AB5A-5C17-38F6-430F-15837FA6B779}"/>
                            </a:ext>
                          </a:extLst>
                        </p:cNvPr>
                        <p:cNvSpPr>
                          <a:spLocks noChangeArrowheads="1"/>
                        </p:cNvSpPr>
                        <p:nvPr/>
                      </p:nvSpPr>
                      <p:spPr bwMode="auto">
                        <a:xfrm>
                          <a:off x="5846287"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04" name="Group 22">
                          <a:extLst>
                            <a:ext uri="{FF2B5EF4-FFF2-40B4-BE49-F238E27FC236}">
                              <a16:creationId xmlns:a16="http://schemas.microsoft.com/office/drawing/2014/main" id="{F045F032-59D6-3279-F093-807FDBD95CC7}"/>
                            </a:ext>
                          </a:extLst>
                        </p:cNvPr>
                        <p:cNvGrpSpPr>
                          <a:grpSpLocks/>
                        </p:cNvGrpSpPr>
                        <p:nvPr/>
                      </p:nvGrpSpPr>
                      <p:grpSpPr bwMode="auto">
                        <a:xfrm>
                          <a:off x="5846296" y="2063550"/>
                          <a:ext cx="26" cy="37"/>
                          <a:chOff x="5846296" y="2063550"/>
                          <a:chExt cx="26" cy="37"/>
                        </a:xfrm>
                      </p:grpSpPr>
                      <p:sp>
                        <p:nvSpPr>
                          <p:cNvPr id="105" name="Freeform 23">
                            <a:extLst>
                              <a:ext uri="{FF2B5EF4-FFF2-40B4-BE49-F238E27FC236}">
                                <a16:creationId xmlns:a16="http://schemas.microsoft.com/office/drawing/2014/main" id="{11D9CAC9-0B30-B63A-0B56-2E8B28577915}"/>
                              </a:ext>
                            </a:extLst>
                          </p:cNvPr>
                          <p:cNvSpPr>
                            <a:spLocks/>
                          </p:cNvSpPr>
                          <p:nvPr/>
                        </p:nvSpPr>
                        <p:spPr bwMode="auto">
                          <a:xfrm>
                            <a:off x="5846296"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06" name="Oval 24">
                            <a:extLst>
                              <a:ext uri="{FF2B5EF4-FFF2-40B4-BE49-F238E27FC236}">
                                <a16:creationId xmlns:a16="http://schemas.microsoft.com/office/drawing/2014/main" id="{E007EA05-4B7D-D17B-CD6C-4DF82C082240}"/>
                              </a:ext>
                            </a:extLst>
                          </p:cNvPr>
                          <p:cNvSpPr>
                            <a:spLocks noChangeArrowheads="1"/>
                          </p:cNvSpPr>
                          <p:nvPr/>
                        </p:nvSpPr>
                        <p:spPr bwMode="auto">
                          <a:xfrm>
                            <a:off x="5846312"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88" name="Group 25">
                      <a:extLst>
                        <a:ext uri="{FF2B5EF4-FFF2-40B4-BE49-F238E27FC236}">
                          <a16:creationId xmlns:a16="http://schemas.microsoft.com/office/drawing/2014/main" id="{45E9E852-DDFA-D3B5-1692-91FC2C65CE5A}"/>
                        </a:ext>
                      </a:extLst>
                    </p:cNvPr>
                    <p:cNvGrpSpPr>
                      <a:grpSpLocks/>
                    </p:cNvGrpSpPr>
                    <p:nvPr/>
                  </p:nvGrpSpPr>
                  <p:grpSpPr bwMode="auto">
                    <a:xfrm>
                      <a:off x="3845498" y="2063543"/>
                      <a:ext cx="187714" cy="174374"/>
                      <a:chOff x="3845498" y="2063542"/>
                      <a:chExt cx="40" cy="48"/>
                    </a:xfrm>
                  </p:grpSpPr>
                  <p:sp>
                    <p:nvSpPr>
                      <p:cNvPr id="93" name="Oval 26">
                        <a:extLst>
                          <a:ext uri="{FF2B5EF4-FFF2-40B4-BE49-F238E27FC236}">
                            <a16:creationId xmlns:a16="http://schemas.microsoft.com/office/drawing/2014/main" id="{A7630417-741C-3C6A-9CED-1A62D5254DDF}"/>
                          </a:ext>
                        </a:extLst>
                      </p:cNvPr>
                      <p:cNvSpPr>
                        <a:spLocks noChangeArrowheads="1"/>
                      </p:cNvSpPr>
                      <p:nvPr/>
                    </p:nvSpPr>
                    <p:spPr bwMode="auto">
                      <a:xfrm>
                        <a:off x="3845501"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4" name="Group 27">
                        <a:extLst>
                          <a:ext uri="{FF2B5EF4-FFF2-40B4-BE49-F238E27FC236}">
                            <a16:creationId xmlns:a16="http://schemas.microsoft.com/office/drawing/2014/main" id="{D8D114BE-305D-6499-8FA1-5980E6527F8C}"/>
                          </a:ext>
                        </a:extLst>
                      </p:cNvPr>
                      <p:cNvGrpSpPr>
                        <a:grpSpLocks/>
                      </p:cNvGrpSpPr>
                      <p:nvPr/>
                    </p:nvGrpSpPr>
                    <p:grpSpPr bwMode="auto">
                      <a:xfrm>
                        <a:off x="3845498" y="2063542"/>
                        <a:ext cx="40" cy="39"/>
                        <a:chOff x="3845498" y="2063542"/>
                        <a:chExt cx="42" cy="45"/>
                      </a:xfrm>
                    </p:grpSpPr>
                    <p:sp>
                      <p:nvSpPr>
                        <p:cNvPr id="95" name="AutoShape 28">
                          <a:extLst>
                            <a:ext uri="{FF2B5EF4-FFF2-40B4-BE49-F238E27FC236}">
                              <a16:creationId xmlns:a16="http://schemas.microsoft.com/office/drawing/2014/main" id="{708535DE-D2C2-0997-A04A-3F9E8568FF83}"/>
                            </a:ext>
                          </a:extLst>
                        </p:cNvPr>
                        <p:cNvSpPr>
                          <a:spLocks noChangeArrowheads="1"/>
                        </p:cNvSpPr>
                        <p:nvPr/>
                      </p:nvSpPr>
                      <p:spPr bwMode="auto">
                        <a:xfrm>
                          <a:off x="3845502"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6" name="AutoShape 29">
                          <a:extLst>
                            <a:ext uri="{FF2B5EF4-FFF2-40B4-BE49-F238E27FC236}">
                              <a16:creationId xmlns:a16="http://schemas.microsoft.com/office/drawing/2014/main" id="{5171650E-543C-342F-9DA7-4B46603F8779}"/>
                            </a:ext>
                          </a:extLst>
                        </p:cNvPr>
                        <p:cNvSpPr>
                          <a:spLocks noChangeArrowheads="1"/>
                        </p:cNvSpPr>
                        <p:nvPr/>
                      </p:nvSpPr>
                      <p:spPr bwMode="auto">
                        <a:xfrm>
                          <a:off x="3845498"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7" name="Group 30">
                          <a:extLst>
                            <a:ext uri="{FF2B5EF4-FFF2-40B4-BE49-F238E27FC236}">
                              <a16:creationId xmlns:a16="http://schemas.microsoft.com/office/drawing/2014/main" id="{A2922989-1FFB-B27F-9C8B-53EA2DF4F70B}"/>
                            </a:ext>
                          </a:extLst>
                        </p:cNvPr>
                        <p:cNvGrpSpPr>
                          <a:grpSpLocks/>
                        </p:cNvGrpSpPr>
                        <p:nvPr/>
                      </p:nvGrpSpPr>
                      <p:grpSpPr bwMode="auto">
                        <a:xfrm>
                          <a:off x="3845507" y="2063550"/>
                          <a:ext cx="26" cy="37"/>
                          <a:chOff x="3845507" y="2063550"/>
                          <a:chExt cx="26" cy="37"/>
                        </a:xfrm>
                      </p:grpSpPr>
                      <p:sp>
                        <p:nvSpPr>
                          <p:cNvPr id="98" name="Freeform 31">
                            <a:extLst>
                              <a:ext uri="{FF2B5EF4-FFF2-40B4-BE49-F238E27FC236}">
                                <a16:creationId xmlns:a16="http://schemas.microsoft.com/office/drawing/2014/main" id="{5F31EE82-4EE3-B263-8603-68F00FB5678D}"/>
                              </a:ext>
                            </a:extLst>
                          </p:cNvPr>
                          <p:cNvSpPr>
                            <a:spLocks/>
                          </p:cNvSpPr>
                          <p:nvPr/>
                        </p:nvSpPr>
                        <p:spPr bwMode="auto">
                          <a:xfrm>
                            <a:off x="3845507"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9" name="Oval 32">
                            <a:extLst>
                              <a:ext uri="{FF2B5EF4-FFF2-40B4-BE49-F238E27FC236}">
                                <a16:creationId xmlns:a16="http://schemas.microsoft.com/office/drawing/2014/main" id="{932EE07F-8C8A-AF10-B915-8C9E00C9F62B}"/>
                              </a:ext>
                            </a:extLst>
                          </p:cNvPr>
                          <p:cNvSpPr>
                            <a:spLocks noChangeArrowheads="1"/>
                          </p:cNvSpPr>
                          <p:nvPr/>
                        </p:nvSpPr>
                        <p:spPr bwMode="auto">
                          <a:xfrm>
                            <a:off x="3845523"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9" name="Freeform 42">
                      <a:extLst>
                        <a:ext uri="{FF2B5EF4-FFF2-40B4-BE49-F238E27FC236}">
                          <a16:creationId xmlns:a16="http://schemas.microsoft.com/office/drawing/2014/main" id="{981CE877-CF49-E485-F86B-3534263E50C7}"/>
                        </a:ext>
                      </a:extLst>
                    </p:cNvPr>
                    <p:cNvSpPr>
                      <a:spLocks/>
                    </p:cNvSpPr>
                    <p:nvPr/>
                  </p:nvSpPr>
                  <p:spPr bwMode="auto">
                    <a:xfrm rot="10800000" flipH="1">
                      <a:off x="5836517" y="188104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0" name="AutoShape 15">
                      <a:extLst>
                        <a:ext uri="{FF2B5EF4-FFF2-40B4-BE49-F238E27FC236}">
                          <a16:creationId xmlns:a16="http://schemas.microsoft.com/office/drawing/2014/main" id="{78953DF8-A289-C43B-D2DC-E8645FF4AB31}"/>
                        </a:ext>
                      </a:extLst>
                    </p:cNvPr>
                    <p:cNvSpPr>
                      <a:spLocks noChangeArrowheads="1"/>
                    </p:cNvSpPr>
                    <p:nvPr/>
                  </p:nvSpPr>
                  <p:spPr bwMode="auto">
                    <a:xfrm>
                      <a:off x="5915257" y="188136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1" name="Freeform 42">
                      <a:extLst>
                        <a:ext uri="{FF2B5EF4-FFF2-40B4-BE49-F238E27FC236}">
                          <a16:creationId xmlns:a16="http://schemas.microsoft.com/office/drawing/2014/main" id="{04A90008-0CB3-3FCC-F897-90874CDB5A0E}"/>
                        </a:ext>
                      </a:extLst>
                    </p:cNvPr>
                    <p:cNvSpPr>
                      <a:spLocks/>
                    </p:cNvSpPr>
                    <p:nvPr/>
                  </p:nvSpPr>
                  <p:spPr bwMode="auto">
                    <a:xfrm rot="10800000">
                      <a:off x="3968982" y="186580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92" name="AutoShape 10">
                      <a:extLst>
                        <a:ext uri="{FF2B5EF4-FFF2-40B4-BE49-F238E27FC236}">
                          <a16:creationId xmlns:a16="http://schemas.microsoft.com/office/drawing/2014/main" id="{4CC04475-0437-9FD6-EFFA-8AE6A6105F7E}"/>
                        </a:ext>
                      </a:extLst>
                    </p:cNvPr>
                    <p:cNvSpPr>
                      <a:spLocks noChangeArrowheads="1"/>
                    </p:cNvSpPr>
                    <p:nvPr/>
                  </p:nvSpPr>
                  <p:spPr bwMode="auto">
                    <a:xfrm>
                      <a:off x="3847380" y="178897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81" name="正方形/長方形 80">
                <a:extLst>
                  <a:ext uri="{FF2B5EF4-FFF2-40B4-BE49-F238E27FC236}">
                    <a16:creationId xmlns:a16="http://schemas.microsoft.com/office/drawing/2014/main" id="{35408721-911D-AA06-BADA-0E704213E81A}"/>
                  </a:ext>
                </a:extLst>
              </p:cNvPr>
              <p:cNvSpPr/>
              <p:nvPr/>
            </p:nvSpPr>
            <p:spPr>
              <a:xfrm>
                <a:off x="5216785" y="524226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9" name="グループ化 28">
              <a:extLst>
                <a:ext uri="{FF2B5EF4-FFF2-40B4-BE49-F238E27FC236}">
                  <a16:creationId xmlns:a16="http://schemas.microsoft.com/office/drawing/2014/main" id="{5ECC4A3C-6872-08E1-47BB-50C50D25A471}"/>
                </a:ext>
              </a:extLst>
            </p:cNvPr>
            <p:cNvGrpSpPr/>
            <p:nvPr/>
          </p:nvGrpSpPr>
          <p:grpSpPr>
            <a:xfrm>
              <a:off x="7733562" y="5155395"/>
              <a:ext cx="1723209" cy="762005"/>
              <a:chOff x="7733562" y="5173683"/>
              <a:chExt cx="1723209" cy="762005"/>
            </a:xfrm>
          </p:grpSpPr>
          <p:grpSp>
            <p:nvGrpSpPr>
              <p:cNvPr id="69" name="グループ化 68">
                <a:extLst>
                  <a:ext uri="{FF2B5EF4-FFF2-40B4-BE49-F238E27FC236}">
                    <a16:creationId xmlns:a16="http://schemas.microsoft.com/office/drawing/2014/main" id="{B0671FC7-9DE8-8432-01C5-A78198FEC8A0}"/>
                  </a:ext>
                </a:extLst>
              </p:cNvPr>
              <p:cNvGrpSpPr/>
              <p:nvPr/>
            </p:nvGrpSpPr>
            <p:grpSpPr>
              <a:xfrm>
                <a:off x="7733562" y="5173683"/>
                <a:ext cx="1723209" cy="762005"/>
                <a:chOff x="6554288" y="1231174"/>
                <a:chExt cx="1905000" cy="744402"/>
              </a:xfrm>
            </p:grpSpPr>
            <p:pic>
              <p:nvPicPr>
                <p:cNvPr id="146" name="図 145">
                  <a:extLst>
                    <a:ext uri="{FF2B5EF4-FFF2-40B4-BE49-F238E27FC236}">
                      <a16:creationId xmlns:a16="http://schemas.microsoft.com/office/drawing/2014/main" id="{0A077DC0-91BE-99DB-D641-D456F809108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6554288" y="1231174"/>
                  <a:ext cx="1905000" cy="716280"/>
                </a:xfrm>
                <a:prstGeom prst="rect">
                  <a:avLst/>
                </a:prstGeom>
                <a:ln w="6350">
                  <a:noFill/>
                </a:ln>
              </p:spPr>
            </p:pic>
            <p:grpSp>
              <p:nvGrpSpPr>
                <p:cNvPr id="147" name="グループ化 146">
                  <a:extLst>
                    <a:ext uri="{FF2B5EF4-FFF2-40B4-BE49-F238E27FC236}">
                      <a16:creationId xmlns:a16="http://schemas.microsoft.com/office/drawing/2014/main" id="{E5739F1D-2EB5-212F-D5EA-88B28BF5CDDF}"/>
                    </a:ext>
                  </a:extLst>
                </p:cNvPr>
                <p:cNvGrpSpPr/>
                <p:nvPr/>
              </p:nvGrpSpPr>
              <p:grpSpPr>
                <a:xfrm>
                  <a:off x="7140327" y="1844825"/>
                  <a:ext cx="622852" cy="124111"/>
                  <a:chOff x="7140324" y="1844827"/>
                  <a:chExt cx="2598419" cy="421997"/>
                </a:xfrm>
              </p:grpSpPr>
              <p:grpSp>
                <p:nvGrpSpPr>
                  <p:cNvPr id="170" name="Group 17">
                    <a:extLst>
                      <a:ext uri="{FF2B5EF4-FFF2-40B4-BE49-F238E27FC236}">
                        <a16:creationId xmlns:a16="http://schemas.microsoft.com/office/drawing/2014/main" id="{9DAB3688-64E3-33BA-F0EF-A8DD27AD016A}"/>
                      </a:ext>
                    </a:extLst>
                  </p:cNvPr>
                  <p:cNvGrpSpPr>
                    <a:grpSpLocks/>
                  </p:cNvGrpSpPr>
                  <p:nvPr/>
                </p:nvGrpSpPr>
                <p:grpSpPr bwMode="auto">
                  <a:xfrm>
                    <a:off x="8827128" y="1947894"/>
                    <a:ext cx="294396" cy="318930"/>
                    <a:chOff x="8827128" y="1905786"/>
                    <a:chExt cx="40" cy="49"/>
                  </a:xfrm>
                </p:grpSpPr>
                <p:sp>
                  <p:nvSpPr>
                    <p:cNvPr id="182" name="Oval 18">
                      <a:extLst>
                        <a:ext uri="{FF2B5EF4-FFF2-40B4-BE49-F238E27FC236}">
                          <a16:creationId xmlns:a16="http://schemas.microsoft.com/office/drawing/2014/main" id="{7CF8A316-CDE7-249B-DE49-A65892A3A423}"/>
                        </a:ext>
                      </a:extLst>
                    </p:cNvPr>
                    <p:cNvSpPr>
                      <a:spLocks noChangeArrowheads="1"/>
                    </p:cNvSpPr>
                    <p:nvPr/>
                  </p:nvSpPr>
                  <p:spPr bwMode="auto">
                    <a:xfrm>
                      <a:off x="882713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83" name="Group 19">
                      <a:extLst>
                        <a:ext uri="{FF2B5EF4-FFF2-40B4-BE49-F238E27FC236}">
                          <a16:creationId xmlns:a16="http://schemas.microsoft.com/office/drawing/2014/main" id="{389D2773-1677-9EDB-3E7E-ACCF9380E16A}"/>
                        </a:ext>
                      </a:extLst>
                    </p:cNvPr>
                    <p:cNvGrpSpPr>
                      <a:grpSpLocks/>
                    </p:cNvGrpSpPr>
                    <p:nvPr/>
                  </p:nvGrpSpPr>
                  <p:grpSpPr bwMode="auto">
                    <a:xfrm>
                      <a:off x="8827128" y="1905786"/>
                      <a:ext cx="40" cy="39"/>
                      <a:chOff x="8827128" y="1905787"/>
                      <a:chExt cx="42" cy="45"/>
                    </a:xfrm>
                  </p:grpSpPr>
                  <p:sp>
                    <p:nvSpPr>
                      <p:cNvPr id="184" name="AutoShape 20">
                        <a:extLst>
                          <a:ext uri="{FF2B5EF4-FFF2-40B4-BE49-F238E27FC236}">
                            <a16:creationId xmlns:a16="http://schemas.microsoft.com/office/drawing/2014/main" id="{8B8EC469-82E6-8212-739C-2766565AE95D}"/>
                          </a:ext>
                        </a:extLst>
                      </p:cNvPr>
                      <p:cNvSpPr>
                        <a:spLocks noChangeArrowheads="1"/>
                      </p:cNvSpPr>
                      <p:nvPr/>
                    </p:nvSpPr>
                    <p:spPr bwMode="auto">
                      <a:xfrm>
                        <a:off x="882713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85" name="AutoShape 21">
                        <a:extLst>
                          <a:ext uri="{FF2B5EF4-FFF2-40B4-BE49-F238E27FC236}">
                            <a16:creationId xmlns:a16="http://schemas.microsoft.com/office/drawing/2014/main" id="{024610A3-4745-2126-E75A-46BBFD58DB87}"/>
                          </a:ext>
                        </a:extLst>
                      </p:cNvPr>
                      <p:cNvSpPr>
                        <a:spLocks noChangeArrowheads="1"/>
                      </p:cNvSpPr>
                      <p:nvPr/>
                    </p:nvSpPr>
                    <p:spPr bwMode="auto">
                      <a:xfrm>
                        <a:off x="882712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86" name="Group 22">
                        <a:extLst>
                          <a:ext uri="{FF2B5EF4-FFF2-40B4-BE49-F238E27FC236}">
                            <a16:creationId xmlns:a16="http://schemas.microsoft.com/office/drawing/2014/main" id="{7253534C-F11C-AE4E-F9F0-8C61DC3F02F9}"/>
                          </a:ext>
                        </a:extLst>
                      </p:cNvPr>
                      <p:cNvGrpSpPr>
                        <a:grpSpLocks/>
                      </p:cNvGrpSpPr>
                      <p:nvPr/>
                    </p:nvGrpSpPr>
                    <p:grpSpPr bwMode="auto">
                      <a:xfrm>
                        <a:off x="8827137" y="1905795"/>
                        <a:ext cx="26" cy="37"/>
                        <a:chOff x="8827137" y="1905795"/>
                        <a:chExt cx="26" cy="37"/>
                      </a:xfrm>
                    </p:grpSpPr>
                    <p:sp>
                      <p:nvSpPr>
                        <p:cNvPr id="187" name="Freeform 23">
                          <a:extLst>
                            <a:ext uri="{FF2B5EF4-FFF2-40B4-BE49-F238E27FC236}">
                              <a16:creationId xmlns:a16="http://schemas.microsoft.com/office/drawing/2014/main" id="{02B08A7F-08C6-436B-E30B-91F580E3A5A6}"/>
                            </a:ext>
                          </a:extLst>
                        </p:cNvPr>
                        <p:cNvSpPr>
                          <a:spLocks/>
                        </p:cNvSpPr>
                        <p:nvPr/>
                      </p:nvSpPr>
                      <p:spPr bwMode="auto">
                        <a:xfrm>
                          <a:off x="882713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88" name="Oval 24">
                          <a:extLst>
                            <a:ext uri="{FF2B5EF4-FFF2-40B4-BE49-F238E27FC236}">
                              <a16:creationId xmlns:a16="http://schemas.microsoft.com/office/drawing/2014/main" id="{14AB1D8A-9964-7DF2-00C0-F040B837893E}"/>
                            </a:ext>
                          </a:extLst>
                        </p:cNvPr>
                        <p:cNvSpPr>
                          <a:spLocks noChangeArrowheads="1"/>
                        </p:cNvSpPr>
                        <p:nvPr/>
                      </p:nvSpPr>
                      <p:spPr bwMode="auto">
                        <a:xfrm>
                          <a:off x="882715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71" name="AutoShape 33">
                    <a:extLst>
                      <a:ext uri="{FF2B5EF4-FFF2-40B4-BE49-F238E27FC236}">
                        <a16:creationId xmlns:a16="http://schemas.microsoft.com/office/drawing/2014/main" id="{CE47ED80-D9FE-2A3F-E82D-A65CEF70763D}"/>
                      </a:ext>
                    </a:extLst>
                  </p:cNvPr>
                  <p:cNvSpPr>
                    <a:spLocks noChangeArrowheads="1"/>
                  </p:cNvSpPr>
                  <p:nvPr/>
                </p:nvSpPr>
                <p:spPr bwMode="auto">
                  <a:xfrm>
                    <a:off x="9533004"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72" name="AutoShape 33">
                    <a:extLst>
                      <a:ext uri="{FF2B5EF4-FFF2-40B4-BE49-F238E27FC236}">
                        <a16:creationId xmlns:a16="http://schemas.microsoft.com/office/drawing/2014/main" id="{AFC8D870-B039-5E15-8B86-2E954AFAA8F7}"/>
                      </a:ext>
                    </a:extLst>
                  </p:cNvPr>
                  <p:cNvSpPr>
                    <a:spLocks noChangeArrowheads="1"/>
                  </p:cNvSpPr>
                  <p:nvPr/>
                </p:nvSpPr>
                <p:spPr bwMode="auto">
                  <a:xfrm>
                    <a:off x="7140324"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73" name="Group 17">
                    <a:extLst>
                      <a:ext uri="{FF2B5EF4-FFF2-40B4-BE49-F238E27FC236}">
                        <a16:creationId xmlns:a16="http://schemas.microsoft.com/office/drawing/2014/main" id="{310F76A0-3B98-5C21-0C19-23C1DB0D5A9F}"/>
                      </a:ext>
                    </a:extLst>
                  </p:cNvPr>
                  <p:cNvGrpSpPr>
                    <a:grpSpLocks/>
                  </p:cNvGrpSpPr>
                  <p:nvPr/>
                </p:nvGrpSpPr>
                <p:grpSpPr bwMode="auto">
                  <a:xfrm>
                    <a:off x="7821288" y="1947894"/>
                    <a:ext cx="294396" cy="318930"/>
                    <a:chOff x="7821288" y="1905786"/>
                    <a:chExt cx="40" cy="49"/>
                  </a:xfrm>
                </p:grpSpPr>
                <p:sp>
                  <p:nvSpPr>
                    <p:cNvPr id="175" name="Oval 18">
                      <a:extLst>
                        <a:ext uri="{FF2B5EF4-FFF2-40B4-BE49-F238E27FC236}">
                          <a16:creationId xmlns:a16="http://schemas.microsoft.com/office/drawing/2014/main" id="{1809CF27-56BF-68DD-8750-01659004D77A}"/>
                        </a:ext>
                      </a:extLst>
                    </p:cNvPr>
                    <p:cNvSpPr>
                      <a:spLocks noChangeArrowheads="1"/>
                    </p:cNvSpPr>
                    <p:nvPr/>
                  </p:nvSpPr>
                  <p:spPr bwMode="auto">
                    <a:xfrm>
                      <a:off x="782129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76" name="Group 19">
                      <a:extLst>
                        <a:ext uri="{FF2B5EF4-FFF2-40B4-BE49-F238E27FC236}">
                          <a16:creationId xmlns:a16="http://schemas.microsoft.com/office/drawing/2014/main" id="{C711D185-B611-FF23-69CD-CF4A354BDE90}"/>
                        </a:ext>
                      </a:extLst>
                    </p:cNvPr>
                    <p:cNvGrpSpPr>
                      <a:grpSpLocks/>
                    </p:cNvGrpSpPr>
                    <p:nvPr/>
                  </p:nvGrpSpPr>
                  <p:grpSpPr bwMode="auto">
                    <a:xfrm>
                      <a:off x="7821288" y="1905786"/>
                      <a:ext cx="40" cy="39"/>
                      <a:chOff x="7821288" y="1905787"/>
                      <a:chExt cx="42" cy="45"/>
                    </a:xfrm>
                  </p:grpSpPr>
                  <p:sp>
                    <p:nvSpPr>
                      <p:cNvPr id="177" name="AutoShape 20">
                        <a:extLst>
                          <a:ext uri="{FF2B5EF4-FFF2-40B4-BE49-F238E27FC236}">
                            <a16:creationId xmlns:a16="http://schemas.microsoft.com/office/drawing/2014/main" id="{9BD507B5-B4D8-CB25-A897-276E12DFB319}"/>
                          </a:ext>
                        </a:extLst>
                      </p:cNvPr>
                      <p:cNvSpPr>
                        <a:spLocks noChangeArrowheads="1"/>
                      </p:cNvSpPr>
                      <p:nvPr/>
                    </p:nvSpPr>
                    <p:spPr bwMode="auto">
                      <a:xfrm>
                        <a:off x="782129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78" name="AutoShape 21">
                        <a:extLst>
                          <a:ext uri="{FF2B5EF4-FFF2-40B4-BE49-F238E27FC236}">
                            <a16:creationId xmlns:a16="http://schemas.microsoft.com/office/drawing/2014/main" id="{6DAADBA1-3720-23EF-2452-59EBDACD29A1}"/>
                          </a:ext>
                        </a:extLst>
                      </p:cNvPr>
                      <p:cNvSpPr>
                        <a:spLocks noChangeArrowheads="1"/>
                      </p:cNvSpPr>
                      <p:nvPr/>
                    </p:nvSpPr>
                    <p:spPr bwMode="auto">
                      <a:xfrm>
                        <a:off x="782128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79" name="Group 22">
                        <a:extLst>
                          <a:ext uri="{FF2B5EF4-FFF2-40B4-BE49-F238E27FC236}">
                            <a16:creationId xmlns:a16="http://schemas.microsoft.com/office/drawing/2014/main" id="{68770EE6-57E1-05A1-E2D5-CAAF1D384F91}"/>
                          </a:ext>
                        </a:extLst>
                      </p:cNvPr>
                      <p:cNvGrpSpPr>
                        <a:grpSpLocks/>
                      </p:cNvGrpSpPr>
                      <p:nvPr/>
                    </p:nvGrpSpPr>
                    <p:grpSpPr bwMode="auto">
                      <a:xfrm>
                        <a:off x="7821297" y="1905795"/>
                        <a:ext cx="26" cy="37"/>
                        <a:chOff x="7821297" y="1905795"/>
                        <a:chExt cx="26" cy="37"/>
                      </a:xfrm>
                    </p:grpSpPr>
                    <p:sp>
                      <p:nvSpPr>
                        <p:cNvPr id="180" name="Freeform 23">
                          <a:extLst>
                            <a:ext uri="{FF2B5EF4-FFF2-40B4-BE49-F238E27FC236}">
                              <a16:creationId xmlns:a16="http://schemas.microsoft.com/office/drawing/2014/main" id="{4542A191-8D83-2772-A227-631EFDD86229}"/>
                            </a:ext>
                          </a:extLst>
                        </p:cNvPr>
                        <p:cNvSpPr>
                          <a:spLocks/>
                        </p:cNvSpPr>
                        <p:nvPr/>
                      </p:nvSpPr>
                      <p:spPr bwMode="auto">
                        <a:xfrm>
                          <a:off x="7821297" y="1905795"/>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81" name="Oval 24">
                          <a:extLst>
                            <a:ext uri="{FF2B5EF4-FFF2-40B4-BE49-F238E27FC236}">
                              <a16:creationId xmlns:a16="http://schemas.microsoft.com/office/drawing/2014/main" id="{9B68109B-DAEB-EE1A-76A7-3AEC6D606AA1}"/>
                            </a:ext>
                          </a:extLst>
                        </p:cNvPr>
                        <p:cNvSpPr>
                          <a:spLocks noChangeArrowheads="1"/>
                        </p:cNvSpPr>
                        <p:nvPr/>
                      </p:nvSpPr>
                      <p:spPr bwMode="auto">
                        <a:xfrm>
                          <a:off x="782131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74" name="フリーフォーム: 図形 173">
                    <a:extLst>
                      <a:ext uri="{FF2B5EF4-FFF2-40B4-BE49-F238E27FC236}">
                        <a16:creationId xmlns:a16="http://schemas.microsoft.com/office/drawing/2014/main" id="{657B7C1E-C281-28FB-0C61-D53A5E38BBEF}"/>
                      </a:ext>
                    </a:extLst>
                  </p:cNvPr>
                  <p:cNvSpPr/>
                  <p:nvPr/>
                </p:nvSpPr>
                <p:spPr>
                  <a:xfrm>
                    <a:off x="7445123"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48" name="グループ化 147">
                  <a:extLst>
                    <a:ext uri="{FF2B5EF4-FFF2-40B4-BE49-F238E27FC236}">
                      <a16:creationId xmlns:a16="http://schemas.microsoft.com/office/drawing/2014/main" id="{4640E817-2273-2730-043A-21F43F5EB9F0}"/>
                    </a:ext>
                  </a:extLst>
                </p:cNvPr>
                <p:cNvGrpSpPr/>
                <p:nvPr/>
              </p:nvGrpSpPr>
              <p:grpSpPr>
                <a:xfrm>
                  <a:off x="7048537" y="1805864"/>
                  <a:ext cx="817501" cy="169712"/>
                  <a:chOff x="7048511" y="1805860"/>
                  <a:chExt cx="2188503" cy="448946"/>
                </a:xfrm>
              </p:grpSpPr>
              <p:sp>
                <p:nvSpPr>
                  <p:cNvPr id="149" name="AutoShape 15">
                    <a:extLst>
                      <a:ext uri="{FF2B5EF4-FFF2-40B4-BE49-F238E27FC236}">
                        <a16:creationId xmlns:a16="http://schemas.microsoft.com/office/drawing/2014/main" id="{2061B52A-2E98-69FC-47B1-99F9DF06AF54}"/>
                      </a:ext>
                    </a:extLst>
                  </p:cNvPr>
                  <p:cNvSpPr>
                    <a:spLocks noChangeArrowheads="1"/>
                  </p:cNvSpPr>
                  <p:nvPr/>
                </p:nvSpPr>
                <p:spPr bwMode="auto">
                  <a:xfrm>
                    <a:off x="7060870"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50" name="Group 17">
                    <a:extLst>
                      <a:ext uri="{FF2B5EF4-FFF2-40B4-BE49-F238E27FC236}">
                        <a16:creationId xmlns:a16="http://schemas.microsoft.com/office/drawing/2014/main" id="{EE9E0832-FD44-458C-8D8B-DE6D50D4AD25}"/>
                      </a:ext>
                    </a:extLst>
                  </p:cNvPr>
                  <p:cNvGrpSpPr>
                    <a:grpSpLocks/>
                  </p:cNvGrpSpPr>
                  <p:nvPr/>
                </p:nvGrpSpPr>
                <p:grpSpPr bwMode="auto">
                  <a:xfrm>
                    <a:off x="9049300" y="2080432"/>
                    <a:ext cx="187714" cy="174374"/>
                    <a:chOff x="9049300" y="2080432"/>
                    <a:chExt cx="40" cy="48"/>
                  </a:xfrm>
                </p:grpSpPr>
                <p:sp>
                  <p:nvSpPr>
                    <p:cNvPr id="163" name="Oval 18">
                      <a:extLst>
                        <a:ext uri="{FF2B5EF4-FFF2-40B4-BE49-F238E27FC236}">
                          <a16:creationId xmlns:a16="http://schemas.microsoft.com/office/drawing/2014/main" id="{6547CFC9-CDA6-E674-ACEF-BCFA0AC37138}"/>
                        </a:ext>
                      </a:extLst>
                    </p:cNvPr>
                    <p:cNvSpPr>
                      <a:spLocks noChangeArrowheads="1"/>
                    </p:cNvSpPr>
                    <p:nvPr/>
                  </p:nvSpPr>
                  <p:spPr bwMode="auto">
                    <a:xfrm>
                      <a:off x="9049303"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64" name="Group 19">
                      <a:extLst>
                        <a:ext uri="{FF2B5EF4-FFF2-40B4-BE49-F238E27FC236}">
                          <a16:creationId xmlns:a16="http://schemas.microsoft.com/office/drawing/2014/main" id="{7E269067-0925-DE31-C7CA-E1AA2BC359F8}"/>
                        </a:ext>
                      </a:extLst>
                    </p:cNvPr>
                    <p:cNvGrpSpPr>
                      <a:grpSpLocks/>
                    </p:cNvGrpSpPr>
                    <p:nvPr/>
                  </p:nvGrpSpPr>
                  <p:grpSpPr bwMode="auto">
                    <a:xfrm>
                      <a:off x="9049300" y="2080432"/>
                      <a:ext cx="40" cy="39"/>
                      <a:chOff x="9049300" y="2080432"/>
                      <a:chExt cx="42" cy="45"/>
                    </a:xfrm>
                  </p:grpSpPr>
                  <p:sp>
                    <p:nvSpPr>
                      <p:cNvPr id="165" name="AutoShape 20">
                        <a:extLst>
                          <a:ext uri="{FF2B5EF4-FFF2-40B4-BE49-F238E27FC236}">
                            <a16:creationId xmlns:a16="http://schemas.microsoft.com/office/drawing/2014/main" id="{D430B7A1-6724-B815-A1F6-E5170E9A31CD}"/>
                          </a:ext>
                        </a:extLst>
                      </p:cNvPr>
                      <p:cNvSpPr>
                        <a:spLocks noChangeArrowheads="1"/>
                      </p:cNvSpPr>
                      <p:nvPr/>
                    </p:nvSpPr>
                    <p:spPr bwMode="auto">
                      <a:xfrm>
                        <a:off x="9049304"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66" name="AutoShape 21">
                        <a:extLst>
                          <a:ext uri="{FF2B5EF4-FFF2-40B4-BE49-F238E27FC236}">
                            <a16:creationId xmlns:a16="http://schemas.microsoft.com/office/drawing/2014/main" id="{4A56FCDB-07F7-284C-A161-D0F2B87A5BAE}"/>
                          </a:ext>
                        </a:extLst>
                      </p:cNvPr>
                      <p:cNvSpPr>
                        <a:spLocks noChangeArrowheads="1"/>
                      </p:cNvSpPr>
                      <p:nvPr/>
                    </p:nvSpPr>
                    <p:spPr bwMode="auto">
                      <a:xfrm>
                        <a:off x="9049300"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67" name="Group 22">
                        <a:extLst>
                          <a:ext uri="{FF2B5EF4-FFF2-40B4-BE49-F238E27FC236}">
                            <a16:creationId xmlns:a16="http://schemas.microsoft.com/office/drawing/2014/main" id="{6BDF1B1E-6AB6-034E-7B25-6080A7315542}"/>
                          </a:ext>
                        </a:extLst>
                      </p:cNvPr>
                      <p:cNvGrpSpPr>
                        <a:grpSpLocks/>
                      </p:cNvGrpSpPr>
                      <p:nvPr/>
                    </p:nvGrpSpPr>
                    <p:grpSpPr bwMode="auto">
                      <a:xfrm>
                        <a:off x="9049309" y="2080440"/>
                        <a:ext cx="26" cy="37"/>
                        <a:chOff x="9049309" y="2080440"/>
                        <a:chExt cx="26" cy="37"/>
                      </a:xfrm>
                    </p:grpSpPr>
                    <p:sp>
                      <p:nvSpPr>
                        <p:cNvPr id="168" name="Freeform 23">
                          <a:extLst>
                            <a:ext uri="{FF2B5EF4-FFF2-40B4-BE49-F238E27FC236}">
                              <a16:creationId xmlns:a16="http://schemas.microsoft.com/office/drawing/2014/main" id="{00017F70-7565-524E-C544-84243F2383E4}"/>
                            </a:ext>
                          </a:extLst>
                        </p:cNvPr>
                        <p:cNvSpPr>
                          <a:spLocks/>
                        </p:cNvSpPr>
                        <p:nvPr/>
                      </p:nvSpPr>
                      <p:spPr bwMode="auto">
                        <a:xfrm>
                          <a:off x="9049309"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69" name="Oval 24">
                          <a:extLst>
                            <a:ext uri="{FF2B5EF4-FFF2-40B4-BE49-F238E27FC236}">
                              <a16:creationId xmlns:a16="http://schemas.microsoft.com/office/drawing/2014/main" id="{B49AD2BE-CFE1-DB7B-C425-F0824E240831}"/>
                            </a:ext>
                          </a:extLst>
                        </p:cNvPr>
                        <p:cNvSpPr>
                          <a:spLocks noChangeArrowheads="1"/>
                        </p:cNvSpPr>
                        <p:nvPr/>
                      </p:nvSpPr>
                      <p:spPr bwMode="auto">
                        <a:xfrm>
                          <a:off x="9049325"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151" name="Group 25">
                    <a:extLst>
                      <a:ext uri="{FF2B5EF4-FFF2-40B4-BE49-F238E27FC236}">
                        <a16:creationId xmlns:a16="http://schemas.microsoft.com/office/drawing/2014/main" id="{91C7CA95-526B-16B5-9D57-9ABE86458962}"/>
                      </a:ext>
                    </a:extLst>
                  </p:cNvPr>
                  <p:cNvGrpSpPr>
                    <a:grpSpLocks/>
                  </p:cNvGrpSpPr>
                  <p:nvPr/>
                </p:nvGrpSpPr>
                <p:grpSpPr bwMode="auto">
                  <a:xfrm>
                    <a:off x="7048511" y="2080432"/>
                    <a:ext cx="187714" cy="174374"/>
                    <a:chOff x="7048511" y="2080432"/>
                    <a:chExt cx="40" cy="48"/>
                  </a:xfrm>
                </p:grpSpPr>
                <p:sp>
                  <p:nvSpPr>
                    <p:cNvPr id="156" name="Oval 26">
                      <a:extLst>
                        <a:ext uri="{FF2B5EF4-FFF2-40B4-BE49-F238E27FC236}">
                          <a16:creationId xmlns:a16="http://schemas.microsoft.com/office/drawing/2014/main" id="{0CDC6EF0-4987-48B8-80C2-077A09F8944A}"/>
                        </a:ext>
                      </a:extLst>
                    </p:cNvPr>
                    <p:cNvSpPr>
                      <a:spLocks noChangeArrowheads="1"/>
                    </p:cNvSpPr>
                    <p:nvPr/>
                  </p:nvSpPr>
                  <p:spPr bwMode="auto">
                    <a:xfrm>
                      <a:off x="7048514"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57" name="Group 27">
                      <a:extLst>
                        <a:ext uri="{FF2B5EF4-FFF2-40B4-BE49-F238E27FC236}">
                          <a16:creationId xmlns:a16="http://schemas.microsoft.com/office/drawing/2014/main" id="{426F8D8C-A93A-45B2-37F4-E9CF46FEFDEF}"/>
                        </a:ext>
                      </a:extLst>
                    </p:cNvPr>
                    <p:cNvGrpSpPr>
                      <a:grpSpLocks/>
                    </p:cNvGrpSpPr>
                    <p:nvPr/>
                  </p:nvGrpSpPr>
                  <p:grpSpPr bwMode="auto">
                    <a:xfrm>
                      <a:off x="7048511" y="2080432"/>
                      <a:ext cx="40" cy="39"/>
                      <a:chOff x="7048511" y="2080432"/>
                      <a:chExt cx="42" cy="45"/>
                    </a:xfrm>
                  </p:grpSpPr>
                  <p:sp>
                    <p:nvSpPr>
                      <p:cNvPr id="158" name="AutoShape 28">
                        <a:extLst>
                          <a:ext uri="{FF2B5EF4-FFF2-40B4-BE49-F238E27FC236}">
                            <a16:creationId xmlns:a16="http://schemas.microsoft.com/office/drawing/2014/main" id="{553A04E8-2C98-2FF3-664D-DE35DDC9FC42}"/>
                          </a:ext>
                        </a:extLst>
                      </p:cNvPr>
                      <p:cNvSpPr>
                        <a:spLocks noChangeArrowheads="1"/>
                      </p:cNvSpPr>
                      <p:nvPr/>
                    </p:nvSpPr>
                    <p:spPr bwMode="auto">
                      <a:xfrm>
                        <a:off x="7048515"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59" name="AutoShape 29">
                        <a:extLst>
                          <a:ext uri="{FF2B5EF4-FFF2-40B4-BE49-F238E27FC236}">
                            <a16:creationId xmlns:a16="http://schemas.microsoft.com/office/drawing/2014/main" id="{9D229873-989E-C688-A187-7379B9497A68}"/>
                          </a:ext>
                        </a:extLst>
                      </p:cNvPr>
                      <p:cNvSpPr>
                        <a:spLocks noChangeArrowheads="1"/>
                      </p:cNvSpPr>
                      <p:nvPr/>
                    </p:nvSpPr>
                    <p:spPr bwMode="auto">
                      <a:xfrm>
                        <a:off x="7048511"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60" name="Group 30">
                        <a:extLst>
                          <a:ext uri="{FF2B5EF4-FFF2-40B4-BE49-F238E27FC236}">
                            <a16:creationId xmlns:a16="http://schemas.microsoft.com/office/drawing/2014/main" id="{55E7D128-1DAE-B167-3D2F-55FC0B021685}"/>
                          </a:ext>
                        </a:extLst>
                      </p:cNvPr>
                      <p:cNvGrpSpPr>
                        <a:grpSpLocks/>
                      </p:cNvGrpSpPr>
                      <p:nvPr/>
                    </p:nvGrpSpPr>
                    <p:grpSpPr bwMode="auto">
                      <a:xfrm>
                        <a:off x="7048520" y="2080440"/>
                        <a:ext cx="26" cy="37"/>
                        <a:chOff x="7048520" y="2080440"/>
                        <a:chExt cx="26" cy="37"/>
                      </a:xfrm>
                    </p:grpSpPr>
                    <p:sp>
                      <p:nvSpPr>
                        <p:cNvPr id="161" name="Freeform 31">
                          <a:extLst>
                            <a:ext uri="{FF2B5EF4-FFF2-40B4-BE49-F238E27FC236}">
                              <a16:creationId xmlns:a16="http://schemas.microsoft.com/office/drawing/2014/main" id="{64603CBD-9FC4-C88E-DC8D-A49F1E578C2E}"/>
                            </a:ext>
                          </a:extLst>
                        </p:cNvPr>
                        <p:cNvSpPr>
                          <a:spLocks/>
                        </p:cNvSpPr>
                        <p:nvPr/>
                      </p:nvSpPr>
                      <p:spPr bwMode="auto">
                        <a:xfrm>
                          <a:off x="7048520"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62" name="Oval 32">
                          <a:extLst>
                            <a:ext uri="{FF2B5EF4-FFF2-40B4-BE49-F238E27FC236}">
                              <a16:creationId xmlns:a16="http://schemas.microsoft.com/office/drawing/2014/main" id="{DED23B13-E99C-454F-0E63-E9DB8C9ABF3B}"/>
                            </a:ext>
                          </a:extLst>
                        </p:cNvPr>
                        <p:cNvSpPr>
                          <a:spLocks noChangeArrowheads="1"/>
                        </p:cNvSpPr>
                        <p:nvPr/>
                      </p:nvSpPr>
                      <p:spPr bwMode="auto">
                        <a:xfrm>
                          <a:off x="7048536"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52" name="Freeform 42">
                    <a:extLst>
                      <a:ext uri="{FF2B5EF4-FFF2-40B4-BE49-F238E27FC236}">
                        <a16:creationId xmlns:a16="http://schemas.microsoft.com/office/drawing/2014/main" id="{B45CCD61-BD28-563C-416C-01197CB27A8B}"/>
                      </a:ext>
                    </a:extLst>
                  </p:cNvPr>
                  <p:cNvSpPr>
                    <a:spLocks/>
                  </p:cNvSpPr>
                  <p:nvPr/>
                </p:nvSpPr>
                <p:spPr bwMode="auto">
                  <a:xfrm rot="10800000" flipH="1">
                    <a:off x="9039530"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53" name="AutoShape 15">
                    <a:extLst>
                      <a:ext uri="{FF2B5EF4-FFF2-40B4-BE49-F238E27FC236}">
                        <a16:creationId xmlns:a16="http://schemas.microsoft.com/office/drawing/2014/main" id="{818ED29C-FEB4-1254-5971-86CC0C2F156D}"/>
                      </a:ext>
                    </a:extLst>
                  </p:cNvPr>
                  <p:cNvSpPr>
                    <a:spLocks noChangeArrowheads="1"/>
                  </p:cNvSpPr>
                  <p:nvPr/>
                </p:nvSpPr>
                <p:spPr bwMode="auto">
                  <a:xfrm>
                    <a:off x="9118270"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54" name="Freeform 42">
                    <a:extLst>
                      <a:ext uri="{FF2B5EF4-FFF2-40B4-BE49-F238E27FC236}">
                        <a16:creationId xmlns:a16="http://schemas.microsoft.com/office/drawing/2014/main" id="{926C3067-56B2-1D76-3510-5D007C1A7E96}"/>
                      </a:ext>
                    </a:extLst>
                  </p:cNvPr>
                  <p:cNvSpPr>
                    <a:spLocks/>
                  </p:cNvSpPr>
                  <p:nvPr/>
                </p:nvSpPr>
                <p:spPr bwMode="auto">
                  <a:xfrm rot="10800000">
                    <a:off x="7171995"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55" name="AutoShape 10">
                    <a:extLst>
                      <a:ext uri="{FF2B5EF4-FFF2-40B4-BE49-F238E27FC236}">
                        <a16:creationId xmlns:a16="http://schemas.microsoft.com/office/drawing/2014/main" id="{C0262946-FF7C-F926-6253-648200793134}"/>
                      </a:ext>
                    </a:extLst>
                  </p:cNvPr>
                  <p:cNvSpPr>
                    <a:spLocks noChangeArrowheads="1"/>
                  </p:cNvSpPr>
                  <p:nvPr/>
                </p:nvSpPr>
                <p:spPr bwMode="auto">
                  <a:xfrm>
                    <a:off x="7050393"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3" name="正方形/長方形 72">
                <a:extLst>
                  <a:ext uri="{FF2B5EF4-FFF2-40B4-BE49-F238E27FC236}">
                    <a16:creationId xmlns:a16="http://schemas.microsoft.com/office/drawing/2014/main" id="{EA81964F-ADEE-D189-7A51-8E52D251942E}"/>
                  </a:ext>
                </a:extLst>
              </p:cNvPr>
              <p:cNvSpPr/>
              <p:nvPr/>
            </p:nvSpPr>
            <p:spPr>
              <a:xfrm>
                <a:off x="8367836" y="5211783"/>
                <a:ext cx="213360" cy="45720"/>
              </a:xfrm>
              <a:prstGeom prst="rect">
                <a:avLst/>
              </a:prstGeom>
              <a:solidFill>
                <a:srgbClr val="00206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grpSp>
        <p:nvGrpSpPr>
          <p:cNvPr id="59" name="定位置(表示)">
            <a:extLst>
              <a:ext uri="{FF2B5EF4-FFF2-40B4-BE49-F238E27FC236}">
                <a16:creationId xmlns:a16="http://schemas.microsoft.com/office/drawing/2014/main" id="{378D48B5-E175-4544-D503-9F5607F5B17F}"/>
              </a:ext>
            </a:extLst>
          </p:cNvPr>
          <p:cNvGrpSpPr/>
          <p:nvPr/>
        </p:nvGrpSpPr>
        <p:grpSpPr>
          <a:xfrm>
            <a:off x="1976242" y="4059168"/>
            <a:ext cx="7237736" cy="529209"/>
            <a:chOff x="2073819" y="5915954"/>
            <a:chExt cx="7237736" cy="529209"/>
          </a:xfrm>
        </p:grpSpPr>
        <p:grpSp>
          <p:nvGrpSpPr>
            <p:cNvPr id="46" name="グループ化 45">
              <a:extLst>
                <a:ext uri="{FF2B5EF4-FFF2-40B4-BE49-F238E27FC236}">
                  <a16:creationId xmlns:a16="http://schemas.microsoft.com/office/drawing/2014/main" id="{7A573D1F-9835-3705-15A8-12A7E208DCA3}"/>
                </a:ext>
              </a:extLst>
            </p:cNvPr>
            <p:cNvGrpSpPr/>
            <p:nvPr/>
          </p:nvGrpSpPr>
          <p:grpSpPr>
            <a:xfrm>
              <a:off x="2073819" y="5915954"/>
              <a:ext cx="800219" cy="500818"/>
              <a:chOff x="2073819" y="5915954"/>
              <a:chExt cx="800219" cy="500818"/>
            </a:xfrm>
          </p:grpSpPr>
          <p:cxnSp>
            <p:nvCxnSpPr>
              <p:cNvPr id="43" name="直線コネクタ 42">
                <a:extLst>
                  <a:ext uri="{FF2B5EF4-FFF2-40B4-BE49-F238E27FC236}">
                    <a16:creationId xmlns:a16="http://schemas.microsoft.com/office/drawing/2014/main" id="{D3388119-78AC-688F-87B3-121906A128A0}"/>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6607229C-6ECC-68F2-AD61-8D11D8C6154B}"/>
                  </a:ext>
                </a:extLst>
              </p:cNvPr>
              <p:cNvSpPr txBox="1"/>
              <p:nvPr/>
            </p:nvSpPr>
            <p:spPr>
              <a:xfrm>
                <a:off x="2073819" y="6078218"/>
                <a:ext cx="800219" cy="338554"/>
              </a:xfrm>
              <a:prstGeom prst="rect">
                <a:avLst/>
              </a:prstGeom>
              <a:noFill/>
            </p:spPr>
            <p:txBody>
              <a:bodyPr wrap="none" rtlCol="0">
                <a:spAutoFit/>
              </a:bodyPr>
              <a:lstStyle/>
              <a:p>
                <a:r>
                  <a:rPr kumimoji="1" lang="ja-JP" altLang="en-US" sz="1600" b="1" dirty="0"/>
                  <a:t>定位置</a:t>
                </a:r>
              </a:p>
            </p:txBody>
          </p:sp>
        </p:grpSp>
        <p:grpSp>
          <p:nvGrpSpPr>
            <p:cNvPr id="47" name="グループ化 46">
              <a:extLst>
                <a:ext uri="{FF2B5EF4-FFF2-40B4-BE49-F238E27FC236}">
                  <a16:creationId xmlns:a16="http://schemas.microsoft.com/office/drawing/2014/main" id="{2186586A-514A-B657-C444-9C438F2D0E0C}"/>
                </a:ext>
              </a:extLst>
            </p:cNvPr>
            <p:cNvGrpSpPr/>
            <p:nvPr/>
          </p:nvGrpSpPr>
          <p:grpSpPr>
            <a:xfrm>
              <a:off x="3698854" y="5917687"/>
              <a:ext cx="800219" cy="500818"/>
              <a:chOff x="2073819" y="5915954"/>
              <a:chExt cx="800219" cy="500818"/>
            </a:xfrm>
          </p:grpSpPr>
          <p:cxnSp>
            <p:nvCxnSpPr>
              <p:cNvPr id="48" name="直線コネクタ 47">
                <a:extLst>
                  <a:ext uri="{FF2B5EF4-FFF2-40B4-BE49-F238E27FC236}">
                    <a16:creationId xmlns:a16="http://schemas.microsoft.com/office/drawing/2014/main" id="{566D99ED-E0D8-6C39-3373-4E2AF308E541}"/>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35EFE9B8-A1C2-87D6-7624-F6CF3D4CA663}"/>
                  </a:ext>
                </a:extLst>
              </p:cNvPr>
              <p:cNvSpPr txBox="1"/>
              <p:nvPr/>
            </p:nvSpPr>
            <p:spPr>
              <a:xfrm>
                <a:off x="2073819" y="6078218"/>
                <a:ext cx="800219" cy="338554"/>
              </a:xfrm>
              <a:prstGeom prst="rect">
                <a:avLst/>
              </a:prstGeom>
              <a:noFill/>
            </p:spPr>
            <p:txBody>
              <a:bodyPr wrap="none" rtlCol="0">
                <a:spAutoFit/>
              </a:bodyPr>
              <a:lstStyle/>
              <a:p>
                <a:r>
                  <a:rPr kumimoji="1" lang="ja-JP" altLang="en-US" sz="1600" b="1" dirty="0"/>
                  <a:t>定位置</a:t>
                </a:r>
              </a:p>
            </p:txBody>
          </p:sp>
        </p:grpSp>
        <p:grpSp>
          <p:nvGrpSpPr>
            <p:cNvPr id="50" name="グループ化 49">
              <a:extLst>
                <a:ext uri="{FF2B5EF4-FFF2-40B4-BE49-F238E27FC236}">
                  <a16:creationId xmlns:a16="http://schemas.microsoft.com/office/drawing/2014/main" id="{03D3394D-1DDE-8CF4-5210-165F63B5C143}"/>
                </a:ext>
              </a:extLst>
            </p:cNvPr>
            <p:cNvGrpSpPr/>
            <p:nvPr/>
          </p:nvGrpSpPr>
          <p:grpSpPr>
            <a:xfrm>
              <a:off x="5377115" y="5938233"/>
              <a:ext cx="800219" cy="500818"/>
              <a:chOff x="2073819" y="5915954"/>
              <a:chExt cx="800219" cy="500818"/>
            </a:xfrm>
          </p:grpSpPr>
          <p:cxnSp>
            <p:nvCxnSpPr>
              <p:cNvPr id="51" name="直線コネクタ 50">
                <a:extLst>
                  <a:ext uri="{FF2B5EF4-FFF2-40B4-BE49-F238E27FC236}">
                    <a16:creationId xmlns:a16="http://schemas.microsoft.com/office/drawing/2014/main" id="{DD697A6F-58B0-BB18-8721-25E912028163}"/>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52" name="テキスト ボックス 51">
                <a:extLst>
                  <a:ext uri="{FF2B5EF4-FFF2-40B4-BE49-F238E27FC236}">
                    <a16:creationId xmlns:a16="http://schemas.microsoft.com/office/drawing/2014/main" id="{BE00B795-5117-06A9-9ADD-BDA421C5E44A}"/>
                  </a:ext>
                </a:extLst>
              </p:cNvPr>
              <p:cNvSpPr txBox="1"/>
              <p:nvPr/>
            </p:nvSpPr>
            <p:spPr>
              <a:xfrm>
                <a:off x="2073819" y="6078218"/>
                <a:ext cx="800219" cy="338554"/>
              </a:xfrm>
              <a:prstGeom prst="rect">
                <a:avLst/>
              </a:prstGeom>
              <a:noFill/>
            </p:spPr>
            <p:txBody>
              <a:bodyPr wrap="none" rtlCol="0">
                <a:spAutoFit/>
              </a:bodyPr>
              <a:lstStyle/>
              <a:p>
                <a:r>
                  <a:rPr kumimoji="1" lang="ja-JP" altLang="en-US" sz="1600" b="1" dirty="0"/>
                  <a:t>定位置</a:t>
                </a:r>
              </a:p>
            </p:txBody>
          </p:sp>
        </p:grpSp>
        <p:grpSp>
          <p:nvGrpSpPr>
            <p:cNvPr id="53" name="グループ化 52">
              <a:extLst>
                <a:ext uri="{FF2B5EF4-FFF2-40B4-BE49-F238E27FC236}">
                  <a16:creationId xmlns:a16="http://schemas.microsoft.com/office/drawing/2014/main" id="{B85965EF-029B-F61D-983B-315792CD9CB1}"/>
                </a:ext>
              </a:extLst>
            </p:cNvPr>
            <p:cNvGrpSpPr/>
            <p:nvPr/>
          </p:nvGrpSpPr>
          <p:grpSpPr>
            <a:xfrm>
              <a:off x="6934426" y="5926712"/>
              <a:ext cx="800219" cy="500818"/>
              <a:chOff x="2061293" y="5915954"/>
              <a:chExt cx="800219" cy="500818"/>
            </a:xfrm>
          </p:grpSpPr>
          <p:cxnSp>
            <p:nvCxnSpPr>
              <p:cNvPr id="54" name="直線コネクタ 53">
                <a:extLst>
                  <a:ext uri="{FF2B5EF4-FFF2-40B4-BE49-F238E27FC236}">
                    <a16:creationId xmlns:a16="http://schemas.microsoft.com/office/drawing/2014/main" id="{D4936D95-90D9-7B05-EC32-759525002E0F}"/>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96BA351A-20F8-162B-C643-EEFDBDBA8FD8}"/>
                  </a:ext>
                </a:extLst>
              </p:cNvPr>
              <p:cNvSpPr txBox="1"/>
              <p:nvPr/>
            </p:nvSpPr>
            <p:spPr>
              <a:xfrm>
                <a:off x="2061293" y="6078218"/>
                <a:ext cx="800219" cy="338554"/>
              </a:xfrm>
              <a:prstGeom prst="rect">
                <a:avLst/>
              </a:prstGeom>
              <a:noFill/>
            </p:spPr>
            <p:txBody>
              <a:bodyPr wrap="none" rtlCol="0">
                <a:spAutoFit/>
              </a:bodyPr>
              <a:lstStyle/>
              <a:p>
                <a:r>
                  <a:rPr kumimoji="1" lang="ja-JP" altLang="en-US" sz="1600" b="1" dirty="0"/>
                  <a:t>定位置</a:t>
                </a:r>
              </a:p>
            </p:txBody>
          </p:sp>
        </p:grpSp>
        <p:grpSp>
          <p:nvGrpSpPr>
            <p:cNvPr id="56" name="グループ化 55">
              <a:extLst>
                <a:ext uri="{FF2B5EF4-FFF2-40B4-BE49-F238E27FC236}">
                  <a16:creationId xmlns:a16="http://schemas.microsoft.com/office/drawing/2014/main" id="{786214FA-D5FA-BEEF-5E49-111046911A7F}"/>
                </a:ext>
              </a:extLst>
            </p:cNvPr>
            <p:cNvGrpSpPr/>
            <p:nvPr/>
          </p:nvGrpSpPr>
          <p:grpSpPr>
            <a:xfrm>
              <a:off x="8511336" y="5927880"/>
              <a:ext cx="800219" cy="517283"/>
              <a:chOff x="2117228" y="5915954"/>
              <a:chExt cx="800219" cy="517283"/>
            </a:xfrm>
          </p:grpSpPr>
          <p:cxnSp>
            <p:nvCxnSpPr>
              <p:cNvPr id="57" name="直線コネクタ 56">
                <a:extLst>
                  <a:ext uri="{FF2B5EF4-FFF2-40B4-BE49-F238E27FC236}">
                    <a16:creationId xmlns:a16="http://schemas.microsoft.com/office/drawing/2014/main" id="{FF577D98-DDDB-5300-4F98-9383ACDCEE38}"/>
                  </a:ext>
                </a:extLst>
              </p:cNvPr>
              <p:cNvCxnSpPr>
                <a:cxnSpLocks/>
              </p:cNvCxnSpPr>
              <p:nvPr/>
            </p:nvCxnSpPr>
            <p:spPr>
              <a:xfrm>
                <a:off x="2665438"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58" name="テキスト ボックス 57">
                <a:extLst>
                  <a:ext uri="{FF2B5EF4-FFF2-40B4-BE49-F238E27FC236}">
                    <a16:creationId xmlns:a16="http://schemas.microsoft.com/office/drawing/2014/main" id="{7111920C-C902-8E49-7118-C62B8B840621}"/>
                  </a:ext>
                </a:extLst>
              </p:cNvPr>
              <p:cNvSpPr txBox="1"/>
              <p:nvPr/>
            </p:nvSpPr>
            <p:spPr>
              <a:xfrm>
                <a:off x="2117228" y="6094683"/>
                <a:ext cx="800219" cy="338554"/>
              </a:xfrm>
              <a:prstGeom prst="rect">
                <a:avLst/>
              </a:prstGeom>
              <a:noFill/>
            </p:spPr>
            <p:txBody>
              <a:bodyPr wrap="none" rtlCol="0">
                <a:spAutoFit/>
              </a:bodyPr>
              <a:lstStyle/>
              <a:p>
                <a:r>
                  <a:rPr kumimoji="1" lang="ja-JP" altLang="en-US" sz="1600" b="1" dirty="0"/>
                  <a:t>定位置</a:t>
                </a:r>
              </a:p>
            </p:txBody>
          </p:sp>
        </p:grpSp>
      </p:grpSp>
      <p:grpSp>
        <p:nvGrpSpPr>
          <p:cNvPr id="60" name="中間位置(表示)">
            <a:extLst>
              <a:ext uri="{FF2B5EF4-FFF2-40B4-BE49-F238E27FC236}">
                <a16:creationId xmlns:a16="http://schemas.microsoft.com/office/drawing/2014/main" id="{07C34BEE-1B3E-0AAA-A9F7-8C4A99C08FA8}"/>
              </a:ext>
            </a:extLst>
          </p:cNvPr>
          <p:cNvGrpSpPr/>
          <p:nvPr/>
        </p:nvGrpSpPr>
        <p:grpSpPr>
          <a:xfrm>
            <a:off x="2378447" y="4051434"/>
            <a:ext cx="7410269" cy="523097"/>
            <a:chOff x="1910831" y="5915954"/>
            <a:chExt cx="7410269" cy="523097"/>
          </a:xfrm>
        </p:grpSpPr>
        <p:grpSp>
          <p:nvGrpSpPr>
            <p:cNvPr id="61" name="グループ化 60">
              <a:extLst>
                <a:ext uri="{FF2B5EF4-FFF2-40B4-BE49-F238E27FC236}">
                  <a16:creationId xmlns:a16="http://schemas.microsoft.com/office/drawing/2014/main" id="{DFA6EE01-85DF-68BD-B21C-8CE17FD57342}"/>
                </a:ext>
              </a:extLst>
            </p:cNvPr>
            <p:cNvGrpSpPr/>
            <p:nvPr/>
          </p:nvGrpSpPr>
          <p:grpSpPr>
            <a:xfrm>
              <a:off x="1910831" y="5915954"/>
              <a:ext cx="1005403" cy="500818"/>
              <a:chOff x="1910831" y="5915954"/>
              <a:chExt cx="1005403" cy="500818"/>
            </a:xfrm>
          </p:grpSpPr>
          <p:cxnSp>
            <p:nvCxnSpPr>
              <p:cNvPr id="329" name="直線コネクタ 328">
                <a:extLst>
                  <a:ext uri="{FF2B5EF4-FFF2-40B4-BE49-F238E27FC236}">
                    <a16:creationId xmlns:a16="http://schemas.microsoft.com/office/drawing/2014/main" id="{455C76CF-5C6C-6413-FED6-815EC7038F29}"/>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330" name="テキスト ボックス 329">
                <a:extLst>
                  <a:ext uri="{FF2B5EF4-FFF2-40B4-BE49-F238E27FC236}">
                    <a16:creationId xmlns:a16="http://schemas.microsoft.com/office/drawing/2014/main" id="{AD4D4168-F42A-B425-3DE8-E59BE74C156D}"/>
                  </a:ext>
                </a:extLst>
              </p:cNvPr>
              <p:cNvSpPr txBox="1"/>
              <p:nvPr/>
            </p:nvSpPr>
            <p:spPr>
              <a:xfrm>
                <a:off x="1910831" y="6078218"/>
                <a:ext cx="1005403" cy="338554"/>
              </a:xfrm>
              <a:prstGeom prst="rect">
                <a:avLst/>
              </a:prstGeom>
              <a:noFill/>
            </p:spPr>
            <p:txBody>
              <a:bodyPr wrap="none" rtlCol="0">
                <a:spAutoFit/>
              </a:bodyPr>
              <a:lstStyle/>
              <a:p>
                <a:r>
                  <a:rPr lang="ja-JP" altLang="en-US" sz="1600" b="1" dirty="0"/>
                  <a:t>中間</a:t>
                </a:r>
                <a:r>
                  <a:rPr kumimoji="1" lang="ja-JP" altLang="en-US" sz="1600" b="1" dirty="0"/>
                  <a:t>位置</a:t>
                </a:r>
              </a:p>
            </p:txBody>
          </p:sp>
        </p:grpSp>
        <p:grpSp>
          <p:nvGrpSpPr>
            <p:cNvPr id="62" name="グループ化 61">
              <a:extLst>
                <a:ext uri="{FF2B5EF4-FFF2-40B4-BE49-F238E27FC236}">
                  <a16:creationId xmlns:a16="http://schemas.microsoft.com/office/drawing/2014/main" id="{E05DF33C-2934-2C36-CC01-A51E5AAD622B}"/>
                </a:ext>
              </a:extLst>
            </p:cNvPr>
            <p:cNvGrpSpPr/>
            <p:nvPr/>
          </p:nvGrpSpPr>
          <p:grpSpPr>
            <a:xfrm>
              <a:off x="3534098" y="5917687"/>
              <a:ext cx="1005403" cy="500818"/>
              <a:chOff x="1909063" y="5915954"/>
              <a:chExt cx="1005403" cy="500818"/>
            </a:xfrm>
          </p:grpSpPr>
          <p:cxnSp>
            <p:nvCxnSpPr>
              <p:cNvPr id="327" name="直線コネクタ 326">
                <a:extLst>
                  <a:ext uri="{FF2B5EF4-FFF2-40B4-BE49-F238E27FC236}">
                    <a16:creationId xmlns:a16="http://schemas.microsoft.com/office/drawing/2014/main" id="{796EF2C8-F603-F52F-BF19-347747B6C173}"/>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328" name="テキスト ボックス 327">
                <a:extLst>
                  <a:ext uri="{FF2B5EF4-FFF2-40B4-BE49-F238E27FC236}">
                    <a16:creationId xmlns:a16="http://schemas.microsoft.com/office/drawing/2014/main" id="{484E0F1C-2D20-CD1F-E8E0-724E6C04C542}"/>
                  </a:ext>
                </a:extLst>
              </p:cNvPr>
              <p:cNvSpPr txBox="1"/>
              <p:nvPr/>
            </p:nvSpPr>
            <p:spPr>
              <a:xfrm>
                <a:off x="1909063" y="6078218"/>
                <a:ext cx="1005403" cy="338554"/>
              </a:xfrm>
              <a:prstGeom prst="rect">
                <a:avLst/>
              </a:prstGeom>
              <a:noFill/>
            </p:spPr>
            <p:txBody>
              <a:bodyPr wrap="none" rtlCol="0">
                <a:spAutoFit/>
              </a:bodyPr>
              <a:lstStyle/>
              <a:p>
                <a:r>
                  <a:rPr lang="ja-JP" altLang="en-US" sz="1600" b="1" dirty="0"/>
                  <a:t>中間</a:t>
                </a:r>
                <a:r>
                  <a:rPr kumimoji="1" lang="ja-JP" altLang="en-US" sz="1600" b="1" dirty="0"/>
                  <a:t>位置</a:t>
                </a:r>
              </a:p>
            </p:txBody>
          </p:sp>
        </p:grpSp>
        <p:grpSp>
          <p:nvGrpSpPr>
            <p:cNvPr id="318" name="グループ化 317">
              <a:extLst>
                <a:ext uri="{FF2B5EF4-FFF2-40B4-BE49-F238E27FC236}">
                  <a16:creationId xmlns:a16="http://schemas.microsoft.com/office/drawing/2014/main" id="{73DC41ED-F8DE-AEA5-6D54-F19712A093EE}"/>
                </a:ext>
              </a:extLst>
            </p:cNvPr>
            <p:cNvGrpSpPr/>
            <p:nvPr/>
          </p:nvGrpSpPr>
          <p:grpSpPr>
            <a:xfrm>
              <a:off x="5199833" y="5938233"/>
              <a:ext cx="1005403" cy="500818"/>
              <a:chOff x="1896537" y="5915954"/>
              <a:chExt cx="1005403" cy="500818"/>
            </a:xfrm>
          </p:grpSpPr>
          <p:cxnSp>
            <p:nvCxnSpPr>
              <p:cNvPr id="325" name="直線コネクタ 324">
                <a:extLst>
                  <a:ext uri="{FF2B5EF4-FFF2-40B4-BE49-F238E27FC236}">
                    <a16:creationId xmlns:a16="http://schemas.microsoft.com/office/drawing/2014/main" id="{825CC49A-9629-BE41-B5AF-796744690460}"/>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326" name="テキスト ボックス 325">
                <a:extLst>
                  <a:ext uri="{FF2B5EF4-FFF2-40B4-BE49-F238E27FC236}">
                    <a16:creationId xmlns:a16="http://schemas.microsoft.com/office/drawing/2014/main" id="{E226F9BA-3CA9-13BC-8DD7-D0F73E9A7CC5}"/>
                  </a:ext>
                </a:extLst>
              </p:cNvPr>
              <p:cNvSpPr txBox="1"/>
              <p:nvPr/>
            </p:nvSpPr>
            <p:spPr>
              <a:xfrm>
                <a:off x="1896537" y="6078218"/>
                <a:ext cx="1005403" cy="338554"/>
              </a:xfrm>
              <a:prstGeom prst="rect">
                <a:avLst/>
              </a:prstGeom>
              <a:noFill/>
            </p:spPr>
            <p:txBody>
              <a:bodyPr wrap="none" rtlCol="0">
                <a:spAutoFit/>
              </a:bodyPr>
              <a:lstStyle/>
              <a:p>
                <a:r>
                  <a:rPr lang="ja-JP" altLang="en-US" sz="1600" b="1" dirty="0"/>
                  <a:t>中間</a:t>
                </a:r>
                <a:r>
                  <a:rPr kumimoji="1" lang="ja-JP" altLang="en-US" sz="1600" b="1" dirty="0"/>
                  <a:t>位置</a:t>
                </a:r>
              </a:p>
            </p:txBody>
          </p:sp>
        </p:grpSp>
        <p:grpSp>
          <p:nvGrpSpPr>
            <p:cNvPr id="319" name="グループ化 318">
              <a:extLst>
                <a:ext uri="{FF2B5EF4-FFF2-40B4-BE49-F238E27FC236}">
                  <a16:creationId xmlns:a16="http://schemas.microsoft.com/office/drawing/2014/main" id="{130973AD-E887-86AD-4236-9370CE1E9208}"/>
                </a:ext>
              </a:extLst>
            </p:cNvPr>
            <p:cNvGrpSpPr/>
            <p:nvPr/>
          </p:nvGrpSpPr>
          <p:grpSpPr>
            <a:xfrm>
              <a:off x="6782196" y="5926712"/>
              <a:ext cx="1005403" cy="500818"/>
              <a:chOff x="1909063" y="5915954"/>
              <a:chExt cx="1005403" cy="500818"/>
            </a:xfrm>
          </p:grpSpPr>
          <p:cxnSp>
            <p:nvCxnSpPr>
              <p:cNvPr id="323" name="直線コネクタ 322">
                <a:extLst>
                  <a:ext uri="{FF2B5EF4-FFF2-40B4-BE49-F238E27FC236}">
                    <a16:creationId xmlns:a16="http://schemas.microsoft.com/office/drawing/2014/main" id="{73F9767B-CAD1-ABC7-15F6-AB779F1ECA2F}"/>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324" name="テキスト ボックス 323">
                <a:extLst>
                  <a:ext uri="{FF2B5EF4-FFF2-40B4-BE49-F238E27FC236}">
                    <a16:creationId xmlns:a16="http://schemas.microsoft.com/office/drawing/2014/main" id="{D040751E-49D4-5427-B02B-111755E4E39D}"/>
                  </a:ext>
                </a:extLst>
              </p:cNvPr>
              <p:cNvSpPr txBox="1"/>
              <p:nvPr/>
            </p:nvSpPr>
            <p:spPr>
              <a:xfrm>
                <a:off x="1909063" y="6078218"/>
                <a:ext cx="1005403" cy="338554"/>
              </a:xfrm>
              <a:prstGeom prst="rect">
                <a:avLst/>
              </a:prstGeom>
              <a:noFill/>
            </p:spPr>
            <p:txBody>
              <a:bodyPr wrap="none" rtlCol="0">
                <a:spAutoFit/>
              </a:bodyPr>
              <a:lstStyle/>
              <a:p>
                <a:r>
                  <a:rPr lang="ja-JP" altLang="en-US" sz="1600" b="1" dirty="0"/>
                  <a:t>中間</a:t>
                </a:r>
                <a:r>
                  <a:rPr kumimoji="1" lang="ja-JP" altLang="en-US" sz="1600" b="1" dirty="0"/>
                  <a:t>位置</a:t>
                </a:r>
              </a:p>
            </p:txBody>
          </p:sp>
        </p:grpSp>
        <p:grpSp>
          <p:nvGrpSpPr>
            <p:cNvPr id="320" name="グループ化 319">
              <a:extLst>
                <a:ext uri="{FF2B5EF4-FFF2-40B4-BE49-F238E27FC236}">
                  <a16:creationId xmlns:a16="http://schemas.microsoft.com/office/drawing/2014/main" id="{FB820518-BD4F-3409-AC1F-26EE4A1E53B6}"/>
                </a:ext>
              </a:extLst>
            </p:cNvPr>
            <p:cNvGrpSpPr/>
            <p:nvPr/>
          </p:nvGrpSpPr>
          <p:grpSpPr>
            <a:xfrm>
              <a:off x="8315697" y="5927880"/>
              <a:ext cx="1005403" cy="500818"/>
              <a:chOff x="1921589" y="5915954"/>
              <a:chExt cx="1005403" cy="500818"/>
            </a:xfrm>
          </p:grpSpPr>
          <p:cxnSp>
            <p:nvCxnSpPr>
              <p:cNvPr id="321" name="直線コネクタ 320">
                <a:extLst>
                  <a:ext uri="{FF2B5EF4-FFF2-40B4-BE49-F238E27FC236}">
                    <a16:creationId xmlns:a16="http://schemas.microsoft.com/office/drawing/2014/main" id="{72231E24-9739-3387-3016-01FEBF7C8F7D}"/>
                  </a:ext>
                </a:extLst>
              </p:cNvPr>
              <p:cNvCxnSpPr>
                <a:cxnSpLocks/>
              </p:cNvCxnSpPr>
              <p:nvPr/>
            </p:nvCxnSpPr>
            <p:spPr>
              <a:xfrm>
                <a:off x="2615743" y="5915954"/>
                <a:ext cx="0" cy="183632"/>
              </a:xfrm>
              <a:prstGeom prst="line">
                <a:avLst/>
              </a:prstGeom>
              <a:ln w="28575"/>
            </p:spPr>
            <p:style>
              <a:lnRef idx="1">
                <a:schemeClr val="dk1"/>
              </a:lnRef>
              <a:fillRef idx="0">
                <a:schemeClr val="dk1"/>
              </a:fillRef>
              <a:effectRef idx="0">
                <a:schemeClr val="dk1"/>
              </a:effectRef>
              <a:fontRef idx="minor">
                <a:schemeClr val="tx1"/>
              </a:fontRef>
            </p:style>
          </p:cxnSp>
          <p:sp>
            <p:nvSpPr>
              <p:cNvPr id="322" name="テキスト ボックス 321">
                <a:extLst>
                  <a:ext uri="{FF2B5EF4-FFF2-40B4-BE49-F238E27FC236}">
                    <a16:creationId xmlns:a16="http://schemas.microsoft.com/office/drawing/2014/main" id="{6DD87696-3650-385A-FD4F-0D3F6FBB5298}"/>
                  </a:ext>
                </a:extLst>
              </p:cNvPr>
              <p:cNvSpPr txBox="1"/>
              <p:nvPr/>
            </p:nvSpPr>
            <p:spPr>
              <a:xfrm>
                <a:off x="1921589" y="6078218"/>
                <a:ext cx="1005403" cy="338554"/>
              </a:xfrm>
              <a:prstGeom prst="rect">
                <a:avLst/>
              </a:prstGeom>
              <a:noFill/>
            </p:spPr>
            <p:txBody>
              <a:bodyPr wrap="none" rtlCol="0">
                <a:spAutoFit/>
              </a:bodyPr>
              <a:lstStyle/>
              <a:p>
                <a:r>
                  <a:rPr lang="ja-JP" altLang="en-US" sz="1600" b="1" dirty="0"/>
                  <a:t>中間</a:t>
                </a:r>
                <a:r>
                  <a:rPr kumimoji="1" lang="ja-JP" altLang="en-US" sz="1600" b="1" dirty="0"/>
                  <a:t>位置</a:t>
                </a:r>
              </a:p>
            </p:txBody>
          </p:sp>
        </p:grpSp>
      </p:grpSp>
      <p:sp>
        <p:nvSpPr>
          <p:cNvPr id="1050" name="定位置表示隠し">
            <a:extLst>
              <a:ext uri="{FF2B5EF4-FFF2-40B4-BE49-F238E27FC236}">
                <a16:creationId xmlns:a16="http://schemas.microsoft.com/office/drawing/2014/main" id="{A290EC1D-FCCA-6CD0-7440-8B7138115BD1}"/>
              </a:ext>
            </a:extLst>
          </p:cNvPr>
          <p:cNvSpPr/>
          <p:nvPr/>
        </p:nvSpPr>
        <p:spPr>
          <a:xfrm>
            <a:off x="1964580" y="4135257"/>
            <a:ext cx="907200" cy="504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052" name="正方形/長方形 1051">
            <a:extLst>
              <a:ext uri="{FF2B5EF4-FFF2-40B4-BE49-F238E27FC236}">
                <a16:creationId xmlns:a16="http://schemas.microsoft.com/office/drawing/2014/main" id="{17BB050F-5E08-6283-66DC-4650E9BB7011}"/>
              </a:ext>
            </a:extLst>
          </p:cNvPr>
          <p:cNvSpPr/>
          <p:nvPr/>
        </p:nvSpPr>
        <p:spPr>
          <a:xfrm>
            <a:off x="9679524" y="3988987"/>
            <a:ext cx="1960305" cy="24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1" name="Co出口車両隠し">
            <a:extLst>
              <a:ext uri="{FF2B5EF4-FFF2-40B4-BE49-F238E27FC236}">
                <a16:creationId xmlns:a16="http://schemas.microsoft.com/office/drawing/2014/main" id="{B3A98D62-4C38-C06A-6188-D7EB6BC1439B}"/>
              </a:ext>
            </a:extLst>
          </p:cNvPr>
          <p:cNvSpPr/>
          <p:nvPr/>
        </p:nvSpPr>
        <p:spPr>
          <a:xfrm>
            <a:off x="9476662" y="3181953"/>
            <a:ext cx="1700896" cy="864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00000000-0008-0000-0000-000024000000}"/>
              </a:ext>
            </a:extLst>
          </p:cNvPr>
          <p:cNvCxnSpPr>
            <a:cxnSpLocks/>
          </p:cNvCxnSpPr>
          <p:nvPr/>
        </p:nvCxnSpPr>
        <p:spPr>
          <a:xfrm>
            <a:off x="1010577" y="4066383"/>
            <a:ext cx="86768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2" name="動作表示">
            <a:extLst>
              <a:ext uri="{FF2B5EF4-FFF2-40B4-BE49-F238E27FC236}">
                <a16:creationId xmlns:a16="http://schemas.microsoft.com/office/drawing/2014/main" id="{FB797D9B-207B-B725-59ED-9C5B840CC41D}"/>
              </a:ext>
            </a:extLst>
          </p:cNvPr>
          <p:cNvSpPr txBox="1"/>
          <p:nvPr/>
        </p:nvSpPr>
        <p:spPr>
          <a:xfrm>
            <a:off x="5237135" y="4678165"/>
            <a:ext cx="1723549"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solidFill>
                  <a:srgbClr val="0070C0"/>
                </a:solidFill>
              </a:rPr>
              <a:t>ライン起動</a:t>
            </a:r>
            <a:endParaRPr lang="en-US" altLang="ja-JP" sz="2400" b="1" dirty="0">
              <a:solidFill>
                <a:srgbClr val="0070C0"/>
              </a:solidFill>
            </a:endParaRPr>
          </a:p>
        </p:txBody>
      </p:sp>
      <p:sp>
        <p:nvSpPr>
          <p:cNvPr id="1124" name="定位置→中間位置へ1分かけて移動">
            <a:extLst>
              <a:ext uri="{FF2B5EF4-FFF2-40B4-BE49-F238E27FC236}">
                <a16:creationId xmlns:a16="http://schemas.microsoft.com/office/drawing/2014/main" id="{50FC6E72-12EF-CD88-3AA8-9F1C83D1DE46}"/>
              </a:ext>
            </a:extLst>
          </p:cNvPr>
          <p:cNvSpPr txBox="1"/>
          <p:nvPr/>
        </p:nvSpPr>
        <p:spPr>
          <a:xfrm>
            <a:off x="4269102" y="5183018"/>
            <a:ext cx="3775393" cy="369332"/>
          </a:xfrm>
          <a:prstGeom prst="rect">
            <a:avLst/>
          </a:prstGeom>
          <a:noFill/>
        </p:spPr>
        <p:txBody>
          <a:bodyPr wrap="none" rtlCol="0">
            <a:spAutoFit/>
          </a:bodyPr>
          <a:lstStyle/>
          <a:p>
            <a:r>
              <a:rPr kumimoji="1" lang="ja-JP" altLang="en-US" b="1" u="sng" dirty="0"/>
              <a:t>定位置→中間位置へ</a:t>
            </a:r>
            <a:r>
              <a:rPr kumimoji="1" lang="en-US" altLang="ja-JP" b="1" u="sng" dirty="0"/>
              <a:t>1</a:t>
            </a:r>
            <a:r>
              <a:rPr kumimoji="1" lang="ja-JP" altLang="en-US" b="1" u="sng" dirty="0"/>
              <a:t>分かけて移動</a:t>
            </a:r>
          </a:p>
        </p:txBody>
      </p:sp>
      <p:sp>
        <p:nvSpPr>
          <p:cNvPr id="1125" name="中間位置で11分53秒停止124">
            <a:extLst>
              <a:ext uri="{FF2B5EF4-FFF2-40B4-BE49-F238E27FC236}">
                <a16:creationId xmlns:a16="http://schemas.microsoft.com/office/drawing/2014/main" id="{06492F90-5E54-C296-C800-2FC57BF59877}"/>
              </a:ext>
            </a:extLst>
          </p:cNvPr>
          <p:cNvSpPr txBox="1"/>
          <p:nvPr/>
        </p:nvSpPr>
        <p:spPr>
          <a:xfrm>
            <a:off x="4778374" y="5603795"/>
            <a:ext cx="2887329" cy="369332"/>
          </a:xfrm>
          <a:prstGeom prst="rect">
            <a:avLst/>
          </a:prstGeom>
          <a:noFill/>
        </p:spPr>
        <p:txBody>
          <a:bodyPr wrap="none" rtlCol="0">
            <a:spAutoFit/>
          </a:bodyPr>
          <a:lstStyle/>
          <a:p>
            <a:r>
              <a:rPr kumimoji="1" lang="ja-JP" altLang="en-US" b="1" u="sng" dirty="0"/>
              <a:t>中間位置で</a:t>
            </a:r>
            <a:r>
              <a:rPr kumimoji="1" lang="en-US" altLang="ja-JP" b="1" u="sng" dirty="0"/>
              <a:t>11</a:t>
            </a:r>
            <a:r>
              <a:rPr kumimoji="1" lang="ja-JP" altLang="en-US" b="1" u="sng" dirty="0"/>
              <a:t>分</a:t>
            </a:r>
            <a:r>
              <a:rPr kumimoji="1" lang="en-US" altLang="ja-JP" b="1" u="sng" dirty="0"/>
              <a:t>53</a:t>
            </a:r>
            <a:r>
              <a:rPr kumimoji="1" lang="ja-JP" altLang="en-US" b="1" u="sng" dirty="0"/>
              <a:t>秒停止</a:t>
            </a:r>
          </a:p>
        </p:txBody>
      </p:sp>
      <p:sp>
        <p:nvSpPr>
          <p:cNvPr id="4" name="定位置→中間位置へ1分かけて移動">
            <a:extLst>
              <a:ext uri="{FF2B5EF4-FFF2-40B4-BE49-F238E27FC236}">
                <a16:creationId xmlns:a16="http://schemas.microsoft.com/office/drawing/2014/main" id="{58BC3336-BF8F-09E0-16C6-F9B88F07BDD9}"/>
              </a:ext>
            </a:extLst>
          </p:cNvPr>
          <p:cNvSpPr txBox="1"/>
          <p:nvPr/>
        </p:nvSpPr>
        <p:spPr>
          <a:xfrm>
            <a:off x="4208808" y="5189220"/>
            <a:ext cx="3780202" cy="369332"/>
          </a:xfrm>
          <a:prstGeom prst="rect">
            <a:avLst/>
          </a:prstGeom>
          <a:noFill/>
        </p:spPr>
        <p:txBody>
          <a:bodyPr wrap="none" rtlCol="0">
            <a:spAutoFit/>
          </a:bodyPr>
          <a:lstStyle/>
          <a:p>
            <a:r>
              <a:rPr kumimoji="1" lang="ja-JP" altLang="en-US" b="1" u="sng" dirty="0"/>
              <a:t>中間位置→定位置へ</a:t>
            </a:r>
            <a:r>
              <a:rPr kumimoji="1" lang="en-US" altLang="ja-JP" b="1" u="sng" dirty="0"/>
              <a:t>1</a:t>
            </a:r>
            <a:r>
              <a:rPr kumimoji="1" lang="ja-JP" altLang="en-US" b="1" u="sng" dirty="0"/>
              <a:t>分かけて移動</a:t>
            </a:r>
          </a:p>
        </p:txBody>
      </p:sp>
      <p:sp>
        <p:nvSpPr>
          <p:cNvPr id="6" name="動作表示">
            <a:extLst>
              <a:ext uri="{FF2B5EF4-FFF2-40B4-BE49-F238E27FC236}">
                <a16:creationId xmlns:a16="http://schemas.microsoft.com/office/drawing/2014/main" id="{AE910678-8282-C1C9-A6CC-6434C352D82B}"/>
              </a:ext>
            </a:extLst>
          </p:cNvPr>
          <p:cNvSpPr txBox="1"/>
          <p:nvPr/>
        </p:nvSpPr>
        <p:spPr>
          <a:xfrm>
            <a:off x="5332568" y="4682090"/>
            <a:ext cx="1459053"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400" b="1" dirty="0">
                <a:solidFill>
                  <a:srgbClr val="0070C0"/>
                </a:solidFill>
              </a:rPr>
              <a:t>AGV</a:t>
            </a:r>
            <a:r>
              <a:rPr lang="ja-JP" altLang="en-US" sz="2400" b="1" dirty="0">
                <a:solidFill>
                  <a:srgbClr val="0070C0"/>
                </a:solidFill>
              </a:rPr>
              <a:t>移動</a:t>
            </a:r>
            <a:endParaRPr lang="en-US" altLang="ja-JP" sz="2400" b="1" dirty="0">
              <a:solidFill>
                <a:srgbClr val="0070C0"/>
              </a:solidFill>
            </a:endParaRPr>
          </a:p>
        </p:txBody>
      </p:sp>
      <p:sp>
        <p:nvSpPr>
          <p:cNvPr id="10" name="動作表示">
            <a:extLst>
              <a:ext uri="{FF2B5EF4-FFF2-40B4-BE49-F238E27FC236}">
                <a16:creationId xmlns:a16="http://schemas.microsoft.com/office/drawing/2014/main" id="{96CDEF67-697E-BA84-AA7A-784DA1CB6206}"/>
              </a:ext>
            </a:extLst>
          </p:cNvPr>
          <p:cNvSpPr txBox="1"/>
          <p:nvPr/>
        </p:nvSpPr>
        <p:spPr>
          <a:xfrm>
            <a:off x="5342151" y="4676110"/>
            <a:ext cx="1459053"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400" b="1" dirty="0">
                <a:solidFill>
                  <a:srgbClr val="0070C0"/>
                </a:solidFill>
              </a:rPr>
              <a:t>AGV</a:t>
            </a:r>
            <a:r>
              <a:rPr lang="ja-JP" altLang="en-US" sz="2400" b="1" dirty="0">
                <a:solidFill>
                  <a:srgbClr val="0070C0"/>
                </a:solidFill>
              </a:rPr>
              <a:t>移動</a:t>
            </a:r>
            <a:endParaRPr lang="en-US" altLang="ja-JP" sz="2400" b="1" dirty="0">
              <a:solidFill>
                <a:srgbClr val="0070C0"/>
              </a:solidFill>
            </a:endParaRPr>
          </a:p>
        </p:txBody>
      </p:sp>
      <p:grpSp>
        <p:nvGrpSpPr>
          <p:cNvPr id="24" name="グループ化 23">
            <a:extLst>
              <a:ext uri="{FF2B5EF4-FFF2-40B4-BE49-F238E27FC236}">
                <a16:creationId xmlns:a16="http://schemas.microsoft.com/office/drawing/2014/main" id="{C829007E-887E-20EE-8DC2-7FA08A311D90}"/>
              </a:ext>
            </a:extLst>
          </p:cNvPr>
          <p:cNvGrpSpPr/>
          <p:nvPr/>
        </p:nvGrpSpPr>
        <p:grpSpPr>
          <a:xfrm>
            <a:off x="10493531" y="771165"/>
            <a:ext cx="559684" cy="869990"/>
            <a:chOff x="10608800" y="1089220"/>
            <a:chExt cx="1016894" cy="1556489"/>
          </a:xfrm>
        </p:grpSpPr>
        <p:sp>
          <p:nvSpPr>
            <p:cNvPr id="34" name="正方形/長方形 33">
              <a:extLst>
                <a:ext uri="{FF2B5EF4-FFF2-40B4-BE49-F238E27FC236}">
                  <a16:creationId xmlns:a16="http://schemas.microsoft.com/office/drawing/2014/main" id="{DF90917E-DC52-E348-9CF9-6A10C6D80E73}"/>
                </a:ext>
              </a:extLst>
            </p:cNvPr>
            <p:cNvSpPr/>
            <p:nvPr/>
          </p:nvSpPr>
          <p:spPr>
            <a:xfrm>
              <a:off x="10608800" y="1089220"/>
              <a:ext cx="1016894" cy="15564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1D3F8B0C-B99B-2195-722A-A3766B9890D4}"/>
                </a:ext>
              </a:extLst>
            </p:cNvPr>
            <p:cNvPicPr>
              <a:picLocks noChangeAspect="1"/>
            </p:cNvPicPr>
            <p:nvPr/>
          </p:nvPicPr>
          <p:blipFill>
            <a:blip r:embed="rId8"/>
            <a:stretch>
              <a:fillRect/>
            </a:stretch>
          </p:blipFill>
          <p:spPr>
            <a:xfrm>
              <a:off x="10863340" y="2110401"/>
              <a:ext cx="553928" cy="353608"/>
            </a:xfrm>
            <a:prstGeom prst="rect">
              <a:avLst/>
            </a:prstGeom>
          </p:spPr>
        </p:pic>
        <p:sp>
          <p:nvSpPr>
            <p:cNvPr id="37" name="AutoShape 1020">
              <a:extLst>
                <a:ext uri="{FF2B5EF4-FFF2-40B4-BE49-F238E27FC236}">
                  <a16:creationId xmlns:a16="http://schemas.microsoft.com/office/drawing/2014/main" id="{52DF5B25-AAAB-D19D-8049-2639DA6903E8}"/>
                </a:ext>
              </a:extLst>
            </p:cNvPr>
            <p:cNvSpPr>
              <a:spLocks noChangeArrowheads="1"/>
            </p:cNvSpPr>
            <p:nvPr/>
          </p:nvSpPr>
          <p:spPr bwMode="auto">
            <a:xfrm>
              <a:off x="10932638" y="1367976"/>
              <a:ext cx="518650" cy="449485"/>
            </a:xfrm>
            <a:prstGeom prst="bevel">
              <a:avLst>
                <a:gd name="adj" fmla="val 6847"/>
              </a:avLst>
            </a:prstGeom>
            <a:solidFill>
              <a:schemeClr val="bg1"/>
            </a:solidFill>
            <a:ln w="9525">
              <a:solidFill>
                <a:srgbClr val="000000"/>
              </a:solidFill>
              <a:miter lim="800000"/>
              <a:headEnd/>
              <a:tailEnd/>
            </a:ln>
          </p:spPr>
          <p:txBody>
            <a:bodyPr/>
            <a:lstStyle>
              <a:lvl1pPr eaLnBrk="0" hangingPunct="0">
                <a:spcBef>
                  <a:spcPct val="20000"/>
                </a:spcBef>
                <a:buChar char="•"/>
                <a:defRPr kumimoji="1"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endParaRPr lang="ja-JP" altLang="ja-JP" sz="1200">
                <a:latin typeface="ＭＳ ゴシック" pitchFamily="49" charset="-128"/>
                <a:ea typeface="ＭＳ ゴシック" pitchFamily="49" charset="-128"/>
              </a:endParaRPr>
            </a:p>
          </p:txBody>
        </p:sp>
      </p:grpSp>
      <p:sp>
        <p:nvSpPr>
          <p:cNvPr id="44" name="テキスト ボックス 43">
            <a:extLst>
              <a:ext uri="{FF2B5EF4-FFF2-40B4-BE49-F238E27FC236}">
                <a16:creationId xmlns:a16="http://schemas.microsoft.com/office/drawing/2014/main" id="{68D7CD09-80DC-6CF3-76C5-5585F45AF6C5}"/>
              </a:ext>
            </a:extLst>
          </p:cNvPr>
          <p:cNvSpPr txBox="1"/>
          <p:nvPr/>
        </p:nvSpPr>
        <p:spPr>
          <a:xfrm>
            <a:off x="10016850" y="317259"/>
            <a:ext cx="1723550" cy="461665"/>
          </a:xfrm>
          <a:prstGeom prst="rect">
            <a:avLst/>
          </a:prstGeom>
          <a:noFill/>
        </p:spPr>
        <p:txBody>
          <a:bodyPr wrap="none" rtlCol="0">
            <a:spAutoFit/>
          </a:bodyPr>
          <a:lstStyle/>
          <a:p>
            <a:pPr algn="ctr"/>
            <a:r>
              <a:rPr lang="ja-JP" altLang="en-US" sz="2400" b="1" dirty="0">
                <a:latin typeface="+mn-ea"/>
                <a:cs typeface="Meiryo UI" panose="020B0604030504040204" pitchFamily="50" charset="-128"/>
              </a:rPr>
              <a:t>統合制御盤</a:t>
            </a:r>
          </a:p>
        </p:txBody>
      </p:sp>
      <p:pic>
        <p:nvPicPr>
          <p:cNvPr id="75" name="図 74">
            <a:extLst>
              <a:ext uri="{FF2B5EF4-FFF2-40B4-BE49-F238E27FC236}">
                <a16:creationId xmlns:a16="http://schemas.microsoft.com/office/drawing/2014/main" id="{32BA465D-5D82-99E5-6B3D-83D6CD1758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9513" y="1109999"/>
            <a:ext cx="836619" cy="434231"/>
          </a:xfrm>
          <a:prstGeom prst="rect">
            <a:avLst/>
          </a:prstGeom>
        </p:spPr>
      </p:pic>
      <p:sp>
        <p:nvSpPr>
          <p:cNvPr id="76" name="テキスト ボックス 75">
            <a:extLst>
              <a:ext uri="{FF2B5EF4-FFF2-40B4-BE49-F238E27FC236}">
                <a16:creationId xmlns:a16="http://schemas.microsoft.com/office/drawing/2014/main" id="{D2904BAF-3EE0-36A1-80F3-35A9F97D0127}"/>
              </a:ext>
            </a:extLst>
          </p:cNvPr>
          <p:cNvSpPr txBox="1"/>
          <p:nvPr/>
        </p:nvSpPr>
        <p:spPr>
          <a:xfrm>
            <a:off x="8244241" y="331977"/>
            <a:ext cx="1415772" cy="830997"/>
          </a:xfrm>
          <a:prstGeom prst="rect">
            <a:avLst/>
          </a:prstGeom>
          <a:noFill/>
        </p:spPr>
        <p:txBody>
          <a:bodyPr wrap="none" rtlCol="0">
            <a:spAutoFit/>
          </a:bodyPr>
          <a:lstStyle/>
          <a:p>
            <a:pPr algn="ctr"/>
            <a:r>
              <a:rPr lang="ja-JP" altLang="en-US" sz="2400" b="1" dirty="0">
                <a:latin typeface="+mn-ea"/>
                <a:cs typeface="Meiryo UI" panose="020B0604030504040204" pitchFamily="50" charset="-128"/>
              </a:rPr>
              <a:t>統合制御</a:t>
            </a:r>
            <a:endParaRPr lang="en-US" altLang="ja-JP" sz="2400" b="1" dirty="0">
              <a:latin typeface="+mn-ea"/>
              <a:cs typeface="Meiryo UI" panose="020B0604030504040204" pitchFamily="50" charset="-128"/>
            </a:endParaRPr>
          </a:p>
          <a:p>
            <a:pPr algn="ctr"/>
            <a:r>
              <a:rPr lang="en-US" altLang="ja-JP" sz="2400" b="1" dirty="0">
                <a:latin typeface="+mn-ea"/>
                <a:cs typeface="Meiryo UI" panose="020B0604030504040204" pitchFamily="50" charset="-128"/>
              </a:rPr>
              <a:t>PC</a:t>
            </a:r>
            <a:endParaRPr lang="ja-JP" altLang="en-US" sz="2400" b="1" dirty="0">
              <a:latin typeface="+mn-ea"/>
              <a:cs typeface="Meiryo UI" panose="020B0604030504040204" pitchFamily="50" charset="-128"/>
            </a:endParaRPr>
          </a:p>
        </p:txBody>
      </p:sp>
      <p:pic>
        <p:nvPicPr>
          <p:cNvPr id="78" name="図 77">
            <a:extLst>
              <a:ext uri="{FF2B5EF4-FFF2-40B4-BE49-F238E27FC236}">
                <a16:creationId xmlns:a16="http://schemas.microsoft.com/office/drawing/2014/main" id="{AD4127B3-A4BC-0609-7D35-47D91BD188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81437" y="1975321"/>
            <a:ext cx="941407" cy="661376"/>
          </a:xfrm>
          <a:prstGeom prst="rect">
            <a:avLst/>
          </a:prstGeom>
          <a:noFill/>
          <a:extLst>
            <a:ext uri="{909E8E84-426E-40DD-AFC4-6F175D3DCCD1}">
              <a14:hiddenFill xmlns:a14="http://schemas.microsoft.com/office/drawing/2010/main">
                <a:solidFill>
                  <a:srgbClr val="FFFFFF"/>
                </a:solidFill>
              </a14:hiddenFill>
            </a:ext>
          </a:extLst>
        </p:spPr>
      </p:pic>
      <p:sp>
        <p:nvSpPr>
          <p:cNvPr id="1049" name="テキスト ボックス 1048">
            <a:extLst>
              <a:ext uri="{FF2B5EF4-FFF2-40B4-BE49-F238E27FC236}">
                <a16:creationId xmlns:a16="http://schemas.microsoft.com/office/drawing/2014/main" id="{277BBF0B-C6A6-1F4E-0FCA-377909C8859F}"/>
              </a:ext>
            </a:extLst>
          </p:cNvPr>
          <p:cNvSpPr txBox="1"/>
          <p:nvPr/>
        </p:nvSpPr>
        <p:spPr>
          <a:xfrm>
            <a:off x="10493531" y="2602108"/>
            <a:ext cx="971741" cy="461665"/>
          </a:xfrm>
          <a:prstGeom prst="rect">
            <a:avLst/>
          </a:prstGeom>
          <a:noFill/>
        </p:spPr>
        <p:txBody>
          <a:bodyPr wrap="none" rtlCol="0">
            <a:spAutoFit/>
          </a:bodyPr>
          <a:lstStyle/>
          <a:p>
            <a:pPr algn="ctr"/>
            <a:r>
              <a:rPr lang="en-US" altLang="ja-JP" sz="2400" b="1" dirty="0">
                <a:latin typeface="+mn-ea"/>
                <a:cs typeface="Meiryo UI" panose="020B0604030504040204" pitchFamily="50" charset="-128"/>
              </a:rPr>
              <a:t>Wi-Fi</a:t>
            </a:r>
            <a:endParaRPr lang="ja-JP" altLang="en-US" sz="2400" b="1" dirty="0">
              <a:latin typeface="+mn-ea"/>
              <a:cs typeface="Meiryo UI" panose="020B0604030504040204" pitchFamily="50" charset="-128"/>
            </a:endParaRPr>
          </a:p>
        </p:txBody>
      </p:sp>
      <p:grpSp>
        <p:nvGrpSpPr>
          <p:cNvPr id="1069" name="グループ化 1068">
            <a:extLst>
              <a:ext uri="{FF2B5EF4-FFF2-40B4-BE49-F238E27FC236}">
                <a16:creationId xmlns:a16="http://schemas.microsoft.com/office/drawing/2014/main" id="{BC32AC85-51BA-EE1B-23DC-7D21F0535182}"/>
              </a:ext>
            </a:extLst>
          </p:cNvPr>
          <p:cNvGrpSpPr/>
          <p:nvPr/>
        </p:nvGrpSpPr>
        <p:grpSpPr>
          <a:xfrm>
            <a:off x="1354354" y="1464431"/>
            <a:ext cx="9483292" cy="967935"/>
            <a:chOff x="1397234" y="2152817"/>
            <a:chExt cx="9483292" cy="967935"/>
          </a:xfrm>
        </p:grpSpPr>
        <p:cxnSp>
          <p:nvCxnSpPr>
            <p:cNvPr id="128" name="直線コネクタ 127">
              <a:extLst>
                <a:ext uri="{FF2B5EF4-FFF2-40B4-BE49-F238E27FC236}">
                  <a16:creationId xmlns:a16="http://schemas.microsoft.com/office/drawing/2014/main" id="{84D23025-0561-2034-F871-3975A588A9F8}"/>
                </a:ext>
              </a:extLst>
            </p:cNvPr>
            <p:cNvCxnSpPr>
              <a:cxnSpLocks/>
            </p:cNvCxnSpPr>
            <p:nvPr/>
          </p:nvCxnSpPr>
          <p:spPr>
            <a:xfrm>
              <a:off x="1397234" y="2702601"/>
              <a:ext cx="744253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5750AE6-2E11-5C0F-BCF8-D2D55797921B}"/>
                </a:ext>
              </a:extLst>
            </p:cNvPr>
            <p:cNvCxnSpPr>
              <a:cxnSpLocks/>
            </p:cNvCxnSpPr>
            <p:nvPr/>
          </p:nvCxnSpPr>
          <p:spPr>
            <a:xfrm>
              <a:off x="1397234" y="2692327"/>
              <a:ext cx="0" cy="35344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5CB18347-12B0-7E85-0016-3CB5177A68B6}"/>
                </a:ext>
              </a:extLst>
            </p:cNvPr>
            <p:cNvCxnSpPr>
              <a:cxnSpLocks/>
            </p:cNvCxnSpPr>
            <p:nvPr/>
          </p:nvCxnSpPr>
          <p:spPr>
            <a:xfrm>
              <a:off x="3015779" y="2710546"/>
              <a:ext cx="0" cy="35344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91D5D054-5F19-9520-7CD4-F83D7096DFA5}"/>
                </a:ext>
              </a:extLst>
            </p:cNvPr>
            <p:cNvCxnSpPr>
              <a:cxnSpLocks/>
            </p:cNvCxnSpPr>
            <p:nvPr/>
          </p:nvCxnSpPr>
          <p:spPr>
            <a:xfrm>
              <a:off x="4637119" y="2702601"/>
              <a:ext cx="0" cy="41815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676BCA7-57C7-9FF9-7BDC-D2AA55F46FFF}"/>
                </a:ext>
              </a:extLst>
            </p:cNvPr>
            <p:cNvCxnSpPr>
              <a:cxnSpLocks/>
            </p:cNvCxnSpPr>
            <p:nvPr/>
          </p:nvCxnSpPr>
          <p:spPr>
            <a:xfrm>
              <a:off x="6225982" y="2702601"/>
              <a:ext cx="0" cy="38493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FF5C9202-14B9-25C2-A2BC-125AF96436BC}"/>
                </a:ext>
              </a:extLst>
            </p:cNvPr>
            <p:cNvCxnSpPr>
              <a:cxnSpLocks/>
            </p:cNvCxnSpPr>
            <p:nvPr/>
          </p:nvCxnSpPr>
          <p:spPr>
            <a:xfrm>
              <a:off x="7754337" y="2702601"/>
              <a:ext cx="0" cy="38743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6" name="直線コネクタ 1035">
              <a:extLst>
                <a:ext uri="{FF2B5EF4-FFF2-40B4-BE49-F238E27FC236}">
                  <a16:creationId xmlns:a16="http://schemas.microsoft.com/office/drawing/2014/main" id="{9433C010-3BE9-080E-5956-994B92619610}"/>
                </a:ext>
              </a:extLst>
            </p:cNvPr>
            <p:cNvCxnSpPr>
              <a:cxnSpLocks/>
            </p:cNvCxnSpPr>
            <p:nvPr/>
          </p:nvCxnSpPr>
          <p:spPr>
            <a:xfrm>
              <a:off x="8922026" y="2152817"/>
              <a:ext cx="0" cy="35344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7" name="直線コネクタ 1036">
              <a:extLst>
                <a:ext uri="{FF2B5EF4-FFF2-40B4-BE49-F238E27FC236}">
                  <a16:creationId xmlns:a16="http://schemas.microsoft.com/office/drawing/2014/main" id="{CC7467DE-F7F5-AAA9-6E28-0A611566E865}"/>
                </a:ext>
              </a:extLst>
            </p:cNvPr>
            <p:cNvCxnSpPr>
              <a:cxnSpLocks/>
            </p:cNvCxnSpPr>
            <p:nvPr/>
          </p:nvCxnSpPr>
          <p:spPr>
            <a:xfrm>
              <a:off x="8905115" y="2504595"/>
              <a:ext cx="1872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0" name="直線コネクタ 1039">
              <a:extLst>
                <a:ext uri="{FF2B5EF4-FFF2-40B4-BE49-F238E27FC236}">
                  <a16:creationId xmlns:a16="http://schemas.microsoft.com/office/drawing/2014/main" id="{330CB98F-3647-A32A-6B91-832E2E11739A}"/>
                </a:ext>
              </a:extLst>
            </p:cNvPr>
            <p:cNvCxnSpPr>
              <a:cxnSpLocks/>
            </p:cNvCxnSpPr>
            <p:nvPr/>
          </p:nvCxnSpPr>
          <p:spPr>
            <a:xfrm>
              <a:off x="10764589" y="2209923"/>
              <a:ext cx="0" cy="30650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4" name="直線コネクタ 1043">
              <a:extLst>
                <a:ext uri="{FF2B5EF4-FFF2-40B4-BE49-F238E27FC236}">
                  <a16:creationId xmlns:a16="http://schemas.microsoft.com/office/drawing/2014/main" id="{B8A46018-302B-9EE6-1DA1-B2324953C89E}"/>
                </a:ext>
              </a:extLst>
            </p:cNvPr>
            <p:cNvCxnSpPr>
              <a:cxnSpLocks/>
            </p:cNvCxnSpPr>
            <p:nvPr/>
          </p:nvCxnSpPr>
          <p:spPr>
            <a:xfrm>
              <a:off x="8824754" y="2152817"/>
              <a:ext cx="0" cy="54978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1" name="直線コネクタ 1060">
              <a:extLst>
                <a:ext uri="{FF2B5EF4-FFF2-40B4-BE49-F238E27FC236}">
                  <a16:creationId xmlns:a16="http://schemas.microsoft.com/office/drawing/2014/main" id="{0636A347-DCB9-04A2-84FA-2BB9C89DDECF}"/>
                </a:ext>
              </a:extLst>
            </p:cNvPr>
            <p:cNvCxnSpPr>
              <a:cxnSpLocks/>
            </p:cNvCxnSpPr>
            <p:nvPr/>
          </p:nvCxnSpPr>
          <p:spPr>
            <a:xfrm>
              <a:off x="10880526" y="2209923"/>
              <a:ext cx="0" cy="78447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65" name="AGV前進指令">
            <a:extLst>
              <a:ext uri="{FF2B5EF4-FFF2-40B4-BE49-F238E27FC236}">
                <a16:creationId xmlns:a16="http://schemas.microsoft.com/office/drawing/2014/main" id="{3DB35DF4-1285-D641-2095-2D8BA0BCBB38}"/>
              </a:ext>
            </a:extLst>
          </p:cNvPr>
          <p:cNvGrpSpPr/>
          <p:nvPr/>
        </p:nvGrpSpPr>
        <p:grpSpPr>
          <a:xfrm>
            <a:off x="8190865" y="2295515"/>
            <a:ext cx="2285328" cy="769131"/>
            <a:chOff x="8731461" y="2983901"/>
            <a:chExt cx="2285328" cy="769131"/>
          </a:xfrm>
        </p:grpSpPr>
        <p:sp>
          <p:nvSpPr>
            <p:cNvPr id="126" name="フリーフォーム 99">
              <a:extLst>
                <a:ext uri="{FF2B5EF4-FFF2-40B4-BE49-F238E27FC236}">
                  <a16:creationId xmlns:a16="http://schemas.microsoft.com/office/drawing/2014/main" id="{C13A1251-A146-6902-14B8-D7920F0264A0}"/>
                </a:ext>
              </a:extLst>
            </p:cNvPr>
            <p:cNvSpPr/>
            <p:nvPr/>
          </p:nvSpPr>
          <p:spPr>
            <a:xfrm rot="167095">
              <a:off x="10098103" y="3253918"/>
              <a:ext cx="918686" cy="499114"/>
            </a:xfrm>
            <a:custGeom>
              <a:avLst/>
              <a:gdLst>
                <a:gd name="connsiteX0" fmla="*/ 1378857 w 1378857"/>
                <a:gd name="connsiteY0" fmla="*/ 0 h 928914"/>
                <a:gd name="connsiteX1" fmla="*/ 449943 w 1378857"/>
                <a:gd name="connsiteY1" fmla="*/ 420914 h 928914"/>
                <a:gd name="connsiteX2" fmla="*/ 841829 w 1378857"/>
                <a:gd name="connsiteY2" fmla="*/ 609600 h 928914"/>
                <a:gd name="connsiteX3" fmla="*/ 0 w 1378857"/>
                <a:gd name="connsiteY3" fmla="*/ 928914 h 928914"/>
              </a:gdLst>
              <a:ahLst/>
              <a:cxnLst>
                <a:cxn ang="0">
                  <a:pos x="connsiteX0" y="connsiteY0"/>
                </a:cxn>
                <a:cxn ang="0">
                  <a:pos x="connsiteX1" y="connsiteY1"/>
                </a:cxn>
                <a:cxn ang="0">
                  <a:pos x="connsiteX2" y="connsiteY2"/>
                </a:cxn>
                <a:cxn ang="0">
                  <a:pos x="connsiteX3" y="connsiteY3"/>
                </a:cxn>
              </a:cxnLst>
              <a:rect l="l" t="t" r="r" b="b"/>
              <a:pathLst>
                <a:path w="1378857" h="928914">
                  <a:moveTo>
                    <a:pt x="1378857" y="0"/>
                  </a:moveTo>
                  <a:lnTo>
                    <a:pt x="449943" y="420914"/>
                  </a:lnTo>
                  <a:lnTo>
                    <a:pt x="841829" y="609600"/>
                  </a:lnTo>
                  <a:lnTo>
                    <a:pt x="0" y="928914"/>
                  </a:lnTo>
                </a:path>
              </a:pathLst>
            </a:custGeom>
            <a:noFill/>
            <a:ln w="38100">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4" name="テキスト ボックス 1063">
              <a:extLst>
                <a:ext uri="{FF2B5EF4-FFF2-40B4-BE49-F238E27FC236}">
                  <a16:creationId xmlns:a16="http://schemas.microsoft.com/office/drawing/2014/main" id="{08FD6B46-7C52-3E71-6E9D-4EA9DCB3A80E}"/>
                </a:ext>
              </a:extLst>
            </p:cNvPr>
            <p:cNvSpPr txBox="1"/>
            <p:nvPr/>
          </p:nvSpPr>
          <p:spPr>
            <a:xfrm>
              <a:off x="8731461" y="2983901"/>
              <a:ext cx="2074606" cy="461665"/>
            </a:xfrm>
            <a:prstGeom prst="rect">
              <a:avLst/>
            </a:prstGeom>
            <a:noFill/>
            <a:ln>
              <a:noFill/>
            </a:ln>
          </p:spPr>
          <p:txBody>
            <a:bodyPr wrap="none" rtlCol="0">
              <a:spAutoFit/>
            </a:bodyPr>
            <a:lstStyle/>
            <a:p>
              <a:pPr algn="ctr"/>
              <a:r>
                <a:rPr lang="en-US" altLang="ja-JP" sz="2400" b="1" dirty="0">
                  <a:solidFill>
                    <a:srgbClr val="FF0000"/>
                  </a:solidFill>
                  <a:latin typeface="+mn-ea"/>
                  <a:cs typeface="Meiryo UI" panose="020B0604030504040204" pitchFamily="50" charset="-128"/>
                </a:rPr>
                <a:t>AGV</a:t>
              </a:r>
              <a:r>
                <a:rPr lang="ja-JP" altLang="en-US" sz="2400" b="1" dirty="0">
                  <a:solidFill>
                    <a:srgbClr val="FF0000"/>
                  </a:solidFill>
                  <a:latin typeface="+mn-ea"/>
                  <a:cs typeface="Meiryo UI" panose="020B0604030504040204" pitchFamily="50" charset="-128"/>
                </a:rPr>
                <a:t>前進指令</a:t>
              </a:r>
            </a:p>
          </p:txBody>
        </p:sp>
      </p:grpSp>
      <p:sp>
        <p:nvSpPr>
          <p:cNvPr id="9" name="正方形/長方形 45">
            <a:extLst>
              <a:ext uri="{FF2B5EF4-FFF2-40B4-BE49-F238E27FC236}">
                <a16:creationId xmlns:a16="http://schemas.microsoft.com/office/drawing/2014/main" id="{342EDFCB-9C8D-66DD-F001-5697087CE1CA}"/>
              </a:ext>
            </a:extLst>
          </p:cNvPr>
          <p:cNvSpPr>
            <a:spLocks noChangeArrowheads="1"/>
          </p:cNvSpPr>
          <p:nvPr/>
        </p:nvSpPr>
        <p:spPr bwMode="auto">
          <a:xfrm>
            <a:off x="67757" y="124618"/>
            <a:ext cx="614142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12</a:t>
            </a:r>
            <a:r>
              <a:rPr lang="ja-JP" altLang="en-US" sz="2400" b="1" dirty="0">
                <a:solidFill>
                  <a:schemeClr val="bg1"/>
                </a:solidFill>
                <a:latin typeface="メイリオ" pitchFamily="50" charset="-128"/>
                <a:ea typeface="メイリオ" pitchFamily="50" charset="-128"/>
                <a:cs typeface="メイリオ" pitchFamily="50" charset="-128"/>
              </a:rPr>
              <a:t>、問題の明確化</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艤装ラインのサイクル</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5" name="テキスト ボックス 67">
            <a:extLst>
              <a:ext uri="{FF2B5EF4-FFF2-40B4-BE49-F238E27FC236}">
                <a16:creationId xmlns:a16="http://schemas.microsoft.com/office/drawing/2014/main" id="{253961EC-9F91-3D52-37E1-2D7F6B9FC283}"/>
              </a:ext>
            </a:extLst>
          </p:cNvPr>
          <p:cNvSpPr txBox="1"/>
          <p:nvPr/>
        </p:nvSpPr>
        <p:spPr>
          <a:xfrm>
            <a:off x="2955337" y="6033926"/>
            <a:ext cx="6093734" cy="52322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800" b="1" dirty="0">
                <a:solidFill>
                  <a:schemeClr val="bg1"/>
                </a:solidFill>
              </a:rPr>
              <a:t>このサイクル中で不具合が発生</a:t>
            </a:r>
            <a:endParaRPr kumimoji="1" lang="ja-JP" altLang="en-US" sz="2800" b="1" dirty="0">
              <a:solidFill>
                <a:schemeClr val="bg1"/>
              </a:solidFill>
            </a:endParaRPr>
          </a:p>
        </p:txBody>
      </p:sp>
      <p:pic>
        <p:nvPicPr>
          <p:cNvPr id="14" name="図 13" descr="カメライラスト に対する画像結果">
            <a:extLst>
              <a:ext uri="{FF2B5EF4-FFF2-40B4-BE49-F238E27FC236}">
                <a16:creationId xmlns:a16="http://schemas.microsoft.com/office/drawing/2014/main" id="{A3610446-C80D-CEE9-8131-8AFF7C365DD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16584" y="2226481"/>
            <a:ext cx="480804" cy="4226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図 18" descr="カメライラスト に対する画像結果">
            <a:extLst>
              <a:ext uri="{FF2B5EF4-FFF2-40B4-BE49-F238E27FC236}">
                <a16:creationId xmlns:a16="http://schemas.microsoft.com/office/drawing/2014/main" id="{4C61CD22-9B74-83A4-78DE-25AAB4C7146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40540" y="2195566"/>
            <a:ext cx="480804" cy="4226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図 37" descr="カメライラスト に対する画像結果">
            <a:extLst>
              <a:ext uri="{FF2B5EF4-FFF2-40B4-BE49-F238E27FC236}">
                <a16:creationId xmlns:a16="http://schemas.microsoft.com/office/drawing/2014/main" id="{BB032EDE-0CAC-E908-7A65-70863928F65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53860" y="2266206"/>
            <a:ext cx="480804" cy="4226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図 38" descr="カメライラスト に対する画像結果">
            <a:extLst>
              <a:ext uri="{FF2B5EF4-FFF2-40B4-BE49-F238E27FC236}">
                <a16:creationId xmlns:a16="http://schemas.microsoft.com/office/drawing/2014/main" id="{1040D0DD-F5F0-0E95-8390-9DBC08E5798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46347" y="2246863"/>
            <a:ext cx="480804" cy="4226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図 39" descr="カメライラスト に対する画像結果">
            <a:extLst>
              <a:ext uri="{FF2B5EF4-FFF2-40B4-BE49-F238E27FC236}">
                <a16:creationId xmlns:a16="http://schemas.microsoft.com/office/drawing/2014/main" id="{1E16C282-31FB-A9A2-9283-B60ECDB26A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76361" y="2246863"/>
            <a:ext cx="480804" cy="4226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3" name="直線コネクタ 62">
            <a:extLst>
              <a:ext uri="{FF2B5EF4-FFF2-40B4-BE49-F238E27FC236}">
                <a16:creationId xmlns:a16="http://schemas.microsoft.com/office/drawing/2014/main" id="{04D4036C-AFED-D59D-FFC5-3A8BCB5FF68E}"/>
              </a:ext>
            </a:extLst>
          </p:cNvPr>
          <p:cNvCxnSpPr/>
          <p:nvPr/>
        </p:nvCxnSpPr>
        <p:spPr>
          <a:xfrm>
            <a:off x="950079" y="4080200"/>
            <a:ext cx="987729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47" name="グループ化 1046">
            <a:extLst>
              <a:ext uri="{FF2B5EF4-FFF2-40B4-BE49-F238E27FC236}">
                <a16:creationId xmlns:a16="http://schemas.microsoft.com/office/drawing/2014/main" id="{099C6A1A-069D-06AF-7603-28EE178C1F1D}"/>
              </a:ext>
            </a:extLst>
          </p:cNvPr>
          <p:cNvGrpSpPr/>
          <p:nvPr/>
        </p:nvGrpSpPr>
        <p:grpSpPr>
          <a:xfrm>
            <a:off x="2349251" y="3297049"/>
            <a:ext cx="7233103" cy="822614"/>
            <a:chOff x="2110755" y="4104779"/>
            <a:chExt cx="7233103" cy="822614"/>
          </a:xfrm>
        </p:grpSpPr>
        <p:grpSp>
          <p:nvGrpSpPr>
            <p:cNvPr id="1029" name="グループ化 1028">
              <a:extLst>
                <a:ext uri="{FF2B5EF4-FFF2-40B4-BE49-F238E27FC236}">
                  <a16:creationId xmlns:a16="http://schemas.microsoft.com/office/drawing/2014/main" id="{BA3F30BF-85B7-BBD0-3DF7-5C6EE61253D2}"/>
                </a:ext>
              </a:extLst>
            </p:cNvPr>
            <p:cNvGrpSpPr/>
            <p:nvPr/>
          </p:nvGrpSpPr>
          <p:grpSpPr>
            <a:xfrm>
              <a:off x="2110755" y="4113968"/>
              <a:ext cx="480893" cy="812522"/>
              <a:chOff x="-1046859" y="3509481"/>
              <a:chExt cx="1256617" cy="2260503"/>
            </a:xfrm>
          </p:grpSpPr>
          <p:pic>
            <p:nvPicPr>
              <p:cNvPr id="1030" name="Picture 6" descr="インパクトイラスト に対する画像結果">
                <a:extLst>
                  <a:ext uri="{FF2B5EF4-FFF2-40B4-BE49-F238E27FC236}">
                    <a16:creationId xmlns:a16="http://schemas.microsoft.com/office/drawing/2014/main" id="{E3573193-525B-E192-27AA-C42D962447CB}"/>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6859" y="4055196"/>
                <a:ext cx="728304" cy="647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組立作業者イラスト に対する画像結果">
                <a:extLst>
                  <a:ext uri="{FF2B5EF4-FFF2-40B4-BE49-F238E27FC236}">
                    <a16:creationId xmlns:a16="http://schemas.microsoft.com/office/drawing/2014/main" id="{31A81B4F-5F91-8812-0ECC-E15C2D142AF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3704" b="88889" l="1859" r="21933">
                            <a14:foregroundMark x1="10037" y1="18148" x2="10037" y2="18148"/>
                            <a14:foregroundMark x1="12268" y1="14074" x2="12268" y2="14074"/>
                            <a14:foregroundMark x1="20446" y1="44444" x2="20446" y2="44444"/>
                            <a14:foregroundMark x1="9294" y1="82222" x2="9294" y2="82222"/>
                            <a14:foregroundMark x1="7807" y1="85556" x2="7807" y2="85556"/>
                            <a14:foregroundMark x1="9665" y1="89259" x2="9665" y2="89259"/>
                            <a14:foregroundMark x1="21933" y1="43333" x2="21933" y2="43333"/>
                            <a14:backgroundMark x1="18216" y1="40000" x2="18216" y2="40000"/>
                            <a14:backgroundMark x1="18587" y1="40741" x2="18587" y2="40741"/>
                          </a14:backgroundRemoval>
                        </a14:imgEffect>
                      </a14:imgLayer>
                    </a14:imgProps>
                  </a:ext>
                  <a:ext uri="{28A0092B-C50C-407E-A947-70E740481C1C}">
                    <a14:useLocalDpi xmlns:a14="http://schemas.microsoft.com/office/drawing/2010/main" val="0"/>
                  </a:ext>
                </a:extLst>
              </a:blip>
              <a:srcRect t="11249" r="75406" b="8471"/>
              <a:stretch/>
            </p:blipFill>
            <p:spPr bwMode="auto">
              <a:xfrm flipH="1">
                <a:off x="-554530" y="3509481"/>
                <a:ext cx="764288" cy="2260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グループ化 1030">
              <a:extLst>
                <a:ext uri="{FF2B5EF4-FFF2-40B4-BE49-F238E27FC236}">
                  <a16:creationId xmlns:a16="http://schemas.microsoft.com/office/drawing/2014/main" id="{B6F96C39-0594-9617-C7FF-107EEB0856B4}"/>
                </a:ext>
              </a:extLst>
            </p:cNvPr>
            <p:cNvGrpSpPr/>
            <p:nvPr/>
          </p:nvGrpSpPr>
          <p:grpSpPr>
            <a:xfrm>
              <a:off x="4109523" y="4113968"/>
              <a:ext cx="480893" cy="812522"/>
              <a:chOff x="-1046859" y="3509481"/>
              <a:chExt cx="1256617" cy="2260503"/>
            </a:xfrm>
          </p:grpSpPr>
          <p:pic>
            <p:nvPicPr>
              <p:cNvPr id="1032" name="Picture 6" descr="インパクトイラスト に対する画像結果">
                <a:extLst>
                  <a:ext uri="{FF2B5EF4-FFF2-40B4-BE49-F238E27FC236}">
                    <a16:creationId xmlns:a16="http://schemas.microsoft.com/office/drawing/2014/main" id="{08F4ADCF-F48D-BBD6-77BD-1B776ED2CCD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6859" y="4055196"/>
                <a:ext cx="728304" cy="64711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組立作業者イラスト に対する画像結果">
                <a:extLst>
                  <a:ext uri="{FF2B5EF4-FFF2-40B4-BE49-F238E27FC236}">
                    <a16:creationId xmlns:a16="http://schemas.microsoft.com/office/drawing/2014/main" id="{BC0BE79D-398B-269B-370F-DC2C6185524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3704" b="88889" l="1859" r="21933">
                            <a14:foregroundMark x1="10037" y1="18148" x2="10037" y2="18148"/>
                            <a14:foregroundMark x1="12268" y1="14074" x2="12268" y2="14074"/>
                            <a14:foregroundMark x1="20446" y1="44444" x2="20446" y2="44444"/>
                            <a14:foregroundMark x1="9294" y1="82222" x2="9294" y2="82222"/>
                            <a14:foregroundMark x1="7807" y1="85556" x2="7807" y2="85556"/>
                            <a14:foregroundMark x1="9665" y1="89259" x2="9665" y2="89259"/>
                            <a14:foregroundMark x1="21933" y1="43333" x2="21933" y2="43333"/>
                            <a14:backgroundMark x1="18216" y1="40000" x2="18216" y2="40000"/>
                            <a14:backgroundMark x1="18587" y1="40741" x2="18587" y2="40741"/>
                          </a14:backgroundRemoval>
                        </a14:imgEffect>
                      </a14:imgLayer>
                    </a14:imgProps>
                  </a:ext>
                  <a:ext uri="{28A0092B-C50C-407E-A947-70E740481C1C}">
                    <a14:useLocalDpi xmlns:a14="http://schemas.microsoft.com/office/drawing/2010/main" val="0"/>
                  </a:ext>
                </a:extLst>
              </a:blip>
              <a:srcRect t="11249" r="75406" b="8471"/>
              <a:stretch/>
            </p:blipFill>
            <p:spPr bwMode="auto">
              <a:xfrm flipH="1">
                <a:off x="-554530" y="3509481"/>
                <a:ext cx="764288" cy="2260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4" name="グループ化 1033">
              <a:extLst>
                <a:ext uri="{FF2B5EF4-FFF2-40B4-BE49-F238E27FC236}">
                  <a16:creationId xmlns:a16="http://schemas.microsoft.com/office/drawing/2014/main" id="{27281BE2-7651-146A-757D-E0635C652F12}"/>
                </a:ext>
              </a:extLst>
            </p:cNvPr>
            <p:cNvGrpSpPr/>
            <p:nvPr/>
          </p:nvGrpSpPr>
          <p:grpSpPr>
            <a:xfrm>
              <a:off x="7299896" y="4114871"/>
              <a:ext cx="480893" cy="812522"/>
              <a:chOff x="-1046859" y="3509481"/>
              <a:chExt cx="1256617" cy="2260503"/>
            </a:xfrm>
          </p:grpSpPr>
          <p:pic>
            <p:nvPicPr>
              <p:cNvPr id="1035" name="Picture 6" descr="インパクトイラスト に対する画像結果">
                <a:extLst>
                  <a:ext uri="{FF2B5EF4-FFF2-40B4-BE49-F238E27FC236}">
                    <a16:creationId xmlns:a16="http://schemas.microsoft.com/office/drawing/2014/main" id="{3FE41017-3453-4546-5773-23B3B8DC4B0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6859" y="4055196"/>
                <a:ext cx="728304" cy="6471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 descr="組立作業者イラスト に対する画像結果">
                <a:extLst>
                  <a:ext uri="{FF2B5EF4-FFF2-40B4-BE49-F238E27FC236}">
                    <a16:creationId xmlns:a16="http://schemas.microsoft.com/office/drawing/2014/main" id="{2B49DC3E-3E9D-FB46-3A2E-3FFDFBC83B1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3704" b="88889" l="1859" r="21933">
                            <a14:foregroundMark x1="10037" y1="18148" x2="10037" y2="18148"/>
                            <a14:foregroundMark x1="12268" y1="14074" x2="12268" y2="14074"/>
                            <a14:foregroundMark x1="20446" y1="44444" x2="20446" y2="44444"/>
                            <a14:foregroundMark x1="9294" y1="82222" x2="9294" y2="82222"/>
                            <a14:foregroundMark x1="7807" y1="85556" x2="7807" y2="85556"/>
                            <a14:foregroundMark x1="9665" y1="89259" x2="9665" y2="89259"/>
                            <a14:foregroundMark x1="21933" y1="43333" x2="21933" y2="43333"/>
                            <a14:backgroundMark x1="18216" y1="40000" x2="18216" y2="40000"/>
                            <a14:backgroundMark x1="18587" y1="40741" x2="18587" y2="40741"/>
                          </a14:backgroundRemoval>
                        </a14:imgEffect>
                      </a14:imgLayer>
                    </a14:imgProps>
                  </a:ext>
                  <a:ext uri="{28A0092B-C50C-407E-A947-70E740481C1C}">
                    <a14:useLocalDpi xmlns:a14="http://schemas.microsoft.com/office/drawing/2010/main" val="0"/>
                  </a:ext>
                </a:extLst>
              </a:blip>
              <a:srcRect t="11249" r="75406" b="8471"/>
              <a:stretch/>
            </p:blipFill>
            <p:spPr bwMode="auto">
              <a:xfrm flipH="1">
                <a:off x="-554530" y="3509481"/>
                <a:ext cx="764288" cy="2260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9" name="グループ化 1038">
              <a:extLst>
                <a:ext uri="{FF2B5EF4-FFF2-40B4-BE49-F238E27FC236}">
                  <a16:creationId xmlns:a16="http://schemas.microsoft.com/office/drawing/2014/main" id="{A6F20597-0758-700B-4904-E86B1C2078C9}"/>
                </a:ext>
              </a:extLst>
            </p:cNvPr>
            <p:cNvGrpSpPr/>
            <p:nvPr/>
          </p:nvGrpSpPr>
          <p:grpSpPr>
            <a:xfrm>
              <a:off x="8862965" y="4113968"/>
              <a:ext cx="480893" cy="812522"/>
              <a:chOff x="-1046859" y="3509481"/>
              <a:chExt cx="1256617" cy="2260503"/>
            </a:xfrm>
          </p:grpSpPr>
          <p:pic>
            <p:nvPicPr>
              <p:cNvPr id="1041" name="Picture 6" descr="インパクトイラスト に対する画像結果">
                <a:extLst>
                  <a:ext uri="{FF2B5EF4-FFF2-40B4-BE49-F238E27FC236}">
                    <a16:creationId xmlns:a16="http://schemas.microsoft.com/office/drawing/2014/main" id="{3C17F1C9-00BE-D16A-7063-9C396083B04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6859" y="4055196"/>
                <a:ext cx="728304" cy="6471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2" descr="組立作業者イラスト に対する画像結果">
                <a:extLst>
                  <a:ext uri="{FF2B5EF4-FFF2-40B4-BE49-F238E27FC236}">
                    <a16:creationId xmlns:a16="http://schemas.microsoft.com/office/drawing/2014/main" id="{C760C535-00A9-3C1C-7BBD-5E12F6D1629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3704" b="88889" l="1859" r="21933">
                            <a14:foregroundMark x1="10037" y1="18148" x2="10037" y2="18148"/>
                            <a14:foregroundMark x1="12268" y1="14074" x2="12268" y2="14074"/>
                            <a14:foregroundMark x1="20446" y1="44444" x2="20446" y2="44444"/>
                            <a14:foregroundMark x1="9294" y1="82222" x2="9294" y2="82222"/>
                            <a14:foregroundMark x1="7807" y1="85556" x2="7807" y2="85556"/>
                            <a14:foregroundMark x1="9665" y1="89259" x2="9665" y2="89259"/>
                            <a14:foregroundMark x1="21933" y1="43333" x2="21933" y2="43333"/>
                            <a14:backgroundMark x1="18216" y1="40000" x2="18216" y2="40000"/>
                            <a14:backgroundMark x1="18587" y1="40741" x2="18587" y2="40741"/>
                          </a14:backgroundRemoval>
                        </a14:imgEffect>
                      </a14:imgLayer>
                    </a14:imgProps>
                  </a:ext>
                  <a:ext uri="{28A0092B-C50C-407E-A947-70E740481C1C}">
                    <a14:useLocalDpi xmlns:a14="http://schemas.microsoft.com/office/drawing/2010/main" val="0"/>
                  </a:ext>
                </a:extLst>
              </a:blip>
              <a:srcRect t="11249" r="75406" b="8471"/>
              <a:stretch/>
            </p:blipFill>
            <p:spPr bwMode="auto">
              <a:xfrm flipH="1">
                <a:off x="-554530" y="3509481"/>
                <a:ext cx="764288" cy="2260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3" name="グループ化 1042">
              <a:extLst>
                <a:ext uri="{FF2B5EF4-FFF2-40B4-BE49-F238E27FC236}">
                  <a16:creationId xmlns:a16="http://schemas.microsoft.com/office/drawing/2014/main" id="{FED172DF-5547-5417-F048-017C7BFB5E6A}"/>
                </a:ext>
              </a:extLst>
            </p:cNvPr>
            <p:cNvGrpSpPr/>
            <p:nvPr/>
          </p:nvGrpSpPr>
          <p:grpSpPr>
            <a:xfrm>
              <a:off x="5469936" y="4104779"/>
              <a:ext cx="480893" cy="812522"/>
              <a:chOff x="-1046859" y="3509481"/>
              <a:chExt cx="1256617" cy="2260503"/>
            </a:xfrm>
          </p:grpSpPr>
          <p:pic>
            <p:nvPicPr>
              <p:cNvPr id="1045" name="Picture 6" descr="インパクトイラスト に対する画像結果">
                <a:extLst>
                  <a:ext uri="{FF2B5EF4-FFF2-40B4-BE49-F238E27FC236}">
                    <a16:creationId xmlns:a16="http://schemas.microsoft.com/office/drawing/2014/main" id="{E5275670-E5E1-6FFF-9C13-7D29B4CE238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6859" y="4055196"/>
                <a:ext cx="728304" cy="6471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 descr="組立作業者イラスト に対する画像結果">
                <a:extLst>
                  <a:ext uri="{FF2B5EF4-FFF2-40B4-BE49-F238E27FC236}">
                    <a16:creationId xmlns:a16="http://schemas.microsoft.com/office/drawing/2014/main" id="{F37542F6-4CDD-3C18-848F-766561124AF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3704" b="88889" l="1859" r="21933">
                            <a14:foregroundMark x1="10037" y1="18148" x2="10037" y2="18148"/>
                            <a14:foregroundMark x1="12268" y1="14074" x2="12268" y2="14074"/>
                            <a14:foregroundMark x1="20446" y1="44444" x2="20446" y2="44444"/>
                            <a14:foregroundMark x1="9294" y1="82222" x2="9294" y2="82222"/>
                            <a14:foregroundMark x1="7807" y1="85556" x2="7807" y2="85556"/>
                            <a14:foregroundMark x1="9665" y1="89259" x2="9665" y2="89259"/>
                            <a14:foregroundMark x1="21933" y1="43333" x2="21933" y2="43333"/>
                            <a14:backgroundMark x1="18216" y1="40000" x2="18216" y2="40000"/>
                            <a14:backgroundMark x1="18587" y1="40741" x2="18587" y2="40741"/>
                          </a14:backgroundRemoval>
                        </a14:imgEffect>
                      </a14:imgLayer>
                    </a14:imgProps>
                  </a:ext>
                  <a:ext uri="{28A0092B-C50C-407E-A947-70E740481C1C}">
                    <a14:useLocalDpi xmlns:a14="http://schemas.microsoft.com/office/drawing/2010/main" val="0"/>
                  </a:ext>
                </a:extLst>
              </a:blip>
              <a:srcRect t="11249" r="75406" b="8471"/>
              <a:stretch/>
            </p:blipFill>
            <p:spPr bwMode="auto">
              <a:xfrm flipH="1">
                <a:off x="-554530" y="3509481"/>
                <a:ext cx="764288" cy="226050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33231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22"/>
                                        </p:tgtEl>
                                        <p:attrNameLst>
                                          <p:attrName>style.visibility</p:attrName>
                                        </p:attrNameLst>
                                      </p:cBhvr>
                                      <p:to>
                                        <p:strVal val="visible"/>
                                      </p:to>
                                    </p:set>
                                    <p:animEffect transition="in" filter="fade">
                                      <p:cBhvr>
                                        <p:cTn id="7" dur="500"/>
                                        <p:tgtEl>
                                          <p:spTgt spid="1122"/>
                                        </p:tgtEl>
                                      </p:cBhvr>
                                    </p:animEffect>
                                  </p:childTnLst>
                                </p:cTn>
                              </p:par>
                            </p:childTnLst>
                          </p:cTn>
                        </p:par>
                        <p:par>
                          <p:cTn id="8" fill="hold">
                            <p:stCondLst>
                              <p:cond delay="500"/>
                            </p:stCondLst>
                            <p:childTnLst>
                              <p:par>
                                <p:cTn id="9" presetID="26" presetClass="emph" presetSubtype="0" repeatCount="2000" fill="hold" grpId="0" nodeType="afterEffect">
                                  <p:stCondLst>
                                    <p:cond delay="0"/>
                                  </p:stCondLst>
                                  <p:childTnLst>
                                    <p:animEffect transition="out" filter="fade">
                                      <p:cBhvr>
                                        <p:cTn id="10" dur="1000" tmFilter="0, 0; .2, .5; .8, .5; 1, 0"/>
                                        <p:tgtEl>
                                          <p:spTgt spid="1122"/>
                                        </p:tgtEl>
                                      </p:cBhvr>
                                    </p:animEffect>
                                    <p:animScale>
                                      <p:cBhvr>
                                        <p:cTn id="11" dur="500" autoRev="1" fill="hold"/>
                                        <p:tgtEl>
                                          <p:spTgt spid="1122"/>
                                        </p:tgtEl>
                                      </p:cBhvr>
                                      <p:by x="105000" y="105000"/>
                                    </p:animScale>
                                  </p:childTnLst>
                                </p:cTn>
                              </p:par>
                            </p:childTnLst>
                          </p:cTn>
                        </p:par>
                        <p:par>
                          <p:cTn id="12" fill="hold">
                            <p:stCondLst>
                              <p:cond delay="2500"/>
                            </p:stCondLst>
                            <p:childTnLst>
                              <p:par>
                                <p:cTn id="13" presetID="10" presetClass="exit" presetSubtype="0" fill="hold" grpId="2" nodeType="afterEffect">
                                  <p:stCondLst>
                                    <p:cond delay="0"/>
                                  </p:stCondLst>
                                  <p:childTnLst>
                                    <p:animEffect transition="out" filter="fade">
                                      <p:cBhvr>
                                        <p:cTn id="14" dur="500"/>
                                        <p:tgtEl>
                                          <p:spTgt spid="1122"/>
                                        </p:tgtEl>
                                      </p:cBhvr>
                                    </p:animEffect>
                                    <p:set>
                                      <p:cBhvr>
                                        <p:cTn id="15" dur="1" fill="hold">
                                          <p:stCondLst>
                                            <p:cond delay="499"/>
                                          </p:stCondLst>
                                        </p:cTn>
                                        <p:tgtEl>
                                          <p:spTgt spid="1122"/>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par>
                          <p:cTn id="20" fill="hold">
                            <p:stCondLst>
                              <p:cond delay="3500"/>
                            </p:stCondLst>
                            <p:childTnLst>
                              <p:par>
                                <p:cTn id="21" presetID="10" presetClass="exit" presetSubtype="0" fill="hold" nodeType="afterEffect">
                                  <p:stCondLst>
                                    <p:cond delay="0"/>
                                  </p:stCondLst>
                                  <p:childTnLst>
                                    <p:animEffect transition="out" filter="fade">
                                      <p:cBhvr>
                                        <p:cTn id="22" dur="500"/>
                                        <p:tgtEl>
                                          <p:spTgt spid="59"/>
                                        </p:tgtEl>
                                      </p:cBhvr>
                                    </p:animEffect>
                                    <p:set>
                                      <p:cBhvr>
                                        <p:cTn id="23" dur="1" fill="hold">
                                          <p:stCondLst>
                                            <p:cond delay="499"/>
                                          </p:stCondLst>
                                        </p:cTn>
                                        <p:tgtEl>
                                          <p:spTgt spid="59"/>
                                        </p:tgtEl>
                                        <p:attrNameLst>
                                          <p:attrName>style.visibility</p:attrName>
                                        </p:attrNameLst>
                                      </p:cBhvr>
                                      <p:to>
                                        <p:strVal val="hidden"/>
                                      </p:to>
                                    </p:se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065"/>
                                        </p:tgtEl>
                                        <p:attrNameLst>
                                          <p:attrName>style.visibility</p:attrName>
                                        </p:attrNameLst>
                                      </p:cBhvr>
                                      <p:to>
                                        <p:strVal val="visible"/>
                                      </p:to>
                                    </p:set>
                                    <p:animEffect transition="in" filter="fade">
                                      <p:cBhvr>
                                        <p:cTn id="27" dur="500"/>
                                        <p:tgtEl>
                                          <p:spTgt spid="1065"/>
                                        </p:tgtEl>
                                      </p:cBhvr>
                                    </p:animEffect>
                                  </p:childTnLst>
                                </p:cTn>
                              </p:par>
                            </p:childTnLst>
                          </p:cTn>
                        </p:par>
                        <p:par>
                          <p:cTn id="28" fill="hold">
                            <p:stCondLst>
                              <p:cond delay="4500"/>
                            </p:stCondLst>
                            <p:childTnLst>
                              <p:par>
                                <p:cTn id="29" presetID="10" presetClass="entr" presetSubtype="0" fill="hold" grpId="0"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124"/>
                                        </p:tgtEl>
                                        <p:attrNameLst>
                                          <p:attrName>style.visibility</p:attrName>
                                        </p:attrNameLst>
                                      </p:cBhvr>
                                      <p:to>
                                        <p:strVal val="visible"/>
                                      </p:to>
                                    </p:set>
                                    <p:animEffect transition="in" filter="fade">
                                      <p:cBhvr>
                                        <p:cTn id="34" dur="500"/>
                                        <p:tgtEl>
                                          <p:spTgt spid="1124"/>
                                        </p:tgtEl>
                                      </p:cBhvr>
                                    </p:animEffect>
                                  </p:childTnLst>
                                </p:cTn>
                              </p:par>
                            </p:childTnLst>
                          </p:cTn>
                        </p:par>
                        <p:par>
                          <p:cTn id="35" fill="hold">
                            <p:stCondLst>
                              <p:cond delay="6000"/>
                            </p:stCondLst>
                            <p:childTnLst>
                              <p:par>
                                <p:cTn id="36" presetID="42" presetClass="path" presetSubtype="0" accel="50000" decel="50000" fill="hold" nodeType="afterEffect">
                                  <p:stCondLst>
                                    <p:cond delay="0"/>
                                  </p:stCondLst>
                                  <p:childTnLst>
                                    <p:animMotion origin="layout" path="M -4.58333E-6 -4.07407E-6 L 0.04636 0.00024 " pathEditMode="relative" rAng="0" ptsTypes="AA">
                                      <p:cBhvr>
                                        <p:cTn id="37" dur="2000" fill="hold"/>
                                        <p:tgtEl>
                                          <p:spTgt spid="795"/>
                                        </p:tgtEl>
                                        <p:attrNameLst>
                                          <p:attrName>ppt_x</p:attrName>
                                          <p:attrName>ppt_y</p:attrName>
                                        </p:attrNameLst>
                                      </p:cBhvr>
                                      <p:rCtr x="2318" y="0"/>
                                    </p:animMotion>
                                  </p:childTnLst>
                                </p:cTn>
                              </p:par>
                            </p:childTnLst>
                          </p:cTn>
                        </p:par>
                        <p:par>
                          <p:cTn id="38" fill="hold">
                            <p:stCondLst>
                              <p:cond delay="8000"/>
                            </p:stCondLst>
                            <p:childTnLst>
                              <p:par>
                                <p:cTn id="39" presetID="10" presetClass="exit" presetSubtype="0" fill="hold" grpId="1"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24"/>
                                        </p:tgtEl>
                                      </p:cBhvr>
                                    </p:animEffect>
                                    <p:set>
                                      <p:cBhvr>
                                        <p:cTn id="44" dur="1" fill="hold">
                                          <p:stCondLst>
                                            <p:cond delay="499"/>
                                          </p:stCondLst>
                                        </p:cTn>
                                        <p:tgtEl>
                                          <p:spTgt spid="1124"/>
                                        </p:tgtEl>
                                        <p:attrNameLst>
                                          <p:attrName>style.visibility</p:attrName>
                                        </p:attrNameLst>
                                      </p:cBhvr>
                                      <p:to>
                                        <p:strVal val="hidden"/>
                                      </p:to>
                                    </p:set>
                                  </p:childTnLst>
                                </p:cTn>
                              </p:par>
                            </p:childTnLst>
                          </p:cTn>
                        </p:par>
                        <p:par>
                          <p:cTn id="45" fill="hold">
                            <p:stCondLst>
                              <p:cond delay="8500"/>
                            </p:stCondLst>
                            <p:childTnLst>
                              <p:par>
                                <p:cTn id="46" presetID="10" presetClass="entr" presetSubtype="0" fill="hold" nodeType="afterEffect">
                                  <p:stCondLst>
                                    <p:cond delay="50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childTnLst>
                          </p:cTn>
                        </p:par>
                        <p:par>
                          <p:cTn id="49" fill="hold">
                            <p:stCondLst>
                              <p:cond delay="9500"/>
                            </p:stCondLst>
                            <p:childTnLst>
                              <p:par>
                                <p:cTn id="50" presetID="10" presetClass="exit" presetSubtype="0" fill="hold" nodeType="afterEffect">
                                  <p:stCondLst>
                                    <p:cond delay="0"/>
                                  </p:stCondLst>
                                  <p:childTnLst>
                                    <p:animEffect transition="out" filter="fade">
                                      <p:cBhvr>
                                        <p:cTn id="51" dur="500"/>
                                        <p:tgtEl>
                                          <p:spTgt spid="1065"/>
                                        </p:tgtEl>
                                      </p:cBhvr>
                                    </p:animEffect>
                                    <p:set>
                                      <p:cBhvr>
                                        <p:cTn id="52" dur="1" fill="hold">
                                          <p:stCondLst>
                                            <p:cond delay="499"/>
                                          </p:stCondLst>
                                        </p:cTn>
                                        <p:tgtEl>
                                          <p:spTgt spid="106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047"/>
                                        </p:tgtEl>
                                        <p:attrNameLst>
                                          <p:attrName>style.visibility</p:attrName>
                                        </p:attrNameLst>
                                      </p:cBhvr>
                                      <p:to>
                                        <p:strVal val="visible"/>
                                      </p:to>
                                    </p:set>
                                    <p:animEffect transition="in" filter="fade">
                                      <p:cBhvr>
                                        <p:cTn id="55" dur="500"/>
                                        <p:tgtEl>
                                          <p:spTgt spid="1047"/>
                                        </p:tgtEl>
                                      </p:cBhvr>
                                    </p:animEffect>
                                  </p:childTnLst>
                                </p:cTn>
                              </p:par>
                            </p:childTnLst>
                          </p:cTn>
                        </p:par>
                        <p:par>
                          <p:cTn id="56" fill="hold">
                            <p:stCondLst>
                              <p:cond delay="10000"/>
                            </p:stCondLst>
                            <p:childTnLst>
                              <p:par>
                                <p:cTn id="57" presetID="10" presetClass="entr" presetSubtype="0" fill="hold" grpId="0" nodeType="afterEffect">
                                  <p:stCondLst>
                                    <p:cond delay="50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125"/>
                                        </p:tgtEl>
                                        <p:attrNameLst>
                                          <p:attrName>style.visibility</p:attrName>
                                        </p:attrNameLst>
                                      </p:cBhvr>
                                      <p:to>
                                        <p:strVal val="visible"/>
                                      </p:to>
                                    </p:set>
                                    <p:animEffect transition="in" filter="fade">
                                      <p:cBhvr>
                                        <p:cTn id="62" dur="500"/>
                                        <p:tgtEl>
                                          <p:spTgt spid="11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25"/>
                                        </p:tgtEl>
                                      </p:cBhvr>
                                    </p:animEffect>
                                    <p:set>
                                      <p:cBhvr>
                                        <p:cTn id="70" dur="1" fill="hold">
                                          <p:stCondLst>
                                            <p:cond delay="499"/>
                                          </p:stCondLst>
                                        </p:cTn>
                                        <p:tgtEl>
                                          <p:spTgt spid="1125"/>
                                        </p:tgtEl>
                                        <p:attrNameLst>
                                          <p:attrName>style.visibility</p:attrName>
                                        </p:attrNameLst>
                                      </p:cBhvr>
                                      <p:to>
                                        <p:strVal val="hidden"/>
                                      </p:to>
                                    </p:set>
                                  </p:childTnLst>
                                </p:cTn>
                              </p:par>
                            </p:childTnLst>
                          </p:cTn>
                        </p:par>
                        <p:par>
                          <p:cTn id="71" fill="hold">
                            <p:stCondLst>
                              <p:cond delay="500"/>
                            </p:stCondLst>
                            <p:childTnLst>
                              <p:par>
                                <p:cTn id="72" presetID="10" presetClass="exit" presetSubtype="0" fill="hold" nodeType="afterEffect">
                                  <p:stCondLst>
                                    <p:cond delay="1000"/>
                                  </p:stCondLst>
                                  <p:childTnLst>
                                    <p:animEffect transition="out" filter="fade">
                                      <p:cBhvr>
                                        <p:cTn id="73" dur="500"/>
                                        <p:tgtEl>
                                          <p:spTgt spid="60"/>
                                        </p:tgtEl>
                                      </p:cBhvr>
                                    </p:animEffect>
                                    <p:set>
                                      <p:cBhvr>
                                        <p:cTn id="74" dur="1" fill="hold">
                                          <p:stCondLst>
                                            <p:cond delay="499"/>
                                          </p:stCondLst>
                                        </p:cTn>
                                        <p:tgtEl>
                                          <p:spTgt spid="60"/>
                                        </p:tgtEl>
                                        <p:attrNameLst>
                                          <p:attrName>style.visibility</p:attrName>
                                        </p:attrNameLst>
                                      </p:cBhvr>
                                      <p:to>
                                        <p:strVal val="hidden"/>
                                      </p:to>
                                    </p:set>
                                  </p:childTnLst>
                                </p:cTn>
                              </p:par>
                              <p:par>
                                <p:cTn id="75" presetID="10" presetClass="exit" presetSubtype="0" fill="hold" nodeType="withEffect">
                                  <p:stCondLst>
                                    <p:cond delay="1000"/>
                                  </p:stCondLst>
                                  <p:childTnLst>
                                    <p:animEffect transition="out" filter="fade">
                                      <p:cBhvr>
                                        <p:cTn id="76" dur="500"/>
                                        <p:tgtEl>
                                          <p:spTgt spid="1047"/>
                                        </p:tgtEl>
                                      </p:cBhvr>
                                    </p:animEffect>
                                    <p:set>
                                      <p:cBhvr>
                                        <p:cTn id="77" dur="1" fill="hold">
                                          <p:stCondLst>
                                            <p:cond delay="499"/>
                                          </p:stCondLst>
                                        </p:cTn>
                                        <p:tgtEl>
                                          <p:spTgt spid="1047"/>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065"/>
                                        </p:tgtEl>
                                        <p:attrNameLst>
                                          <p:attrName>style.visibility</p:attrName>
                                        </p:attrNameLst>
                                      </p:cBhvr>
                                      <p:to>
                                        <p:strVal val="visible"/>
                                      </p:to>
                                    </p:set>
                                    <p:animEffect transition="in" filter="fade">
                                      <p:cBhvr>
                                        <p:cTn id="81" dur="500"/>
                                        <p:tgtEl>
                                          <p:spTgt spid="1065"/>
                                        </p:tgtEl>
                                      </p:cBhvr>
                                    </p:animEffect>
                                  </p:childTnLst>
                                </p:cTn>
                              </p:par>
                            </p:childTnLst>
                          </p:cTn>
                        </p:par>
                        <p:par>
                          <p:cTn id="82" fill="hold">
                            <p:stCondLst>
                              <p:cond delay="2500"/>
                            </p:stCondLst>
                            <p:childTnLst>
                              <p:par>
                                <p:cTn id="83" presetID="10" presetClass="entr" presetSubtype="0" fill="hold" grpId="0" nodeType="afterEffect">
                                  <p:stCondLst>
                                    <p:cond delay="100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grpId="0" nodeType="withEffect">
                                  <p:stCondLst>
                                    <p:cond delay="100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par>
                          <p:cTn id="89" fill="hold">
                            <p:stCondLst>
                              <p:cond delay="4000"/>
                            </p:stCondLst>
                            <p:childTnLst>
                              <p:par>
                                <p:cTn id="90" presetID="42" presetClass="path" presetSubtype="0" accel="50000" decel="50000" fill="hold" nodeType="afterEffect">
                                  <p:stCondLst>
                                    <p:cond delay="0"/>
                                  </p:stCondLst>
                                  <p:childTnLst>
                                    <p:animMotion origin="layout" path="M 0.04636 0.00024 L 0.1336 0.00024 " pathEditMode="relative" rAng="0" ptsTypes="AA">
                                      <p:cBhvr>
                                        <p:cTn id="91" dur="2000" fill="hold"/>
                                        <p:tgtEl>
                                          <p:spTgt spid="795"/>
                                        </p:tgtEl>
                                        <p:attrNameLst>
                                          <p:attrName>ppt_x</p:attrName>
                                          <p:attrName>ppt_y</p:attrName>
                                        </p:attrNameLst>
                                      </p:cBhvr>
                                      <p:rCtr x="4362" y="0"/>
                                    </p:animMotion>
                                  </p:childTnLst>
                                </p:cTn>
                              </p:par>
                              <p:par>
                                <p:cTn id="92" presetID="10" presetClass="entr" presetSubtype="0" fill="hold" grpId="0" nodeType="withEffect">
                                  <p:stCondLst>
                                    <p:cond delay="900"/>
                                  </p:stCondLst>
                                  <p:childTnLst>
                                    <p:set>
                                      <p:cBhvr>
                                        <p:cTn id="93" dur="1" fill="hold">
                                          <p:stCondLst>
                                            <p:cond delay="0"/>
                                          </p:stCondLst>
                                        </p:cTn>
                                        <p:tgtEl>
                                          <p:spTgt spid="1051"/>
                                        </p:tgtEl>
                                        <p:attrNameLst>
                                          <p:attrName>style.visibility</p:attrName>
                                        </p:attrNameLst>
                                      </p:cBhvr>
                                      <p:to>
                                        <p:strVal val="visible"/>
                                      </p:to>
                                    </p:set>
                                    <p:animEffect transition="in" filter="fade">
                                      <p:cBhvr>
                                        <p:cTn id="94" dur="1300"/>
                                        <p:tgtEl>
                                          <p:spTgt spid="1051"/>
                                        </p:tgtEl>
                                      </p:cBhvr>
                                    </p:animEffect>
                                  </p:childTnLst>
                                </p:cTn>
                              </p:par>
                            </p:childTnLst>
                          </p:cTn>
                        </p:par>
                        <p:par>
                          <p:cTn id="95" fill="hold">
                            <p:stCondLst>
                              <p:cond delay="6200"/>
                            </p:stCondLst>
                            <p:childTnLst>
                              <p:par>
                                <p:cTn id="96" presetID="10" presetClass="entr" presetSubtype="0" fill="hold" grpId="0" nodeType="afterEffect">
                                  <p:stCondLst>
                                    <p:cond delay="0"/>
                                  </p:stCondLst>
                                  <p:childTnLst>
                                    <p:set>
                                      <p:cBhvr>
                                        <p:cTn id="97" dur="1" fill="hold">
                                          <p:stCondLst>
                                            <p:cond delay="0"/>
                                          </p:stCondLst>
                                        </p:cTn>
                                        <p:tgtEl>
                                          <p:spTgt spid="1050"/>
                                        </p:tgtEl>
                                        <p:attrNameLst>
                                          <p:attrName>style.visibility</p:attrName>
                                        </p:attrNameLst>
                                      </p:cBhvr>
                                      <p:to>
                                        <p:strVal val="visible"/>
                                      </p:to>
                                    </p:set>
                                    <p:animEffect transition="in" filter="fade">
                                      <p:cBhvr>
                                        <p:cTn id="98" dur="500"/>
                                        <p:tgtEl>
                                          <p:spTgt spid="1050"/>
                                        </p:tgtEl>
                                      </p:cBhvr>
                                    </p:animEffect>
                                  </p:childTnLst>
                                </p:cTn>
                              </p:par>
                            </p:childTnLst>
                          </p:cTn>
                        </p:par>
                        <p:par>
                          <p:cTn id="99" fill="hold">
                            <p:stCondLst>
                              <p:cond delay="6700"/>
                            </p:stCondLst>
                            <p:childTnLst>
                              <p:par>
                                <p:cTn id="100" presetID="10" presetClass="entr" presetSubtype="0" fill="hold" nodeType="after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childTnLst>
                                </p:cTn>
                              </p:par>
                              <p:par>
                                <p:cTn id="103" presetID="10" presetClass="exit" presetSubtype="0" fill="hold" nodeType="withEffect">
                                  <p:stCondLst>
                                    <p:cond delay="0"/>
                                  </p:stCondLst>
                                  <p:childTnLst>
                                    <p:animEffect transition="out" filter="fade">
                                      <p:cBhvr>
                                        <p:cTn id="104" dur="500"/>
                                        <p:tgtEl>
                                          <p:spTgt spid="1065"/>
                                        </p:tgtEl>
                                      </p:cBhvr>
                                    </p:animEffect>
                                    <p:set>
                                      <p:cBhvr>
                                        <p:cTn id="105" dur="1" fill="hold">
                                          <p:stCondLst>
                                            <p:cond delay="499"/>
                                          </p:stCondLst>
                                        </p:cTn>
                                        <p:tgtEl>
                                          <p:spTgt spid="1065"/>
                                        </p:tgtEl>
                                        <p:attrNameLst>
                                          <p:attrName>style.visibility</p:attrName>
                                        </p:attrNameLst>
                                      </p:cBhvr>
                                      <p:to>
                                        <p:strVal val="hidden"/>
                                      </p:to>
                                    </p:set>
                                  </p:childTnLst>
                                </p:cTn>
                              </p:par>
                            </p:childTnLst>
                          </p:cTn>
                        </p:par>
                        <p:par>
                          <p:cTn id="106" fill="hold">
                            <p:stCondLst>
                              <p:cond delay="7200"/>
                            </p:stCondLst>
                            <p:childTnLst>
                              <p:par>
                                <p:cTn id="107" presetID="1" presetClass="entr" presetSubtype="0" fill="hold" grpId="0" nodeType="afterEffect">
                                  <p:stCondLst>
                                    <p:cond delay="1000"/>
                                  </p:stCondLst>
                                  <p:childTnLst>
                                    <p:set>
                                      <p:cBhvr>
                                        <p:cTn id="10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50" grpId="0" animBg="1"/>
      <p:bldP spid="1051" grpId="0" animBg="1"/>
      <p:bldP spid="1122" grpId="0"/>
      <p:bldP spid="1122" grpId="1"/>
      <p:bldP spid="1122" grpId="2"/>
      <p:bldP spid="1124" grpId="0"/>
      <p:bldP spid="1124" grpId="1"/>
      <p:bldP spid="1125" grpId="0"/>
      <p:bldP spid="1125" grpId="1"/>
      <p:bldP spid="4" grpId="0"/>
      <p:bldP spid="6" grpId="0"/>
      <p:bldP spid="6" grpId="1"/>
      <p:bldP spid="10"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45">
            <a:extLst>
              <a:ext uri="{FF2B5EF4-FFF2-40B4-BE49-F238E27FC236}">
                <a16:creationId xmlns:a16="http://schemas.microsoft.com/office/drawing/2014/main" id="{2DE2C789-C075-8DF9-ED49-3E214D10122C}"/>
              </a:ext>
            </a:extLst>
          </p:cNvPr>
          <p:cNvSpPr>
            <a:spLocks noChangeArrowheads="1"/>
          </p:cNvSpPr>
          <p:nvPr/>
        </p:nvSpPr>
        <p:spPr bwMode="auto">
          <a:xfrm>
            <a:off x="162356" y="86873"/>
            <a:ext cx="2714407" cy="503590"/>
          </a:xfrm>
          <a:prstGeom prst="rect">
            <a:avLst/>
          </a:prstGeom>
          <a:solidFill>
            <a:srgbClr val="002060"/>
          </a:solidFill>
          <a:ln>
            <a:noFill/>
          </a:ln>
        </p:spPr>
        <p:txBody>
          <a:bodyPr wrap="squar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en-US" altLang="ja-JP" sz="2800" b="1" dirty="0">
                <a:solidFill>
                  <a:schemeClr val="bg1"/>
                </a:solidFill>
                <a:latin typeface="メイリオ" pitchFamily="50" charset="-128"/>
                <a:ea typeface="メイリオ" pitchFamily="50" charset="-128"/>
                <a:cs typeface="メイリオ" pitchFamily="50" charset="-128"/>
              </a:rPr>
              <a:t>13.</a:t>
            </a:r>
            <a:r>
              <a:rPr lang="ja-JP" altLang="en-US" sz="2800" b="1" dirty="0">
                <a:solidFill>
                  <a:schemeClr val="bg1"/>
                </a:solidFill>
                <a:latin typeface="メイリオ" pitchFamily="50" charset="-128"/>
                <a:ea typeface="メイリオ" pitchFamily="50" charset="-128"/>
                <a:cs typeface="メイリオ" pitchFamily="50" charset="-128"/>
              </a:rPr>
              <a:t>現状の把握</a:t>
            </a:r>
          </a:p>
        </p:txBody>
      </p:sp>
      <p:sp>
        <p:nvSpPr>
          <p:cNvPr id="8" name="テキスト ボックス 4"/>
          <p:cNvSpPr txBox="1"/>
          <p:nvPr/>
        </p:nvSpPr>
        <p:spPr bwMode="auto">
          <a:xfrm>
            <a:off x="160406" y="3916426"/>
            <a:ext cx="1542354" cy="628601"/>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u="sng" dirty="0"/>
              <a:t>車種</a:t>
            </a:r>
            <a:r>
              <a:rPr kumimoji="1" lang="ja-JP" altLang="en-US" sz="2400" b="1" u="sng" dirty="0"/>
              <a:t>別</a:t>
            </a:r>
          </a:p>
        </p:txBody>
      </p:sp>
      <p:sp>
        <p:nvSpPr>
          <p:cNvPr id="29" name="テキスト ボックス 28"/>
          <p:cNvSpPr txBox="1"/>
          <p:nvPr/>
        </p:nvSpPr>
        <p:spPr bwMode="auto">
          <a:xfrm>
            <a:off x="160406" y="1817430"/>
            <a:ext cx="1552178" cy="121293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lnSpc>
                <a:spcPts val="3400"/>
              </a:lnSpc>
            </a:pPr>
            <a:r>
              <a:rPr lang="ja-JP" altLang="en-US" sz="2400" b="1" u="sng" dirty="0"/>
              <a:t>異常別</a:t>
            </a:r>
            <a:endParaRPr kumimoji="1" lang="en-US" altLang="ja-JP" sz="2400" b="1" u="sng" dirty="0"/>
          </a:p>
        </p:txBody>
      </p:sp>
      <p:sp>
        <p:nvSpPr>
          <p:cNvPr id="42" name="テキスト ボックス 67">
            <a:extLst>
              <a:ext uri="{FF2B5EF4-FFF2-40B4-BE49-F238E27FC236}">
                <a16:creationId xmlns:a16="http://schemas.microsoft.com/office/drawing/2014/main" id="{BD72CC9B-C03D-267F-34D9-22BE220B5F26}"/>
              </a:ext>
            </a:extLst>
          </p:cNvPr>
          <p:cNvSpPr txBox="1"/>
          <p:nvPr/>
        </p:nvSpPr>
        <p:spPr>
          <a:xfrm>
            <a:off x="1890617" y="6011133"/>
            <a:ext cx="9170621" cy="58477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3200" b="1" dirty="0">
                <a:solidFill>
                  <a:schemeClr val="bg1"/>
                </a:solidFill>
              </a:rPr>
              <a:t>GR</a:t>
            </a:r>
            <a:r>
              <a:rPr lang="ja-JP" altLang="en-US" sz="3200" b="1" dirty="0">
                <a:solidFill>
                  <a:schemeClr val="bg1"/>
                </a:solidFill>
              </a:rPr>
              <a:t>カローラで</a:t>
            </a:r>
            <a:r>
              <a:rPr lang="en-US" altLang="ja-JP" sz="3200" b="1" dirty="0">
                <a:solidFill>
                  <a:schemeClr val="bg1"/>
                </a:solidFill>
              </a:rPr>
              <a:t>ID</a:t>
            </a:r>
            <a:r>
              <a:rPr lang="ja-JP" altLang="en-US" sz="3200" b="1" dirty="0">
                <a:solidFill>
                  <a:schemeClr val="bg1"/>
                </a:solidFill>
              </a:rPr>
              <a:t>検知不良が</a:t>
            </a:r>
            <a:r>
              <a:rPr lang="en-US" altLang="ja-JP" sz="3200" b="1" dirty="0">
                <a:solidFill>
                  <a:schemeClr val="bg1"/>
                </a:solidFill>
              </a:rPr>
              <a:t>15</a:t>
            </a:r>
            <a:r>
              <a:rPr lang="ja-JP" altLang="en-US" sz="3200" b="1" dirty="0">
                <a:solidFill>
                  <a:schemeClr val="bg1"/>
                </a:solidFill>
              </a:rPr>
              <a:t>件、発生</a:t>
            </a:r>
            <a:endParaRPr kumimoji="1" lang="ja-JP" altLang="en-US" sz="3200" b="1" dirty="0">
              <a:solidFill>
                <a:schemeClr val="bg1"/>
              </a:solidFill>
            </a:endParaRPr>
          </a:p>
        </p:txBody>
      </p:sp>
      <p:grpSp>
        <p:nvGrpSpPr>
          <p:cNvPr id="74" name="グループ化 73">
            <a:extLst>
              <a:ext uri="{FF2B5EF4-FFF2-40B4-BE49-F238E27FC236}">
                <a16:creationId xmlns:a16="http://schemas.microsoft.com/office/drawing/2014/main" id="{1937B92F-28AE-B198-956F-87D2FCDFE6B3}"/>
              </a:ext>
            </a:extLst>
          </p:cNvPr>
          <p:cNvGrpSpPr/>
          <p:nvPr/>
        </p:nvGrpSpPr>
        <p:grpSpPr>
          <a:xfrm>
            <a:off x="1720893" y="633251"/>
            <a:ext cx="9739589" cy="4026873"/>
            <a:chOff x="2070308" y="243297"/>
            <a:chExt cx="9739589" cy="4026873"/>
          </a:xfrm>
        </p:grpSpPr>
        <p:cxnSp>
          <p:nvCxnSpPr>
            <p:cNvPr id="63" name="直線コネクタ 62">
              <a:extLst>
                <a:ext uri="{FF2B5EF4-FFF2-40B4-BE49-F238E27FC236}">
                  <a16:creationId xmlns:a16="http://schemas.microsoft.com/office/drawing/2014/main" id="{BA1488B4-D0C1-871C-2ED0-335A50821489}"/>
                </a:ext>
              </a:extLst>
            </p:cNvPr>
            <p:cNvCxnSpPr/>
            <p:nvPr/>
          </p:nvCxnSpPr>
          <p:spPr bwMode="auto">
            <a:xfrm>
              <a:off x="10019647" y="1387755"/>
              <a:ext cx="0" cy="717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621025E-B591-FA65-29D2-127BAE430161}"/>
                </a:ext>
              </a:extLst>
            </p:cNvPr>
            <p:cNvCxnSpPr/>
            <p:nvPr/>
          </p:nvCxnSpPr>
          <p:spPr bwMode="auto">
            <a:xfrm>
              <a:off x="8808067" y="1387755"/>
              <a:ext cx="0" cy="717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A5F9D1E1-DEBA-E02B-0748-1E8FA9B0CB5D}"/>
                </a:ext>
              </a:extLst>
            </p:cNvPr>
            <p:cNvCxnSpPr/>
            <p:nvPr/>
          </p:nvCxnSpPr>
          <p:spPr bwMode="auto">
            <a:xfrm>
              <a:off x="7537690" y="1387755"/>
              <a:ext cx="0" cy="717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F85A5D5F-C8BF-6522-AB8B-0AF3339B4EC7}"/>
                </a:ext>
              </a:extLst>
            </p:cNvPr>
            <p:cNvCxnSpPr/>
            <p:nvPr/>
          </p:nvCxnSpPr>
          <p:spPr bwMode="auto">
            <a:xfrm>
              <a:off x="6224926" y="1399882"/>
              <a:ext cx="0" cy="717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3D0415D4-5855-21FA-9146-B76BEAD86CA6}"/>
                </a:ext>
              </a:extLst>
            </p:cNvPr>
            <p:cNvCxnSpPr/>
            <p:nvPr/>
          </p:nvCxnSpPr>
          <p:spPr bwMode="auto">
            <a:xfrm>
              <a:off x="4840435" y="1387755"/>
              <a:ext cx="0" cy="717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6486A890-3E6E-93B6-2B74-B2A19FCDD0A6}"/>
                </a:ext>
              </a:extLst>
            </p:cNvPr>
            <p:cNvCxnSpPr>
              <a:cxnSpLocks/>
              <a:stCxn id="39" idx="1"/>
            </p:cNvCxnSpPr>
            <p:nvPr/>
          </p:nvCxnSpPr>
          <p:spPr>
            <a:xfrm flipV="1">
              <a:off x="6881945" y="825654"/>
              <a:ext cx="0" cy="55070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bwMode="auto">
            <a:xfrm flipV="1">
              <a:off x="3055874" y="1375628"/>
              <a:ext cx="8149013" cy="24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a:off x="5275392" y="2937857"/>
              <a:ext cx="0" cy="7082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a:off x="11186571" y="1363070"/>
              <a:ext cx="0" cy="7082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フリーフォーム: 図形 38">
              <a:extLst>
                <a:ext uri="{FF2B5EF4-FFF2-40B4-BE49-F238E27FC236}">
                  <a16:creationId xmlns:a16="http://schemas.microsoft.com/office/drawing/2014/main" id="{D9D1F22B-0F9C-1131-200F-398FEF5E21B1}"/>
                </a:ext>
              </a:extLst>
            </p:cNvPr>
            <p:cNvSpPr/>
            <p:nvPr/>
          </p:nvSpPr>
          <p:spPr>
            <a:xfrm>
              <a:off x="3072492" y="825654"/>
              <a:ext cx="3809453" cy="2570204"/>
            </a:xfrm>
            <a:custGeom>
              <a:avLst/>
              <a:gdLst>
                <a:gd name="connsiteX0" fmla="*/ 4056434 w 4066162"/>
                <a:gd name="connsiteY0" fmla="*/ 0 h 4727643"/>
                <a:gd name="connsiteX1" fmla="*/ 4066162 w 4066162"/>
                <a:gd name="connsiteY1" fmla="*/ 593388 h 4727643"/>
                <a:gd name="connsiteX2" fmla="*/ 0 w 4066162"/>
                <a:gd name="connsiteY2" fmla="*/ 593388 h 4727643"/>
                <a:gd name="connsiteX3" fmla="*/ 9728 w 4066162"/>
                <a:gd name="connsiteY3" fmla="*/ 4727643 h 4727643"/>
                <a:gd name="connsiteX0" fmla="*/ 4056434 w 4066162"/>
                <a:gd name="connsiteY0" fmla="*/ 0 h 2769414"/>
                <a:gd name="connsiteX1" fmla="*/ 4066162 w 4066162"/>
                <a:gd name="connsiteY1" fmla="*/ 593388 h 2769414"/>
                <a:gd name="connsiteX2" fmla="*/ 0 w 4066162"/>
                <a:gd name="connsiteY2" fmla="*/ 593388 h 2769414"/>
                <a:gd name="connsiteX3" fmla="*/ 21928 w 4066162"/>
                <a:gd name="connsiteY3" fmla="*/ 2769414 h 2769414"/>
              </a:gdLst>
              <a:ahLst/>
              <a:cxnLst>
                <a:cxn ang="0">
                  <a:pos x="connsiteX0" y="connsiteY0"/>
                </a:cxn>
                <a:cxn ang="0">
                  <a:pos x="connsiteX1" y="connsiteY1"/>
                </a:cxn>
                <a:cxn ang="0">
                  <a:pos x="connsiteX2" y="connsiteY2"/>
                </a:cxn>
                <a:cxn ang="0">
                  <a:pos x="connsiteX3" y="connsiteY3"/>
                </a:cxn>
              </a:cxnLst>
              <a:rect l="l" t="t" r="r" b="b"/>
              <a:pathLst>
                <a:path w="4066162" h="2769414">
                  <a:moveTo>
                    <a:pt x="4056434" y="0"/>
                  </a:moveTo>
                  <a:lnTo>
                    <a:pt x="4066162" y="593388"/>
                  </a:lnTo>
                  <a:lnTo>
                    <a:pt x="0" y="593388"/>
                  </a:lnTo>
                  <a:cubicBezTo>
                    <a:pt x="3243" y="1971473"/>
                    <a:pt x="18685" y="1391329"/>
                    <a:pt x="21928" y="2769414"/>
                  </a:cubicBezTo>
                </a:path>
              </a:pathLst>
            </a:cu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17"/>
            <p:cNvSpPr txBox="1"/>
            <p:nvPr/>
          </p:nvSpPr>
          <p:spPr bwMode="auto">
            <a:xfrm>
              <a:off x="3579223" y="243297"/>
              <a:ext cx="6492240" cy="725989"/>
            </a:xfrm>
            <a:prstGeom prst="rect">
              <a:avLst/>
            </a:prstGeom>
            <a:solidFill>
              <a:srgbClr val="FFC000"/>
            </a:solidFill>
            <a:ln w="76200" cmpd="dbl">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3600" b="1" baseline="0" dirty="0"/>
                <a:t>艤装</a:t>
              </a:r>
              <a:r>
                <a:rPr lang="en-US" altLang="ja-JP" sz="3600" b="1" baseline="0" dirty="0"/>
                <a:t>AGV</a:t>
              </a:r>
              <a:r>
                <a:rPr lang="ja-JP" altLang="en-US" sz="3600" b="1" baseline="0" dirty="0"/>
                <a:t>異常件数</a:t>
              </a:r>
              <a:r>
                <a:rPr kumimoji="1" lang="ja-JP" altLang="en-US" sz="3600" b="1" baseline="0" dirty="0"/>
                <a:t> </a:t>
              </a:r>
              <a:r>
                <a:rPr lang="ja-JP" altLang="en-US" sz="3600" b="1" baseline="0" dirty="0"/>
                <a:t>　</a:t>
              </a:r>
              <a:r>
                <a:rPr lang="en-US" altLang="ja-JP" sz="3600" b="1" baseline="0" dirty="0"/>
                <a:t>80</a:t>
              </a:r>
              <a:r>
                <a:rPr lang="ja-JP" altLang="en-US" sz="3600" b="1" baseline="0" dirty="0"/>
                <a:t>件</a:t>
              </a:r>
              <a:endParaRPr kumimoji="1" lang="ja-JP" altLang="en-US" sz="3600" b="1" dirty="0"/>
            </a:p>
          </p:txBody>
        </p:sp>
        <p:sp>
          <p:nvSpPr>
            <p:cNvPr id="40" name="テキスト ボックス 6">
              <a:extLst>
                <a:ext uri="{FF2B5EF4-FFF2-40B4-BE49-F238E27FC236}">
                  <a16:creationId xmlns:a16="http://schemas.microsoft.com/office/drawing/2014/main" id="{83792454-7C57-A9C2-5F4F-88786718F56B}"/>
                </a:ext>
              </a:extLst>
            </p:cNvPr>
            <p:cNvSpPr txBox="1"/>
            <p:nvPr/>
          </p:nvSpPr>
          <p:spPr bwMode="auto">
            <a:xfrm>
              <a:off x="2070308" y="3411377"/>
              <a:ext cx="2033550" cy="858793"/>
            </a:xfrm>
            <a:prstGeom prst="rect">
              <a:avLst/>
            </a:prstGeom>
            <a:solidFill>
              <a:srgbClr val="FF0000"/>
            </a:solidFill>
            <a:ln w="76200">
              <a:solidFill>
                <a:schemeClr val="tx1"/>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solidFill>
                    <a:schemeClr val="bg1"/>
                  </a:solidFill>
                </a:rPr>
                <a:t>GR</a:t>
              </a:r>
              <a:r>
                <a:rPr lang="ja-JP" altLang="en-US" sz="2400" b="1" dirty="0">
                  <a:solidFill>
                    <a:schemeClr val="bg1"/>
                  </a:solidFill>
                </a:rPr>
                <a:t>カローラ</a:t>
              </a:r>
              <a:endParaRPr kumimoji="1" lang="en-US" altLang="ja-JP" sz="2400" b="1" dirty="0">
                <a:solidFill>
                  <a:schemeClr val="bg1"/>
                </a:solidFill>
              </a:endParaRPr>
            </a:p>
            <a:p>
              <a:pPr algn="ctr"/>
              <a:r>
                <a:rPr lang="ja-JP" altLang="en-US" sz="2400" b="1" dirty="0">
                  <a:solidFill>
                    <a:schemeClr val="bg1"/>
                  </a:solidFill>
                </a:rPr>
                <a:t>１５</a:t>
              </a:r>
              <a:r>
                <a:rPr kumimoji="1" lang="ja-JP" altLang="en-US" sz="2400" b="1" dirty="0">
                  <a:solidFill>
                    <a:schemeClr val="bg1"/>
                  </a:solidFill>
                </a:rPr>
                <a:t>件</a:t>
              </a:r>
              <a:endParaRPr kumimoji="1" lang="en-US" altLang="ja-JP" sz="2400" b="1" dirty="0">
                <a:solidFill>
                  <a:schemeClr val="bg1"/>
                </a:solidFill>
              </a:endParaRPr>
            </a:p>
          </p:txBody>
        </p:sp>
        <p:sp>
          <p:nvSpPr>
            <p:cNvPr id="55" name="テキスト ボックス 9">
              <a:extLst>
                <a:ext uri="{FF2B5EF4-FFF2-40B4-BE49-F238E27FC236}">
                  <a16:creationId xmlns:a16="http://schemas.microsoft.com/office/drawing/2014/main" id="{93CD148D-7551-641F-C5B9-4DBA35DB5998}"/>
                </a:ext>
              </a:extLst>
            </p:cNvPr>
            <p:cNvSpPr txBox="1"/>
            <p:nvPr/>
          </p:nvSpPr>
          <p:spPr bwMode="auto">
            <a:xfrm>
              <a:off x="4319406" y="1617828"/>
              <a:ext cx="1042058"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t>通信異常</a:t>
              </a:r>
              <a:endParaRPr kumimoji="1" lang="en-US" altLang="ja-JP" sz="1600" b="1" dirty="0"/>
            </a:p>
            <a:p>
              <a:pPr algn="ctr"/>
              <a:r>
                <a:rPr lang="ja-JP" altLang="en-US" sz="1600" b="1" dirty="0"/>
                <a:t>１４</a:t>
              </a:r>
              <a:r>
                <a:rPr kumimoji="1" lang="ja-JP" altLang="en-US" sz="1600" b="1" dirty="0"/>
                <a:t>件</a:t>
              </a:r>
              <a:endParaRPr kumimoji="1" lang="en-US" altLang="ja-JP" sz="1600" b="1" dirty="0"/>
            </a:p>
          </p:txBody>
        </p:sp>
        <p:sp>
          <p:nvSpPr>
            <p:cNvPr id="56" name="テキスト ボックス 9">
              <a:extLst>
                <a:ext uri="{FF2B5EF4-FFF2-40B4-BE49-F238E27FC236}">
                  <a16:creationId xmlns:a16="http://schemas.microsoft.com/office/drawing/2014/main" id="{18ACAD70-B159-0798-0296-C64481C0D92C}"/>
                </a:ext>
              </a:extLst>
            </p:cNvPr>
            <p:cNvSpPr txBox="1"/>
            <p:nvPr/>
          </p:nvSpPr>
          <p:spPr bwMode="auto">
            <a:xfrm>
              <a:off x="5544598" y="1617827"/>
              <a:ext cx="1360656"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t>サイクル異常</a:t>
              </a:r>
              <a:endParaRPr kumimoji="1" lang="en-US" altLang="ja-JP" sz="1600" b="1" dirty="0"/>
            </a:p>
            <a:p>
              <a:pPr algn="ctr"/>
              <a:r>
                <a:rPr kumimoji="1" lang="ja-JP" altLang="en-US" sz="1600" b="1" dirty="0"/>
                <a:t>１２件</a:t>
              </a:r>
              <a:endParaRPr kumimoji="1" lang="en-US" altLang="ja-JP" sz="1600" b="1" dirty="0"/>
            </a:p>
          </p:txBody>
        </p:sp>
        <p:sp>
          <p:nvSpPr>
            <p:cNvPr id="57" name="テキスト ボックス 9">
              <a:extLst>
                <a:ext uri="{FF2B5EF4-FFF2-40B4-BE49-F238E27FC236}">
                  <a16:creationId xmlns:a16="http://schemas.microsoft.com/office/drawing/2014/main" id="{99558625-C529-E8FB-F56E-71C08E257D58}"/>
                </a:ext>
              </a:extLst>
            </p:cNvPr>
            <p:cNvSpPr txBox="1"/>
            <p:nvPr/>
          </p:nvSpPr>
          <p:spPr bwMode="auto">
            <a:xfrm>
              <a:off x="7074933" y="1619807"/>
              <a:ext cx="1071598"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t>車間異常</a:t>
              </a:r>
              <a:endParaRPr kumimoji="1" lang="en-US" altLang="ja-JP" sz="1600" b="1" dirty="0"/>
            </a:p>
            <a:p>
              <a:pPr algn="ctr"/>
              <a:r>
                <a:rPr kumimoji="1" lang="ja-JP" altLang="en-US" sz="1600" b="1" dirty="0"/>
                <a:t>１０件</a:t>
              </a:r>
              <a:endParaRPr kumimoji="1" lang="en-US" altLang="ja-JP" sz="1600" b="1" dirty="0"/>
            </a:p>
          </p:txBody>
        </p:sp>
        <p:sp>
          <p:nvSpPr>
            <p:cNvPr id="59" name="テキスト ボックス 9">
              <a:extLst>
                <a:ext uri="{FF2B5EF4-FFF2-40B4-BE49-F238E27FC236}">
                  <a16:creationId xmlns:a16="http://schemas.microsoft.com/office/drawing/2014/main" id="{29EB3EA0-5871-2AAB-C82C-44FBD54F9233}"/>
                </a:ext>
              </a:extLst>
            </p:cNvPr>
            <p:cNvSpPr txBox="1"/>
            <p:nvPr/>
          </p:nvSpPr>
          <p:spPr bwMode="auto">
            <a:xfrm>
              <a:off x="8356930" y="1610474"/>
              <a:ext cx="1071598"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t>脱線異常</a:t>
              </a:r>
              <a:endParaRPr kumimoji="1" lang="en-US" altLang="ja-JP" sz="1600" b="1" dirty="0"/>
            </a:p>
            <a:p>
              <a:pPr algn="ctr"/>
              <a:r>
                <a:rPr lang="ja-JP" altLang="en-US" sz="1600" b="1" dirty="0"/>
                <a:t>８</a:t>
              </a:r>
              <a:r>
                <a:rPr kumimoji="1" lang="ja-JP" altLang="en-US" sz="1600" b="1" dirty="0"/>
                <a:t>件</a:t>
              </a:r>
              <a:endParaRPr kumimoji="1" lang="en-US" altLang="ja-JP" sz="1600" b="1" dirty="0"/>
            </a:p>
          </p:txBody>
        </p:sp>
        <p:sp>
          <p:nvSpPr>
            <p:cNvPr id="60" name="テキスト ボックス 9">
              <a:extLst>
                <a:ext uri="{FF2B5EF4-FFF2-40B4-BE49-F238E27FC236}">
                  <a16:creationId xmlns:a16="http://schemas.microsoft.com/office/drawing/2014/main" id="{1569C4E9-0F12-1C96-FA7A-E3FFA481434A}"/>
                </a:ext>
              </a:extLst>
            </p:cNvPr>
            <p:cNvSpPr txBox="1"/>
            <p:nvPr/>
          </p:nvSpPr>
          <p:spPr bwMode="auto">
            <a:xfrm>
              <a:off x="9554580" y="1602654"/>
              <a:ext cx="1071598"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1600" b="1" dirty="0"/>
                <a:t>ID</a:t>
              </a:r>
              <a:r>
                <a:rPr kumimoji="1" lang="ja-JP" altLang="en-US" sz="1600" b="1" dirty="0"/>
                <a:t>位置ズレ</a:t>
              </a:r>
              <a:endParaRPr kumimoji="1" lang="en-US" altLang="ja-JP" sz="1600" b="1" dirty="0"/>
            </a:p>
            <a:p>
              <a:pPr algn="ctr"/>
              <a:r>
                <a:rPr kumimoji="1" lang="ja-JP" altLang="en-US" sz="1600" b="1" dirty="0"/>
                <a:t>６件</a:t>
              </a:r>
              <a:endParaRPr kumimoji="1" lang="en-US" altLang="ja-JP" sz="1600" b="1" dirty="0"/>
            </a:p>
          </p:txBody>
        </p:sp>
        <p:sp>
          <p:nvSpPr>
            <p:cNvPr id="61" name="テキスト ボックス 9">
              <a:extLst>
                <a:ext uri="{FF2B5EF4-FFF2-40B4-BE49-F238E27FC236}">
                  <a16:creationId xmlns:a16="http://schemas.microsoft.com/office/drawing/2014/main" id="{B18AC70C-EF83-66CA-4BBD-DBBED064E62C}"/>
                </a:ext>
              </a:extLst>
            </p:cNvPr>
            <p:cNvSpPr txBox="1"/>
            <p:nvPr/>
          </p:nvSpPr>
          <p:spPr bwMode="auto">
            <a:xfrm>
              <a:off x="10738299" y="1617827"/>
              <a:ext cx="1071598"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t>その他</a:t>
              </a:r>
              <a:endParaRPr kumimoji="1" lang="en-US" altLang="ja-JP" sz="1600" b="1" dirty="0"/>
            </a:p>
            <a:p>
              <a:pPr algn="ctr"/>
              <a:r>
                <a:rPr kumimoji="1" lang="ja-JP" altLang="en-US" sz="1600" b="1" dirty="0"/>
                <a:t>９件</a:t>
              </a:r>
              <a:endParaRPr kumimoji="1" lang="en-US" altLang="ja-JP" sz="1600" b="1" dirty="0"/>
            </a:p>
          </p:txBody>
        </p:sp>
        <p:sp>
          <p:nvSpPr>
            <p:cNvPr id="68" name="テキスト ボックス 6">
              <a:extLst>
                <a:ext uri="{FF2B5EF4-FFF2-40B4-BE49-F238E27FC236}">
                  <a16:creationId xmlns:a16="http://schemas.microsoft.com/office/drawing/2014/main" id="{A57203DF-D634-18DD-6339-F7437E6DDE91}"/>
                </a:ext>
              </a:extLst>
            </p:cNvPr>
            <p:cNvSpPr txBox="1"/>
            <p:nvPr/>
          </p:nvSpPr>
          <p:spPr bwMode="auto">
            <a:xfrm>
              <a:off x="2070308" y="1644772"/>
              <a:ext cx="2033550" cy="858793"/>
            </a:xfrm>
            <a:prstGeom prst="rect">
              <a:avLst/>
            </a:prstGeom>
            <a:solidFill>
              <a:srgbClr val="FF0000"/>
            </a:solidFill>
            <a:ln w="76200">
              <a:solidFill>
                <a:schemeClr val="tx1"/>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solidFill>
                    <a:schemeClr val="bg1"/>
                  </a:solidFill>
                </a:rPr>
                <a:t>ID</a:t>
              </a:r>
              <a:r>
                <a:rPr lang="ja-JP" altLang="en-US" sz="2400" b="1" dirty="0">
                  <a:solidFill>
                    <a:schemeClr val="bg1"/>
                  </a:solidFill>
                </a:rPr>
                <a:t>検知不良</a:t>
              </a:r>
              <a:endParaRPr kumimoji="1" lang="en-US" altLang="ja-JP" sz="2400" b="1" dirty="0">
                <a:solidFill>
                  <a:schemeClr val="bg1"/>
                </a:solidFill>
              </a:endParaRPr>
            </a:p>
            <a:p>
              <a:pPr algn="ctr"/>
              <a:r>
                <a:rPr lang="ja-JP" altLang="en-US" sz="2400" b="1" dirty="0">
                  <a:solidFill>
                    <a:schemeClr val="bg1"/>
                  </a:solidFill>
                </a:rPr>
                <a:t>２１</a:t>
              </a:r>
              <a:r>
                <a:rPr kumimoji="1" lang="ja-JP" altLang="en-US" sz="2400" b="1" dirty="0">
                  <a:solidFill>
                    <a:schemeClr val="bg1"/>
                  </a:solidFill>
                </a:rPr>
                <a:t>件</a:t>
              </a:r>
              <a:endParaRPr kumimoji="1" lang="en-US" altLang="ja-JP" sz="2400" b="1" dirty="0">
                <a:solidFill>
                  <a:schemeClr val="bg1"/>
                </a:solidFill>
              </a:endParaRPr>
            </a:p>
          </p:txBody>
        </p:sp>
        <p:sp>
          <p:nvSpPr>
            <p:cNvPr id="70" name="テキスト ボックス 9">
              <a:extLst>
                <a:ext uri="{FF2B5EF4-FFF2-40B4-BE49-F238E27FC236}">
                  <a16:creationId xmlns:a16="http://schemas.microsoft.com/office/drawing/2014/main" id="{C757270F-28D4-1306-2900-6EB7EB6C9FFF}"/>
                </a:ext>
              </a:extLst>
            </p:cNvPr>
            <p:cNvSpPr txBox="1"/>
            <p:nvPr/>
          </p:nvSpPr>
          <p:spPr bwMode="auto">
            <a:xfrm>
              <a:off x="4445093" y="3374921"/>
              <a:ext cx="1738256" cy="862579"/>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800" b="1" dirty="0"/>
                <a:t>GR</a:t>
              </a:r>
              <a:r>
                <a:rPr lang="ja-JP" altLang="en-US" sz="1800" b="1" dirty="0"/>
                <a:t>ヤリス</a:t>
              </a:r>
              <a:endParaRPr kumimoji="1" lang="en-US" altLang="ja-JP" sz="1800" b="1" dirty="0"/>
            </a:p>
            <a:p>
              <a:pPr algn="ctr"/>
              <a:r>
                <a:rPr kumimoji="1" lang="ja-JP" altLang="en-US" sz="1800" b="1" dirty="0"/>
                <a:t>６件</a:t>
              </a:r>
              <a:endParaRPr kumimoji="1" lang="en-US" altLang="ja-JP" sz="1800" b="1" dirty="0"/>
            </a:p>
          </p:txBody>
        </p:sp>
        <p:cxnSp>
          <p:nvCxnSpPr>
            <p:cNvPr id="72" name="直線コネクタ 71">
              <a:extLst>
                <a:ext uri="{FF2B5EF4-FFF2-40B4-BE49-F238E27FC236}">
                  <a16:creationId xmlns:a16="http://schemas.microsoft.com/office/drawing/2014/main" id="{396CCD10-6904-A5DB-9072-401CC7B04CEA}"/>
                </a:ext>
              </a:extLst>
            </p:cNvPr>
            <p:cNvCxnSpPr>
              <a:cxnSpLocks/>
            </p:cNvCxnSpPr>
            <p:nvPr/>
          </p:nvCxnSpPr>
          <p:spPr bwMode="auto">
            <a:xfrm flipV="1">
              <a:off x="3135311" y="2948481"/>
              <a:ext cx="2140081" cy="63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テキスト ボックス 74">
            <a:extLst>
              <a:ext uri="{FF2B5EF4-FFF2-40B4-BE49-F238E27FC236}">
                <a16:creationId xmlns:a16="http://schemas.microsoft.com/office/drawing/2014/main" id="{40B91DFE-5240-4717-83F5-B973D5278631}"/>
              </a:ext>
            </a:extLst>
          </p:cNvPr>
          <p:cNvSpPr txBox="1"/>
          <p:nvPr/>
        </p:nvSpPr>
        <p:spPr>
          <a:xfrm>
            <a:off x="9744061" y="1437536"/>
            <a:ext cx="1946970" cy="276999"/>
          </a:xfrm>
          <a:prstGeom prst="rect">
            <a:avLst/>
          </a:prstGeom>
          <a:noFill/>
        </p:spPr>
        <p:txBody>
          <a:bodyPr wrap="square" rtlCol="0">
            <a:spAutoFit/>
          </a:bodyPr>
          <a:lstStyle/>
          <a:p>
            <a:r>
              <a:rPr kumimoji="1" lang="en-US" altLang="ja-JP" sz="1200" dirty="0"/>
              <a:t>10</a:t>
            </a:r>
            <a:r>
              <a:rPr kumimoji="1" lang="ja-JP" altLang="en-US" sz="1200" dirty="0"/>
              <a:t>月～</a:t>
            </a:r>
            <a:r>
              <a:rPr kumimoji="1" lang="en-US" altLang="ja-JP" sz="1200" dirty="0"/>
              <a:t>12</a:t>
            </a:r>
            <a:r>
              <a:rPr kumimoji="1" lang="ja-JP" altLang="en-US" sz="1200" dirty="0"/>
              <a:t>月件数</a:t>
            </a:r>
          </a:p>
        </p:txBody>
      </p:sp>
      <p:pic>
        <p:nvPicPr>
          <p:cNvPr id="5" name="図 4">
            <a:extLst>
              <a:ext uri="{FF2B5EF4-FFF2-40B4-BE49-F238E27FC236}">
                <a16:creationId xmlns:a16="http://schemas.microsoft.com/office/drawing/2014/main" id="{D04E87D8-CCFC-F5CC-62B7-4C7166BA80D9}"/>
              </a:ext>
            </a:extLst>
          </p:cNvPr>
          <p:cNvPicPr>
            <a:picLocks noChangeAspect="1"/>
          </p:cNvPicPr>
          <p:nvPr/>
        </p:nvPicPr>
        <p:blipFill>
          <a:blip r:embed="rId3"/>
          <a:stretch>
            <a:fillRect/>
          </a:stretch>
        </p:blipFill>
        <p:spPr>
          <a:xfrm>
            <a:off x="4226033" y="4694820"/>
            <a:ext cx="1477545" cy="792644"/>
          </a:xfrm>
          <a:prstGeom prst="rect">
            <a:avLst/>
          </a:prstGeom>
        </p:spPr>
      </p:pic>
      <p:pic>
        <p:nvPicPr>
          <p:cNvPr id="6" name="図 5">
            <a:extLst>
              <a:ext uri="{FF2B5EF4-FFF2-40B4-BE49-F238E27FC236}">
                <a16:creationId xmlns:a16="http://schemas.microsoft.com/office/drawing/2014/main" id="{7EACED4E-F07A-D69B-4001-1135D707A1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86" b="98165" l="1702" r="96728">
                        <a14:foregroundMark x1="20419" y1="49235" x2="20419" y2="49235"/>
                        <a14:foregroundMark x1="13613" y1="61162" x2="13613" y2="61162"/>
                        <a14:foregroundMark x1="11387" y1="65749" x2="11387" y2="65749"/>
                        <a14:foregroundMark x1="5497" y1="76758" x2="5497" y2="76758"/>
                        <a14:foregroundMark x1="5236" y1="83180" x2="5236" y2="83180"/>
                        <a14:foregroundMark x1="1702" y1="84404" x2="1702" y2="84404"/>
                        <a14:foregroundMark x1="3534" y1="59021" x2="3534" y2="59021"/>
                        <a14:foregroundMark x1="2880" y1="58104" x2="2880" y2="58104"/>
                        <a14:foregroundMark x1="2356" y1="62691" x2="2356" y2="62691"/>
                        <a14:foregroundMark x1="54712" y1="69725" x2="54712" y2="69725"/>
                        <a14:foregroundMark x1="56675" y1="80428" x2="56675" y2="80428"/>
                        <a14:foregroundMark x1="54319" y1="92661" x2="54319" y2="92661"/>
                        <a14:foregroundMark x1="51702" y1="95719" x2="51702" y2="95719"/>
                        <a14:foregroundMark x1="35995" y1="44037" x2="35995" y2="44037"/>
                        <a14:foregroundMark x1="34424" y1="45872" x2="34555" y2="47706"/>
                        <a14:foregroundMark x1="5890" y1="48624" x2="5890" y2="48624"/>
                        <a14:foregroundMark x1="5890" y1="47401" x2="5890" y2="47401"/>
                        <a14:foregroundMark x1="9686" y1="66055" x2="9686" y2="66055"/>
                        <a14:foregroundMark x1="22775" y1="62080" x2="22775" y2="62080"/>
                        <a14:foregroundMark x1="20681" y1="68807" x2="20681" y2="68807"/>
                        <a14:foregroundMark x1="27356" y1="78593" x2="27356" y2="78593"/>
                        <a14:foregroundMark x1="32330" y1="87156" x2="32330" y2="87156"/>
                        <a14:foregroundMark x1="38482" y1="86850" x2="38482" y2="86850"/>
                        <a14:foregroundMark x1="42670" y1="86544" x2="42670" y2="86544"/>
                        <a14:foregroundMark x1="80890" y1="78593" x2="80890" y2="78593"/>
                        <a14:foregroundMark x1="90052" y1="64526" x2="90052" y2="64526"/>
                        <a14:foregroundMark x1="91492" y1="74618" x2="91492" y2="74618"/>
                        <a14:foregroundMark x1="90314" y1="86239" x2="90314" y2="86239"/>
                        <a14:foregroundMark x1="94764" y1="88685" x2="94764" y2="88685"/>
                        <a14:foregroundMark x1="95288" y1="81040" x2="95288" y2="81040"/>
                        <a14:foregroundMark x1="96728" y1="65749" x2="96728" y2="65749"/>
                        <a14:foregroundMark x1="93848" y1="44343" x2="93848" y2="44343"/>
                        <a14:foregroundMark x1="26440" y1="32722" x2="26440" y2="32722"/>
                        <a14:foregroundMark x1="30236" y1="28440" x2="30236" y2="28440"/>
                        <a14:foregroundMark x1="34031" y1="25382" x2="34031" y2="25382"/>
                        <a14:foregroundMark x1="36257" y1="22324" x2="36257" y2="22324"/>
                        <a14:foregroundMark x1="40052" y1="18960" x2="40052" y2="18960"/>
                        <a14:foregroundMark x1="42408" y1="17125" x2="42408" y2="17125"/>
                        <a14:foregroundMark x1="44764" y1="15902" x2="44764" y2="15902"/>
                        <a14:foregroundMark x1="46859" y1="14067" x2="47382" y2="14067"/>
                        <a14:foregroundMark x1="49476" y1="12844" x2="49476" y2="12844"/>
                        <a14:foregroundMark x1="52880" y1="11315" x2="52880" y2="11315"/>
                        <a14:foregroundMark x1="54188" y1="11009" x2="56414" y2="11009"/>
                        <a14:foregroundMark x1="56414" y1="11009" x2="57068" y2="11315"/>
                        <a14:foregroundMark x1="51702" y1="11621" x2="51702" y2="11621"/>
                        <a14:foregroundMark x1="51047" y1="11315" x2="51047" y2="11315"/>
                        <a14:foregroundMark x1="48691" y1="12844" x2="48168" y2="13456"/>
                        <a14:foregroundMark x1="28141" y1="31193" x2="28141" y2="31193"/>
                        <a14:foregroundMark x1="24607" y1="31804" x2="24607" y2="31804"/>
                        <a14:foregroundMark x1="27487" y1="28135" x2="27487" y2="28135"/>
                        <a14:foregroundMark x1="29843" y1="26300" x2="29843" y2="26300"/>
                        <a14:foregroundMark x1="39136" y1="17125" x2="39136" y2="17125"/>
                        <a14:foregroundMark x1="46859" y1="12538" x2="46859" y2="12538"/>
                        <a14:foregroundMark x1="48822" y1="11009" x2="49607" y2="11009"/>
                        <a14:foregroundMark x1="50000" y1="11009" x2="50000" y2="11009"/>
                        <a14:foregroundMark x1="55890" y1="98165" x2="55890" y2="98165"/>
                        <a14:foregroundMark x1="57853" y1="95719" x2="57984" y2="95413"/>
                        <a14:foregroundMark x1="61649" y1="88073" x2="61649" y2="88073"/>
                        <a14:foregroundMark x1="62173" y1="88685" x2="62173" y2="88685"/>
                        <a14:foregroundMark x1="61780" y1="89908" x2="61780" y2="89908"/>
                        <a14:foregroundMark x1="36649" y1="18654" x2="36649" y2="18654"/>
                        <a14:foregroundMark x1="33508" y1="22018" x2="33508" y2="22018"/>
                        <a14:foregroundMark x1="48168" y1="11315" x2="48168" y2="11315"/>
                        <a14:foregroundMark x1="46073" y1="12232" x2="46073" y2="12232"/>
                        <a14:foregroundMark x1="44372" y1="13150" x2="44372" y2="13150"/>
                        <a14:foregroundMark x1="42932" y1="13761" x2="42932" y2="13761"/>
                        <a14:foregroundMark x1="10209" y1="40061" x2="10209" y2="40061"/>
                        <a14:foregroundMark x1="10602" y1="38532" x2="10602" y2="38532"/>
                        <a14:foregroundMark x1="23168" y1="32416" x2="23168" y2="32416"/>
                        <a14:foregroundMark x1="25393" y1="32110" x2="25393" y2="32110"/>
                        <a14:foregroundMark x1="23168" y1="31804" x2="23168" y2="31804"/>
                        <a14:foregroundMark x1="2225" y1="74312" x2="2225" y2="74312"/>
                        <a14:backgroundMark x1="11126" y1="9174" x2="11126" y2="9174"/>
                        <a14:backgroundMark x1="24215" y1="9174" x2="24215" y2="9174"/>
                        <a14:backgroundMark x1="24084" y1="16208" x2="24084" y2="16208"/>
                        <a14:backgroundMark x1="37958" y1="6728" x2="37958" y2="6728"/>
                        <a14:backgroundMark x1="48168" y1="3364" x2="48168" y2="3364"/>
                        <a14:backgroundMark x1="77356" y1="3058" x2="77356" y2="3058"/>
                        <a14:backgroundMark x1="85733" y1="10092" x2="85733" y2="10092"/>
                        <a14:backgroundMark x1="93455" y1="9480" x2="93455" y2="9480"/>
                        <a14:backgroundMark x1="94764" y1="22936" x2="94764" y2="22936"/>
                        <a14:backgroundMark x1="95026" y1="29664" x2="95026" y2="29664"/>
                        <a14:backgroundMark x1="98037" y1="34251" x2="98037" y2="34251"/>
                        <a14:backgroundMark x1="82461" y1="89908" x2="82461" y2="89908"/>
                        <a14:backgroundMark x1="76963" y1="88991" x2="76963" y2="88991"/>
                        <a14:backgroundMark x1="72251" y1="90214" x2="72251" y2="90214"/>
                        <a14:backgroundMark x1="69503" y1="92966" x2="69503" y2="92966"/>
                        <a14:backgroundMark x1="41623" y1="92049" x2="41623" y2="92049"/>
                        <a14:backgroundMark x1="39398" y1="91743" x2="39398" y2="91743"/>
                        <a14:backgroundMark x1="35995" y1="92661" x2="34948" y2="92966"/>
                        <a14:backgroundMark x1="28141" y1="93272" x2="28141" y2="93272"/>
                        <a14:backgroundMark x1="26963" y1="93272" x2="26963" y2="93272"/>
                        <a14:backgroundMark x1="6414" y1="95107" x2="6414" y2="95107"/>
                        <a14:backgroundMark x1="3665" y1="94495" x2="3665" y2="94495"/>
                        <a14:backgroundMark x1="2880" y1="92661" x2="2880" y2="92661"/>
                        <a14:backgroundMark x1="1702" y1="48012" x2="1702" y2="48012"/>
                        <a14:backgroundMark x1="4450" y1="37615" x2="4450" y2="37615"/>
                        <a14:backgroundMark x1="7592" y1="33945" x2="7592" y2="33945"/>
                        <a14:backgroundMark x1="9817" y1="29664" x2="9817" y2="29664"/>
                        <a14:backgroundMark x1="96073" y1="26606" x2="96335" y2="25382"/>
                        <a14:backgroundMark x1="98168" y1="11621" x2="98168" y2="11621"/>
                        <a14:backgroundMark x1="96204" y1="10398" x2="96204" y2="10398"/>
                        <a14:backgroundMark x1="91885" y1="15596" x2="91885" y2="15596"/>
                        <a14:backgroundMark x1="91361" y1="9786" x2="91361" y2="9786"/>
                        <a14:backgroundMark x1="98822" y1="89908" x2="98822" y2="89908"/>
                        <a14:backgroundMark x1="99607" y1="66361" x2="99607" y2="66361"/>
                        <a14:backgroundMark x1="8639" y1="98165" x2="8639" y2="98165"/>
                        <a14:backgroundMark x1="12173" y1="99083" x2="12173" y2="99083"/>
                        <a14:backgroundMark x1="15314" y1="99083" x2="15314" y2="99083"/>
                        <a14:backgroundMark x1="17670" y1="98777" x2="18586" y2="98471"/>
                        <a14:backgroundMark x1="21204" y1="97859" x2="21859" y2="97859"/>
                        <a14:backgroundMark x1="23429" y1="97554" x2="23429" y2="97554"/>
                        <a14:backgroundMark x1="29581" y1="97859" x2="29581" y2="97859"/>
                        <a14:backgroundMark x1="32723" y1="97859" x2="32723" y2="97859"/>
                        <a14:backgroundMark x1="34817" y1="97859" x2="34817" y2="97859"/>
                        <a14:backgroundMark x1="39791" y1="97554" x2="39791" y2="97554"/>
                        <a14:backgroundMark x1="41230" y1="97859" x2="41230" y2="97859"/>
                        <a14:backgroundMark x1="42408" y1="99694" x2="42408" y2="99694"/>
                        <a14:backgroundMark x1="62696" y1="96942" x2="62696" y2="96942"/>
                        <a14:backgroundMark x1="66361" y1="94801" x2="66361" y2="94801"/>
                        <a14:backgroundMark x1="69895" y1="94801" x2="69895" y2="94801"/>
                        <a14:backgroundMark x1="79450" y1="97248" x2="79450" y2="97248"/>
                        <a14:backgroundMark x1="89136" y1="98471" x2="89136" y2="98471"/>
                        <a14:backgroundMark x1="92539" y1="98165" x2="92539" y2="98165"/>
                        <a14:backgroundMark x1="61257" y1="98471" x2="61257" y2="98471"/>
                        <a14:backgroundMark x1="60209" y1="96942" x2="60209" y2="96942"/>
                        <a14:backgroundMark x1="60733" y1="92355" x2="60733" y2="92355"/>
                        <a14:backgroundMark x1="62173" y1="89602" x2="62173" y2="89602"/>
                        <a14:backgroundMark x1="59162" y1="97859" x2="59162" y2="97859"/>
                        <a14:backgroundMark x1="44503" y1="98165" x2="44503" y2="98165"/>
                        <a14:backgroundMark x1="13220" y1="98471" x2="13220" y2="98471"/>
                        <a14:backgroundMark x1="45942" y1="99694" x2="45942" y2="99694"/>
                        <a14:backgroundMark x1="54188" y1="99694" x2="54188" y2="99694"/>
                      </a14:backgroundRemoval>
                    </a14:imgEffect>
                  </a14:imgLayer>
                </a14:imgProps>
              </a:ext>
            </a:extLst>
          </a:blip>
          <a:stretch>
            <a:fillRect/>
          </a:stretch>
        </p:blipFill>
        <p:spPr>
          <a:xfrm>
            <a:off x="1935404" y="4744111"/>
            <a:ext cx="1542110" cy="780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941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45">
            <a:extLst>
              <a:ext uri="{FF2B5EF4-FFF2-40B4-BE49-F238E27FC236}">
                <a16:creationId xmlns:a16="http://schemas.microsoft.com/office/drawing/2014/main" id="{21473C2B-B90A-852F-81A0-332A4AE2D3D7}"/>
              </a:ext>
            </a:extLst>
          </p:cNvPr>
          <p:cNvSpPr>
            <a:spLocks noChangeArrowheads="1"/>
          </p:cNvSpPr>
          <p:nvPr/>
        </p:nvSpPr>
        <p:spPr bwMode="auto">
          <a:xfrm>
            <a:off x="67757" y="124618"/>
            <a:ext cx="4695516"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14</a:t>
            </a:r>
            <a:r>
              <a:rPr lang="ja-JP" altLang="en-US" sz="2400" b="1" dirty="0">
                <a:solidFill>
                  <a:schemeClr val="bg1"/>
                </a:solidFill>
                <a:latin typeface="メイリオ" pitchFamily="50" charset="-128"/>
                <a:ea typeface="メイリオ" pitchFamily="50" charset="-128"/>
                <a:cs typeface="メイリオ" pitchFamily="50" charset="-128"/>
              </a:rPr>
              <a:t>、現状把握</a:t>
            </a:r>
            <a:r>
              <a:rPr lang="en-US" altLang="ja-JP" sz="2400" b="1" dirty="0">
                <a:solidFill>
                  <a:schemeClr val="bg1"/>
                </a:solidFill>
                <a:latin typeface="メイリオ" pitchFamily="50" charset="-128"/>
                <a:ea typeface="メイリオ" pitchFamily="50" charset="-128"/>
                <a:cs typeface="メイリオ" pitchFamily="50" charset="-128"/>
              </a:rPr>
              <a:t>｢ID</a:t>
            </a:r>
            <a:r>
              <a:rPr lang="ja-JP" altLang="en-US" sz="2400" b="1" dirty="0">
                <a:solidFill>
                  <a:schemeClr val="bg1"/>
                </a:solidFill>
                <a:latin typeface="メイリオ" pitchFamily="50" charset="-128"/>
                <a:ea typeface="メイリオ" pitchFamily="50" charset="-128"/>
                <a:cs typeface="メイリオ" pitchFamily="50" charset="-128"/>
              </a:rPr>
              <a:t>検知不良説明</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54" name="説明(AGV)">
            <a:extLst>
              <a:ext uri="{FF2B5EF4-FFF2-40B4-BE49-F238E27FC236}">
                <a16:creationId xmlns:a16="http://schemas.microsoft.com/office/drawing/2014/main" id="{906CCA41-0082-941A-A147-1717884B807C}"/>
              </a:ext>
            </a:extLst>
          </p:cNvPr>
          <p:cNvSpPr txBox="1"/>
          <p:nvPr/>
        </p:nvSpPr>
        <p:spPr>
          <a:xfrm>
            <a:off x="176463" y="677208"/>
            <a:ext cx="4478104"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a:t>
            </a:r>
            <a:r>
              <a:rPr lang="en-US" altLang="ja-JP" sz="2400" b="1" dirty="0"/>
              <a:t>ID</a:t>
            </a:r>
            <a:r>
              <a:rPr lang="ja-JP" altLang="en-US" sz="2400" b="1" dirty="0"/>
              <a:t>検知不良とは</a:t>
            </a:r>
            <a:endParaRPr kumimoji="1" lang="ja-JP" altLang="en-US" sz="2400" b="1" dirty="0"/>
          </a:p>
        </p:txBody>
      </p:sp>
      <p:sp>
        <p:nvSpPr>
          <p:cNvPr id="74" name="説明(AGV)">
            <a:extLst>
              <a:ext uri="{FF2B5EF4-FFF2-40B4-BE49-F238E27FC236}">
                <a16:creationId xmlns:a16="http://schemas.microsoft.com/office/drawing/2014/main" id="{77BA8799-E99E-E49B-EFFB-32BA6B7145FA}"/>
              </a:ext>
            </a:extLst>
          </p:cNvPr>
          <p:cNvSpPr txBox="1"/>
          <p:nvPr/>
        </p:nvSpPr>
        <p:spPr>
          <a:xfrm>
            <a:off x="2944845" y="656171"/>
            <a:ext cx="8515474" cy="46166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400" b="1" dirty="0">
                <a:solidFill>
                  <a:schemeClr val="accent2">
                    <a:lumMod val="75000"/>
                  </a:schemeClr>
                </a:solidFill>
              </a:rPr>
              <a:t>カメラがＡＲマーカーを</a:t>
            </a:r>
            <a:r>
              <a:rPr lang="en-US" altLang="ja-JP" sz="2400" b="1" dirty="0">
                <a:solidFill>
                  <a:schemeClr val="accent2">
                    <a:lumMod val="75000"/>
                  </a:schemeClr>
                </a:solidFill>
              </a:rPr>
              <a:t>10</a:t>
            </a:r>
            <a:r>
              <a:rPr lang="ja-JP" altLang="en-US" sz="2400" b="1" dirty="0">
                <a:solidFill>
                  <a:schemeClr val="accent2">
                    <a:lumMod val="75000"/>
                  </a:schemeClr>
                </a:solidFill>
              </a:rPr>
              <a:t>秒間検知できないと発生する異常</a:t>
            </a:r>
            <a:endParaRPr kumimoji="1" lang="ja-JP" altLang="en-US" sz="2400" b="1" dirty="0">
              <a:solidFill>
                <a:schemeClr val="accent2">
                  <a:lumMod val="75000"/>
                </a:schemeClr>
              </a:solidFill>
            </a:endParaRPr>
          </a:p>
        </p:txBody>
      </p:sp>
      <p:sp>
        <p:nvSpPr>
          <p:cNvPr id="114" name="テキスト ボックス 67">
            <a:extLst>
              <a:ext uri="{FF2B5EF4-FFF2-40B4-BE49-F238E27FC236}">
                <a16:creationId xmlns:a16="http://schemas.microsoft.com/office/drawing/2014/main" id="{5B26725D-310B-D6A1-98BF-7108DD645B9A}"/>
              </a:ext>
            </a:extLst>
          </p:cNvPr>
          <p:cNvSpPr txBox="1"/>
          <p:nvPr/>
        </p:nvSpPr>
        <p:spPr>
          <a:xfrm>
            <a:off x="5503746" y="6263315"/>
            <a:ext cx="6550721"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solidFill>
                  <a:schemeClr val="bg1"/>
                </a:solidFill>
              </a:rPr>
              <a:t>マーカーが認識できないとライン停止となる</a:t>
            </a:r>
          </a:p>
        </p:txBody>
      </p:sp>
      <p:grpSp>
        <p:nvGrpSpPr>
          <p:cNvPr id="21" name="グループ化 20">
            <a:extLst>
              <a:ext uri="{FF2B5EF4-FFF2-40B4-BE49-F238E27FC236}">
                <a16:creationId xmlns:a16="http://schemas.microsoft.com/office/drawing/2014/main" id="{81067C31-DBBB-B6F3-AD56-53371FF38EEA}"/>
              </a:ext>
            </a:extLst>
          </p:cNvPr>
          <p:cNvGrpSpPr/>
          <p:nvPr/>
        </p:nvGrpSpPr>
        <p:grpSpPr>
          <a:xfrm>
            <a:off x="176462" y="1358002"/>
            <a:ext cx="5219368" cy="4793534"/>
            <a:chOff x="176462" y="1358002"/>
            <a:chExt cx="5858852" cy="4793534"/>
          </a:xfrm>
        </p:grpSpPr>
        <p:grpSp>
          <p:nvGrpSpPr>
            <p:cNvPr id="116" name="グループ化 115">
              <a:extLst>
                <a:ext uri="{FF2B5EF4-FFF2-40B4-BE49-F238E27FC236}">
                  <a16:creationId xmlns:a16="http://schemas.microsoft.com/office/drawing/2014/main" id="{7E5B1312-13E6-0910-5B0A-2F32A0526619}"/>
                </a:ext>
              </a:extLst>
            </p:cNvPr>
            <p:cNvGrpSpPr/>
            <p:nvPr/>
          </p:nvGrpSpPr>
          <p:grpSpPr>
            <a:xfrm>
              <a:off x="176462" y="1358002"/>
              <a:ext cx="5858852" cy="4793534"/>
              <a:chOff x="176462" y="1360064"/>
              <a:chExt cx="5858852" cy="4481691"/>
            </a:xfrm>
          </p:grpSpPr>
          <p:pic>
            <p:nvPicPr>
              <p:cNvPr id="1028" name="Picture 4" descr="三歳児検診時の視力検査機器導入後の結果変化 - NOメガネ！NOLIFE！">
                <a:extLst>
                  <a:ext uri="{FF2B5EF4-FFF2-40B4-BE49-F238E27FC236}">
                    <a16:creationId xmlns:a16="http://schemas.microsoft.com/office/drawing/2014/main" id="{8360A65B-843D-1310-71AF-C2465F7946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273" y="2193538"/>
                <a:ext cx="3833041" cy="3155906"/>
              </a:xfrm>
              <a:prstGeom prst="rect">
                <a:avLst/>
              </a:prstGeom>
              <a:noFill/>
              <a:extLst>
                <a:ext uri="{909E8E84-426E-40DD-AFC4-6F175D3DCCD1}">
                  <a14:hiddenFill xmlns:a14="http://schemas.microsoft.com/office/drawing/2010/main">
                    <a:solidFill>
                      <a:srgbClr val="FFFFFF"/>
                    </a:solidFill>
                  </a14:hiddenFill>
                </a:ext>
              </a:extLst>
            </p:spPr>
          </p:pic>
          <p:sp>
            <p:nvSpPr>
              <p:cNvPr id="79" name="テキスト ボックス 50">
                <a:extLst>
                  <a:ext uri="{FF2B5EF4-FFF2-40B4-BE49-F238E27FC236}">
                    <a16:creationId xmlns:a16="http://schemas.microsoft.com/office/drawing/2014/main" id="{6157F05B-97C8-5E6C-CF76-54B4774B3377}"/>
                  </a:ext>
                </a:extLst>
              </p:cNvPr>
              <p:cNvSpPr txBox="1"/>
              <p:nvPr/>
            </p:nvSpPr>
            <p:spPr>
              <a:xfrm>
                <a:off x="3351275" y="2121115"/>
                <a:ext cx="1107996" cy="37060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視力検査</a:t>
                </a:r>
                <a:endParaRPr kumimoji="1" lang="ja-JP" altLang="en-US" sz="1800" b="1" dirty="0"/>
              </a:p>
            </p:txBody>
          </p:sp>
          <p:sp>
            <p:nvSpPr>
              <p:cNvPr id="103" name="吹き出し: 円形 102">
                <a:extLst>
                  <a:ext uri="{FF2B5EF4-FFF2-40B4-BE49-F238E27FC236}">
                    <a16:creationId xmlns:a16="http://schemas.microsoft.com/office/drawing/2014/main" id="{C7CD22A6-258A-54C3-CD39-037E4D7F8EA0}"/>
                  </a:ext>
                </a:extLst>
              </p:cNvPr>
              <p:cNvSpPr/>
              <p:nvPr/>
            </p:nvSpPr>
            <p:spPr>
              <a:xfrm>
                <a:off x="321217" y="2586697"/>
                <a:ext cx="2243139" cy="2146100"/>
              </a:xfrm>
              <a:prstGeom prst="wedgeEllipseCallout">
                <a:avLst>
                  <a:gd name="adj1" fmla="val 62374"/>
                  <a:gd name="adj2" fmla="val 15016"/>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四角形: 角を丸くする 105">
                <a:extLst>
                  <a:ext uri="{FF2B5EF4-FFF2-40B4-BE49-F238E27FC236}">
                    <a16:creationId xmlns:a16="http://schemas.microsoft.com/office/drawing/2014/main" id="{18B09D4E-2796-DCB8-0141-71AC7A17CAD7}"/>
                  </a:ext>
                </a:extLst>
              </p:cNvPr>
              <p:cNvSpPr/>
              <p:nvPr/>
            </p:nvSpPr>
            <p:spPr>
              <a:xfrm>
                <a:off x="176462" y="1615065"/>
                <a:ext cx="5824053" cy="4226690"/>
              </a:xfrm>
              <a:prstGeom prst="roundRect">
                <a:avLst>
                  <a:gd name="adj" fmla="val 6952"/>
                </a:avLst>
              </a:prstGeom>
              <a:no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角丸四角形吹き出し 35">
                <a:extLst>
                  <a:ext uri="{FF2B5EF4-FFF2-40B4-BE49-F238E27FC236}">
                    <a16:creationId xmlns:a16="http://schemas.microsoft.com/office/drawing/2014/main" id="{9C6768B9-6F4B-6DED-ECD7-D47FEA8EB310}"/>
                  </a:ext>
                </a:extLst>
              </p:cNvPr>
              <p:cNvSpPr/>
              <p:nvPr/>
            </p:nvSpPr>
            <p:spPr>
              <a:xfrm>
                <a:off x="432359" y="1360064"/>
                <a:ext cx="1785262" cy="464083"/>
              </a:xfrm>
              <a:prstGeom prst="wedgeRoundRectCallout">
                <a:avLst>
                  <a:gd name="adj1" fmla="val -20538"/>
                  <a:gd name="adj2" fmla="val 26280"/>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400" b="1" dirty="0"/>
                  <a:t>イメージ</a:t>
                </a:r>
                <a:endParaRPr kumimoji="1" lang="en-US" altLang="ja-JP" sz="2400" b="1" dirty="0"/>
              </a:p>
            </p:txBody>
          </p:sp>
          <p:pic>
            <p:nvPicPr>
              <p:cNvPr id="1026" name="Picture 2" descr="視力検査イラスト - No: 985080｜無料イラスト・フリー素材なら「イラストAC」">
                <a:extLst>
                  <a:ext uri="{FF2B5EF4-FFF2-40B4-BE49-F238E27FC236}">
                    <a16:creationId xmlns:a16="http://schemas.microsoft.com/office/drawing/2014/main" id="{EA1BA301-FA55-C4DD-FA6E-2876F6ED1D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814" t="7829" r="40800" b="68994"/>
              <a:stretch/>
            </p:blipFill>
            <p:spPr bwMode="auto">
              <a:xfrm rot="5400000">
                <a:off x="1080398" y="2827246"/>
                <a:ext cx="740283" cy="738203"/>
              </a:xfrm>
              <a:prstGeom prst="rect">
                <a:avLst/>
              </a:prstGeom>
              <a:noFill/>
              <a:effectLst>
                <a:outerShdw dir="5400000" sx="93000" sy="93000" algn="ctr" rotWithShape="0">
                  <a:srgbClr val="000000"/>
                </a:outerShdw>
                <a:softEdge rad="317500"/>
              </a:effectLst>
              <a:extLst>
                <a:ext uri="{909E8E84-426E-40DD-AFC4-6F175D3DCCD1}">
                  <a14:hiddenFill xmlns:a14="http://schemas.microsoft.com/office/drawing/2010/main">
                    <a:solidFill>
                      <a:srgbClr val="FFFFFF"/>
                    </a:solidFill>
                  </a14:hiddenFill>
                </a:ext>
              </a:extLst>
            </p:spPr>
          </p:pic>
          <p:sp>
            <p:nvSpPr>
              <p:cNvPr id="101" name="テキスト ボックス 152">
                <a:extLst>
                  <a:ext uri="{FF2B5EF4-FFF2-40B4-BE49-F238E27FC236}">
                    <a16:creationId xmlns:a16="http://schemas.microsoft.com/office/drawing/2014/main" id="{4472ED57-4511-9DB0-D04A-80561F5318AD}"/>
                  </a:ext>
                </a:extLst>
              </p:cNvPr>
              <p:cNvSpPr txBox="1"/>
              <p:nvPr/>
            </p:nvSpPr>
            <p:spPr>
              <a:xfrm>
                <a:off x="432359" y="3596778"/>
                <a:ext cx="2195725" cy="7817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何処で切れて</a:t>
                </a:r>
                <a:endParaRPr lang="en-US" altLang="ja-JP" sz="1800" b="1" dirty="0"/>
              </a:p>
              <a:p>
                <a:r>
                  <a:rPr lang="ja-JP" altLang="en-US" sz="1800" b="1" dirty="0"/>
                  <a:t>いるか見えない</a:t>
                </a:r>
                <a:endParaRPr kumimoji="1" lang="ja-JP" altLang="en-US" sz="1800" b="1" dirty="0"/>
              </a:p>
            </p:txBody>
          </p:sp>
          <p:pic>
            <p:nvPicPr>
              <p:cNvPr id="2" name="Picture 2" descr="視力検査イラスト - No: 985080｜無料イラスト・フリー素材なら「イラストAC」">
                <a:extLst>
                  <a:ext uri="{FF2B5EF4-FFF2-40B4-BE49-F238E27FC236}">
                    <a16:creationId xmlns:a16="http://schemas.microsoft.com/office/drawing/2014/main" id="{BC7EF456-42F0-FFC8-2B05-42D1CD7182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814" t="7829" r="40800" b="68994"/>
              <a:stretch/>
            </p:blipFill>
            <p:spPr bwMode="auto">
              <a:xfrm rot="5400000">
                <a:off x="4933794" y="2210966"/>
                <a:ext cx="724104" cy="722069"/>
              </a:xfrm>
              <a:prstGeom prst="rect">
                <a:avLst/>
              </a:prstGeom>
              <a:solidFill>
                <a:schemeClr val="tx1"/>
              </a:solidFill>
              <a:effectLst/>
            </p:spPr>
          </p:pic>
        </p:grpSp>
        <p:cxnSp>
          <p:nvCxnSpPr>
            <p:cNvPr id="5" name="直線矢印コネクタ 4">
              <a:extLst>
                <a:ext uri="{FF2B5EF4-FFF2-40B4-BE49-F238E27FC236}">
                  <a16:creationId xmlns:a16="http://schemas.microsoft.com/office/drawing/2014/main" id="{ED822912-E8B9-CC2A-5069-5A112991A06D}"/>
                </a:ext>
              </a:extLst>
            </p:cNvPr>
            <p:cNvCxnSpPr>
              <a:cxnSpLocks/>
            </p:cNvCxnSpPr>
            <p:nvPr/>
          </p:nvCxnSpPr>
          <p:spPr>
            <a:xfrm flipH="1">
              <a:off x="4095514" y="2833062"/>
              <a:ext cx="837934" cy="446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C8D576AD-C156-9A74-D8DB-E46AF172F1F4}"/>
              </a:ext>
            </a:extLst>
          </p:cNvPr>
          <p:cNvGrpSpPr/>
          <p:nvPr/>
        </p:nvGrpSpPr>
        <p:grpSpPr>
          <a:xfrm>
            <a:off x="5503746" y="1144290"/>
            <a:ext cx="6522129" cy="5023077"/>
            <a:chOff x="6145270" y="1144290"/>
            <a:chExt cx="5880605" cy="5023077"/>
          </a:xfrm>
        </p:grpSpPr>
        <p:grpSp>
          <p:nvGrpSpPr>
            <p:cNvPr id="22" name="グループ化 21">
              <a:extLst>
                <a:ext uri="{FF2B5EF4-FFF2-40B4-BE49-F238E27FC236}">
                  <a16:creationId xmlns:a16="http://schemas.microsoft.com/office/drawing/2014/main" id="{478D2DC7-0A65-DB3D-DC02-F2BA644191A0}"/>
                </a:ext>
              </a:extLst>
            </p:cNvPr>
            <p:cNvGrpSpPr/>
            <p:nvPr/>
          </p:nvGrpSpPr>
          <p:grpSpPr>
            <a:xfrm>
              <a:off x="6145270" y="1339170"/>
              <a:ext cx="5880605" cy="4828197"/>
              <a:chOff x="6145270" y="1339170"/>
              <a:chExt cx="5880605" cy="4828197"/>
            </a:xfrm>
          </p:grpSpPr>
          <p:grpSp>
            <p:nvGrpSpPr>
              <p:cNvPr id="118" name="グループ化 117">
                <a:extLst>
                  <a:ext uri="{FF2B5EF4-FFF2-40B4-BE49-F238E27FC236}">
                    <a16:creationId xmlns:a16="http://schemas.microsoft.com/office/drawing/2014/main" id="{81DDA2F2-144B-575B-AFAA-99061900E58E}"/>
                  </a:ext>
                </a:extLst>
              </p:cNvPr>
              <p:cNvGrpSpPr/>
              <p:nvPr/>
            </p:nvGrpSpPr>
            <p:grpSpPr>
              <a:xfrm>
                <a:off x="6145270" y="1339170"/>
                <a:ext cx="5880605" cy="4828197"/>
                <a:chOff x="6145270" y="1339170"/>
                <a:chExt cx="5880605" cy="4828197"/>
              </a:xfrm>
            </p:grpSpPr>
            <p:pic>
              <p:nvPicPr>
                <p:cNvPr id="3" name="PC画面(仮想車両ver.)">
                  <a:extLst>
                    <a:ext uri="{FF2B5EF4-FFF2-40B4-BE49-F238E27FC236}">
                      <a16:creationId xmlns:a16="http://schemas.microsoft.com/office/drawing/2014/main" id="{688EFBAE-9A46-3940-51B7-ED7395049117}"/>
                    </a:ext>
                  </a:extLst>
                </p:cNvPr>
                <p:cNvPicPr>
                  <a:picLocks noChangeAspect="1"/>
                </p:cNvPicPr>
                <p:nvPr/>
              </p:nvPicPr>
              <p:blipFill rotWithShape="1">
                <a:blip r:embed="rId5">
                  <a:extLst>
                    <a:ext uri="{28A0092B-C50C-407E-A947-70E740481C1C}">
                      <a14:useLocalDpi xmlns:a14="http://schemas.microsoft.com/office/drawing/2010/main" val="0"/>
                    </a:ext>
                  </a:extLst>
                </a:blip>
                <a:srcRect l="32944" t="3107" r="17201" b="69902"/>
                <a:stretch/>
              </p:blipFill>
              <p:spPr>
                <a:xfrm>
                  <a:off x="6795581" y="4434437"/>
                  <a:ext cx="4281650" cy="1325928"/>
                </a:xfrm>
                <a:prstGeom prst="rect">
                  <a:avLst/>
                </a:prstGeom>
              </p:spPr>
            </p:pic>
            <p:sp>
              <p:nvSpPr>
                <p:cNvPr id="73" name="テキスト ボックス 72">
                  <a:extLst>
                    <a:ext uri="{FF2B5EF4-FFF2-40B4-BE49-F238E27FC236}">
                      <a16:creationId xmlns:a16="http://schemas.microsoft.com/office/drawing/2014/main" id="{443B99BB-A27D-F236-A51A-2EC653244894}"/>
                    </a:ext>
                  </a:extLst>
                </p:cNvPr>
                <p:cNvSpPr txBox="1"/>
                <p:nvPr/>
              </p:nvSpPr>
              <p:spPr>
                <a:xfrm>
                  <a:off x="7027119" y="5767257"/>
                  <a:ext cx="4524807" cy="400110"/>
                </a:xfrm>
                <a:prstGeom prst="rect">
                  <a:avLst/>
                </a:prstGeom>
                <a:noFill/>
                <a:ln>
                  <a:noFill/>
                </a:ln>
              </p:spPr>
              <p:txBody>
                <a:bodyPr wrap="square" rtlCol="0">
                  <a:spAutoFit/>
                </a:bodyPr>
                <a:lstStyle/>
                <a:p>
                  <a:r>
                    <a:rPr kumimoji="1" lang="ja-JP" altLang="en-US" sz="2000" u="sng" dirty="0">
                      <a:latin typeface="HG創英角ﾎﾟｯﾌﾟ体" panose="040B0A09000000000000" pitchFamily="49" charset="-128"/>
                      <a:ea typeface="HG創英角ﾎﾟｯﾌﾟ体" panose="040B0A09000000000000" pitchFamily="49" charset="-128"/>
                    </a:rPr>
                    <a:t>車両が動いているか判断が付かない！</a:t>
                  </a:r>
                  <a:endParaRPr lang="en-US" altLang="ja-JP" sz="2000" u="sng" dirty="0">
                    <a:latin typeface="HG創英角ﾎﾟｯﾌﾟ体" panose="040B0A09000000000000" pitchFamily="49" charset="-128"/>
                    <a:ea typeface="HG創英角ﾎﾟｯﾌﾟ体" panose="040B0A09000000000000" pitchFamily="49" charset="-128"/>
                  </a:endParaRPr>
                </a:p>
              </p:txBody>
            </p:sp>
            <p:sp>
              <p:nvSpPr>
                <p:cNvPr id="107" name="四角形: 角を丸くする 106">
                  <a:extLst>
                    <a:ext uri="{FF2B5EF4-FFF2-40B4-BE49-F238E27FC236}">
                      <a16:creationId xmlns:a16="http://schemas.microsoft.com/office/drawing/2014/main" id="{F8AA9C2C-EA76-9F30-4526-3A812116ADED}"/>
                    </a:ext>
                  </a:extLst>
                </p:cNvPr>
                <p:cNvSpPr/>
                <p:nvPr/>
              </p:nvSpPr>
              <p:spPr>
                <a:xfrm>
                  <a:off x="6145270" y="1584035"/>
                  <a:ext cx="5824051" cy="4583331"/>
                </a:xfrm>
                <a:prstGeom prst="roundRect">
                  <a:avLst>
                    <a:gd name="adj" fmla="val 6952"/>
                  </a:avLst>
                </a:prstGeom>
                <a:no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説明(AGV)">
                  <a:extLst>
                    <a:ext uri="{FF2B5EF4-FFF2-40B4-BE49-F238E27FC236}">
                      <a16:creationId xmlns:a16="http://schemas.microsoft.com/office/drawing/2014/main" id="{975658BC-6CD9-54AB-5516-E2DBE94F4DAA}"/>
                    </a:ext>
                  </a:extLst>
                </p:cNvPr>
                <p:cNvSpPr txBox="1"/>
                <p:nvPr/>
              </p:nvSpPr>
              <p:spPr>
                <a:xfrm>
                  <a:off x="6967305" y="4097874"/>
                  <a:ext cx="1306738" cy="3331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800" b="1" dirty="0"/>
                    <a:t>AR</a:t>
                  </a:r>
                  <a:r>
                    <a:rPr lang="ja-JP" altLang="en-US" sz="1800" b="1" dirty="0"/>
                    <a:t>マーカー</a:t>
                  </a:r>
                  <a:endParaRPr kumimoji="1" lang="ja-JP" altLang="en-US" sz="1800" b="1" dirty="0"/>
                </a:p>
              </p:txBody>
            </p:sp>
            <p:sp>
              <p:nvSpPr>
                <p:cNvPr id="99" name="フリーフォーム: 図形 98">
                  <a:extLst>
                    <a:ext uri="{FF2B5EF4-FFF2-40B4-BE49-F238E27FC236}">
                      <a16:creationId xmlns:a16="http://schemas.microsoft.com/office/drawing/2014/main" id="{281992F2-6DF8-2C65-3F15-3B2C3D8A9D25}"/>
                    </a:ext>
                  </a:extLst>
                </p:cNvPr>
                <p:cNvSpPr/>
                <p:nvPr/>
              </p:nvSpPr>
              <p:spPr>
                <a:xfrm>
                  <a:off x="6815780" y="2025416"/>
                  <a:ext cx="3140877" cy="1615292"/>
                </a:xfrm>
                <a:custGeom>
                  <a:avLst/>
                  <a:gdLst>
                    <a:gd name="connsiteX0" fmla="*/ 10274 w 8352890"/>
                    <a:gd name="connsiteY0" fmla="*/ 452063 h 1890445"/>
                    <a:gd name="connsiteX1" fmla="*/ 0 w 8352890"/>
                    <a:gd name="connsiteY1" fmla="*/ 30823 h 1890445"/>
                    <a:gd name="connsiteX2" fmla="*/ 5774076 w 8352890"/>
                    <a:gd name="connsiteY2" fmla="*/ 0 h 1890445"/>
                    <a:gd name="connsiteX3" fmla="*/ 5794625 w 8352890"/>
                    <a:gd name="connsiteY3" fmla="*/ 1880171 h 1890445"/>
                    <a:gd name="connsiteX4" fmla="*/ 8352890 w 8352890"/>
                    <a:gd name="connsiteY4" fmla="*/ 1890445 h 1890445"/>
                    <a:gd name="connsiteX0" fmla="*/ 10274 w 8352890"/>
                    <a:gd name="connsiteY0" fmla="*/ 452063 h 1890445"/>
                    <a:gd name="connsiteX1" fmla="*/ 0 w 8352890"/>
                    <a:gd name="connsiteY1" fmla="*/ 30823 h 1890445"/>
                    <a:gd name="connsiteX2" fmla="*/ 3436980 w 8352890"/>
                    <a:gd name="connsiteY2" fmla="*/ 0 h 1890445"/>
                    <a:gd name="connsiteX3" fmla="*/ 5794625 w 8352890"/>
                    <a:gd name="connsiteY3" fmla="*/ 1880171 h 1890445"/>
                    <a:gd name="connsiteX4" fmla="*/ 8352890 w 8352890"/>
                    <a:gd name="connsiteY4" fmla="*/ 1890445 h 1890445"/>
                    <a:gd name="connsiteX0" fmla="*/ 10274 w 8352890"/>
                    <a:gd name="connsiteY0" fmla="*/ 452063 h 1890445"/>
                    <a:gd name="connsiteX1" fmla="*/ 0 w 8352890"/>
                    <a:gd name="connsiteY1" fmla="*/ 30823 h 1890445"/>
                    <a:gd name="connsiteX2" fmla="*/ 3436980 w 8352890"/>
                    <a:gd name="connsiteY2" fmla="*/ 0 h 1890445"/>
                    <a:gd name="connsiteX3" fmla="*/ 3771038 w 8352890"/>
                    <a:gd name="connsiteY3" fmla="*/ 1880171 h 1890445"/>
                    <a:gd name="connsiteX4" fmla="*/ 8352890 w 8352890"/>
                    <a:gd name="connsiteY4" fmla="*/ 1890445 h 1890445"/>
                    <a:gd name="connsiteX0" fmla="*/ 10274 w 8352890"/>
                    <a:gd name="connsiteY0" fmla="*/ 421240 h 1859622"/>
                    <a:gd name="connsiteX1" fmla="*/ 0 w 8352890"/>
                    <a:gd name="connsiteY1" fmla="*/ 0 h 1859622"/>
                    <a:gd name="connsiteX2" fmla="*/ 3778992 w 8352890"/>
                    <a:gd name="connsiteY2" fmla="*/ 813 h 1859622"/>
                    <a:gd name="connsiteX3" fmla="*/ 3771038 w 8352890"/>
                    <a:gd name="connsiteY3" fmla="*/ 1849348 h 1859622"/>
                    <a:gd name="connsiteX4" fmla="*/ 8352890 w 8352890"/>
                    <a:gd name="connsiteY4" fmla="*/ 1859622 h 185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0" h="1859622">
                      <a:moveTo>
                        <a:pt x="10274" y="421240"/>
                      </a:moveTo>
                      <a:lnTo>
                        <a:pt x="0" y="0"/>
                      </a:lnTo>
                      <a:lnTo>
                        <a:pt x="3778992" y="813"/>
                      </a:lnTo>
                      <a:cubicBezTo>
                        <a:pt x="3776341" y="616991"/>
                        <a:pt x="3773689" y="1233170"/>
                        <a:pt x="3771038" y="1849348"/>
                      </a:cubicBezTo>
                      <a:lnTo>
                        <a:pt x="8352890" y="1859622"/>
                      </a:lnTo>
                    </a:path>
                  </a:pathLst>
                </a:custGeom>
                <a:solidFill>
                  <a:schemeClr val="bg1"/>
                </a:solidFill>
                <a:ln w="635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カメライラスト に対する画像結果">
                  <a:extLst>
                    <a:ext uri="{FF2B5EF4-FFF2-40B4-BE49-F238E27FC236}">
                      <a16:creationId xmlns:a16="http://schemas.microsoft.com/office/drawing/2014/main" id="{72C94B4D-4355-5561-0C77-0DD9A9BD582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00546" y="2108433"/>
                  <a:ext cx="732400" cy="6349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テキスト ボックス 152">
                  <a:extLst>
                    <a:ext uri="{FF2B5EF4-FFF2-40B4-BE49-F238E27FC236}">
                      <a16:creationId xmlns:a16="http://schemas.microsoft.com/office/drawing/2014/main" id="{54110A4E-5CAE-4FD4-5BD8-BDED72320E90}"/>
                    </a:ext>
                  </a:extLst>
                </p:cNvPr>
                <p:cNvSpPr txBox="1"/>
                <p:nvPr/>
              </p:nvSpPr>
              <p:spPr>
                <a:xfrm>
                  <a:off x="7202582" y="2097632"/>
                  <a:ext cx="957318" cy="3387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カメラ</a:t>
                  </a:r>
                </a:p>
              </p:txBody>
            </p:sp>
            <p:pic>
              <p:nvPicPr>
                <p:cNvPr id="75" name="図 74" descr="【python】OpenCVのarucoでマーカー作成、検出、座標抽出する。">
                  <a:extLst>
                    <a:ext uri="{FF2B5EF4-FFF2-40B4-BE49-F238E27FC236}">
                      <a16:creationId xmlns:a16="http://schemas.microsoft.com/office/drawing/2014/main" id="{00000000-0008-0000-0000-0000100000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539" t="2999" r="17947" b="78392"/>
                <a:stretch/>
              </p:blipFill>
              <p:spPr bwMode="auto">
                <a:xfrm>
                  <a:off x="6910533" y="3227172"/>
                  <a:ext cx="1188829" cy="914506"/>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グループ化 109">
                  <a:extLst>
                    <a:ext uri="{FF2B5EF4-FFF2-40B4-BE49-F238E27FC236}">
                      <a16:creationId xmlns:a16="http://schemas.microsoft.com/office/drawing/2014/main" id="{2E490EB7-7CD2-67F4-B750-C031382ED4B5}"/>
                    </a:ext>
                  </a:extLst>
                </p:cNvPr>
                <p:cNvGrpSpPr/>
                <p:nvPr/>
              </p:nvGrpSpPr>
              <p:grpSpPr>
                <a:xfrm>
                  <a:off x="8779108" y="1822920"/>
                  <a:ext cx="3246767" cy="2299059"/>
                  <a:chOff x="8743732" y="1631690"/>
                  <a:chExt cx="3549541" cy="2548634"/>
                </a:xfrm>
              </p:grpSpPr>
              <p:pic>
                <p:nvPicPr>
                  <p:cNvPr id="97" name="図 96" descr="【200以上】 パソコン の イラスト ~ イラスト画像ギャラリー">
                    <a:extLst>
                      <a:ext uri="{FF2B5EF4-FFF2-40B4-BE49-F238E27FC236}">
                        <a16:creationId xmlns:a16="http://schemas.microsoft.com/office/drawing/2014/main" id="{34B14A2C-C6DA-2CC1-38B8-D6283211C3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3732" y="1631690"/>
                    <a:ext cx="2753050" cy="25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0" name="正方形/長方形 99">
                    <a:extLst>
                      <a:ext uri="{FF2B5EF4-FFF2-40B4-BE49-F238E27FC236}">
                        <a16:creationId xmlns:a16="http://schemas.microsoft.com/office/drawing/2014/main" id="{378B932B-FE5C-3243-EA63-A121F405E9C2}"/>
                      </a:ext>
                    </a:extLst>
                  </p:cNvPr>
                  <p:cNvSpPr/>
                  <p:nvPr/>
                </p:nvSpPr>
                <p:spPr>
                  <a:xfrm>
                    <a:off x="8941060" y="1840139"/>
                    <a:ext cx="2315104" cy="13430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id="{B522DB82-CC8D-E84C-05E8-6758D93D4155}"/>
                      </a:ext>
                    </a:extLst>
                  </p:cNvPr>
                  <p:cNvGrpSpPr/>
                  <p:nvPr/>
                </p:nvGrpSpPr>
                <p:grpSpPr>
                  <a:xfrm>
                    <a:off x="9301747" y="1968895"/>
                    <a:ext cx="1574227" cy="1208295"/>
                    <a:chOff x="3753329" y="4619398"/>
                    <a:chExt cx="1372784" cy="1229055"/>
                  </a:xfrm>
                </p:grpSpPr>
                <p:pic>
                  <p:nvPicPr>
                    <p:cNvPr id="90" name="図 89">
                      <a:extLst>
                        <a:ext uri="{FF2B5EF4-FFF2-40B4-BE49-F238E27FC236}">
                          <a16:creationId xmlns:a16="http://schemas.microsoft.com/office/drawing/2014/main" id="{B97C715F-5A5E-EF10-DD38-DC3124918D88}"/>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artisticBlur radius="35"/>
                              </a14:imgEffect>
                            </a14:imgLayer>
                          </a14:imgProps>
                        </a:ext>
                        <a:ext uri="{28A0092B-C50C-407E-A947-70E740481C1C}">
                          <a14:useLocalDpi xmlns:a14="http://schemas.microsoft.com/office/drawing/2010/main" val="0"/>
                        </a:ext>
                      </a:extLst>
                    </a:blip>
                    <a:srcRect l="109" t="114" r="433" b="343"/>
                    <a:stretch/>
                  </p:blipFill>
                  <p:spPr bwMode="auto">
                    <a:xfrm flipH="1">
                      <a:off x="3907120" y="4688933"/>
                      <a:ext cx="1072551" cy="1089987"/>
                    </a:xfrm>
                    <a:prstGeom prst="rect">
                      <a:avLst/>
                    </a:prstGeom>
                    <a:noFill/>
                    <a:extLst>
                      <a:ext uri="{909E8E84-426E-40DD-AFC4-6F175D3DCCD1}">
                        <a14:hiddenFill xmlns:a14="http://schemas.microsoft.com/office/drawing/2010/main">
                          <a:solidFill>
                            <a:srgbClr val="FFFFFF"/>
                          </a:solidFill>
                        </a14:hiddenFill>
                      </a:ext>
                    </a:extLst>
                  </p:spPr>
                </p:pic>
                <p:pic>
                  <p:nvPicPr>
                    <p:cNvPr id="81" name="図 80" descr="【python】OpenCVのarucoでマーカー作成、検出、座標抽出する。">
                      <a:extLst>
                        <a:ext uri="{FF2B5EF4-FFF2-40B4-BE49-F238E27FC236}">
                          <a16:creationId xmlns:a16="http://schemas.microsoft.com/office/drawing/2014/main" id="{23956C0D-67A4-9FC3-5D74-0F29EE56CB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artisticBlur radius="11"/>
                              </a14:imgEffect>
                            </a14:imgLayer>
                          </a14:imgProps>
                        </a:ext>
                        <a:ext uri="{28A0092B-C50C-407E-A947-70E740481C1C}">
                          <a14:useLocalDpi xmlns:a14="http://schemas.microsoft.com/office/drawing/2010/main" val="0"/>
                        </a:ext>
                      </a:extLst>
                    </a:blip>
                    <a:srcRect l="67539" t="2999" r="17947" b="78392"/>
                    <a:stretch/>
                  </p:blipFill>
                  <p:spPr bwMode="auto">
                    <a:xfrm>
                      <a:off x="3753329" y="4619398"/>
                      <a:ext cx="1372784" cy="1229055"/>
                    </a:xfrm>
                    <a:prstGeom prst="rect">
                      <a:avLst/>
                    </a:prstGeom>
                    <a:solidFill>
                      <a:schemeClr val="tx1"/>
                    </a:solidFill>
                    <a:ln>
                      <a:solidFill>
                        <a:srgbClr val="00B050"/>
                      </a:solidFill>
                    </a:ln>
                    <a:effectLst>
                      <a:softEdge rad="431800"/>
                    </a:effectLst>
                  </p:spPr>
                </p:pic>
              </p:grpSp>
              <p:sp>
                <p:nvSpPr>
                  <p:cNvPr id="88" name="テキスト ボックス 152">
                    <a:extLst>
                      <a:ext uri="{FF2B5EF4-FFF2-40B4-BE49-F238E27FC236}">
                        <a16:creationId xmlns:a16="http://schemas.microsoft.com/office/drawing/2014/main" id="{B50DD656-A747-E5E2-B560-28B3F09BAADF}"/>
                      </a:ext>
                    </a:extLst>
                  </p:cNvPr>
                  <p:cNvSpPr txBox="1"/>
                  <p:nvPr/>
                </p:nvSpPr>
                <p:spPr>
                  <a:xfrm>
                    <a:off x="8941060" y="1789810"/>
                    <a:ext cx="3352213" cy="375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b="1" dirty="0">
                        <a:solidFill>
                          <a:schemeClr val="accent2">
                            <a:lumMod val="75000"/>
                          </a:schemeClr>
                        </a:solidFill>
                      </a:rPr>
                      <a:t>マーカーの形を認識できない</a:t>
                    </a:r>
                  </a:p>
                </p:txBody>
              </p:sp>
            </p:grpSp>
            <p:sp>
              <p:nvSpPr>
                <p:cNvPr id="94" name="説明(AGV)">
                  <a:extLst>
                    <a:ext uri="{FF2B5EF4-FFF2-40B4-BE49-F238E27FC236}">
                      <a16:creationId xmlns:a16="http://schemas.microsoft.com/office/drawing/2014/main" id="{AC8AA107-2BF5-0BC4-12D8-DED91D087A59}"/>
                    </a:ext>
                  </a:extLst>
                </p:cNvPr>
                <p:cNvSpPr txBox="1"/>
                <p:nvPr/>
              </p:nvSpPr>
              <p:spPr>
                <a:xfrm>
                  <a:off x="9219699" y="4027623"/>
                  <a:ext cx="1602924" cy="41645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2400" b="1" dirty="0">
                      <a:solidFill>
                        <a:schemeClr val="accent2">
                          <a:lumMod val="75000"/>
                        </a:schemeClr>
                      </a:solidFill>
                    </a:rPr>
                    <a:t>ID</a:t>
                  </a:r>
                  <a:r>
                    <a:rPr lang="ja-JP" altLang="en-US" sz="2400" b="1" dirty="0">
                      <a:solidFill>
                        <a:schemeClr val="accent2">
                          <a:lumMod val="75000"/>
                        </a:schemeClr>
                      </a:solidFill>
                    </a:rPr>
                    <a:t>検知不良</a:t>
                  </a:r>
                  <a:endParaRPr kumimoji="1" lang="ja-JP" altLang="en-US" sz="2400" b="1" dirty="0">
                    <a:solidFill>
                      <a:schemeClr val="accent2">
                        <a:lumMod val="75000"/>
                      </a:schemeClr>
                    </a:solidFill>
                  </a:endParaRPr>
                </a:p>
              </p:txBody>
            </p:sp>
            <p:sp>
              <p:nvSpPr>
                <p:cNvPr id="111" name="テキスト ボックス 152">
                  <a:extLst>
                    <a:ext uri="{FF2B5EF4-FFF2-40B4-BE49-F238E27FC236}">
                      <a16:creationId xmlns:a16="http://schemas.microsoft.com/office/drawing/2014/main" id="{5425A740-27AF-D81D-B280-B247F99F13A4}"/>
                    </a:ext>
                  </a:extLst>
                </p:cNvPr>
                <p:cNvSpPr txBox="1"/>
                <p:nvPr/>
              </p:nvSpPr>
              <p:spPr>
                <a:xfrm>
                  <a:off x="10544338" y="2881019"/>
                  <a:ext cx="957318" cy="3387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400" b="1" dirty="0"/>
                    <a:t>10</a:t>
                  </a:r>
                  <a:r>
                    <a:rPr lang="ja-JP" altLang="en-US" sz="1400" b="1" dirty="0"/>
                    <a:t>秒</a:t>
                  </a:r>
                  <a:endParaRPr kumimoji="1" lang="ja-JP" altLang="en-US" sz="1400" b="1" dirty="0"/>
                </a:p>
              </p:txBody>
            </p:sp>
            <p:sp>
              <p:nvSpPr>
                <p:cNvPr id="112" name="角丸四角形吹き出し 35">
                  <a:extLst>
                    <a:ext uri="{FF2B5EF4-FFF2-40B4-BE49-F238E27FC236}">
                      <a16:creationId xmlns:a16="http://schemas.microsoft.com/office/drawing/2014/main" id="{FCAE9C09-5C66-42AB-49CC-E1F7E4A5AF9E}"/>
                    </a:ext>
                  </a:extLst>
                </p:cNvPr>
                <p:cNvSpPr/>
                <p:nvPr/>
              </p:nvSpPr>
              <p:spPr>
                <a:xfrm>
                  <a:off x="6346294" y="1339170"/>
                  <a:ext cx="1785262" cy="464083"/>
                </a:xfrm>
                <a:prstGeom prst="wedgeRoundRectCallout">
                  <a:avLst>
                    <a:gd name="adj1" fmla="val -20538"/>
                    <a:gd name="adj2" fmla="val 26280"/>
                    <a:gd name="adj3" fmla="val 16667"/>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kumimoji="1" lang="ja-JP" altLang="en-US" sz="2400" b="1" dirty="0"/>
                    <a:t>異常</a:t>
                  </a:r>
                  <a:endParaRPr kumimoji="1" lang="en-US" altLang="ja-JP" sz="2400" b="1" dirty="0"/>
                </a:p>
              </p:txBody>
            </p:sp>
            <p:sp>
              <p:nvSpPr>
                <p:cNvPr id="70" name="乗算記号 69">
                  <a:extLst>
                    <a:ext uri="{FF2B5EF4-FFF2-40B4-BE49-F238E27FC236}">
                      <a16:creationId xmlns:a16="http://schemas.microsoft.com/office/drawing/2014/main" id="{DA71E012-7DF7-7142-D07F-38CA978008B5}"/>
                    </a:ext>
                  </a:extLst>
                </p:cNvPr>
                <p:cNvSpPr/>
                <p:nvPr/>
              </p:nvSpPr>
              <p:spPr>
                <a:xfrm>
                  <a:off x="6669990" y="4235367"/>
                  <a:ext cx="2206601" cy="1674782"/>
                </a:xfrm>
                <a:prstGeom prst="mathMultiply">
                  <a:avLst>
                    <a:gd name="adj1" fmla="val 70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 name="直線矢印コネクタ 10">
                <a:extLst>
                  <a:ext uri="{FF2B5EF4-FFF2-40B4-BE49-F238E27FC236}">
                    <a16:creationId xmlns:a16="http://schemas.microsoft.com/office/drawing/2014/main" id="{9949F071-40F1-BF02-6A35-E6A595DDC56F}"/>
                  </a:ext>
                </a:extLst>
              </p:cNvPr>
              <p:cNvCxnSpPr>
                <a:cxnSpLocks/>
                <a:endCxn id="75" idx="0"/>
              </p:cNvCxnSpPr>
              <p:nvPr/>
            </p:nvCxnSpPr>
            <p:spPr>
              <a:xfrm>
                <a:off x="7295787" y="2769707"/>
                <a:ext cx="209161" cy="457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4" name="説明(AGV)">
              <a:extLst>
                <a:ext uri="{FF2B5EF4-FFF2-40B4-BE49-F238E27FC236}">
                  <a16:creationId xmlns:a16="http://schemas.microsoft.com/office/drawing/2014/main" id="{BCC17EB2-E18B-3FDC-DB7C-E9F756352C16}"/>
                </a:ext>
              </a:extLst>
            </p:cNvPr>
            <p:cNvSpPr txBox="1"/>
            <p:nvPr/>
          </p:nvSpPr>
          <p:spPr>
            <a:xfrm>
              <a:off x="9120568" y="1144290"/>
              <a:ext cx="1974167" cy="7694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4400" b="1" dirty="0">
                  <a:solidFill>
                    <a:srgbClr val="FF0000"/>
                  </a:solidFill>
                  <a:latin typeface="BIZ UDPゴシック" panose="020B0400000000000000" pitchFamily="50" charset="-128"/>
                  <a:ea typeface="BIZ UDPゴシック" panose="020B0400000000000000" pitchFamily="50" charset="-128"/>
                </a:rPr>
                <a:t>？？？</a:t>
              </a:r>
              <a:endParaRPr kumimoji="1" lang="ja-JP" altLang="en-US" sz="4400" b="1" dirty="0">
                <a:solidFill>
                  <a:srgbClr val="FF0000"/>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4441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56B0CFF6-4C69-3BF0-7BE5-D4DDEA97A5AE}"/>
              </a:ext>
            </a:extLst>
          </p:cNvPr>
          <p:cNvPicPr>
            <a:picLocks noChangeAspect="1"/>
          </p:cNvPicPr>
          <p:nvPr/>
        </p:nvPicPr>
        <p:blipFill>
          <a:blip r:embed="rId3"/>
          <a:stretch>
            <a:fillRect/>
          </a:stretch>
        </p:blipFill>
        <p:spPr>
          <a:xfrm>
            <a:off x="8675995" y="1211731"/>
            <a:ext cx="3380420" cy="5269368"/>
          </a:xfrm>
          <a:prstGeom prst="rect">
            <a:avLst/>
          </a:prstGeom>
        </p:spPr>
      </p:pic>
      <p:sp>
        <p:nvSpPr>
          <p:cNvPr id="2" name="正方形/長方形 45">
            <a:extLst>
              <a:ext uri="{FF2B5EF4-FFF2-40B4-BE49-F238E27FC236}">
                <a16:creationId xmlns:a16="http://schemas.microsoft.com/office/drawing/2014/main" id="{86CC0194-B525-3C51-1AB9-608A266D46F1}"/>
              </a:ext>
            </a:extLst>
          </p:cNvPr>
          <p:cNvSpPr>
            <a:spLocks noChangeArrowheads="1"/>
          </p:cNvSpPr>
          <p:nvPr/>
        </p:nvSpPr>
        <p:spPr bwMode="auto">
          <a:xfrm>
            <a:off x="67757" y="124618"/>
            <a:ext cx="2140330"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15</a:t>
            </a:r>
            <a:r>
              <a:rPr lang="ja-JP" altLang="en-US" sz="2400" b="1" dirty="0">
                <a:solidFill>
                  <a:schemeClr val="bg1"/>
                </a:solidFill>
                <a:latin typeface="メイリオ" pitchFamily="50" charset="-128"/>
                <a:ea typeface="メイリオ" pitchFamily="50" charset="-128"/>
                <a:cs typeface="メイリオ" pitchFamily="50" charset="-128"/>
              </a:rPr>
              <a:t>、目標設定</a:t>
            </a:r>
          </a:p>
        </p:txBody>
      </p:sp>
      <p:sp>
        <p:nvSpPr>
          <p:cNvPr id="3" name="テキスト ボックス 53">
            <a:extLst>
              <a:ext uri="{FF2B5EF4-FFF2-40B4-BE49-F238E27FC236}">
                <a16:creationId xmlns:a16="http://schemas.microsoft.com/office/drawing/2014/main" id="{5368A215-D056-CC86-1C5A-BA6142ADC4EE}"/>
              </a:ext>
            </a:extLst>
          </p:cNvPr>
          <p:cNvSpPr txBox="1"/>
          <p:nvPr/>
        </p:nvSpPr>
        <p:spPr>
          <a:xfrm>
            <a:off x="9137460" y="271778"/>
            <a:ext cx="2821690" cy="589750"/>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defRPr/>
            </a:pPr>
            <a:r>
              <a:rPr lang="ja-JP" altLang="en-US" sz="1200" b="1" kern="0" dirty="0">
                <a:solidFill>
                  <a:sysClr val="windowText" lastClr="000000"/>
                </a:solidFill>
                <a:latin typeface="メイリオ" panose="020B0604030504040204" pitchFamily="50" charset="-128"/>
                <a:ea typeface="メイリオ" panose="020B0604030504040204" pitchFamily="50" charset="-128"/>
              </a:rPr>
              <a:t>作成日　</a:t>
            </a:r>
            <a:r>
              <a:rPr lang="en-US" altLang="ja-JP" sz="1200" b="1" kern="0" dirty="0">
                <a:solidFill>
                  <a:sysClr val="windowText" lastClr="000000"/>
                </a:solidFill>
                <a:latin typeface="メイリオ" panose="020B0604030504040204" pitchFamily="50" charset="-128"/>
                <a:ea typeface="メイリオ" panose="020B0604030504040204" pitchFamily="50" charset="-128"/>
              </a:rPr>
              <a:t>2023</a:t>
            </a:r>
            <a:r>
              <a:rPr lang="ja-JP" altLang="en-US" sz="1200" b="1" kern="0" dirty="0">
                <a:solidFill>
                  <a:sysClr val="windowText" lastClr="000000"/>
                </a:solidFill>
                <a:latin typeface="メイリオ" panose="020B0604030504040204" pitchFamily="50" charset="-128"/>
                <a:ea typeface="メイリオ" panose="020B0604030504040204" pitchFamily="50" charset="-128"/>
              </a:rPr>
              <a:t>年１月１７日</a:t>
            </a:r>
            <a:endParaRPr lang="en-US" altLang="ja-JP" sz="1200" b="1" kern="0" dirty="0">
              <a:solidFill>
                <a:sysClr val="windowText" lastClr="000000"/>
              </a:solidFill>
              <a:latin typeface="メイリオ" panose="020B0604030504040204" pitchFamily="50" charset="-128"/>
              <a:ea typeface="メイリオ" panose="020B0604030504040204" pitchFamily="50" charset="-128"/>
            </a:endParaRPr>
          </a:p>
          <a:p>
            <a:pPr algn="r">
              <a:defRPr/>
            </a:pPr>
            <a:r>
              <a:rPr lang="ja-JP" altLang="en-US" sz="1200" b="1" kern="0" dirty="0">
                <a:solidFill>
                  <a:sysClr val="windowText" lastClr="000000"/>
                </a:solidFill>
                <a:latin typeface="メイリオ" panose="020B0604030504040204" pitchFamily="50" charset="-128"/>
                <a:ea typeface="メイリオ" panose="020B0604030504040204" pitchFamily="50" charset="-128"/>
              </a:rPr>
              <a:t>作成者　松山</a:t>
            </a:r>
          </a:p>
        </p:txBody>
      </p:sp>
      <p:grpSp>
        <p:nvGrpSpPr>
          <p:cNvPr id="152" name="グループ化 151">
            <a:extLst>
              <a:ext uri="{FF2B5EF4-FFF2-40B4-BE49-F238E27FC236}">
                <a16:creationId xmlns:a16="http://schemas.microsoft.com/office/drawing/2014/main" id="{361E7598-CFF2-4C41-2335-FDDE5F6E106B}"/>
              </a:ext>
            </a:extLst>
          </p:cNvPr>
          <p:cNvGrpSpPr/>
          <p:nvPr/>
        </p:nvGrpSpPr>
        <p:grpSpPr>
          <a:xfrm>
            <a:off x="-629" y="877236"/>
            <a:ext cx="2287138" cy="2843160"/>
            <a:chOff x="-11304" y="1317266"/>
            <a:chExt cx="2287138" cy="2843160"/>
          </a:xfrm>
        </p:grpSpPr>
        <p:grpSp>
          <p:nvGrpSpPr>
            <p:cNvPr id="84" name="グループ化 83">
              <a:extLst>
                <a:ext uri="{FF2B5EF4-FFF2-40B4-BE49-F238E27FC236}">
                  <a16:creationId xmlns:a16="http://schemas.microsoft.com/office/drawing/2014/main" id="{32ED7241-8EB2-6D9B-4F8E-1005EA1B13B0}"/>
                </a:ext>
              </a:extLst>
            </p:cNvPr>
            <p:cNvGrpSpPr/>
            <p:nvPr/>
          </p:nvGrpSpPr>
          <p:grpSpPr>
            <a:xfrm>
              <a:off x="-11304" y="1317266"/>
              <a:ext cx="2141329" cy="966024"/>
              <a:chOff x="2341216" y="4123548"/>
              <a:chExt cx="2800552" cy="1291328"/>
            </a:xfrm>
          </p:grpSpPr>
          <p:sp>
            <p:nvSpPr>
              <p:cNvPr id="79" name="正方形/長方形 78">
                <a:extLst>
                  <a:ext uri="{FF2B5EF4-FFF2-40B4-BE49-F238E27FC236}">
                    <a16:creationId xmlns:a16="http://schemas.microsoft.com/office/drawing/2014/main" id="{E441F6F7-0238-E6A5-A18B-632C896BFEBF}"/>
                  </a:ext>
                </a:extLst>
              </p:cNvPr>
              <p:cNvSpPr/>
              <p:nvPr/>
            </p:nvSpPr>
            <p:spPr>
              <a:xfrm>
                <a:off x="2341216" y="4123548"/>
                <a:ext cx="2800552" cy="129132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B1B23AAC-6DEA-C895-92FB-7B9AFC55C42B}"/>
                  </a:ext>
                </a:extLst>
              </p:cNvPr>
              <p:cNvSpPr txBox="1"/>
              <p:nvPr/>
            </p:nvSpPr>
            <p:spPr>
              <a:xfrm>
                <a:off x="2519365" y="4145710"/>
                <a:ext cx="2354789" cy="1234257"/>
              </a:xfrm>
              <a:prstGeom prst="rect">
                <a:avLst/>
              </a:prstGeom>
              <a:noFill/>
              <a:ln>
                <a:noFill/>
              </a:ln>
            </p:spPr>
            <p:txBody>
              <a:bodyPr wrap="none" rtlCol="0">
                <a:spAutoFit/>
              </a:bodyPr>
              <a:lstStyle/>
              <a:p>
                <a:pPr algn="ctr"/>
                <a:r>
                  <a:rPr kumimoji="1" lang="en-US" altLang="ja-JP" b="1" dirty="0"/>
                  <a:t>〔</a:t>
                </a:r>
                <a:r>
                  <a:rPr kumimoji="1" lang="ja-JP" altLang="en-US" b="1" dirty="0"/>
                  <a:t>何を</a:t>
                </a:r>
                <a:r>
                  <a:rPr kumimoji="1" lang="en-US" altLang="ja-JP" b="1" dirty="0"/>
                  <a:t>〕</a:t>
                </a:r>
              </a:p>
              <a:p>
                <a:pPr algn="ctr"/>
                <a:r>
                  <a:rPr kumimoji="1" lang="ja-JP" altLang="en-US" b="1" dirty="0"/>
                  <a:t>ＩＤ検知不良を</a:t>
                </a:r>
                <a:endParaRPr kumimoji="1" lang="en-US" altLang="ja-JP" b="1" dirty="0"/>
              </a:p>
              <a:p>
                <a:pPr algn="ctr"/>
                <a:r>
                  <a:rPr kumimoji="1" lang="en-US" altLang="ja-JP" b="1" dirty="0"/>
                  <a:t>(GR</a:t>
                </a:r>
                <a:r>
                  <a:rPr kumimoji="1" lang="ja-JP" altLang="en-US" b="1" dirty="0"/>
                  <a:t>カローラ</a:t>
                </a:r>
                <a:r>
                  <a:rPr kumimoji="1" lang="en-US" altLang="ja-JP" b="1" dirty="0"/>
                  <a:t>)</a:t>
                </a:r>
                <a:endParaRPr kumimoji="1" lang="ja-JP" altLang="en-US" b="1" dirty="0"/>
              </a:p>
            </p:txBody>
          </p:sp>
        </p:grpSp>
        <p:grpSp>
          <p:nvGrpSpPr>
            <p:cNvPr id="83" name="グループ化 82">
              <a:extLst>
                <a:ext uri="{FF2B5EF4-FFF2-40B4-BE49-F238E27FC236}">
                  <a16:creationId xmlns:a16="http://schemas.microsoft.com/office/drawing/2014/main" id="{99BBAC22-1DC0-8699-F4B5-1F4BB8130D4C}"/>
                </a:ext>
              </a:extLst>
            </p:cNvPr>
            <p:cNvGrpSpPr/>
            <p:nvPr/>
          </p:nvGrpSpPr>
          <p:grpSpPr>
            <a:xfrm>
              <a:off x="-7675" y="2267416"/>
              <a:ext cx="2140331" cy="966024"/>
              <a:chOff x="2359347" y="4111204"/>
              <a:chExt cx="2150318" cy="1276599"/>
            </a:xfrm>
          </p:grpSpPr>
          <p:sp>
            <p:nvSpPr>
              <p:cNvPr id="80" name="正方形/長方形 79">
                <a:extLst>
                  <a:ext uri="{FF2B5EF4-FFF2-40B4-BE49-F238E27FC236}">
                    <a16:creationId xmlns:a16="http://schemas.microsoft.com/office/drawing/2014/main" id="{AC70149C-FFBF-565D-0513-58E7E47DF18D}"/>
                  </a:ext>
                </a:extLst>
              </p:cNvPr>
              <p:cNvSpPr/>
              <p:nvPr/>
            </p:nvSpPr>
            <p:spPr>
              <a:xfrm>
                <a:off x="2359347" y="4111204"/>
                <a:ext cx="2150318" cy="12765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116D7836-6CA1-470E-CEEB-8FDBA962B9D2}"/>
                  </a:ext>
                </a:extLst>
              </p:cNvPr>
              <p:cNvSpPr txBox="1"/>
              <p:nvPr/>
            </p:nvSpPr>
            <p:spPr>
              <a:xfrm>
                <a:off x="2498129" y="4310396"/>
                <a:ext cx="1808895" cy="607289"/>
              </a:xfrm>
              <a:prstGeom prst="rect">
                <a:avLst/>
              </a:prstGeom>
              <a:solidFill>
                <a:srgbClr val="92D050"/>
              </a:solidFill>
              <a:ln>
                <a:noFill/>
              </a:ln>
            </p:spPr>
            <p:txBody>
              <a:bodyPr wrap="none" rtlCol="0">
                <a:spAutoFit/>
              </a:bodyPr>
              <a:lstStyle/>
              <a:p>
                <a:pPr algn="ctr"/>
                <a:r>
                  <a:rPr lang="en-US" altLang="ja-JP" b="1" dirty="0"/>
                  <a:t>〔</a:t>
                </a:r>
                <a:r>
                  <a:rPr lang="ja-JP" altLang="en-US" b="1" dirty="0"/>
                  <a:t>いつまでに</a:t>
                </a:r>
                <a:r>
                  <a:rPr kumimoji="1" lang="en-US" altLang="ja-JP" b="1" dirty="0"/>
                  <a:t>〕</a:t>
                </a:r>
              </a:p>
            </p:txBody>
          </p:sp>
          <p:sp>
            <p:nvSpPr>
              <p:cNvPr id="82" name="テキスト ボックス 81">
                <a:extLst>
                  <a:ext uri="{FF2B5EF4-FFF2-40B4-BE49-F238E27FC236}">
                    <a16:creationId xmlns:a16="http://schemas.microsoft.com/office/drawing/2014/main" id="{2D3C7D12-7194-6762-5402-0626C076D12E}"/>
                  </a:ext>
                </a:extLst>
              </p:cNvPr>
              <p:cNvSpPr txBox="1"/>
              <p:nvPr/>
            </p:nvSpPr>
            <p:spPr>
              <a:xfrm>
                <a:off x="2705788" y="4735857"/>
                <a:ext cx="1478746" cy="607289"/>
              </a:xfrm>
              <a:prstGeom prst="rect">
                <a:avLst/>
              </a:prstGeom>
              <a:solidFill>
                <a:srgbClr val="92D050"/>
              </a:solidFill>
              <a:ln>
                <a:noFill/>
              </a:ln>
            </p:spPr>
            <p:txBody>
              <a:bodyPr wrap="none" rtlCol="0">
                <a:spAutoFit/>
              </a:bodyPr>
              <a:lstStyle/>
              <a:p>
                <a:pPr algn="ctr"/>
                <a:r>
                  <a:rPr kumimoji="1" lang="en-US" altLang="ja-JP" b="1" dirty="0"/>
                  <a:t>3</a:t>
                </a:r>
                <a:r>
                  <a:rPr kumimoji="1" lang="ja-JP" altLang="en-US" b="1" dirty="0"/>
                  <a:t>月末までに</a:t>
                </a:r>
              </a:p>
            </p:txBody>
          </p:sp>
        </p:grpSp>
        <p:grpSp>
          <p:nvGrpSpPr>
            <p:cNvPr id="86" name="グループ化 85">
              <a:extLst>
                <a:ext uri="{FF2B5EF4-FFF2-40B4-BE49-F238E27FC236}">
                  <a16:creationId xmlns:a16="http://schemas.microsoft.com/office/drawing/2014/main" id="{D334DF0A-9601-8716-C21A-465A552A7D0C}"/>
                </a:ext>
              </a:extLst>
            </p:cNvPr>
            <p:cNvGrpSpPr/>
            <p:nvPr/>
          </p:nvGrpSpPr>
          <p:grpSpPr>
            <a:xfrm>
              <a:off x="-7675" y="3237096"/>
              <a:ext cx="2283509" cy="923330"/>
              <a:chOff x="2381908" y="4165343"/>
              <a:chExt cx="4044264" cy="1276599"/>
            </a:xfrm>
          </p:grpSpPr>
          <p:sp>
            <p:nvSpPr>
              <p:cNvPr id="81" name="正方形/長方形 80">
                <a:extLst>
                  <a:ext uri="{FF2B5EF4-FFF2-40B4-BE49-F238E27FC236}">
                    <a16:creationId xmlns:a16="http://schemas.microsoft.com/office/drawing/2014/main" id="{36CFEDCD-6823-C3DE-92B5-B6309280FC22}"/>
                  </a:ext>
                </a:extLst>
              </p:cNvPr>
              <p:cNvSpPr/>
              <p:nvPr/>
            </p:nvSpPr>
            <p:spPr>
              <a:xfrm>
                <a:off x="2381908" y="4165343"/>
                <a:ext cx="3790684" cy="1276599"/>
              </a:xfrm>
              <a:prstGeom prst="rect">
                <a:avLst/>
              </a:prstGeom>
              <a:solidFill>
                <a:srgbClr val="64FC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6984CD46-B937-0BA5-B302-28C6FAF770FA}"/>
                  </a:ext>
                </a:extLst>
              </p:cNvPr>
              <p:cNvSpPr txBox="1"/>
              <p:nvPr/>
            </p:nvSpPr>
            <p:spPr>
              <a:xfrm>
                <a:off x="2419720" y="4327080"/>
                <a:ext cx="4006452" cy="607289"/>
              </a:xfrm>
              <a:prstGeom prst="rect">
                <a:avLst/>
              </a:prstGeom>
              <a:solidFill>
                <a:srgbClr val="64FCA5"/>
              </a:solidFill>
              <a:ln>
                <a:noFill/>
              </a:ln>
            </p:spPr>
            <p:txBody>
              <a:bodyPr wrap="none" rtlCol="0">
                <a:spAutoFit/>
              </a:bodyPr>
              <a:lstStyle/>
              <a:p>
                <a:pPr algn="ctr"/>
                <a:r>
                  <a:rPr lang="en-US" altLang="ja-JP" b="1" dirty="0"/>
                  <a:t>〔</a:t>
                </a:r>
                <a:r>
                  <a:rPr lang="ja-JP" altLang="en-US" b="1" dirty="0"/>
                  <a:t>どのようにする</a:t>
                </a:r>
                <a:r>
                  <a:rPr kumimoji="1" lang="en-US" altLang="ja-JP" b="1" dirty="0"/>
                  <a:t>〕</a:t>
                </a:r>
              </a:p>
            </p:txBody>
          </p:sp>
          <p:sp>
            <p:nvSpPr>
              <p:cNvPr id="78" name="テキスト ボックス 77">
                <a:extLst>
                  <a:ext uri="{FF2B5EF4-FFF2-40B4-BE49-F238E27FC236}">
                    <a16:creationId xmlns:a16="http://schemas.microsoft.com/office/drawing/2014/main" id="{8E14CE8D-7044-B6AA-E35F-1BAC9CBCA641}"/>
                  </a:ext>
                </a:extLst>
              </p:cNvPr>
              <p:cNvSpPr txBox="1"/>
              <p:nvPr/>
            </p:nvSpPr>
            <p:spPr>
              <a:xfrm>
                <a:off x="2807896" y="4821956"/>
                <a:ext cx="2493244" cy="607289"/>
              </a:xfrm>
              <a:prstGeom prst="rect">
                <a:avLst/>
              </a:prstGeom>
              <a:solidFill>
                <a:srgbClr val="64FCA5"/>
              </a:solidFill>
              <a:ln>
                <a:noFill/>
              </a:ln>
            </p:spPr>
            <p:txBody>
              <a:bodyPr wrap="none" rtlCol="0">
                <a:spAutoFit/>
              </a:bodyPr>
              <a:lstStyle/>
              <a:p>
                <a:pPr algn="ctr"/>
                <a:r>
                  <a:rPr lang="en-US" altLang="ja-JP" b="1" dirty="0"/>
                  <a:t>0</a:t>
                </a:r>
                <a:r>
                  <a:rPr lang="ja-JP" altLang="en-US" b="1" dirty="0"/>
                  <a:t>件にする</a:t>
                </a:r>
                <a:r>
                  <a:rPr lang="en-US" altLang="ja-JP" b="1" dirty="0"/>
                  <a:t>!!</a:t>
                </a:r>
                <a:endParaRPr kumimoji="1" lang="ja-JP" altLang="en-US" b="1" dirty="0"/>
              </a:p>
            </p:txBody>
          </p:sp>
        </p:grpSp>
      </p:grpSp>
      <p:sp>
        <p:nvSpPr>
          <p:cNvPr id="46" name="角丸四角形吹き出し 185">
            <a:extLst>
              <a:ext uri="{FF2B5EF4-FFF2-40B4-BE49-F238E27FC236}">
                <a16:creationId xmlns:a16="http://schemas.microsoft.com/office/drawing/2014/main" id="{907ABDF1-6807-F011-162F-CDDCB9AF3174}"/>
              </a:ext>
            </a:extLst>
          </p:cNvPr>
          <p:cNvSpPr/>
          <p:nvPr/>
        </p:nvSpPr>
        <p:spPr>
          <a:xfrm>
            <a:off x="5089395" y="5562921"/>
            <a:ext cx="3325535" cy="919401"/>
          </a:xfrm>
          <a:prstGeom prst="wedgeRoundRectCallout">
            <a:avLst>
              <a:gd name="adj1" fmla="val -60787"/>
              <a:gd name="adj2" fmla="val 22015"/>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400" dirty="0">
                <a:solidFill>
                  <a:schemeClr val="tx1"/>
                </a:solidFill>
                <a:latin typeface="+mn-ea"/>
              </a:rPr>
              <a:t>計画に沿って全員</a:t>
            </a:r>
            <a:r>
              <a:rPr kumimoji="1" lang="ja-JP" altLang="en-US" sz="2400" dirty="0">
                <a:solidFill>
                  <a:schemeClr val="tx1"/>
                </a:solidFill>
                <a:latin typeface="+mn-ea"/>
              </a:rPr>
              <a:t>で</a:t>
            </a:r>
            <a:endParaRPr kumimoji="1" lang="en-US" altLang="ja-JP" sz="2400" dirty="0">
              <a:solidFill>
                <a:schemeClr val="tx1"/>
              </a:solidFill>
              <a:latin typeface="+mn-ea"/>
            </a:endParaRPr>
          </a:p>
          <a:p>
            <a:r>
              <a:rPr kumimoji="1" lang="ja-JP" altLang="en-US" sz="2400" b="1" dirty="0">
                <a:solidFill>
                  <a:schemeClr val="tx1"/>
                </a:solidFill>
                <a:latin typeface="+mn-ea"/>
              </a:rPr>
              <a:t>異常を撲滅しよう</a:t>
            </a:r>
            <a:r>
              <a:rPr kumimoji="1" lang="ja-JP" altLang="en-US" sz="2400" dirty="0">
                <a:solidFill>
                  <a:schemeClr val="tx1"/>
                </a:solidFill>
                <a:latin typeface="+mn-ea"/>
              </a:rPr>
              <a:t>！！</a:t>
            </a:r>
          </a:p>
        </p:txBody>
      </p:sp>
      <p:grpSp>
        <p:nvGrpSpPr>
          <p:cNvPr id="156" name="グループ化 155">
            <a:extLst>
              <a:ext uri="{FF2B5EF4-FFF2-40B4-BE49-F238E27FC236}">
                <a16:creationId xmlns:a16="http://schemas.microsoft.com/office/drawing/2014/main" id="{375C1ACA-313C-8667-ADA2-7E0C90D787CC}"/>
              </a:ext>
            </a:extLst>
          </p:cNvPr>
          <p:cNvGrpSpPr/>
          <p:nvPr/>
        </p:nvGrpSpPr>
        <p:grpSpPr>
          <a:xfrm>
            <a:off x="632485" y="4876288"/>
            <a:ext cx="1196796" cy="1634799"/>
            <a:chOff x="632485" y="4876288"/>
            <a:chExt cx="1196796" cy="1634799"/>
          </a:xfrm>
        </p:grpSpPr>
        <p:grpSp>
          <p:nvGrpSpPr>
            <p:cNvPr id="118" name="グループ化 117">
              <a:extLst>
                <a:ext uri="{FF2B5EF4-FFF2-40B4-BE49-F238E27FC236}">
                  <a16:creationId xmlns:a16="http://schemas.microsoft.com/office/drawing/2014/main" id="{619CD07B-E622-CB79-4012-344475BC3001}"/>
                </a:ext>
              </a:extLst>
            </p:cNvPr>
            <p:cNvGrpSpPr/>
            <p:nvPr/>
          </p:nvGrpSpPr>
          <p:grpSpPr>
            <a:xfrm>
              <a:off x="632485" y="4876288"/>
              <a:ext cx="1196796" cy="1634799"/>
              <a:chOff x="3661109" y="1809789"/>
              <a:chExt cx="1282209" cy="1777554"/>
            </a:xfrm>
            <a:effectLst>
              <a:outerShdw blurRad="50800" dist="38100" dir="2700000" algn="tl" rotWithShape="0">
                <a:prstClr val="black">
                  <a:alpha val="40000"/>
                </a:prstClr>
              </a:outerShdw>
            </a:effectLst>
          </p:grpSpPr>
          <p:grpSp>
            <p:nvGrpSpPr>
              <p:cNvPr id="119" name="Group 30461">
                <a:extLst>
                  <a:ext uri="{FF2B5EF4-FFF2-40B4-BE49-F238E27FC236}">
                    <a16:creationId xmlns:a16="http://schemas.microsoft.com/office/drawing/2014/main" id="{F7AFFFF7-A678-517B-7CAF-9EB6043A1DEB}"/>
                  </a:ext>
                </a:extLst>
              </p:cNvPr>
              <p:cNvGrpSpPr>
                <a:grpSpLocks/>
              </p:cNvGrpSpPr>
              <p:nvPr/>
            </p:nvGrpSpPr>
            <p:grpSpPr bwMode="auto">
              <a:xfrm>
                <a:off x="3689323" y="2076529"/>
                <a:ext cx="1253729" cy="1510814"/>
                <a:chOff x="0" y="0"/>
                <a:chExt cx="118" cy="164"/>
              </a:xfrm>
            </p:grpSpPr>
            <p:sp>
              <p:nvSpPr>
                <p:cNvPr id="126" name="Freeform 30411">
                  <a:extLst>
                    <a:ext uri="{FF2B5EF4-FFF2-40B4-BE49-F238E27FC236}">
                      <a16:creationId xmlns:a16="http://schemas.microsoft.com/office/drawing/2014/main" id="{E7E6C8C6-400D-6431-F2CD-6BCC95A3B1DA}"/>
                    </a:ext>
                  </a:extLst>
                </p:cNvPr>
                <p:cNvSpPr>
                  <a:spLocks/>
                </p:cNvSpPr>
                <p:nvPr/>
              </p:nvSpPr>
              <p:spPr bwMode="auto">
                <a:xfrm>
                  <a:off x="93" y="82"/>
                  <a:ext cx="17" cy="38"/>
                </a:xfrm>
                <a:custGeom>
                  <a:avLst/>
                  <a:gdLst>
                    <a:gd name="T0" fmla="*/ 0 w 47"/>
                    <a:gd name="T1" fmla="*/ 0 h 103"/>
                    <a:gd name="T2" fmla="*/ 0 w 47"/>
                    <a:gd name="T3" fmla="*/ 0 h 103"/>
                    <a:gd name="T4" fmla="*/ 0 w 47"/>
                    <a:gd name="T5" fmla="*/ 0 h 103"/>
                    <a:gd name="T6" fmla="*/ 0 w 47"/>
                    <a:gd name="T7" fmla="*/ 0 h 103"/>
                    <a:gd name="T8" fmla="*/ 0 w 47"/>
                    <a:gd name="T9" fmla="*/ 0 h 103"/>
                    <a:gd name="T10" fmla="*/ 0 w 47"/>
                    <a:gd name="T11" fmla="*/ 0 h 103"/>
                    <a:gd name="T12" fmla="*/ 0 w 47"/>
                    <a:gd name="T13" fmla="*/ 0 h 103"/>
                    <a:gd name="T14" fmla="*/ 0 w 47"/>
                    <a:gd name="T15" fmla="*/ 0 h 103"/>
                    <a:gd name="T16" fmla="*/ 0 w 47"/>
                    <a:gd name="T17" fmla="*/ 0 h 103"/>
                    <a:gd name="T18" fmla="*/ 0 w 47"/>
                    <a:gd name="T19" fmla="*/ 0 h 103"/>
                    <a:gd name="T20" fmla="*/ 0 w 47"/>
                    <a:gd name="T21" fmla="*/ 0 h 103"/>
                    <a:gd name="T22" fmla="*/ 0 w 47"/>
                    <a:gd name="T23" fmla="*/ 0 h 103"/>
                    <a:gd name="T24" fmla="*/ 0 w 47"/>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7" name="Freeform 30412">
                  <a:extLst>
                    <a:ext uri="{FF2B5EF4-FFF2-40B4-BE49-F238E27FC236}">
                      <a16:creationId xmlns:a16="http://schemas.microsoft.com/office/drawing/2014/main" id="{C104A6CF-DA59-6BAB-CDC0-30D90A948052}"/>
                    </a:ext>
                  </a:extLst>
                </p:cNvPr>
                <p:cNvSpPr>
                  <a:spLocks/>
                </p:cNvSpPr>
                <p:nvPr/>
              </p:nvSpPr>
              <p:spPr bwMode="auto">
                <a:xfrm>
                  <a:off x="0" y="74"/>
                  <a:ext cx="18" cy="44"/>
                </a:xfrm>
                <a:custGeom>
                  <a:avLst/>
                  <a:gdLst>
                    <a:gd name="T0" fmla="*/ 0 w 51"/>
                    <a:gd name="T1" fmla="*/ 0 h 117"/>
                    <a:gd name="T2" fmla="*/ 0 w 51"/>
                    <a:gd name="T3" fmla="*/ 0 h 117"/>
                    <a:gd name="T4" fmla="*/ 0 w 51"/>
                    <a:gd name="T5" fmla="*/ 0 h 117"/>
                    <a:gd name="T6" fmla="*/ 0 w 51"/>
                    <a:gd name="T7" fmla="*/ 0 h 117"/>
                    <a:gd name="T8" fmla="*/ 0 w 51"/>
                    <a:gd name="T9" fmla="*/ 0 h 117"/>
                    <a:gd name="T10" fmla="*/ 0 w 51"/>
                    <a:gd name="T11" fmla="*/ 0 h 117"/>
                    <a:gd name="T12" fmla="*/ 0 w 51"/>
                    <a:gd name="T13" fmla="*/ 0 h 117"/>
                    <a:gd name="T14" fmla="*/ 0 w 51"/>
                    <a:gd name="T15" fmla="*/ 0 h 117"/>
                    <a:gd name="T16" fmla="*/ 0 w 51"/>
                    <a:gd name="T17" fmla="*/ 0 h 117"/>
                    <a:gd name="T18" fmla="*/ 0 w 51"/>
                    <a:gd name="T19" fmla="*/ 0 h 117"/>
                    <a:gd name="T20" fmla="*/ 0 w 51"/>
                    <a:gd name="T21" fmla="*/ 0 h 117"/>
                    <a:gd name="T22" fmla="*/ 0 w 51"/>
                    <a:gd name="T23" fmla="*/ 0 h 117"/>
                    <a:gd name="T24" fmla="*/ 0 w 51"/>
                    <a:gd name="T25" fmla="*/ 0 h 117"/>
                    <a:gd name="T26" fmla="*/ 0 w 51"/>
                    <a:gd name="T27" fmla="*/ 0 h 117"/>
                    <a:gd name="T28" fmla="*/ 0 w 51"/>
                    <a:gd name="T29" fmla="*/ 0 h 117"/>
                    <a:gd name="T30" fmla="*/ 0 w 51"/>
                    <a:gd name="T31" fmla="*/ 0 h 117"/>
                    <a:gd name="T32" fmla="*/ 0 w 51"/>
                    <a:gd name="T33" fmla="*/ 0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8" name="Freeform 30413">
                  <a:extLst>
                    <a:ext uri="{FF2B5EF4-FFF2-40B4-BE49-F238E27FC236}">
                      <a16:creationId xmlns:a16="http://schemas.microsoft.com/office/drawing/2014/main" id="{A5FF49A7-B63B-95EF-64DB-1F7CB7AD3A6C}"/>
                    </a:ext>
                  </a:extLst>
                </p:cNvPr>
                <p:cNvSpPr>
                  <a:spLocks/>
                </p:cNvSpPr>
                <p:nvPr/>
              </p:nvSpPr>
              <p:spPr bwMode="auto">
                <a:xfrm>
                  <a:off x="15" y="34"/>
                  <a:ext cx="84" cy="130"/>
                </a:xfrm>
                <a:custGeom>
                  <a:avLst/>
                  <a:gdLst>
                    <a:gd name="T0" fmla="*/ 0 w 237"/>
                    <a:gd name="T1" fmla="*/ 0 h 347"/>
                    <a:gd name="T2" fmla="*/ 0 w 237"/>
                    <a:gd name="T3" fmla="*/ 0 h 347"/>
                    <a:gd name="T4" fmla="*/ 0 w 237"/>
                    <a:gd name="T5" fmla="*/ 0 h 347"/>
                    <a:gd name="T6" fmla="*/ 0 w 237"/>
                    <a:gd name="T7" fmla="*/ 0 h 347"/>
                    <a:gd name="T8" fmla="*/ 0 w 237"/>
                    <a:gd name="T9" fmla="*/ 0 h 347"/>
                    <a:gd name="T10" fmla="*/ 0 w 237"/>
                    <a:gd name="T11" fmla="*/ 0 h 347"/>
                    <a:gd name="T12" fmla="*/ 0 w 237"/>
                    <a:gd name="T13" fmla="*/ 0 h 347"/>
                    <a:gd name="T14" fmla="*/ 0 w 237"/>
                    <a:gd name="T15" fmla="*/ 0 h 347"/>
                    <a:gd name="T16" fmla="*/ 0 w 237"/>
                    <a:gd name="T17" fmla="*/ 0 h 347"/>
                    <a:gd name="T18" fmla="*/ 0 w 237"/>
                    <a:gd name="T19" fmla="*/ 0 h 347"/>
                    <a:gd name="T20" fmla="*/ 0 w 237"/>
                    <a:gd name="T21" fmla="*/ 0 h 347"/>
                    <a:gd name="T22" fmla="*/ 0 w 237"/>
                    <a:gd name="T23" fmla="*/ 0 h 347"/>
                    <a:gd name="T24" fmla="*/ 0 w 237"/>
                    <a:gd name="T25" fmla="*/ 0 h 347"/>
                    <a:gd name="T26" fmla="*/ 0 w 237"/>
                    <a:gd name="T27" fmla="*/ 0 h 347"/>
                    <a:gd name="T28" fmla="*/ 0 w 237"/>
                    <a:gd name="T29" fmla="*/ 0 h 347"/>
                    <a:gd name="T30" fmla="*/ 0 w 237"/>
                    <a:gd name="T31" fmla="*/ 0 h 347"/>
                    <a:gd name="T32" fmla="*/ 0 w 237"/>
                    <a:gd name="T33" fmla="*/ 0 h 347"/>
                    <a:gd name="T34" fmla="*/ 0 w 237"/>
                    <a:gd name="T35" fmla="*/ 0 h 347"/>
                    <a:gd name="T36" fmla="*/ 0 w 237"/>
                    <a:gd name="T37" fmla="*/ 0 h 347"/>
                    <a:gd name="T38" fmla="*/ 0 w 237"/>
                    <a:gd name="T39" fmla="*/ 0 h 347"/>
                    <a:gd name="T40" fmla="*/ 0 w 237"/>
                    <a:gd name="T41" fmla="*/ 0 h 347"/>
                    <a:gd name="T42" fmla="*/ 0 w 237"/>
                    <a:gd name="T43" fmla="*/ 0 h 347"/>
                    <a:gd name="T44" fmla="*/ 0 w 237"/>
                    <a:gd name="T45" fmla="*/ 0 h 347"/>
                    <a:gd name="T46" fmla="*/ 0 w 237"/>
                    <a:gd name="T47" fmla="*/ 0 h 347"/>
                    <a:gd name="T48" fmla="*/ 0 w 237"/>
                    <a:gd name="T49" fmla="*/ 0 h 347"/>
                    <a:gd name="T50" fmla="*/ 0 w 237"/>
                    <a:gd name="T51" fmla="*/ 0 h 347"/>
                    <a:gd name="T52" fmla="*/ 0 w 237"/>
                    <a:gd name="T53" fmla="*/ 0 h 347"/>
                    <a:gd name="T54" fmla="*/ 0 w 237"/>
                    <a:gd name="T55" fmla="*/ 0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9" name="Freeform 30414">
                  <a:extLst>
                    <a:ext uri="{FF2B5EF4-FFF2-40B4-BE49-F238E27FC236}">
                      <a16:creationId xmlns:a16="http://schemas.microsoft.com/office/drawing/2014/main" id="{F46CC5AA-232F-46B2-E4A3-576629222B42}"/>
                    </a:ext>
                  </a:extLst>
                </p:cNvPr>
                <p:cNvSpPr>
                  <a:spLocks/>
                </p:cNvSpPr>
                <p:nvPr/>
              </p:nvSpPr>
              <p:spPr bwMode="auto">
                <a:xfrm>
                  <a:off x="63" y="80"/>
                  <a:ext cx="29" cy="7"/>
                </a:xfrm>
                <a:custGeom>
                  <a:avLst/>
                  <a:gdLst>
                    <a:gd name="T0" fmla="*/ 0 w 82"/>
                    <a:gd name="T1" fmla="*/ 0 h 20"/>
                    <a:gd name="T2" fmla="*/ 0 w 82"/>
                    <a:gd name="T3" fmla="*/ 0 h 20"/>
                    <a:gd name="T4" fmla="*/ 0 w 82"/>
                    <a:gd name="T5" fmla="*/ 0 h 20"/>
                    <a:gd name="T6" fmla="*/ 0 w 82"/>
                    <a:gd name="T7" fmla="*/ 0 h 20"/>
                    <a:gd name="T8" fmla="*/ 0 w 82"/>
                    <a:gd name="T9" fmla="*/ 0 h 20"/>
                    <a:gd name="T10" fmla="*/ 0 w 82"/>
                    <a:gd name="T11" fmla="*/ 0 h 20"/>
                    <a:gd name="T12" fmla="*/ 0 w 82"/>
                    <a:gd name="T13" fmla="*/ 0 h 20"/>
                    <a:gd name="T14" fmla="*/ 0 w 82"/>
                    <a:gd name="T15" fmla="*/ 0 h 20"/>
                    <a:gd name="T16" fmla="*/ 0 w 82"/>
                    <a:gd name="T17" fmla="*/ 0 h 20"/>
                    <a:gd name="T18" fmla="*/ 0 w 82"/>
                    <a:gd name="T19" fmla="*/ 0 h 20"/>
                    <a:gd name="T20" fmla="*/ 0 w 82"/>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0" name="Freeform 30415">
                  <a:extLst>
                    <a:ext uri="{FF2B5EF4-FFF2-40B4-BE49-F238E27FC236}">
                      <a16:creationId xmlns:a16="http://schemas.microsoft.com/office/drawing/2014/main" id="{E51EFBA8-9A52-0DF8-9436-8BB4512EE806}"/>
                    </a:ext>
                  </a:extLst>
                </p:cNvPr>
                <p:cNvSpPr>
                  <a:spLocks/>
                </p:cNvSpPr>
                <p:nvPr/>
              </p:nvSpPr>
              <p:spPr bwMode="auto">
                <a:xfrm>
                  <a:off x="20" y="80"/>
                  <a:ext cx="29" cy="7"/>
                </a:xfrm>
                <a:custGeom>
                  <a:avLst/>
                  <a:gdLst>
                    <a:gd name="T0" fmla="*/ 0 w 83"/>
                    <a:gd name="T1" fmla="*/ 0 h 20"/>
                    <a:gd name="T2" fmla="*/ 0 w 83"/>
                    <a:gd name="T3" fmla="*/ 0 h 20"/>
                    <a:gd name="T4" fmla="*/ 0 w 83"/>
                    <a:gd name="T5" fmla="*/ 0 h 20"/>
                    <a:gd name="T6" fmla="*/ 0 w 83"/>
                    <a:gd name="T7" fmla="*/ 0 h 20"/>
                    <a:gd name="T8" fmla="*/ 0 w 83"/>
                    <a:gd name="T9" fmla="*/ 0 h 20"/>
                    <a:gd name="T10" fmla="*/ 0 w 83"/>
                    <a:gd name="T11" fmla="*/ 0 h 20"/>
                    <a:gd name="T12" fmla="*/ 0 w 83"/>
                    <a:gd name="T13" fmla="*/ 0 h 20"/>
                    <a:gd name="T14" fmla="*/ 0 w 83"/>
                    <a:gd name="T15" fmla="*/ 0 h 20"/>
                    <a:gd name="T16" fmla="*/ 0 w 83"/>
                    <a:gd name="T17" fmla="*/ 0 h 20"/>
                    <a:gd name="T18" fmla="*/ 0 w 83"/>
                    <a:gd name="T19" fmla="*/ 0 h 20"/>
                    <a:gd name="T20" fmla="*/ 0 w 83"/>
                    <a:gd name="T21" fmla="*/ 0 h 20"/>
                    <a:gd name="T22" fmla="*/ 0 w 83"/>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1" name="Freeform 30416">
                  <a:extLst>
                    <a:ext uri="{FF2B5EF4-FFF2-40B4-BE49-F238E27FC236}">
                      <a16:creationId xmlns:a16="http://schemas.microsoft.com/office/drawing/2014/main" id="{0A222760-8BDA-3246-C21C-25EAA849BC93}"/>
                    </a:ext>
                  </a:extLst>
                </p:cNvPr>
                <p:cNvSpPr>
                  <a:spLocks/>
                </p:cNvSpPr>
                <p:nvPr/>
              </p:nvSpPr>
              <p:spPr bwMode="auto">
                <a:xfrm>
                  <a:off x="60" y="93"/>
                  <a:ext cx="1" cy="15"/>
                </a:xfrm>
                <a:custGeom>
                  <a:avLst/>
                  <a:gdLst>
                    <a:gd name="T0" fmla="*/ 0 w 4"/>
                    <a:gd name="T1" fmla="*/ 0 h 42"/>
                    <a:gd name="T2" fmla="*/ 0 w 4"/>
                    <a:gd name="T3" fmla="*/ 0 h 42"/>
                    <a:gd name="T4" fmla="*/ 0 w 4"/>
                    <a:gd name="T5" fmla="*/ 0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2" name="Freeform 30417">
                  <a:extLst>
                    <a:ext uri="{FF2B5EF4-FFF2-40B4-BE49-F238E27FC236}">
                      <a16:creationId xmlns:a16="http://schemas.microsoft.com/office/drawing/2014/main" id="{582EFD72-4DD5-80C9-27DA-DE5479CB8A15}"/>
                    </a:ext>
                  </a:extLst>
                </p:cNvPr>
                <p:cNvSpPr>
                  <a:spLocks/>
                </p:cNvSpPr>
                <p:nvPr/>
              </p:nvSpPr>
              <p:spPr bwMode="auto">
                <a:xfrm>
                  <a:off x="42" y="115"/>
                  <a:ext cx="28" cy="16"/>
                </a:xfrm>
                <a:custGeom>
                  <a:avLst/>
                  <a:gdLst>
                    <a:gd name="T0" fmla="*/ 0 w 78"/>
                    <a:gd name="T1" fmla="*/ 0 h 41"/>
                    <a:gd name="T2" fmla="*/ 0 w 78"/>
                    <a:gd name="T3" fmla="*/ 0 h 41"/>
                    <a:gd name="T4" fmla="*/ 0 w 78"/>
                    <a:gd name="T5" fmla="*/ 0 h 41"/>
                    <a:gd name="T6" fmla="*/ 0 w 78"/>
                    <a:gd name="T7" fmla="*/ 0 h 41"/>
                    <a:gd name="T8" fmla="*/ 0 w 78"/>
                    <a:gd name="T9" fmla="*/ 0 h 41"/>
                    <a:gd name="T10" fmla="*/ 0 w 78"/>
                    <a:gd name="T11" fmla="*/ 0 h 41"/>
                    <a:gd name="T12" fmla="*/ 0 w 78"/>
                    <a:gd name="T13" fmla="*/ 0 h 41"/>
                    <a:gd name="T14" fmla="*/ 0 w 78"/>
                    <a:gd name="T15" fmla="*/ 0 h 41"/>
                    <a:gd name="T16" fmla="*/ 0 w 78"/>
                    <a:gd name="T17" fmla="*/ 0 h 41"/>
                    <a:gd name="T18" fmla="*/ 0 w 78"/>
                    <a:gd name="T19" fmla="*/ 0 h 41"/>
                    <a:gd name="T20" fmla="*/ 0 w 78"/>
                    <a:gd name="T21" fmla="*/ 0 h 41"/>
                    <a:gd name="T22" fmla="*/ 0 w 78"/>
                    <a:gd name="T23" fmla="*/ 0 h 41"/>
                    <a:gd name="T24" fmla="*/ 0 w 78"/>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3" name="Freeform 30418">
                  <a:extLst>
                    <a:ext uri="{FF2B5EF4-FFF2-40B4-BE49-F238E27FC236}">
                      <a16:creationId xmlns:a16="http://schemas.microsoft.com/office/drawing/2014/main" id="{A4484A2C-D4D8-8712-E78E-6B47AF9DDCFC}"/>
                    </a:ext>
                  </a:extLst>
                </p:cNvPr>
                <p:cNvSpPr>
                  <a:spLocks/>
                </p:cNvSpPr>
                <p:nvPr/>
              </p:nvSpPr>
              <p:spPr bwMode="auto">
                <a:xfrm>
                  <a:off x="41" y="138"/>
                  <a:ext cx="35" cy="5"/>
                </a:xfrm>
                <a:custGeom>
                  <a:avLst/>
                  <a:gdLst>
                    <a:gd name="T0" fmla="*/ 0 w 99"/>
                    <a:gd name="T1" fmla="*/ 0 h 11"/>
                    <a:gd name="T2" fmla="*/ 0 w 99"/>
                    <a:gd name="T3" fmla="*/ 0 h 11"/>
                    <a:gd name="T4" fmla="*/ 0 w 99"/>
                    <a:gd name="T5" fmla="*/ 0 h 11"/>
                    <a:gd name="T6" fmla="*/ 0 w 99"/>
                    <a:gd name="T7" fmla="*/ 0 h 11"/>
                    <a:gd name="T8" fmla="*/ 0 w 99"/>
                    <a:gd name="T9" fmla="*/ 0 h 11"/>
                    <a:gd name="T10" fmla="*/ 0 w 99"/>
                    <a:gd name="T11" fmla="*/ 0 h 11"/>
                    <a:gd name="T12" fmla="*/ 0 w 99"/>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11">
                      <a:moveTo>
                        <a:pt x="0" y="6"/>
                      </a:moveTo>
                      <a:lnTo>
                        <a:pt x="15" y="6"/>
                      </a:lnTo>
                      <a:lnTo>
                        <a:pt x="40" y="11"/>
                      </a:lnTo>
                      <a:lnTo>
                        <a:pt x="53" y="10"/>
                      </a:lnTo>
                      <a:lnTo>
                        <a:pt x="74" y="7"/>
                      </a:lnTo>
                      <a:lnTo>
                        <a:pt x="89" y="3"/>
                      </a:lnTo>
                      <a:lnTo>
                        <a:pt x="99"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4" name="Freeform 30419">
                  <a:extLst>
                    <a:ext uri="{FF2B5EF4-FFF2-40B4-BE49-F238E27FC236}">
                      <a16:creationId xmlns:a16="http://schemas.microsoft.com/office/drawing/2014/main" id="{B60C8F21-589E-B837-7B35-A6B97BE32DA3}"/>
                    </a:ext>
                  </a:extLst>
                </p:cNvPr>
                <p:cNvSpPr>
                  <a:spLocks/>
                </p:cNvSpPr>
                <p:nvPr/>
              </p:nvSpPr>
              <p:spPr bwMode="auto">
                <a:xfrm>
                  <a:off x="67" y="90"/>
                  <a:ext cx="18" cy="6"/>
                </a:xfrm>
                <a:custGeom>
                  <a:avLst/>
                  <a:gdLst>
                    <a:gd name="T0" fmla="*/ 0 w 50"/>
                    <a:gd name="T1" fmla="*/ 0 h 17"/>
                    <a:gd name="T2" fmla="*/ 0 w 50"/>
                    <a:gd name="T3" fmla="*/ 0 h 17"/>
                    <a:gd name="T4" fmla="*/ 0 w 50"/>
                    <a:gd name="T5" fmla="*/ 0 h 17"/>
                    <a:gd name="T6" fmla="*/ 0 w 50"/>
                    <a:gd name="T7" fmla="*/ 0 h 17"/>
                    <a:gd name="T8" fmla="*/ 0 w 50"/>
                    <a:gd name="T9" fmla="*/ 0 h 17"/>
                    <a:gd name="T10" fmla="*/ 0 w 50"/>
                    <a:gd name="T11" fmla="*/ 0 h 17"/>
                    <a:gd name="T12" fmla="*/ 0 w 50"/>
                    <a:gd name="T13" fmla="*/ 0 h 17"/>
                    <a:gd name="T14" fmla="*/ 0 w 50"/>
                    <a:gd name="T15" fmla="*/ 0 h 17"/>
                    <a:gd name="T16" fmla="*/ 0 w 50"/>
                    <a:gd name="T17" fmla="*/ 0 h 17"/>
                    <a:gd name="T18" fmla="*/ 0 w 50"/>
                    <a:gd name="T19" fmla="*/ 0 h 17"/>
                    <a:gd name="T20" fmla="*/ 0 w 50"/>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5" name="Freeform 30420">
                  <a:extLst>
                    <a:ext uri="{FF2B5EF4-FFF2-40B4-BE49-F238E27FC236}">
                      <a16:creationId xmlns:a16="http://schemas.microsoft.com/office/drawing/2014/main" id="{D3809CD3-A5A2-4817-89BC-B4FFE596AD84}"/>
                    </a:ext>
                  </a:extLst>
                </p:cNvPr>
                <p:cNvSpPr>
                  <a:spLocks/>
                </p:cNvSpPr>
                <p:nvPr/>
              </p:nvSpPr>
              <p:spPr bwMode="auto">
                <a:xfrm>
                  <a:off x="27" y="91"/>
                  <a:ext cx="19" cy="7"/>
                </a:xfrm>
                <a:custGeom>
                  <a:avLst/>
                  <a:gdLst>
                    <a:gd name="T0" fmla="*/ 0 w 52"/>
                    <a:gd name="T1" fmla="*/ 0 h 19"/>
                    <a:gd name="T2" fmla="*/ 0 w 52"/>
                    <a:gd name="T3" fmla="*/ 0 h 19"/>
                    <a:gd name="T4" fmla="*/ 0 w 52"/>
                    <a:gd name="T5" fmla="*/ 0 h 19"/>
                    <a:gd name="T6" fmla="*/ 0 w 52"/>
                    <a:gd name="T7" fmla="*/ 0 h 19"/>
                    <a:gd name="T8" fmla="*/ 0 w 52"/>
                    <a:gd name="T9" fmla="*/ 0 h 19"/>
                    <a:gd name="T10" fmla="*/ 0 w 52"/>
                    <a:gd name="T11" fmla="*/ 0 h 19"/>
                    <a:gd name="T12" fmla="*/ 0 w 52"/>
                    <a:gd name="T13" fmla="*/ 0 h 19"/>
                    <a:gd name="T14" fmla="*/ 0 w 52"/>
                    <a:gd name="T15" fmla="*/ 0 h 19"/>
                    <a:gd name="T16" fmla="*/ 0 w 52"/>
                    <a:gd name="T17" fmla="*/ 0 h 19"/>
                    <a:gd name="T18" fmla="*/ 0 w 52"/>
                    <a:gd name="T19" fmla="*/ 0 h 19"/>
                    <a:gd name="T20" fmla="*/ 0 w 5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6" name="Freeform 30421">
                  <a:extLst>
                    <a:ext uri="{FF2B5EF4-FFF2-40B4-BE49-F238E27FC236}">
                      <a16:creationId xmlns:a16="http://schemas.microsoft.com/office/drawing/2014/main" id="{0C4315BC-A7D0-6048-5883-5EE9AEC48C5F}"/>
                    </a:ext>
                  </a:extLst>
                </p:cNvPr>
                <p:cNvSpPr>
                  <a:spLocks/>
                </p:cNvSpPr>
                <p:nvPr/>
              </p:nvSpPr>
              <p:spPr bwMode="auto">
                <a:xfrm>
                  <a:off x="74" y="89"/>
                  <a:ext cx="12" cy="4"/>
                </a:xfrm>
                <a:custGeom>
                  <a:avLst/>
                  <a:gdLst>
                    <a:gd name="T0" fmla="*/ 0 w 33"/>
                    <a:gd name="T1" fmla="*/ 0 h 9"/>
                    <a:gd name="T2" fmla="*/ 0 w 33"/>
                    <a:gd name="T3" fmla="*/ 0 h 9"/>
                    <a:gd name="T4" fmla="*/ 0 w 33"/>
                    <a:gd name="T5" fmla="*/ 0 h 9"/>
                    <a:gd name="T6" fmla="*/ 0 w 3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7" name="Freeform 30422">
                  <a:extLst>
                    <a:ext uri="{FF2B5EF4-FFF2-40B4-BE49-F238E27FC236}">
                      <a16:creationId xmlns:a16="http://schemas.microsoft.com/office/drawing/2014/main" id="{1D1C21B0-BC26-7C4A-96DC-0353CA859EDE}"/>
                    </a:ext>
                  </a:extLst>
                </p:cNvPr>
                <p:cNvSpPr>
                  <a:spLocks/>
                </p:cNvSpPr>
                <p:nvPr/>
              </p:nvSpPr>
              <p:spPr bwMode="auto">
                <a:xfrm>
                  <a:off x="25" y="90"/>
                  <a:ext cx="9" cy="5"/>
                </a:xfrm>
                <a:custGeom>
                  <a:avLst/>
                  <a:gdLst>
                    <a:gd name="T0" fmla="*/ 0 w 27"/>
                    <a:gd name="T1" fmla="*/ 0 h 13"/>
                    <a:gd name="T2" fmla="*/ 0 w 27"/>
                    <a:gd name="T3" fmla="*/ 0 h 13"/>
                    <a:gd name="T4" fmla="*/ 0 w 27"/>
                    <a:gd name="T5" fmla="*/ 0 h 13"/>
                    <a:gd name="T6" fmla="*/ 0 w 27"/>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38" name="Group 30423">
                  <a:extLst>
                    <a:ext uri="{FF2B5EF4-FFF2-40B4-BE49-F238E27FC236}">
                      <a16:creationId xmlns:a16="http://schemas.microsoft.com/office/drawing/2014/main" id="{1FEDECB0-48C3-0EB6-44A2-0B45B7C67437}"/>
                    </a:ext>
                  </a:extLst>
                </p:cNvPr>
                <p:cNvGrpSpPr>
                  <a:grpSpLocks/>
                </p:cNvGrpSpPr>
                <p:nvPr/>
              </p:nvGrpSpPr>
              <p:grpSpPr bwMode="auto">
                <a:xfrm>
                  <a:off x="33" y="91"/>
                  <a:ext cx="9" cy="6"/>
                  <a:chOff x="33" y="91"/>
                  <a:chExt cx="23" cy="22"/>
                </a:xfrm>
              </p:grpSpPr>
              <p:sp>
                <p:nvSpPr>
                  <p:cNvPr id="144" name="Oval 30424">
                    <a:extLst>
                      <a:ext uri="{FF2B5EF4-FFF2-40B4-BE49-F238E27FC236}">
                        <a16:creationId xmlns:a16="http://schemas.microsoft.com/office/drawing/2014/main" id="{B6C3B00C-1DD4-CC73-47DB-08FC5D9F093F}"/>
                      </a:ext>
                    </a:extLst>
                  </p:cNvPr>
                  <p:cNvSpPr>
                    <a:spLocks noChangeArrowheads="1"/>
                  </p:cNvSpPr>
                  <p:nvPr/>
                </p:nvSpPr>
                <p:spPr bwMode="auto">
                  <a:xfrm>
                    <a:off x="33" y="91"/>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5" name="Oval 30425">
                    <a:extLst>
                      <a:ext uri="{FF2B5EF4-FFF2-40B4-BE49-F238E27FC236}">
                        <a16:creationId xmlns:a16="http://schemas.microsoft.com/office/drawing/2014/main" id="{A872A1DF-FAB7-3539-9FB2-66C755EB0A90}"/>
                      </a:ext>
                    </a:extLst>
                  </p:cNvPr>
                  <p:cNvSpPr>
                    <a:spLocks noChangeArrowheads="1"/>
                  </p:cNvSpPr>
                  <p:nvPr/>
                </p:nvSpPr>
                <p:spPr bwMode="auto">
                  <a:xfrm>
                    <a:off x="37" y="94"/>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6" name="Oval 30426">
                    <a:extLst>
                      <a:ext uri="{FF2B5EF4-FFF2-40B4-BE49-F238E27FC236}">
                        <a16:creationId xmlns:a16="http://schemas.microsoft.com/office/drawing/2014/main" id="{6007A962-E5D9-7156-4460-7AADDD948AEF}"/>
                      </a:ext>
                    </a:extLst>
                  </p:cNvPr>
                  <p:cNvSpPr>
                    <a:spLocks noChangeArrowheads="1"/>
                  </p:cNvSpPr>
                  <p:nvPr/>
                </p:nvSpPr>
                <p:spPr bwMode="auto">
                  <a:xfrm>
                    <a:off x="45" y="102"/>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39" name="Group 30427">
                  <a:extLst>
                    <a:ext uri="{FF2B5EF4-FFF2-40B4-BE49-F238E27FC236}">
                      <a16:creationId xmlns:a16="http://schemas.microsoft.com/office/drawing/2014/main" id="{60C4A65E-C3F5-1B26-85AC-C8EA23A3BB5C}"/>
                    </a:ext>
                  </a:extLst>
                </p:cNvPr>
                <p:cNvGrpSpPr>
                  <a:grpSpLocks/>
                </p:cNvGrpSpPr>
                <p:nvPr/>
              </p:nvGrpSpPr>
              <p:grpSpPr bwMode="auto">
                <a:xfrm>
                  <a:off x="71" y="90"/>
                  <a:ext cx="8" cy="6"/>
                  <a:chOff x="71" y="90"/>
                  <a:chExt cx="23" cy="22"/>
                </a:xfrm>
              </p:grpSpPr>
              <p:sp>
                <p:nvSpPr>
                  <p:cNvPr id="141" name="Oval 30428">
                    <a:extLst>
                      <a:ext uri="{FF2B5EF4-FFF2-40B4-BE49-F238E27FC236}">
                        <a16:creationId xmlns:a16="http://schemas.microsoft.com/office/drawing/2014/main" id="{1D532545-ECBA-469A-FF70-848A883E58CB}"/>
                      </a:ext>
                    </a:extLst>
                  </p:cNvPr>
                  <p:cNvSpPr>
                    <a:spLocks noChangeArrowheads="1"/>
                  </p:cNvSpPr>
                  <p:nvPr/>
                </p:nvSpPr>
                <p:spPr bwMode="auto">
                  <a:xfrm>
                    <a:off x="71" y="90"/>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2" name="Oval 30429">
                    <a:extLst>
                      <a:ext uri="{FF2B5EF4-FFF2-40B4-BE49-F238E27FC236}">
                        <a16:creationId xmlns:a16="http://schemas.microsoft.com/office/drawing/2014/main" id="{EFE053DF-C995-DA0B-1F02-E978497CB8D4}"/>
                      </a:ext>
                    </a:extLst>
                  </p:cNvPr>
                  <p:cNvSpPr>
                    <a:spLocks noChangeArrowheads="1"/>
                  </p:cNvSpPr>
                  <p:nvPr/>
                </p:nvSpPr>
                <p:spPr bwMode="auto">
                  <a:xfrm>
                    <a:off x="75" y="93"/>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3" name="Oval 30430">
                    <a:extLst>
                      <a:ext uri="{FF2B5EF4-FFF2-40B4-BE49-F238E27FC236}">
                        <a16:creationId xmlns:a16="http://schemas.microsoft.com/office/drawing/2014/main" id="{C17CBC7B-BDFA-3930-4DC2-4A0A3281D366}"/>
                      </a:ext>
                    </a:extLst>
                  </p:cNvPr>
                  <p:cNvSpPr>
                    <a:spLocks noChangeArrowheads="1"/>
                  </p:cNvSpPr>
                  <p:nvPr/>
                </p:nvSpPr>
                <p:spPr bwMode="auto">
                  <a:xfrm>
                    <a:off x="83" y="101"/>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40" name="Freeform 30431">
                  <a:extLst>
                    <a:ext uri="{FF2B5EF4-FFF2-40B4-BE49-F238E27FC236}">
                      <a16:creationId xmlns:a16="http://schemas.microsoft.com/office/drawing/2014/main" id="{82D6BCB2-EB8E-86AB-F108-607F9C28A9E9}"/>
                    </a:ext>
                  </a:extLst>
                </p:cNvPr>
                <p:cNvSpPr>
                  <a:spLocks/>
                </p:cNvSpPr>
                <p:nvPr/>
              </p:nvSpPr>
              <p:spPr bwMode="auto">
                <a:xfrm>
                  <a:off x="0" y="0"/>
                  <a:ext cx="118" cy="133"/>
                </a:xfrm>
                <a:custGeom>
                  <a:avLst/>
                  <a:gdLst>
                    <a:gd name="T0" fmla="*/ 0 w 331"/>
                    <a:gd name="T1" fmla="*/ 0 h 355"/>
                    <a:gd name="T2" fmla="*/ 0 w 331"/>
                    <a:gd name="T3" fmla="*/ 0 h 355"/>
                    <a:gd name="T4" fmla="*/ 0 w 331"/>
                    <a:gd name="T5" fmla="*/ 0 h 355"/>
                    <a:gd name="T6" fmla="*/ 0 w 331"/>
                    <a:gd name="T7" fmla="*/ 0 h 355"/>
                    <a:gd name="T8" fmla="*/ 0 w 331"/>
                    <a:gd name="T9" fmla="*/ 0 h 355"/>
                    <a:gd name="T10" fmla="*/ 0 w 331"/>
                    <a:gd name="T11" fmla="*/ 0 h 355"/>
                    <a:gd name="T12" fmla="*/ 0 w 331"/>
                    <a:gd name="T13" fmla="*/ 0 h 355"/>
                    <a:gd name="T14" fmla="*/ 0 w 331"/>
                    <a:gd name="T15" fmla="*/ 0 h 355"/>
                    <a:gd name="T16" fmla="*/ 0 w 331"/>
                    <a:gd name="T17" fmla="*/ 0 h 355"/>
                    <a:gd name="T18" fmla="*/ 0 w 331"/>
                    <a:gd name="T19" fmla="*/ 0 h 355"/>
                    <a:gd name="T20" fmla="*/ 0 w 331"/>
                    <a:gd name="T21" fmla="*/ 0 h 355"/>
                    <a:gd name="T22" fmla="*/ 0 w 331"/>
                    <a:gd name="T23" fmla="*/ 0 h 355"/>
                    <a:gd name="T24" fmla="*/ 0 w 331"/>
                    <a:gd name="T25" fmla="*/ 0 h 355"/>
                    <a:gd name="T26" fmla="*/ 0 w 331"/>
                    <a:gd name="T27" fmla="*/ 0 h 355"/>
                    <a:gd name="T28" fmla="*/ 0 w 331"/>
                    <a:gd name="T29" fmla="*/ 0 h 355"/>
                    <a:gd name="T30" fmla="*/ 0 w 331"/>
                    <a:gd name="T31" fmla="*/ 0 h 355"/>
                    <a:gd name="T32" fmla="*/ 0 w 331"/>
                    <a:gd name="T33" fmla="*/ 0 h 355"/>
                    <a:gd name="T34" fmla="*/ 0 w 331"/>
                    <a:gd name="T35" fmla="*/ 0 h 355"/>
                    <a:gd name="T36" fmla="*/ 0 w 331"/>
                    <a:gd name="T37" fmla="*/ 0 h 355"/>
                    <a:gd name="T38" fmla="*/ 0 w 331"/>
                    <a:gd name="T39" fmla="*/ 0 h 355"/>
                    <a:gd name="T40" fmla="*/ 0 w 331"/>
                    <a:gd name="T41" fmla="*/ 0 h 355"/>
                    <a:gd name="T42" fmla="*/ 0 w 331"/>
                    <a:gd name="T43" fmla="*/ 0 h 355"/>
                    <a:gd name="T44" fmla="*/ 0 w 331"/>
                    <a:gd name="T45" fmla="*/ 0 h 355"/>
                    <a:gd name="T46" fmla="*/ 0 w 331"/>
                    <a:gd name="T47" fmla="*/ 0 h 355"/>
                    <a:gd name="T48" fmla="*/ 0 w 331"/>
                    <a:gd name="T49" fmla="*/ 0 h 355"/>
                    <a:gd name="T50" fmla="*/ 0 w 331"/>
                    <a:gd name="T51" fmla="*/ 0 h 355"/>
                    <a:gd name="T52" fmla="*/ 0 w 331"/>
                    <a:gd name="T53" fmla="*/ 0 h 355"/>
                    <a:gd name="T54" fmla="*/ 0 w 331"/>
                    <a:gd name="T55" fmla="*/ 0 h 355"/>
                    <a:gd name="T56" fmla="*/ 0 w 331"/>
                    <a:gd name="T57" fmla="*/ 0 h 355"/>
                    <a:gd name="T58" fmla="*/ 0 w 331"/>
                    <a:gd name="T59" fmla="*/ 0 h 355"/>
                    <a:gd name="T60" fmla="*/ 0 w 331"/>
                    <a:gd name="T61" fmla="*/ 0 h 355"/>
                    <a:gd name="T62" fmla="*/ 0 w 331"/>
                    <a:gd name="T63" fmla="*/ 0 h 355"/>
                    <a:gd name="T64" fmla="*/ 0 w 331"/>
                    <a:gd name="T65" fmla="*/ 0 h 355"/>
                    <a:gd name="T66" fmla="*/ 0 w 331"/>
                    <a:gd name="T67" fmla="*/ 0 h 355"/>
                    <a:gd name="T68" fmla="*/ 0 w 331"/>
                    <a:gd name="T69" fmla="*/ 0 h 355"/>
                    <a:gd name="T70" fmla="*/ 0 w 331"/>
                    <a:gd name="T71" fmla="*/ 0 h 355"/>
                    <a:gd name="T72" fmla="*/ 0 w 331"/>
                    <a:gd name="T73" fmla="*/ 0 h 355"/>
                    <a:gd name="T74" fmla="*/ 0 w 331"/>
                    <a:gd name="T75" fmla="*/ 0 h 355"/>
                    <a:gd name="T76" fmla="*/ 0 w 331"/>
                    <a:gd name="T77" fmla="*/ 0 h 355"/>
                    <a:gd name="T78" fmla="*/ 0 w 331"/>
                    <a:gd name="T79" fmla="*/ 0 h 355"/>
                    <a:gd name="T80" fmla="*/ 0 w 331"/>
                    <a:gd name="T81" fmla="*/ 0 h 355"/>
                    <a:gd name="T82" fmla="*/ 0 w 331"/>
                    <a:gd name="T83" fmla="*/ 0 h 355"/>
                    <a:gd name="T84" fmla="*/ 0 w 331"/>
                    <a:gd name="T85" fmla="*/ 0 h 355"/>
                    <a:gd name="T86" fmla="*/ 0 w 331"/>
                    <a:gd name="T87" fmla="*/ 0 h 355"/>
                    <a:gd name="T88" fmla="*/ 0 w 331"/>
                    <a:gd name="T89" fmla="*/ 0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20" name="Group 76">
                <a:extLst>
                  <a:ext uri="{FF2B5EF4-FFF2-40B4-BE49-F238E27FC236}">
                    <a16:creationId xmlns:a16="http://schemas.microsoft.com/office/drawing/2014/main" id="{F92508FF-0010-4110-176C-D2FB40D6B9AA}"/>
                  </a:ext>
                </a:extLst>
              </p:cNvPr>
              <p:cNvGrpSpPr>
                <a:grpSpLocks/>
              </p:cNvGrpSpPr>
              <p:nvPr/>
            </p:nvGrpSpPr>
            <p:grpSpPr bwMode="auto">
              <a:xfrm>
                <a:off x="3661109" y="1809789"/>
                <a:ext cx="1282209" cy="945919"/>
                <a:chOff x="0" y="0"/>
                <a:chExt cx="245" cy="163"/>
              </a:xfrm>
            </p:grpSpPr>
            <p:sp>
              <p:nvSpPr>
                <p:cNvPr id="121" name="Freeform 77">
                  <a:extLst>
                    <a:ext uri="{FF2B5EF4-FFF2-40B4-BE49-F238E27FC236}">
                      <a16:creationId xmlns:a16="http://schemas.microsoft.com/office/drawing/2014/main" id="{3578785C-BB9B-E7A9-6402-B1FF9C567A5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dirty="0"/>
                </a:p>
              </p:txBody>
            </p:sp>
            <p:sp>
              <p:nvSpPr>
                <p:cNvPr id="122" name="Freeform 78">
                  <a:extLst>
                    <a:ext uri="{FF2B5EF4-FFF2-40B4-BE49-F238E27FC236}">
                      <a16:creationId xmlns:a16="http://schemas.microsoft.com/office/drawing/2014/main" id="{C4A2AE11-0865-1F83-00E8-B2DF09EA2ABB}"/>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 name="Freeform 79">
                  <a:extLst>
                    <a:ext uri="{FF2B5EF4-FFF2-40B4-BE49-F238E27FC236}">
                      <a16:creationId xmlns:a16="http://schemas.microsoft.com/office/drawing/2014/main" id="{E805C649-B415-4FC4-A69C-3BD16043CA96}"/>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 name="Freeform 80">
                  <a:extLst>
                    <a:ext uri="{FF2B5EF4-FFF2-40B4-BE49-F238E27FC236}">
                      <a16:creationId xmlns:a16="http://schemas.microsoft.com/office/drawing/2014/main" id="{688CA710-F0CA-0B74-2BCC-E363E3B3DBA4}"/>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5" name="Freeform 81">
                  <a:extLst>
                    <a:ext uri="{FF2B5EF4-FFF2-40B4-BE49-F238E27FC236}">
                      <a16:creationId xmlns:a16="http://schemas.microsoft.com/office/drawing/2014/main" id="{2A4FA437-0460-F67E-7BC9-660A485D3C3A}"/>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sp>
          <p:nvSpPr>
            <p:cNvPr id="155" name="WordArt 82">
              <a:extLst>
                <a:ext uri="{FF2B5EF4-FFF2-40B4-BE49-F238E27FC236}">
                  <a16:creationId xmlns:a16="http://schemas.microsoft.com/office/drawing/2014/main" id="{5CC63F87-B053-D0A3-0F60-403B8B49E413}"/>
                </a:ext>
              </a:extLst>
            </p:cNvPr>
            <p:cNvSpPr>
              <a:spLocks noChangeArrowheads="1" noChangeShapeType="1" noTextEdit="1"/>
            </p:cNvSpPr>
            <p:nvPr/>
          </p:nvSpPr>
          <p:spPr bwMode="auto">
            <a:xfrm>
              <a:off x="1027583" y="5330456"/>
              <a:ext cx="376930" cy="106084"/>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sp>
        <p:nvSpPr>
          <p:cNvPr id="47" name="正方形/長方形 46">
            <a:extLst>
              <a:ext uri="{FF2B5EF4-FFF2-40B4-BE49-F238E27FC236}">
                <a16:creationId xmlns:a16="http://schemas.microsoft.com/office/drawing/2014/main" id="{DEAB4913-9D14-B5FB-6FB9-4BACE72D20D2}"/>
              </a:ext>
            </a:extLst>
          </p:cNvPr>
          <p:cNvSpPr/>
          <p:nvPr/>
        </p:nvSpPr>
        <p:spPr>
          <a:xfrm>
            <a:off x="8657016" y="1204134"/>
            <a:ext cx="3393847" cy="528846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A0E19558-B09C-7391-311B-D5ECC9CC57AD}"/>
              </a:ext>
            </a:extLst>
          </p:cNvPr>
          <p:cNvGrpSpPr/>
          <p:nvPr/>
        </p:nvGrpSpPr>
        <p:grpSpPr>
          <a:xfrm>
            <a:off x="2100456" y="884765"/>
            <a:ext cx="6184887" cy="4159251"/>
            <a:chOff x="2143330" y="875254"/>
            <a:chExt cx="5586213" cy="4159251"/>
          </a:xfrm>
        </p:grpSpPr>
        <p:pic>
          <p:nvPicPr>
            <p:cNvPr id="4" name="図 3">
              <a:extLst>
                <a:ext uri="{FF2B5EF4-FFF2-40B4-BE49-F238E27FC236}">
                  <a16:creationId xmlns:a16="http://schemas.microsoft.com/office/drawing/2014/main" id="{1CE2D9CA-2E20-4B37-917D-E006BAB7DEF7}"/>
                </a:ext>
              </a:extLst>
            </p:cNvPr>
            <p:cNvPicPr>
              <a:picLocks noChangeAspect="1"/>
            </p:cNvPicPr>
            <p:nvPr/>
          </p:nvPicPr>
          <p:blipFill>
            <a:blip r:embed="rId4"/>
            <a:stretch>
              <a:fillRect/>
            </a:stretch>
          </p:blipFill>
          <p:spPr>
            <a:xfrm>
              <a:off x="2143330" y="884610"/>
              <a:ext cx="5569071" cy="4149895"/>
            </a:xfrm>
            <a:prstGeom prst="rect">
              <a:avLst/>
            </a:prstGeom>
            <a:ln>
              <a:solidFill>
                <a:schemeClr val="tx1"/>
              </a:solidFill>
            </a:ln>
            <a:effectLst>
              <a:outerShdw blurRad="50800" dist="38100" dir="2700000" algn="tl" rotWithShape="0">
                <a:prstClr val="black">
                  <a:alpha val="40000"/>
                </a:prstClr>
              </a:outerShdw>
            </a:effectLst>
          </p:spPr>
        </p:pic>
        <p:sp>
          <p:nvSpPr>
            <p:cNvPr id="49" name="正方形/長方形 48">
              <a:extLst>
                <a:ext uri="{FF2B5EF4-FFF2-40B4-BE49-F238E27FC236}">
                  <a16:creationId xmlns:a16="http://schemas.microsoft.com/office/drawing/2014/main" id="{D3596F26-F1F9-29A3-EE3E-9F84C71BD045}"/>
                </a:ext>
              </a:extLst>
            </p:cNvPr>
            <p:cNvSpPr/>
            <p:nvPr/>
          </p:nvSpPr>
          <p:spPr>
            <a:xfrm>
              <a:off x="2163702" y="875254"/>
              <a:ext cx="5565841" cy="414989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813D6A36-2E9A-E405-7B21-9D3F3ECD69F0}"/>
              </a:ext>
            </a:extLst>
          </p:cNvPr>
          <p:cNvGrpSpPr/>
          <p:nvPr/>
        </p:nvGrpSpPr>
        <p:grpSpPr>
          <a:xfrm>
            <a:off x="1010530" y="4921028"/>
            <a:ext cx="2225083" cy="1523409"/>
            <a:chOff x="-1016290" y="1477076"/>
            <a:chExt cx="2583104" cy="1831527"/>
          </a:xfrm>
          <a:effectLst>
            <a:outerShdw blurRad="50800" dist="38100" dir="2700000" algn="tl" rotWithShape="0">
              <a:prstClr val="black">
                <a:alpha val="40000"/>
              </a:prstClr>
            </a:outerShdw>
          </a:effectLst>
        </p:grpSpPr>
        <p:grpSp>
          <p:nvGrpSpPr>
            <p:cNvPr id="93" name="Group 3176">
              <a:extLst>
                <a:ext uri="{FF2B5EF4-FFF2-40B4-BE49-F238E27FC236}">
                  <a16:creationId xmlns:a16="http://schemas.microsoft.com/office/drawing/2014/main" id="{FA3799F9-C718-7FE0-35ED-CBECE1C7B7A0}"/>
                </a:ext>
              </a:extLst>
            </p:cNvPr>
            <p:cNvGrpSpPr>
              <a:grpSpLocks/>
            </p:cNvGrpSpPr>
            <p:nvPr/>
          </p:nvGrpSpPr>
          <p:grpSpPr bwMode="auto">
            <a:xfrm>
              <a:off x="313932" y="1736078"/>
              <a:ext cx="1166526" cy="1572525"/>
              <a:chOff x="0" y="0"/>
              <a:chExt cx="113" cy="145"/>
            </a:xfrm>
          </p:grpSpPr>
          <p:sp>
            <p:nvSpPr>
              <p:cNvPr id="101" name="Freeform 3108">
                <a:extLst>
                  <a:ext uri="{FF2B5EF4-FFF2-40B4-BE49-F238E27FC236}">
                    <a16:creationId xmlns:a16="http://schemas.microsoft.com/office/drawing/2014/main" id="{5E849F89-11F3-4404-18B8-1F4AAF3257C5}"/>
                  </a:ext>
                </a:extLst>
              </p:cNvPr>
              <p:cNvSpPr>
                <a:spLocks noChangeAspect="1"/>
              </p:cNvSpPr>
              <p:nvPr/>
            </p:nvSpPr>
            <p:spPr bwMode="auto">
              <a:xfrm rot="-15320">
                <a:off x="10" y="21"/>
                <a:ext cx="91" cy="124"/>
              </a:xfrm>
              <a:custGeom>
                <a:avLst/>
                <a:gdLst>
                  <a:gd name="T0" fmla="*/ 8 w 128"/>
                  <a:gd name="T1" fmla="*/ 3 h 196"/>
                  <a:gd name="T2" fmla="*/ 4 w 128"/>
                  <a:gd name="T3" fmla="*/ 12 h 196"/>
                  <a:gd name="T4" fmla="*/ 2 w 128"/>
                  <a:gd name="T5" fmla="*/ 16 h 196"/>
                  <a:gd name="T6" fmla="*/ 1 w 128"/>
                  <a:gd name="T7" fmla="*/ 18 h 196"/>
                  <a:gd name="T8" fmla="*/ 0 w 128"/>
                  <a:gd name="T9" fmla="*/ 22 h 196"/>
                  <a:gd name="T10" fmla="*/ 2 w 128"/>
                  <a:gd name="T11" fmla="*/ 31 h 196"/>
                  <a:gd name="T12" fmla="*/ 3 w 128"/>
                  <a:gd name="T13" fmla="*/ 35 h 196"/>
                  <a:gd name="T14" fmla="*/ 6 w 128"/>
                  <a:gd name="T15" fmla="*/ 39 h 196"/>
                  <a:gd name="T16" fmla="*/ 8 w 128"/>
                  <a:gd name="T17" fmla="*/ 42 h 196"/>
                  <a:gd name="T18" fmla="*/ 11 w 128"/>
                  <a:gd name="T19" fmla="*/ 45 h 196"/>
                  <a:gd name="T20" fmla="*/ 14 w 128"/>
                  <a:gd name="T21" fmla="*/ 47 h 196"/>
                  <a:gd name="T22" fmla="*/ 18 w 128"/>
                  <a:gd name="T23" fmla="*/ 49 h 196"/>
                  <a:gd name="T24" fmla="*/ 23 w 128"/>
                  <a:gd name="T25" fmla="*/ 49 h 196"/>
                  <a:gd name="T26" fmla="*/ 27 w 128"/>
                  <a:gd name="T27" fmla="*/ 49 h 196"/>
                  <a:gd name="T28" fmla="*/ 31 w 128"/>
                  <a:gd name="T29" fmla="*/ 49 h 196"/>
                  <a:gd name="T30" fmla="*/ 34 w 128"/>
                  <a:gd name="T31" fmla="*/ 47 h 196"/>
                  <a:gd name="T32" fmla="*/ 39 w 128"/>
                  <a:gd name="T33" fmla="*/ 43 h 196"/>
                  <a:gd name="T34" fmla="*/ 43 w 128"/>
                  <a:gd name="T35" fmla="*/ 39 h 196"/>
                  <a:gd name="T36" fmla="*/ 44 w 128"/>
                  <a:gd name="T37" fmla="*/ 34 h 196"/>
                  <a:gd name="T38" fmla="*/ 46 w 128"/>
                  <a:gd name="T39" fmla="*/ 28 h 196"/>
                  <a:gd name="T40" fmla="*/ 46 w 128"/>
                  <a:gd name="T41" fmla="*/ 23 h 196"/>
                  <a:gd name="T42" fmla="*/ 46 w 128"/>
                  <a:gd name="T43" fmla="*/ 18 h 196"/>
                  <a:gd name="T44" fmla="*/ 41 w 128"/>
                  <a:gd name="T45" fmla="*/ 13 h 196"/>
                  <a:gd name="T46" fmla="*/ 38 w 128"/>
                  <a:gd name="T47" fmla="*/ 6 h 196"/>
                  <a:gd name="T48" fmla="*/ 34 w 128"/>
                  <a:gd name="T49" fmla="*/ 2 h 196"/>
                  <a:gd name="T50" fmla="*/ 28 w 128"/>
                  <a:gd name="T51" fmla="*/ 1 h 196"/>
                  <a:gd name="T52" fmla="*/ 21 w 128"/>
                  <a:gd name="T53" fmla="*/ 0 h 196"/>
                  <a:gd name="T54" fmla="*/ 14 w 128"/>
                  <a:gd name="T55" fmla="*/ 1 h 196"/>
                  <a:gd name="T56" fmla="*/ 9 w 128"/>
                  <a:gd name="T57" fmla="*/ 1 h 196"/>
                  <a:gd name="T58" fmla="*/ 8 w 128"/>
                  <a:gd name="T59" fmla="*/ 3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102" name="Freeform 3109">
                <a:extLst>
                  <a:ext uri="{FF2B5EF4-FFF2-40B4-BE49-F238E27FC236}">
                    <a16:creationId xmlns:a16="http://schemas.microsoft.com/office/drawing/2014/main" id="{1337F9DA-BB36-005D-5FD9-CAAE2DA7C248}"/>
                  </a:ext>
                </a:extLst>
              </p:cNvPr>
              <p:cNvSpPr>
                <a:spLocks noChangeAspect="1"/>
              </p:cNvSpPr>
              <p:nvPr/>
            </p:nvSpPr>
            <p:spPr bwMode="auto">
              <a:xfrm rot="-15320">
                <a:off x="68" y="60"/>
                <a:ext cx="26" cy="7"/>
              </a:xfrm>
              <a:custGeom>
                <a:avLst/>
                <a:gdLst>
                  <a:gd name="T0" fmla="*/ 0 w 37"/>
                  <a:gd name="T1" fmla="*/ 4 h 10"/>
                  <a:gd name="T2" fmla="*/ 1 w 37"/>
                  <a:gd name="T3" fmla="*/ 2 h 10"/>
                  <a:gd name="T4" fmla="*/ 6 w 37"/>
                  <a:gd name="T5" fmla="*/ 1 h 10"/>
                  <a:gd name="T6" fmla="*/ 9 w 37"/>
                  <a:gd name="T7" fmla="*/ 0 h 10"/>
                  <a:gd name="T8" fmla="*/ 13 w 37"/>
                  <a:gd name="T9" fmla="*/ 2 h 10"/>
                  <a:gd name="T10" fmla="*/ 8 w 37"/>
                  <a:gd name="T11" fmla="*/ 2 h 10"/>
                  <a:gd name="T12" fmla="*/ 5 w 37"/>
                  <a:gd name="T13" fmla="*/ 2 h 10"/>
                  <a:gd name="T14" fmla="*/ 3 w 37"/>
                  <a:gd name="T15" fmla="*/ 3 h 10"/>
                  <a:gd name="T16" fmla="*/ 0 w 37"/>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103" name="Freeform 3110">
                <a:extLst>
                  <a:ext uri="{FF2B5EF4-FFF2-40B4-BE49-F238E27FC236}">
                    <a16:creationId xmlns:a16="http://schemas.microsoft.com/office/drawing/2014/main" id="{81358337-DEE5-7B4B-0FE6-ACEC67C8667D}"/>
                  </a:ext>
                </a:extLst>
              </p:cNvPr>
              <p:cNvSpPr>
                <a:spLocks noChangeAspect="1"/>
              </p:cNvSpPr>
              <p:nvPr/>
            </p:nvSpPr>
            <p:spPr bwMode="auto">
              <a:xfrm rot="-15320">
                <a:off x="22" y="58"/>
                <a:ext cx="28" cy="8"/>
              </a:xfrm>
              <a:custGeom>
                <a:avLst/>
                <a:gdLst>
                  <a:gd name="T0" fmla="*/ 14 w 40"/>
                  <a:gd name="T1" fmla="*/ 3 h 13"/>
                  <a:gd name="T2" fmla="*/ 13 w 40"/>
                  <a:gd name="T3" fmla="*/ 1 h 13"/>
                  <a:gd name="T4" fmla="*/ 8 w 40"/>
                  <a:gd name="T5" fmla="*/ 1 h 13"/>
                  <a:gd name="T6" fmla="*/ 6 w 40"/>
                  <a:gd name="T7" fmla="*/ 0 h 13"/>
                  <a:gd name="T8" fmla="*/ 2 w 40"/>
                  <a:gd name="T9" fmla="*/ 1 h 13"/>
                  <a:gd name="T10" fmla="*/ 0 w 40"/>
                  <a:gd name="T11" fmla="*/ 1 h 13"/>
                  <a:gd name="T12" fmla="*/ 3 w 40"/>
                  <a:gd name="T13" fmla="*/ 1 h 13"/>
                  <a:gd name="T14" fmla="*/ 8 w 40"/>
                  <a:gd name="T15" fmla="*/ 2 h 13"/>
                  <a:gd name="T16" fmla="*/ 11 w 40"/>
                  <a:gd name="T17" fmla="*/ 2 h 13"/>
                  <a:gd name="T18" fmla="*/ 14 w 40"/>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104" name="Freeform 3111">
                <a:extLst>
                  <a:ext uri="{FF2B5EF4-FFF2-40B4-BE49-F238E27FC236}">
                    <a16:creationId xmlns:a16="http://schemas.microsoft.com/office/drawing/2014/main" id="{57AFC9FF-67D4-2E15-AA1B-5BEE3999C9C8}"/>
                  </a:ext>
                </a:extLst>
              </p:cNvPr>
              <p:cNvSpPr>
                <a:spLocks noChangeAspect="1"/>
              </p:cNvSpPr>
              <p:nvPr/>
            </p:nvSpPr>
            <p:spPr bwMode="auto">
              <a:xfrm rot="-15320">
                <a:off x="25" y="71"/>
                <a:ext cx="20" cy="7"/>
              </a:xfrm>
              <a:custGeom>
                <a:avLst/>
                <a:gdLst>
                  <a:gd name="T0" fmla="*/ 10 w 28"/>
                  <a:gd name="T1" fmla="*/ 2 h 12"/>
                  <a:gd name="T2" fmla="*/ 9 w 28"/>
                  <a:gd name="T3" fmla="*/ 1 h 12"/>
                  <a:gd name="T4" fmla="*/ 6 w 28"/>
                  <a:gd name="T5" fmla="*/ 0 h 12"/>
                  <a:gd name="T6" fmla="*/ 4 w 28"/>
                  <a:gd name="T7" fmla="*/ 1 h 12"/>
                  <a:gd name="T8" fmla="*/ 1 w 28"/>
                  <a:gd name="T9" fmla="*/ 1 h 12"/>
                  <a:gd name="T10" fmla="*/ 0 w 28"/>
                  <a:gd name="T11" fmla="*/ 2 h 12"/>
                  <a:gd name="T12" fmla="*/ 3 w 28"/>
                  <a:gd name="T13" fmla="*/ 2 h 12"/>
                  <a:gd name="T14" fmla="*/ 5 w 28"/>
                  <a:gd name="T15" fmla="*/ 2 h 12"/>
                  <a:gd name="T16" fmla="*/ 8 w 28"/>
                  <a:gd name="T17" fmla="*/ 2 h 12"/>
                  <a:gd name="T18" fmla="*/ 10 w 28"/>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105" name="Freeform 3112">
                <a:extLst>
                  <a:ext uri="{FF2B5EF4-FFF2-40B4-BE49-F238E27FC236}">
                    <a16:creationId xmlns:a16="http://schemas.microsoft.com/office/drawing/2014/main" id="{F4782368-702A-7EBA-9258-4F354687304A}"/>
                  </a:ext>
                </a:extLst>
              </p:cNvPr>
              <p:cNvSpPr>
                <a:spLocks noChangeAspect="1"/>
              </p:cNvSpPr>
              <p:nvPr/>
            </p:nvSpPr>
            <p:spPr bwMode="auto">
              <a:xfrm rot="-15320">
                <a:off x="71" y="71"/>
                <a:ext cx="20" cy="8"/>
              </a:xfrm>
              <a:custGeom>
                <a:avLst/>
                <a:gdLst>
                  <a:gd name="T0" fmla="*/ 0 w 28"/>
                  <a:gd name="T1" fmla="*/ 3 h 12"/>
                  <a:gd name="T2" fmla="*/ 1 w 28"/>
                  <a:gd name="T3" fmla="*/ 1 h 12"/>
                  <a:gd name="T4" fmla="*/ 4 w 28"/>
                  <a:gd name="T5" fmla="*/ 0 h 12"/>
                  <a:gd name="T6" fmla="*/ 6 w 28"/>
                  <a:gd name="T7" fmla="*/ 0 h 12"/>
                  <a:gd name="T8" fmla="*/ 9 w 28"/>
                  <a:gd name="T9" fmla="*/ 1 h 12"/>
                  <a:gd name="T10" fmla="*/ 10 w 28"/>
                  <a:gd name="T11" fmla="*/ 2 h 12"/>
                  <a:gd name="T12" fmla="*/ 8 w 28"/>
                  <a:gd name="T13" fmla="*/ 3 h 12"/>
                  <a:gd name="T14" fmla="*/ 4 w 28"/>
                  <a:gd name="T15" fmla="*/ 3 h 12"/>
                  <a:gd name="T16" fmla="*/ 1 w 28"/>
                  <a:gd name="T17" fmla="*/ 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106" name="Oval 3114">
                <a:extLst>
                  <a:ext uri="{FF2B5EF4-FFF2-40B4-BE49-F238E27FC236}">
                    <a16:creationId xmlns:a16="http://schemas.microsoft.com/office/drawing/2014/main" id="{0F352AC9-162C-4149-4551-3C077B5C0CC1}"/>
                  </a:ext>
                </a:extLst>
              </p:cNvPr>
              <p:cNvSpPr>
                <a:spLocks noChangeAspect="1" noChangeArrowheads="1"/>
              </p:cNvSpPr>
              <p:nvPr/>
            </p:nvSpPr>
            <p:spPr bwMode="auto">
              <a:xfrm rot="-15320">
                <a:off x="33" y="71"/>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107" name="Oval 3115">
                <a:extLst>
                  <a:ext uri="{FF2B5EF4-FFF2-40B4-BE49-F238E27FC236}">
                    <a16:creationId xmlns:a16="http://schemas.microsoft.com/office/drawing/2014/main" id="{43ECB3C9-5BBC-15D9-FD70-CE8F203D2366}"/>
                  </a:ext>
                </a:extLst>
              </p:cNvPr>
              <p:cNvSpPr>
                <a:spLocks noChangeAspect="1" noChangeArrowheads="1"/>
              </p:cNvSpPr>
              <p:nvPr/>
            </p:nvSpPr>
            <p:spPr bwMode="auto">
              <a:xfrm rot="-15320">
                <a:off x="37" y="71"/>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108" name="Oval 3117">
                <a:extLst>
                  <a:ext uri="{FF2B5EF4-FFF2-40B4-BE49-F238E27FC236}">
                    <a16:creationId xmlns:a16="http://schemas.microsoft.com/office/drawing/2014/main" id="{038928BA-74EA-0F6F-88C8-1F73F4AA9D96}"/>
                  </a:ext>
                </a:extLst>
              </p:cNvPr>
              <p:cNvSpPr>
                <a:spLocks noChangeAspect="1" noChangeArrowheads="1"/>
              </p:cNvSpPr>
              <p:nvPr/>
            </p:nvSpPr>
            <p:spPr bwMode="auto">
              <a:xfrm rot="-15320">
                <a:off x="77" y="71"/>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109" name="Oval 3118">
                <a:extLst>
                  <a:ext uri="{FF2B5EF4-FFF2-40B4-BE49-F238E27FC236}">
                    <a16:creationId xmlns:a16="http://schemas.microsoft.com/office/drawing/2014/main" id="{274F57B1-0EBC-C1C3-98C2-F6C33A0C086E}"/>
                  </a:ext>
                </a:extLst>
              </p:cNvPr>
              <p:cNvSpPr>
                <a:spLocks noChangeAspect="1" noChangeArrowheads="1"/>
              </p:cNvSpPr>
              <p:nvPr/>
            </p:nvSpPr>
            <p:spPr bwMode="auto">
              <a:xfrm rot="-15320">
                <a:off x="81" y="72"/>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110" name="Freeform 3119">
                <a:extLst>
                  <a:ext uri="{FF2B5EF4-FFF2-40B4-BE49-F238E27FC236}">
                    <a16:creationId xmlns:a16="http://schemas.microsoft.com/office/drawing/2014/main" id="{4A484249-8736-6D94-A9FA-8813910FCF77}"/>
                  </a:ext>
                </a:extLst>
              </p:cNvPr>
              <p:cNvSpPr>
                <a:spLocks noChangeAspect="1"/>
              </p:cNvSpPr>
              <p:nvPr/>
            </p:nvSpPr>
            <p:spPr bwMode="auto">
              <a:xfrm rot="-15320">
                <a:off x="43" y="116"/>
                <a:ext cx="29" cy="1"/>
              </a:xfrm>
              <a:custGeom>
                <a:avLst/>
                <a:gdLst>
                  <a:gd name="T0" fmla="*/ 0 w 41"/>
                  <a:gd name="T1" fmla="*/ 1 h 2"/>
                  <a:gd name="T2" fmla="*/ 4 w 41"/>
                  <a:gd name="T3" fmla="*/ 0 h 2"/>
                  <a:gd name="T4" fmla="*/ 7 w 41"/>
                  <a:gd name="T5" fmla="*/ 1 h 2"/>
                  <a:gd name="T6" fmla="*/ 11 w 41"/>
                  <a:gd name="T7" fmla="*/ 1 h 2"/>
                  <a:gd name="T8" fmla="*/ 15 w 4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
                    <a:moveTo>
                      <a:pt x="0" y="2"/>
                    </a:moveTo>
                    <a:lnTo>
                      <a:pt x="11" y="0"/>
                    </a:lnTo>
                    <a:lnTo>
                      <a:pt x="20" y="2"/>
                    </a:lnTo>
                    <a:lnTo>
                      <a:pt x="31" y="1"/>
                    </a:lnTo>
                    <a:lnTo>
                      <a:pt x="41"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1" name="Freeform 3120">
                <a:extLst>
                  <a:ext uri="{FF2B5EF4-FFF2-40B4-BE49-F238E27FC236}">
                    <a16:creationId xmlns:a16="http://schemas.microsoft.com/office/drawing/2014/main" id="{07F3D8E6-3571-C4CC-BEB6-2AEDDE6D1F0F}"/>
                  </a:ext>
                </a:extLst>
              </p:cNvPr>
              <p:cNvSpPr>
                <a:spLocks noChangeAspect="1"/>
              </p:cNvSpPr>
              <p:nvPr/>
            </p:nvSpPr>
            <p:spPr bwMode="auto">
              <a:xfrm rot="-15320">
                <a:off x="63" y="70"/>
                <a:ext cx="9" cy="32"/>
              </a:xfrm>
              <a:custGeom>
                <a:avLst/>
                <a:gdLst>
                  <a:gd name="T0" fmla="*/ 2 w 12"/>
                  <a:gd name="T1" fmla="*/ 0 h 51"/>
                  <a:gd name="T2" fmla="*/ 0 w 12"/>
                  <a:gd name="T3" fmla="*/ 2 h 51"/>
                  <a:gd name="T4" fmla="*/ 0 w 12"/>
                  <a:gd name="T5" fmla="*/ 5 h 51"/>
                  <a:gd name="T6" fmla="*/ 2 w 12"/>
                  <a:gd name="T7" fmla="*/ 7 h 51"/>
                  <a:gd name="T8" fmla="*/ 3 w 12"/>
                  <a:gd name="T9" fmla="*/ 9 h 51"/>
                  <a:gd name="T10" fmla="*/ 5 w 12"/>
                  <a:gd name="T11" fmla="*/ 10 h 51"/>
                  <a:gd name="T12" fmla="*/ 5 w 12"/>
                  <a:gd name="T13" fmla="*/ 11 h 51"/>
                  <a:gd name="T14" fmla="*/ 5 w 12"/>
                  <a:gd name="T15" fmla="*/ 12 h 51"/>
                  <a:gd name="T16" fmla="*/ 2 w 12"/>
                  <a:gd name="T17" fmla="*/ 1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 name="Freeform 3121">
                <a:extLst>
                  <a:ext uri="{FF2B5EF4-FFF2-40B4-BE49-F238E27FC236}">
                    <a16:creationId xmlns:a16="http://schemas.microsoft.com/office/drawing/2014/main" id="{6B402CC4-BD2C-86B4-D46A-9599FBF4733E}"/>
                  </a:ext>
                </a:extLst>
              </p:cNvPr>
              <p:cNvSpPr>
                <a:spLocks noChangeAspect="1"/>
              </p:cNvSpPr>
              <p:nvPr/>
            </p:nvSpPr>
            <p:spPr bwMode="auto">
              <a:xfrm rot="-15320">
                <a:off x="62" y="100"/>
                <a:ext cx="5" cy="2"/>
              </a:xfrm>
              <a:custGeom>
                <a:avLst/>
                <a:gdLst>
                  <a:gd name="T0" fmla="*/ 3 w 7"/>
                  <a:gd name="T1" fmla="*/ 1 h 3"/>
                  <a:gd name="T2" fmla="*/ 2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 name="Freeform 3122">
                <a:extLst>
                  <a:ext uri="{FF2B5EF4-FFF2-40B4-BE49-F238E27FC236}">
                    <a16:creationId xmlns:a16="http://schemas.microsoft.com/office/drawing/2014/main" id="{9D14FBF8-DEEC-283F-63C4-320B2A2718EC}"/>
                  </a:ext>
                </a:extLst>
              </p:cNvPr>
              <p:cNvSpPr>
                <a:spLocks noChangeAspect="1"/>
              </p:cNvSpPr>
              <p:nvPr/>
            </p:nvSpPr>
            <p:spPr bwMode="auto">
              <a:xfrm rot="-15320">
                <a:off x="45" y="92"/>
                <a:ext cx="2" cy="10"/>
              </a:xfrm>
              <a:custGeom>
                <a:avLst/>
                <a:gdLst>
                  <a:gd name="T0" fmla="*/ 1 w 3"/>
                  <a:gd name="T1" fmla="*/ 0 h 16"/>
                  <a:gd name="T2" fmla="*/ 0 w 3"/>
                  <a:gd name="T3" fmla="*/ 2 h 16"/>
                  <a:gd name="T4" fmla="*/ 0 w 3"/>
                  <a:gd name="T5" fmla="*/ 3 h 16"/>
                  <a:gd name="T6" fmla="*/ 1 w 3"/>
                  <a:gd name="T7" fmla="*/ 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4" name="Freeform 3123">
                <a:extLst>
                  <a:ext uri="{FF2B5EF4-FFF2-40B4-BE49-F238E27FC236}">
                    <a16:creationId xmlns:a16="http://schemas.microsoft.com/office/drawing/2014/main" id="{3DFE4F13-265F-7396-2711-0BFE666582DF}"/>
                  </a:ext>
                </a:extLst>
              </p:cNvPr>
              <p:cNvSpPr>
                <a:spLocks noChangeAspect="1"/>
              </p:cNvSpPr>
              <p:nvPr/>
            </p:nvSpPr>
            <p:spPr bwMode="auto">
              <a:xfrm rot="-15320">
                <a:off x="50" y="100"/>
                <a:ext cx="8" cy="2"/>
              </a:xfrm>
              <a:custGeom>
                <a:avLst/>
                <a:gdLst>
                  <a:gd name="T0" fmla="*/ 4 w 11"/>
                  <a:gd name="T1" fmla="*/ 0 h 5"/>
                  <a:gd name="T2" fmla="*/ 3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5" name="Freeform 3124">
                <a:extLst>
                  <a:ext uri="{FF2B5EF4-FFF2-40B4-BE49-F238E27FC236}">
                    <a16:creationId xmlns:a16="http://schemas.microsoft.com/office/drawing/2014/main" id="{FD717452-4148-0383-C9C1-F913FC065B41}"/>
                  </a:ext>
                </a:extLst>
              </p:cNvPr>
              <p:cNvSpPr>
                <a:spLocks noChangeAspect="1"/>
              </p:cNvSpPr>
              <p:nvPr/>
            </p:nvSpPr>
            <p:spPr bwMode="auto">
              <a:xfrm rot="-15320">
                <a:off x="28" y="69"/>
                <a:ext cx="16" cy="3"/>
              </a:xfrm>
              <a:custGeom>
                <a:avLst/>
                <a:gdLst>
                  <a:gd name="T0" fmla="*/ 9 w 22"/>
                  <a:gd name="T1" fmla="*/ 1 h 5"/>
                  <a:gd name="T2" fmla="*/ 6 w 22"/>
                  <a:gd name="T3" fmla="*/ 1 h 5"/>
                  <a:gd name="T4" fmla="*/ 4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6" name="Freeform 3125">
                <a:extLst>
                  <a:ext uri="{FF2B5EF4-FFF2-40B4-BE49-F238E27FC236}">
                    <a16:creationId xmlns:a16="http://schemas.microsoft.com/office/drawing/2014/main" id="{B3E9B692-3341-8CC4-FD63-654F7FFBDD72}"/>
                  </a:ext>
                </a:extLst>
              </p:cNvPr>
              <p:cNvSpPr>
                <a:spLocks noChangeAspect="1"/>
              </p:cNvSpPr>
              <p:nvPr/>
            </p:nvSpPr>
            <p:spPr bwMode="auto">
              <a:xfrm rot="-15320">
                <a:off x="72" y="69"/>
                <a:ext cx="17" cy="4"/>
              </a:xfrm>
              <a:custGeom>
                <a:avLst/>
                <a:gdLst>
                  <a:gd name="T0" fmla="*/ 0 w 24"/>
                  <a:gd name="T1" fmla="*/ 1 h 6"/>
                  <a:gd name="T2" fmla="*/ 2 w 24"/>
                  <a:gd name="T3" fmla="*/ 1 h 6"/>
                  <a:gd name="T4" fmla="*/ 4 w 24"/>
                  <a:gd name="T5" fmla="*/ 0 h 6"/>
                  <a:gd name="T6" fmla="*/ 6 w 24"/>
                  <a:gd name="T7" fmla="*/ 1 h 6"/>
                  <a:gd name="T8" fmla="*/ 9 w 24"/>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7" name="Freeform 3126">
                <a:extLst>
                  <a:ext uri="{FF2B5EF4-FFF2-40B4-BE49-F238E27FC236}">
                    <a16:creationId xmlns:a16="http://schemas.microsoft.com/office/drawing/2014/main" id="{3BFC8F43-7F44-CD2E-897F-66C02E0F9472}"/>
                  </a:ext>
                </a:extLst>
              </p:cNvPr>
              <p:cNvSpPr>
                <a:spLocks noChangeAspect="1"/>
              </p:cNvSpPr>
              <p:nvPr/>
            </p:nvSpPr>
            <p:spPr bwMode="auto">
              <a:xfrm rot="-15320">
                <a:off x="0" y="0"/>
                <a:ext cx="113" cy="96"/>
              </a:xfrm>
              <a:custGeom>
                <a:avLst/>
                <a:gdLst>
                  <a:gd name="T0" fmla="*/ 19 w 158"/>
                  <a:gd name="T1" fmla="*/ 11 h 151"/>
                  <a:gd name="T2" fmla="*/ 15 w 158"/>
                  <a:gd name="T3" fmla="*/ 15 h 151"/>
                  <a:gd name="T4" fmla="*/ 16 w 158"/>
                  <a:gd name="T5" fmla="*/ 12 h 151"/>
                  <a:gd name="T6" fmla="*/ 14 w 158"/>
                  <a:gd name="T7" fmla="*/ 15 h 151"/>
                  <a:gd name="T8" fmla="*/ 11 w 158"/>
                  <a:gd name="T9" fmla="*/ 18 h 151"/>
                  <a:gd name="T10" fmla="*/ 11 w 158"/>
                  <a:gd name="T11" fmla="*/ 20 h 151"/>
                  <a:gd name="T12" fmla="*/ 9 w 158"/>
                  <a:gd name="T13" fmla="*/ 23 h 151"/>
                  <a:gd name="T14" fmla="*/ 8 w 158"/>
                  <a:gd name="T15" fmla="*/ 26 h 151"/>
                  <a:gd name="T16" fmla="*/ 8 w 158"/>
                  <a:gd name="T17" fmla="*/ 29 h 151"/>
                  <a:gd name="T18" fmla="*/ 6 w 158"/>
                  <a:gd name="T19" fmla="*/ 34 h 151"/>
                  <a:gd name="T20" fmla="*/ 6 w 158"/>
                  <a:gd name="T21" fmla="*/ 39 h 151"/>
                  <a:gd name="T22" fmla="*/ 5 w 158"/>
                  <a:gd name="T23" fmla="*/ 38 h 151"/>
                  <a:gd name="T24" fmla="*/ 4 w 158"/>
                  <a:gd name="T25" fmla="*/ 36 h 151"/>
                  <a:gd name="T26" fmla="*/ 3 w 158"/>
                  <a:gd name="T27" fmla="*/ 32 h 151"/>
                  <a:gd name="T28" fmla="*/ 1 w 158"/>
                  <a:gd name="T29" fmla="*/ 27 h 151"/>
                  <a:gd name="T30" fmla="*/ 1 w 158"/>
                  <a:gd name="T31" fmla="*/ 25 h 151"/>
                  <a:gd name="T32" fmla="*/ 0 w 158"/>
                  <a:gd name="T33" fmla="*/ 20 h 151"/>
                  <a:gd name="T34" fmla="*/ 0 w 158"/>
                  <a:gd name="T35" fmla="*/ 18 h 151"/>
                  <a:gd name="T36" fmla="*/ 0 w 158"/>
                  <a:gd name="T37" fmla="*/ 15 h 151"/>
                  <a:gd name="T38" fmla="*/ 1 w 158"/>
                  <a:gd name="T39" fmla="*/ 10 h 151"/>
                  <a:gd name="T40" fmla="*/ 4 w 158"/>
                  <a:gd name="T41" fmla="*/ 6 h 151"/>
                  <a:gd name="T42" fmla="*/ 8 w 158"/>
                  <a:gd name="T43" fmla="*/ 4 h 151"/>
                  <a:gd name="T44" fmla="*/ 14 w 158"/>
                  <a:gd name="T45" fmla="*/ 3 h 151"/>
                  <a:gd name="T46" fmla="*/ 14 w 158"/>
                  <a:gd name="T47" fmla="*/ 3 h 151"/>
                  <a:gd name="T48" fmla="*/ 10 w 158"/>
                  <a:gd name="T49" fmla="*/ 3 h 151"/>
                  <a:gd name="T50" fmla="*/ 8 w 158"/>
                  <a:gd name="T51" fmla="*/ 3 h 151"/>
                  <a:gd name="T52" fmla="*/ 11 w 158"/>
                  <a:gd name="T53" fmla="*/ 2 h 151"/>
                  <a:gd name="T54" fmla="*/ 15 w 158"/>
                  <a:gd name="T55" fmla="*/ 2 h 151"/>
                  <a:gd name="T56" fmla="*/ 18 w 158"/>
                  <a:gd name="T57" fmla="*/ 2 h 151"/>
                  <a:gd name="T58" fmla="*/ 19 w 158"/>
                  <a:gd name="T59" fmla="*/ 2 h 151"/>
                  <a:gd name="T60" fmla="*/ 21 w 158"/>
                  <a:gd name="T61" fmla="*/ 3 h 151"/>
                  <a:gd name="T62" fmla="*/ 22 w 158"/>
                  <a:gd name="T63" fmla="*/ 4 h 151"/>
                  <a:gd name="T64" fmla="*/ 24 w 158"/>
                  <a:gd name="T65" fmla="*/ 5 h 151"/>
                  <a:gd name="T66" fmla="*/ 26 w 158"/>
                  <a:gd name="T67" fmla="*/ 3 h 151"/>
                  <a:gd name="T68" fmla="*/ 29 w 158"/>
                  <a:gd name="T69" fmla="*/ 1 h 151"/>
                  <a:gd name="T70" fmla="*/ 36 w 158"/>
                  <a:gd name="T71" fmla="*/ 0 h 151"/>
                  <a:gd name="T72" fmla="*/ 34 w 158"/>
                  <a:gd name="T73" fmla="*/ 1 h 151"/>
                  <a:gd name="T74" fmla="*/ 41 w 158"/>
                  <a:gd name="T75" fmla="*/ 1 h 151"/>
                  <a:gd name="T76" fmla="*/ 44 w 158"/>
                  <a:gd name="T77" fmla="*/ 3 h 151"/>
                  <a:gd name="T78" fmla="*/ 42 w 158"/>
                  <a:gd name="T79" fmla="*/ 3 h 151"/>
                  <a:gd name="T80" fmla="*/ 48 w 158"/>
                  <a:gd name="T81" fmla="*/ 6 h 151"/>
                  <a:gd name="T82" fmla="*/ 49 w 158"/>
                  <a:gd name="T83" fmla="*/ 7 h 151"/>
                  <a:gd name="T84" fmla="*/ 53 w 158"/>
                  <a:gd name="T85" fmla="*/ 11 h 151"/>
                  <a:gd name="T86" fmla="*/ 55 w 158"/>
                  <a:gd name="T87" fmla="*/ 14 h 151"/>
                  <a:gd name="T88" fmla="*/ 57 w 158"/>
                  <a:gd name="T89" fmla="*/ 16 h 151"/>
                  <a:gd name="T90" fmla="*/ 58 w 158"/>
                  <a:gd name="T91" fmla="*/ 19 h 151"/>
                  <a:gd name="T92" fmla="*/ 57 w 158"/>
                  <a:gd name="T93" fmla="*/ 24 h 151"/>
                  <a:gd name="T94" fmla="*/ 56 w 158"/>
                  <a:gd name="T95" fmla="*/ 27 h 151"/>
                  <a:gd name="T96" fmla="*/ 54 w 158"/>
                  <a:gd name="T97" fmla="*/ 32 h 151"/>
                  <a:gd name="T98" fmla="*/ 53 w 158"/>
                  <a:gd name="T99" fmla="*/ 35 h 151"/>
                  <a:gd name="T100" fmla="*/ 51 w 158"/>
                  <a:gd name="T101" fmla="*/ 38 h 151"/>
                  <a:gd name="T102" fmla="*/ 51 w 158"/>
                  <a:gd name="T103" fmla="*/ 32 h 151"/>
                  <a:gd name="T104" fmla="*/ 51 w 158"/>
                  <a:gd name="T105" fmla="*/ 29 h 151"/>
                  <a:gd name="T106" fmla="*/ 49 w 158"/>
                  <a:gd name="T107" fmla="*/ 26 h 151"/>
                  <a:gd name="T108" fmla="*/ 44 w 158"/>
                  <a:gd name="T109" fmla="*/ 24 h 151"/>
                  <a:gd name="T110" fmla="*/ 39 w 158"/>
                  <a:gd name="T111" fmla="*/ 20 h 151"/>
                  <a:gd name="T112" fmla="*/ 34 w 158"/>
                  <a:gd name="T113" fmla="*/ 18 h 151"/>
                  <a:gd name="T114" fmla="*/ 29 w 158"/>
                  <a:gd name="T115" fmla="*/ 15 h 151"/>
                  <a:gd name="T116" fmla="*/ 26 w 158"/>
                  <a:gd name="T117" fmla="*/ 11 h 151"/>
                  <a:gd name="T118" fmla="*/ 23 w 158"/>
                  <a:gd name="T119" fmla="*/ 11 h 151"/>
                  <a:gd name="T120" fmla="*/ 19 w 158"/>
                  <a:gd name="T121" fmla="*/ 11 h 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8" h="151">
                    <a:moveTo>
                      <a:pt x="53" y="45"/>
                    </a:moveTo>
                    <a:lnTo>
                      <a:pt x="41" y="60"/>
                    </a:lnTo>
                    <a:lnTo>
                      <a:pt x="44" y="47"/>
                    </a:lnTo>
                    <a:lnTo>
                      <a:pt x="36" y="60"/>
                    </a:lnTo>
                    <a:lnTo>
                      <a:pt x="31" y="71"/>
                    </a:lnTo>
                    <a:lnTo>
                      <a:pt x="30" y="78"/>
                    </a:lnTo>
                    <a:lnTo>
                      <a:pt x="25" y="89"/>
                    </a:lnTo>
                    <a:lnTo>
                      <a:pt x="21" y="102"/>
                    </a:lnTo>
                    <a:lnTo>
                      <a:pt x="21" y="114"/>
                    </a:lnTo>
                    <a:lnTo>
                      <a:pt x="17" y="130"/>
                    </a:lnTo>
                    <a:lnTo>
                      <a:pt x="18" y="151"/>
                    </a:lnTo>
                    <a:lnTo>
                      <a:pt x="14" y="147"/>
                    </a:lnTo>
                    <a:lnTo>
                      <a:pt x="11" y="138"/>
                    </a:lnTo>
                    <a:lnTo>
                      <a:pt x="7" y="123"/>
                    </a:lnTo>
                    <a:lnTo>
                      <a:pt x="4" y="104"/>
                    </a:lnTo>
                    <a:lnTo>
                      <a:pt x="4" y="96"/>
                    </a:lnTo>
                    <a:lnTo>
                      <a:pt x="0" y="81"/>
                    </a:lnTo>
                    <a:lnTo>
                      <a:pt x="0" y="71"/>
                    </a:lnTo>
                    <a:lnTo>
                      <a:pt x="0" y="56"/>
                    </a:lnTo>
                    <a:lnTo>
                      <a:pt x="3" y="39"/>
                    </a:lnTo>
                    <a:lnTo>
                      <a:pt x="13" y="24"/>
                    </a:lnTo>
                    <a:lnTo>
                      <a:pt x="23" y="15"/>
                    </a:lnTo>
                    <a:lnTo>
                      <a:pt x="38" y="12"/>
                    </a:lnTo>
                    <a:lnTo>
                      <a:pt x="36" y="11"/>
                    </a:lnTo>
                    <a:lnTo>
                      <a:pt x="28" y="10"/>
                    </a:lnTo>
                    <a:lnTo>
                      <a:pt x="21" y="10"/>
                    </a:lnTo>
                    <a:lnTo>
                      <a:pt x="31" y="8"/>
                    </a:lnTo>
                    <a:lnTo>
                      <a:pt x="42" y="6"/>
                    </a:lnTo>
                    <a:lnTo>
                      <a:pt x="49" y="6"/>
                    </a:lnTo>
                    <a:lnTo>
                      <a:pt x="53" y="6"/>
                    </a:lnTo>
                    <a:lnTo>
                      <a:pt x="59" y="9"/>
                    </a:lnTo>
                    <a:lnTo>
                      <a:pt x="62" y="15"/>
                    </a:lnTo>
                    <a:lnTo>
                      <a:pt x="65" y="19"/>
                    </a:lnTo>
                    <a:lnTo>
                      <a:pt x="70" y="9"/>
                    </a:lnTo>
                    <a:lnTo>
                      <a:pt x="80" y="2"/>
                    </a:lnTo>
                    <a:lnTo>
                      <a:pt x="101" y="0"/>
                    </a:lnTo>
                    <a:lnTo>
                      <a:pt x="94" y="4"/>
                    </a:lnTo>
                    <a:lnTo>
                      <a:pt x="111" y="4"/>
                    </a:lnTo>
                    <a:lnTo>
                      <a:pt x="120" y="9"/>
                    </a:lnTo>
                    <a:lnTo>
                      <a:pt x="114" y="11"/>
                    </a:lnTo>
                    <a:lnTo>
                      <a:pt x="131" y="22"/>
                    </a:lnTo>
                    <a:lnTo>
                      <a:pt x="136" y="29"/>
                    </a:lnTo>
                    <a:lnTo>
                      <a:pt x="145" y="42"/>
                    </a:lnTo>
                    <a:lnTo>
                      <a:pt x="151" y="54"/>
                    </a:lnTo>
                    <a:lnTo>
                      <a:pt x="156" y="61"/>
                    </a:lnTo>
                    <a:lnTo>
                      <a:pt x="158" y="74"/>
                    </a:lnTo>
                    <a:lnTo>
                      <a:pt x="157" y="92"/>
                    </a:lnTo>
                    <a:lnTo>
                      <a:pt x="152" y="105"/>
                    </a:lnTo>
                    <a:lnTo>
                      <a:pt x="147" y="125"/>
                    </a:lnTo>
                    <a:lnTo>
                      <a:pt x="145" y="137"/>
                    </a:lnTo>
                    <a:lnTo>
                      <a:pt x="140" y="146"/>
                    </a:lnTo>
                    <a:lnTo>
                      <a:pt x="139" y="123"/>
                    </a:lnTo>
                    <a:lnTo>
                      <a:pt x="139" y="111"/>
                    </a:lnTo>
                    <a:lnTo>
                      <a:pt x="133" y="102"/>
                    </a:lnTo>
                    <a:lnTo>
                      <a:pt x="119" y="91"/>
                    </a:lnTo>
                    <a:lnTo>
                      <a:pt x="107" y="79"/>
                    </a:lnTo>
                    <a:lnTo>
                      <a:pt x="92" y="71"/>
                    </a:lnTo>
                    <a:lnTo>
                      <a:pt x="79" y="57"/>
                    </a:lnTo>
                    <a:lnTo>
                      <a:pt x="71" y="45"/>
                    </a:lnTo>
                    <a:lnTo>
                      <a:pt x="63" y="43"/>
                    </a:lnTo>
                    <a:lnTo>
                      <a:pt x="53" y="45"/>
                    </a:lnTo>
                    <a:close/>
                  </a:path>
                </a:pathLst>
              </a:custGeom>
              <a:solidFill>
                <a:srgbClr val="000000"/>
              </a:solidFill>
              <a:ln w="9525">
                <a:solidFill>
                  <a:srgbClr val="000000"/>
                </a:solidFill>
                <a:round/>
                <a:headEnd/>
                <a:tailEnd/>
              </a:ln>
            </p:spPr>
            <p:txBody>
              <a:bodyPr/>
              <a:lstStyle/>
              <a:p>
                <a:endParaRPr lang="ja-JP" altLang="en-US"/>
              </a:p>
            </p:txBody>
          </p:sp>
        </p:grpSp>
        <p:grpSp>
          <p:nvGrpSpPr>
            <p:cNvPr id="94" name="Group 76">
              <a:extLst>
                <a:ext uri="{FF2B5EF4-FFF2-40B4-BE49-F238E27FC236}">
                  <a16:creationId xmlns:a16="http://schemas.microsoft.com/office/drawing/2014/main" id="{6178C333-FB2B-4237-FD1F-A3A47685BE62}"/>
                </a:ext>
              </a:extLst>
            </p:cNvPr>
            <p:cNvGrpSpPr>
              <a:grpSpLocks/>
            </p:cNvGrpSpPr>
            <p:nvPr/>
          </p:nvGrpSpPr>
          <p:grpSpPr bwMode="auto">
            <a:xfrm>
              <a:off x="226131" y="1477076"/>
              <a:ext cx="1340683" cy="1021412"/>
              <a:chOff x="0" y="0"/>
              <a:chExt cx="245" cy="163"/>
            </a:xfrm>
          </p:grpSpPr>
          <p:sp>
            <p:nvSpPr>
              <p:cNvPr id="96" name="Freeform 77">
                <a:extLst>
                  <a:ext uri="{FF2B5EF4-FFF2-40B4-BE49-F238E27FC236}">
                    <a16:creationId xmlns:a16="http://schemas.microsoft.com/office/drawing/2014/main" id="{6090FB78-EB92-E373-15DA-5E3BCF6625B4}"/>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97" name="Freeform 78">
                <a:extLst>
                  <a:ext uri="{FF2B5EF4-FFF2-40B4-BE49-F238E27FC236}">
                    <a16:creationId xmlns:a16="http://schemas.microsoft.com/office/drawing/2014/main" id="{7F643784-3C7B-4A5D-6721-61D9F63A2CE8}"/>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8" name="Freeform 79">
                <a:extLst>
                  <a:ext uri="{FF2B5EF4-FFF2-40B4-BE49-F238E27FC236}">
                    <a16:creationId xmlns:a16="http://schemas.microsoft.com/office/drawing/2014/main" id="{357444A5-CB14-3830-82F7-A51C5DC8BC91}"/>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9" name="Freeform 80">
                <a:extLst>
                  <a:ext uri="{FF2B5EF4-FFF2-40B4-BE49-F238E27FC236}">
                    <a16:creationId xmlns:a16="http://schemas.microsoft.com/office/drawing/2014/main" id="{1D954451-768D-4A55-4C1D-0DF024DE40AF}"/>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0" name="Freeform 81">
                <a:extLst>
                  <a:ext uri="{FF2B5EF4-FFF2-40B4-BE49-F238E27FC236}">
                    <a16:creationId xmlns:a16="http://schemas.microsoft.com/office/drawing/2014/main" id="{0B029BB6-0F9E-46E7-7EDE-73C2560BD5D6}"/>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95" name="WordArt 82">
              <a:extLst>
                <a:ext uri="{FF2B5EF4-FFF2-40B4-BE49-F238E27FC236}">
                  <a16:creationId xmlns:a16="http://schemas.microsoft.com/office/drawing/2014/main" id="{54F3778D-E32B-6EC2-D45D-0F69924391D5}"/>
                </a:ext>
              </a:extLst>
            </p:cNvPr>
            <p:cNvSpPr>
              <a:spLocks noChangeArrowheads="1" noChangeShapeType="1" noTextEdit="1"/>
            </p:cNvSpPr>
            <p:nvPr/>
          </p:nvSpPr>
          <p:spPr bwMode="auto">
            <a:xfrm>
              <a:off x="688728" y="1957878"/>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sp>
          <p:nvSpPr>
            <p:cNvPr id="153" name="WordArt 82">
              <a:extLst>
                <a:ext uri="{FF2B5EF4-FFF2-40B4-BE49-F238E27FC236}">
                  <a16:creationId xmlns:a16="http://schemas.microsoft.com/office/drawing/2014/main" id="{0551A9F0-70C9-8B16-AA93-BA741B8A88D2}"/>
                </a:ext>
              </a:extLst>
            </p:cNvPr>
            <p:cNvSpPr>
              <a:spLocks noChangeArrowheads="1" noChangeShapeType="1" noTextEdit="1"/>
            </p:cNvSpPr>
            <p:nvPr/>
          </p:nvSpPr>
          <p:spPr bwMode="auto">
            <a:xfrm>
              <a:off x="-1016290" y="1943908"/>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sp>
          <p:nvSpPr>
            <p:cNvPr id="154" name="WordArt 82">
              <a:extLst>
                <a:ext uri="{FF2B5EF4-FFF2-40B4-BE49-F238E27FC236}">
                  <a16:creationId xmlns:a16="http://schemas.microsoft.com/office/drawing/2014/main" id="{C489240D-91A5-F854-5894-F3C48A755000}"/>
                </a:ext>
              </a:extLst>
            </p:cNvPr>
            <p:cNvSpPr>
              <a:spLocks noChangeArrowheads="1" noChangeShapeType="1" noTextEdit="1"/>
            </p:cNvSpPr>
            <p:nvPr/>
          </p:nvSpPr>
          <p:spPr bwMode="auto">
            <a:xfrm>
              <a:off x="-1006381" y="1959215"/>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45" name="グループ化 44">
            <a:extLst>
              <a:ext uri="{FF2B5EF4-FFF2-40B4-BE49-F238E27FC236}">
                <a16:creationId xmlns:a16="http://schemas.microsoft.com/office/drawing/2014/main" id="{C18700AC-5255-BD07-AB8F-88F0CABA9724}"/>
              </a:ext>
            </a:extLst>
          </p:cNvPr>
          <p:cNvGrpSpPr/>
          <p:nvPr/>
        </p:nvGrpSpPr>
        <p:grpSpPr>
          <a:xfrm>
            <a:off x="3520582" y="4921111"/>
            <a:ext cx="1080885" cy="1573901"/>
            <a:chOff x="6267931" y="4758119"/>
            <a:chExt cx="1285288" cy="1883895"/>
          </a:xfrm>
          <a:effectLst>
            <a:outerShdw blurRad="50800" dist="38100" dir="2700000" algn="tl" rotWithShape="0">
              <a:prstClr val="black">
                <a:alpha val="40000"/>
              </a:prstClr>
            </a:outerShdw>
          </a:effectLst>
        </p:grpSpPr>
        <p:grpSp>
          <p:nvGrpSpPr>
            <p:cNvPr id="9" name="Group 47649">
              <a:extLst>
                <a:ext uri="{FF2B5EF4-FFF2-40B4-BE49-F238E27FC236}">
                  <a16:creationId xmlns:a16="http://schemas.microsoft.com/office/drawing/2014/main" id="{A3AAB579-2BF3-FC74-E8CD-C518520C6380}"/>
                </a:ext>
              </a:extLst>
            </p:cNvPr>
            <p:cNvGrpSpPr>
              <a:grpSpLocks/>
            </p:cNvGrpSpPr>
            <p:nvPr/>
          </p:nvGrpSpPr>
          <p:grpSpPr bwMode="auto">
            <a:xfrm>
              <a:off x="6306529" y="4988614"/>
              <a:ext cx="1176020" cy="1653400"/>
              <a:chOff x="0" y="0"/>
              <a:chExt cx="110" cy="143"/>
            </a:xfrm>
          </p:grpSpPr>
          <p:grpSp>
            <p:nvGrpSpPr>
              <p:cNvPr id="10" name="Group 47596">
                <a:extLst>
                  <a:ext uri="{FF2B5EF4-FFF2-40B4-BE49-F238E27FC236}">
                    <a16:creationId xmlns:a16="http://schemas.microsoft.com/office/drawing/2014/main" id="{CD224884-4604-379D-35CD-170E66601BBF}"/>
                  </a:ext>
                </a:extLst>
              </p:cNvPr>
              <p:cNvGrpSpPr>
                <a:grpSpLocks/>
              </p:cNvGrpSpPr>
              <p:nvPr/>
            </p:nvGrpSpPr>
            <p:grpSpPr bwMode="auto">
              <a:xfrm>
                <a:off x="0" y="0"/>
                <a:ext cx="110" cy="143"/>
                <a:chOff x="0" y="0"/>
                <a:chExt cx="110" cy="143"/>
              </a:xfrm>
            </p:grpSpPr>
            <p:sp>
              <p:nvSpPr>
                <p:cNvPr id="12" name="Freeform 47567">
                  <a:extLst>
                    <a:ext uri="{FF2B5EF4-FFF2-40B4-BE49-F238E27FC236}">
                      <a16:creationId xmlns:a16="http://schemas.microsoft.com/office/drawing/2014/main" id="{BE4C5575-38CA-DB68-030C-2B25B330D310}"/>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3" name="Freeform 47568">
                  <a:extLst>
                    <a:ext uri="{FF2B5EF4-FFF2-40B4-BE49-F238E27FC236}">
                      <a16:creationId xmlns:a16="http://schemas.microsoft.com/office/drawing/2014/main" id="{167CA377-5E0A-EF15-2788-12BE02ADEE8D}"/>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4" name="Freeform 47569">
                  <a:extLst>
                    <a:ext uri="{FF2B5EF4-FFF2-40B4-BE49-F238E27FC236}">
                      <a16:creationId xmlns:a16="http://schemas.microsoft.com/office/drawing/2014/main" id="{391941FE-B86F-F46B-F1B2-418C4E9FA4AE}"/>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 name="Freeform 47570">
                  <a:extLst>
                    <a:ext uri="{FF2B5EF4-FFF2-40B4-BE49-F238E27FC236}">
                      <a16:creationId xmlns:a16="http://schemas.microsoft.com/office/drawing/2014/main" id="{6258F6CB-9226-606F-94E8-92AC460658BC}"/>
                    </a:ext>
                  </a:extLst>
                </p:cNvPr>
                <p:cNvSpPr>
                  <a:spLocks/>
                </p:cNvSpPr>
                <p:nvPr/>
              </p:nvSpPr>
              <p:spPr bwMode="auto">
                <a:xfrm>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 name="Freeform 47571">
                  <a:extLst>
                    <a:ext uri="{FF2B5EF4-FFF2-40B4-BE49-F238E27FC236}">
                      <a16:creationId xmlns:a16="http://schemas.microsoft.com/office/drawing/2014/main" id="{64FFD6A6-B4EA-2D22-4FEA-BE90BB71DE75}"/>
                    </a:ext>
                  </a:extLst>
                </p:cNvPr>
                <p:cNvSpPr>
                  <a:spLocks/>
                </p:cNvSpPr>
                <p:nvPr/>
              </p:nvSpPr>
              <p:spPr bwMode="auto">
                <a:xfrm>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 name="Oval 29872">
                  <a:extLst>
                    <a:ext uri="{FF2B5EF4-FFF2-40B4-BE49-F238E27FC236}">
                      <a16:creationId xmlns:a16="http://schemas.microsoft.com/office/drawing/2014/main" id="{F0FA2C82-118A-E40C-980A-DA5DC605829D}"/>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8" name="Oval 29873">
                  <a:extLst>
                    <a:ext uri="{FF2B5EF4-FFF2-40B4-BE49-F238E27FC236}">
                      <a16:creationId xmlns:a16="http://schemas.microsoft.com/office/drawing/2014/main" id="{CCB47F3D-FA5B-7C4C-E974-30868D82BCC1}"/>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19" name="Group 47574">
                  <a:extLst>
                    <a:ext uri="{FF2B5EF4-FFF2-40B4-BE49-F238E27FC236}">
                      <a16:creationId xmlns:a16="http://schemas.microsoft.com/office/drawing/2014/main" id="{DC94860E-9D81-79A4-42CA-0449AA98993B}"/>
                    </a:ext>
                  </a:extLst>
                </p:cNvPr>
                <p:cNvGrpSpPr>
                  <a:grpSpLocks/>
                </p:cNvGrpSpPr>
                <p:nvPr/>
              </p:nvGrpSpPr>
              <p:grpSpPr bwMode="auto">
                <a:xfrm>
                  <a:off x="25" y="72"/>
                  <a:ext cx="21" cy="10"/>
                  <a:chOff x="25" y="72"/>
                  <a:chExt cx="61" cy="29"/>
                </a:xfrm>
              </p:grpSpPr>
              <p:sp>
                <p:nvSpPr>
                  <p:cNvPr id="31" name="Freeform 47575">
                    <a:extLst>
                      <a:ext uri="{FF2B5EF4-FFF2-40B4-BE49-F238E27FC236}">
                        <a16:creationId xmlns:a16="http://schemas.microsoft.com/office/drawing/2014/main" id="{31398C69-241A-99EE-430D-1333C1225E0C}"/>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2" name="Freeform 29860">
                    <a:extLst>
                      <a:ext uri="{FF2B5EF4-FFF2-40B4-BE49-F238E27FC236}">
                        <a16:creationId xmlns:a16="http://schemas.microsoft.com/office/drawing/2014/main" id="{07F0DD35-78E0-1189-B977-12141C6F6731}"/>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33" name="Group 29861">
                    <a:extLst>
                      <a:ext uri="{FF2B5EF4-FFF2-40B4-BE49-F238E27FC236}">
                        <a16:creationId xmlns:a16="http://schemas.microsoft.com/office/drawing/2014/main" id="{46AB5323-046C-E216-7128-DDCE00DFA4B4}"/>
                      </a:ext>
                    </a:extLst>
                  </p:cNvPr>
                  <p:cNvGrpSpPr>
                    <a:grpSpLocks/>
                  </p:cNvGrpSpPr>
                  <p:nvPr/>
                </p:nvGrpSpPr>
                <p:grpSpPr bwMode="auto">
                  <a:xfrm>
                    <a:off x="49" y="78"/>
                    <a:ext cx="23" cy="21"/>
                    <a:chOff x="49" y="78"/>
                    <a:chExt cx="23" cy="22"/>
                  </a:xfrm>
                </p:grpSpPr>
                <p:sp>
                  <p:nvSpPr>
                    <p:cNvPr id="34" name="Oval 29862">
                      <a:extLst>
                        <a:ext uri="{FF2B5EF4-FFF2-40B4-BE49-F238E27FC236}">
                          <a16:creationId xmlns:a16="http://schemas.microsoft.com/office/drawing/2014/main" id="{C8EED360-AB30-FDFE-070A-BA7E3FB7CB8F}"/>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 name="Oval 29863">
                      <a:extLst>
                        <a:ext uri="{FF2B5EF4-FFF2-40B4-BE49-F238E27FC236}">
                          <a16:creationId xmlns:a16="http://schemas.microsoft.com/office/drawing/2014/main" id="{C06717BB-825A-F418-63EC-5AC4FD6E0CDF}"/>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6" name="Oval 29864">
                      <a:extLst>
                        <a:ext uri="{FF2B5EF4-FFF2-40B4-BE49-F238E27FC236}">
                          <a16:creationId xmlns:a16="http://schemas.microsoft.com/office/drawing/2014/main" id="{434B9A35-C672-0B76-4134-46BD8BD62DB4}"/>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0" name="Group 47581">
                  <a:extLst>
                    <a:ext uri="{FF2B5EF4-FFF2-40B4-BE49-F238E27FC236}">
                      <a16:creationId xmlns:a16="http://schemas.microsoft.com/office/drawing/2014/main" id="{EAE897BA-7761-2C3A-24AE-823B7DB3281C}"/>
                    </a:ext>
                  </a:extLst>
                </p:cNvPr>
                <p:cNvGrpSpPr>
                  <a:grpSpLocks/>
                </p:cNvGrpSpPr>
                <p:nvPr/>
              </p:nvGrpSpPr>
              <p:grpSpPr bwMode="auto">
                <a:xfrm>
                  <a:off x="70" y="69"/>
                  <a:ext cx="19" cy="10"/>
                  <a:chOff x="70" y="71"/>
                  <a:chExt cx="58" cy="33"/>
                </a:xfrm>
              </p:grpSpPr>
              <p:sp>
                <p:nvSpPr>
                  <p:cNvPr id="25" name="Freeform 29853">
                    <a:extLst>
                      <a:ext uri="{FF2B5EF4-FFF2-40B4-BE49-F238E27FC236}">
                        <a16:creationId xmlns:a16="http://schemas.microsoft.com/office/drawing/2014/main" id="{3EF0D9C7-B111-D04F-5E88-08EEEC57A9D8}"/>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 name="Freeform 47583">
                    <a:extLst>
                      <a:ext uri="{FF2B5EF4-FFF2-40B4-BE49-F238E27FC236}">
                        <a16:creationId xmlns:a16="http://schemas.microsoft.com/office/drawing/2014/main" id="{5E5B3F62-930C-46BD-206B-47D4E92700A6}"/>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7" name="Group 29861">
                    <a:extLst>
                      <a:ext uri="{FF2B5EF4-FFF2-40B4-BE49-F238E27FC236}">
                        <a16:creationId xmlns:a16="http://schemas.microsoft.com/office/drawing/2014/main" id="{2664315C-BEDB-4F15-A1B3-EF88E0A21544}"/>
                      </a:ext>
                    </a:extLst>
                  </p:cNvPr>
                  <p:cNvGrpSpPr>
                    <a:grpSpLocks/>
                  </p:cNvGrpSpPr>
                  <p:nvPr/>
                </p:nvGrpSpPr>
                <p:grpSpPr bwMode="auto">
                  <a:xfrm>
                    <a:off x="83" y="77"/>
                    <a:ext cx="23" cy="21"/>
                    <a:chOff x="83" y="77"/>
                    <a:chExt cx="23" cy="22"/>
                  </a:xfrm>
                </p:grpSpPr>
                <p:sp>
                  <p:nvSpPr>
                    <p:cNvPr id="28" name="Oval 29862">
                      <a:extLst>
                        <a:ext uri="{FF2B5EF4-FFF2-40B4-BE49-F238E27FC236}">
                          <a16:creationId xmlns:a16="http://schemas.microsoft.com/office/drawing/2014/main" id="{F96F9A50-A85D-04C5-64A2-47F1D02AE82F}"/>
                        </a:ext>
                      </a:extLst>
                    </p:cNvPr>
                    <p:cNvSpPr>
                      <a:spLocks noChangeArrowheads="1"/>
                    </p:cNvSpPr>
                    <p:nvPr/>
                  </p:nvSpPr>
                  <p:spPr bwMode="auto">
                    <a:xfrm>
                      <a:off x="83" y="7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9" name="Oval 29863">
                      <a:extLst>
                        <a:ext uri="{FF2B5EF4-FFF2-40B4-BE49-F238E27FC236}">
                          <a16:creationId xmlns:a16="http://schemas.microsoft.com/office/drawing/2014/main" id="{1BCEE537-656C-D58D-59F6-8B10DE51ADB4}"/>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0" name="Oval 29864">
                      <a:extLst>
                        <a:ext uri="{FF2B5EF4-FFF2-40B4-BE49-F238E27FC236}">
                          <a16:creationId xmlns:a16="http://schemas.microsoft.com/office/drawing/2014/main" id="{69E09724-CFFE-F271-D3AD-83A370086C11}"/>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21" name="Freeform 47588">
                  <a:extLst>
                    <a:ext uri="{FF2B5EF4-FFF2-40B4-BE49-F238E27FC236}">
                      <a16:creationId xmlns:a16="http://schemas.microsoft.com/office/drawing/2014/main" id="{57C027CA-B45E-800D-44C2-923941B088C6}"/>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 name="Freeform 47591">
                  <a:extLst>
                    <a:ext uri="{FF2B5EF4-FFF2-40B4-BE49-F238E27FC236}">
                      <a16:creationId xmlns:a16="http://schemas.microsoft.com/office/drawing/2014/main" id="{ACBE5193-FAF4-D7C0-ADA5-2EE12853981D}"/>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3" name="Freeform 47592">
                  <a:extLst>
                    <a:ext uri="{FF2B5EF4-FFF2-40B4-BE49-F238E27FC236}">
                      <a16:creationId xmlns:a16="http://schemas.microsoft.com/office/drawing/2014/main" id="{CF4A9BCA-C201-0152-9A24-3EFA566F6E91}"/>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4" name="Freeform 47593">
                  <a:extLst>
                    <a:ext uri="{FF2B5EF4-FFF2-40B4-BE49-F238E27FC236}">
                      <a16:creationId xmlns:a16="http://schemas.microsoft.com/office/drawing/2014/main" id="{71D5AEF0-16F0-37F4-6F45-A59EE7C220B4}"/>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1" name="Freeform 3127">
                <a:extLst>
                  <a:ext uri="{FF2B5EF4-FFF2-40B4-BE49-F238E27FC236}">
                    <a16:creationId xmlns:a16="http://schemas.microsoft.com/office/drawing/2014/main" id="{BDE62F17-C35C-697F-B261-376AAD406613}"/>
                  </a:ext>
                </a:extLst>
              </p:cNvPr>
              <p:cNvSpPr>
                <a:spLocks/>
              </p:cNvSpPr>
              <p:nvPr/>
            </p:nvSpPr>
            <p:spPr bwMode="auto">
              <a:xfrm>
                <a:off x="42" y="116"/>
                <a:ext cx="33"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37" name="Group 94">
              <a:extLst>
                <a:ext uri="{FF2B5EF4-FFF2-40B4-BE49-F238E27FC236}">
                  <a16:creationId xmlns:a16="http://schemas.microsoft.com/office/drawing/2014/main" id="{435B5A88-7453-35AA-CF08-2367F7FEE825}"/>
                </a:ext>
              </a:extLst>
            </p:cNvPr>
            <p:cNvGrpSpPr>
              <a:grpSpLocks/>
            </p:cNvGrpSpPr>
            <p:nvPr/>
          </p:nvGrpSpPr>
          <p:grpSpPr bwMode="auto">
            <a:xfrm>
              <a:off x="6267931" y="4758119"/>
              <a:ext cx="1285288" cy="979938"/>
              <a:chOff x="0" y="0"/>
              <a:chExt cx="126" cy="89"/>
            </a:xfrm>
          </p:grpSpPr>
          <p:grpSp>
            <p:nvGrpSpPr>
              <p:cNvPr id="38" name="Group 76">
                <a:extLst>
                  <a:ext uri="{FF2B5EF4-FFF2-40B4-BE49-F238E27FC236}">
                    <a16:creationId xmlns:a16="http://schemas.microsoft.com/office/drawing/2014/main" id="{872DF75A-1535-1DB1-E36A-92CA7EB33656}"/>
                  </a:ext>
                </a:extLst>
              </p:cNvPr>
              <p:cNvGrpSpPr>
                <a:grpSpLocks/>
              </p:cNvGrpSpPr>
              <p:nvPr/>
            </p:nvGrpSpPr>
            <p:grpSpPr bwMode="auto">
              <a:xfrm>
                <a:off x="0" y="0"/>
                <a:ext cx="126" cy="89"/>
                <a:chOff x="-1" y="0"/>
                <a:chExt cx="245" cy="163"/>
              </a:xfrm>
            </p:grpSpPr>
            <p:sp>
              <p:nvSpPr>
                <p:cNvPr id="40" name="Freeform 77">
                  <a:extLst>
                    <a:ext uri="{FF2B5EF4-FFF2-40B4-BE49-F238E27FC236}">
                      <a16:creationId xmlns:a16="http://schemas.microsoft.com/office/drawing/2014/main" id="{D37FCDC0-A584-37E4-1FCB-FB8F83CBAC0C}"/>
                    </a:ext>
                  </a:extLst>
                </p:cNvPr>
                <p:cNvSpPr>
                  <a:spLocks/>
                </p:cNvSpPr>
                <p:nvPr/>
              </p:nvSpPr>
              <p:spPr bwMode="auto">
                <a:xfrm>
                  <a:off x="-1"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41" name="Freeform 78">
                  <a:extLst>
                    <a:ext uri="{FF2B5EF4-FFF2-40B4-BE49-F238E27FC236}">
                      <a16:creationId xmlns:a16="http://schemas.microsoft.com/office/drawing/2014/main" id="{142F12F9-51F9-4921-31BA-65B593F8951E}"/>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 name="Freeform 79">
                  <a:extLst>
                    <a:ext uri="{FF2B5EF4-FFF2-40B4-BE49-F238E27FC236}">
                      <a16:creationId xmlns:a16="http://schemas.microsoft.com/office/drawing/2014/main" id="{C47EADDE-C66B-E57A-25FB-CCF8211E2A98}"/>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 name="Freeform 80">
                  <a:extLst>
                    <a:ext uri="{FF2B5EF4-FFF2-40B4-BE49-F238E27FC236}">
                      <a16:creationId xmlns:a16="http://schemas.microsoft.com/office/drawing/2014/main" id="{363F469F-4936-7DB9-AFAE-5F97B6D630BA}"/>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 name="Freeform 81">
                  <a:extLst>
                    <a:ext uri="{FF2B5EF4-FFF2-40B4-BE49-F238E27FC236}">
                      <a16:creationId xmlns:a16="http://schemas.microsoft.com/office/drawing/2014/main" id="{52E343B6-91C0-70A9-2A7D-5BBEE655BD5C}"/>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9" name="WordArt 82">
                <a:extLst>
                  <a:ext uri="{FF2B5EF4-FFF2-40B4-BE49-F238E27FC236}">
                    <a16:creationId xmlns:a16="http://schemas.microsoft.com/office/drawing/2014/main" id="{7530FF63-D1B8-6820-E178-002DBC32A863}"/>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sp>
        <p:nvSpPr>
          <p:cNvPr id="51" name="テキスト ボックス 19">
            <a:extLst>
              <a:ext uri="{FF2B5EF4-FFF2-40B4-BE49-F238E27FC236}">
                <a16:creationId xmlns:a16="http://schemas.microsoft.com/office/drawing/2014/main" id="{1B72B43C-4DC4-267E-EF91-36762FBB526D}"/>
              </a:ext>
            </a:extLst>
          </p:cNvPr>
          <p:cNvSpPr txBox="1"/>
          <p:nvPr/>
        </p:nvSpPr>
        <p:spPr>
          <a:xfrm>
            <a:off x="8390957" y="819995"/>
            <a:ext cx="3832336" cy="276999"/>
          </a:xfrm>
          <a:prstGeom prst="rect">
            <a:avLst/>
          </a:prstGeom>
          <a:noFill/>
          <a:ln w="25400">
            <a:noFill/>
          </a:ln>
          <a:effectLst/>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200" b="1" dirty="0">
                <a:solidFill>
                  <a:sysClr val="windowText" lastClr="000000"/>
                </a:solidFill>
              </a:rPr>
              <a:t>【</a:t>
            </a:r>
            <a:r>
              <a:rPr lang="ja-JP" altLang="en-US" sz="1200" b="1" dirty="0">
                <a:solidFill>
                  <a:sysClr val="windowText" lastClr="000000"/>
                </a:solidFill>
              </a:rPr>
              <a:t>サークル活動計画と実績</a:t>
            </a:r>
            <a:r>
              <a:rPr lang="en-US" altLang="ja-JP" sz="1200" b="1" dirty="0">
                <a:solidFill>
                  <a:sysClr val="windowText" lastClr="000000"/>
                </a:solidFill>
              </a:rPr>
              <a:t>】</a:t>
            </a:r>
            <a:r>
              <a:rPr lang="ja-JP" altLang="en-US" sz="1200" b="1" dirty="0">
                <a:solidFill>
                  <a:sysClr val="windowText" lastClr="000000"/>
                </a:solidFill>
              </a:rPr>
              <a:t>　　　計画　　　実績　　</a:t>
            </a:r>
            <a:endParaRPr lang="en-US" altLang="ja-JP" sz="1200" b="1" dirty="0">
              <a:solidFill>
                <a:sysClr val="windowText" lastClr="000000"/>
              </a:solidFill>
            </a:endParaRPr>
          </a:p>
        </p:txBody>
      </p:sp>
      <p:cxnSp>
        <p:nvCxnSpPr>
          <p:cNvPr id="53" name="直線矢印コネクタ 52">
            <a:extLst>
              <a:ext uri="{FF2B5EF4-FFF2-40B4-BE49-F238E27FC236}">
                <a16:creationId xmlns:a16="http://schemas.microsoft.com/office/drawing/2014/main" id="{51763291-0B33-E070-2C10-95206F7C0F06}"/>
              </a:ext>
            </a:extLst>
          </p:cNvPr>
          <p:cNvCxnSpPr>
            <a:cxnSpLocks/>
          </p:cNvCxnSpPr>
          <p:nvPr/>
        </p:nvCxnSpPr>
        <p:spPr>
          <a:xfrm>
            <a:off x="10548305" y="958494"/>
            <a:ext cx="366445" cy="0"/>
          </a:xfrm>
          <a:prstGeom prst="straightConnector1">
            <a:avLst/>
          </a:prstGeom>
          <a:ln w="28575">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3956421C-6B71-33D2-41CA-A87A99BCFC4B}"/>
              </a:ext>
            </a:extLst>
          </p:cNvPr>
          <p:cNvCxnSpPr>
            <a:cxnSpLocks/>
          </p:cNvCxnSpPr>
          <p:nvPr/>
        </p:nvCxnSpPr>
        <p:spPr>
          <a:xfrm>
            <a:off x="11349689" y="958494"/>
            <a:ext cx="366445" cy="0"/>
          </a:xfrm>
          <a:prstGeom prst="straightConnector1">
            <a:avLst/>
          </a:prstGeom>
          <a:ln w="28575">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19">
            <a:extLst>
              <a:ext uri="{FF2B5EF4-FFF2-40B4-BE49-F238E27FC236}">
                <a16:creationId xmlns:a16="http://schemas.microsoft.com/office/drawing/2014/main" id="{51358987-530F-29AD-3BB3-97C2EB865C2F}"/>
              </a:ext>
            </a:extLst>
          </p:cNvPr>
          <p:cNvSpPr txBox="1"/>
          <p:nvPr/>
        </p:nvSpPr>
        <p:spPr>
          <a:xfrm>
            <a:off x="4424040" y="6400609"/>
            <a:ext cx="59503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松山</a:t>
            </a:r>
            <a:endParaRPr lang="en-US" altLang="ja-JP" sz="1600" dirty="0">
              <a:solidFill>
                <a:sysClr val="windowText" lastClr="000000"/>
              </a:solidFill>
            </a:endParaRPr>
          </a:p>
        </p:txBody>
      </p:sp>
      <p:sp>
        <p:nvSpPr>
          <p:cNvPr id="6" name="テキスト ボックス 19">
            <a:extLst>
              <a:ext uri="{FF2B5EF4-FFF2-40B4-BE49-F238E27FC236}">
                <a16:creationId xmlns:a16="http://schemas.microsoft.com/office/drawing/2014/main" id="{3453BC83-7F7B-40EC-1C93-05572930DD35}"/>
              </a:ext>
            </a:extLst>
          </p:cNvPr>
          <p:cNvSpPr txBox="1"/>
          <p:nvPr/>
        </p:nvSpPr>
        <p:spPr>
          <a:xfrm>
            <a:off x="2930912" y="6390355"/>
            <a:ext cx="59503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濱田</a:t>
            </a:r>
            <a:endParaRPr lang="en-US" altLang="ja-JP" sz="1600" dirty="0">
              <a:solidFill>
                <a:sysClr val="windowText" lastClr="000000"/>
              </a:solidFill>
            </a:endParaRPr>
          </a:p>
        </p:txBody>
      </p:sp>
      <p:sp>
        <p:nvSpPr>
          <p:cNvPr id="7" name="テキスト ボックス 19">
            <a:extLst>
              <a:ext uri="{FF2B5EF4-FFF2-40B4-BE49-F238E27FC236}">
                <a16:creationId xmlns:a16="http://schemas.microsoft.com/office/drawing/2014/main" id="{320431FC-AB4A-F725-8479-0B3D42E3CF47}"/>
              </a:ext>
            </a:extLst>
          </p:cNvPr>
          <p:cNvSpPr txBox="1"/>
          <p:nvPr/>
        </p:nvSpPr>
        <p:spPr>
          <a:xfrm>
            <a:off x="1567811" y="6411917"/>
            <a:ext cx="59503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本江</a:t>
            </a:r>
            <a:endParaRPr lang="en-US" altLang="ja-JP" sz="1600" dirty="0">
              <a:solidFill>
                <a:sysClr val="windowText" lastClr="000000"/>
              </a:solidFill>
            </a:endParaRPr>
          </a:p>
        </p:txBody>
      </p:sp>
    </p:spTree>
    <p:extLst>
      <p:ext uri="{BB962C8B-B14F-4D97-AF65-F5344CB8AC3E}">
        <p14:creationId xmlns:p14="http://schemas.microsoft.com/office/powerpoint/2010/main" val="35951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フリーフォーム: 図形 21">
            <a:extLst>
              <a:ext uri="{FF2B5EF4-FFF2-40B4-BE49-F238E27FC236}">
                <a16:creationId xmlns:a16="http://schemas.microsoft.com/office/drawing/2014/main" id="{A3FEAECA-4561-58F3-AD3B-03FFDD908E95}"/>
              </a:ext>
            </a:extLst>
          </p:cNvPr>
          <p:cNvSpPr/>
          <p:nvPr/>
        </p:nvSpPr>
        <p:spPr>
          <a:xfrm>
            <a:off x="1689556" y="1383674"/>
            <a:ext cx="8905683" cy="4767079"/>
          </a:xfrm>
          <a:custGeom>
            <a:avLst/>
            <a:gdLst>
              <a:gd name="connsiteX0" fmla="*/ 0 w 5889523"/>
              <a:gd name="connsiteY0" fmla="*/ 0 h 4572000"/>
              <a:gd name="connsiteX1" fmla="*/ 5348748 w 5889523"/>
              <a:gd name="connsiteY1" fmla="*/ 4572000 h 4572000"/>
              <a:gd name="connsiteX2" fmla="*/ 5889523 w 5889523"/>
              <a:gd name="connsiteY2" fmla="*/ 4552336 h 4572000"/>
              <a:gd name="connsiteX3" fmla="*/ 49161 w 5889523"/>
              <a:gd name="connsiteY3" fmla="*/ 49162 h 4572000"/>
              <a:gd name="connsiteX4" fmla="*/ 49161 w 5889523"/>
              <a:gd name="connsiteY4" fmla="*/ 49162 h 4572000"/>
              <a:gd name="connsiteX5" fmla="*/ 49161 w 5889523"/>
              <a:gd name="connsiteY5" fmla="*/ 49162 h 4572000"/>
              <a:gd name="connsiteX0" fmla="*/ 0 w 5640432"/>
              <a:gd name="connsiteY0" fmla="*/ 0 h 4572000"/>
              <a:gd name="connsiteX1" fmla="*/ 5348748 w 5640432"/>
              <a:gd name="connsiteY1" fmla="*/ 4572000 h 4572000"/>
              <a:gd name="connsiteX2" fmla="*/ 5640432 w 5640432"/>
              <a:gd name="connsiteY2" fmla="*/ 4561766 h 4572000"/>
              <a:gd name="connsiteX3" fmla="*/ 49161 w 5640432"/>
              <a:gd name="connsiteY3" fmla="*/ 49162 h 4572000"/>
              <a:gd name="connsiteX4" fmla="*/ 49161 w 5640432"/>
              <a:gd name="connsiteY4" fmla="*/ 49162 h 4572000"/>
              <a:gd name="connsiteX5" fmla="*/ 49161 w 5640432"/>
              <a:gd name="connsiteY5" fmla="*/ 4916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0432" h="4572000">
                <a:moveTo>
                  <a:pt x="0" y="0"/>
                </a:moveTo>
                <a:lnTo>
                  <a:pt x="5348748" y="4572000"/>
                </a:lnTo>
                <a:lnTo>
                  <a:pt x="5640432" y="4561766"/>
                </a:lnTo>
                <a:lnTo>
                  <a:pt x="49161" y="49162"/>
                </a:lnTo>
                <a:lnTo>
                  <a:pt x="49161" y="49162"/>
                </a:lnTo>
                <a:lnTo>
                  <a:pt x="49161" y="49162"/>
                </a:lnTo>
              </a:path>
            </a:pathLst>
          </a:custGeom>
          <a:gradFill>
            <a:gsLst>
              <a:gs pos="0">
                <a:schemeClr val="accent1">
                  <a:lumMod val="5000"/>
                  <a:lumOff val="95000"/>
                </a:schemeClr>
              </a:gs>
              <a:gs pos="10000">
                <a:schemeClr val="accent1">
                  <a:lumMod val="45000"/>
                  <a:lumOff val="55000"/>
                </a:schemeClr>
              </a:gs>
              <a:gs pos="48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サブタイトル 2">
            <a:extLst>
              <a:ext uri="{FF2B5EF4-FFF2-40B4-BE49-F238E27FC236}">
                <a16:creationId xmlns:a16="http://schemas.microsoft.com/office/drawing/2014/main" id="{C50C5FC8-9C7F-3402-BF1F-43B0D52C93B9}"/>
              </a:ext>
            </a:extLst>
          </p:cNvPr>
          <p:cNvSpPr>
            <a:spLocks noGrp="1"/>
          </p:cNvSpPr>
          <p:nvPr>
            <p:ph type="subTitle" idx="1"/>
          </p:nvPr>
        </p:nvSpPr>
        <p:spPr>
          <a:xfrm>
            <a:off x="201302" y="6117869"/>
            <a:ext cx="6360121" cy="513182"/>
          </a:xfrm>
          <a:prstGeom prst="flowChartAlternateProcess">
            <a:avLst/>
          </a:prstGeom>
          <a:solidFill>
            <a:schemeClr val="bg1"/>
          </a:solidFill>
          <a:ln w="28575">
            <a:noFill/>
          </a:ln>
          <a:effectLst>
            <a:outerShdw blurRad="50800" dist="38100" dir="2700000" algn="tl" rotWithShape="0">
              <a:prstClr val="black">
                <a:alpha val="40000"/>
              </a:prstClr>
            </a:outerShdw>
          </a:effectLst>
        </p:spPr>
        <p:txBody>
          <a:bodyPr anchor="ctr">
            <a:noAutofit/>
          </a:bodyPr>
          <a:lstStyle/>
          <a:p>
            <a:r>
              <a:rPr kumimoji="1" lang="ja-JP" altLang="en-US" sz="2000" b="1" dirty="0">
                <a:solidFill>
                  <a:srgbClr val="002060"/>
                </a:solidFill>
              </a:rPr>
              <a:t>トヨタ自動車㈱　元町工場 </a:t>
            </a:r>
            <a:r>
              <a:rPr lang="en-US" altLang="ja-JP" sz="2000" b="1" dirty="0">
                <a:solidFill>
                  <a:srgbClr val="002060"/>
                </a:solidFill>
              </a:rPr>
              <a:t>  </a:t>
            </a:r>
            <a:r>
              <a:rPr lang="ja-JP" altLang="en-US" sz="2000" b="1" dirty="0">
                <a:solidFill>
                  <a:srgbClr val="002060"/>
                </a:solidFill>
              </a:rPr>
              <a:t>保全課　松山　綾乃</a:t>
            </a:r>
            <a:r>
              <a:rPr kumimoji="1" lang="ja-JP" altLang="en-US" sz="2000" b="1" dirty="0">
                <a:solidFill>
                  <a:srgbClr val="002060"/>
                </a:solidFill>
              </a:rPr>
              <a:t>　</a:t>
            </a:r>
          </a:p>
        </p:txBody>
      </p:sp>
      <p:sp>
        <p:nvSpPr>
          <p:cNvPr id="246" name="フリーフォーム: 図形 245">
            <a:extLst>
              <a:ext uri="{FF2B5EF4-FFF2-40B4-BE49-F238E27FC236}">
                <a16:creationId xmlns:a16="http://schemas.microsoft.com/office/drawing/2014/main" id="{53D6E8AB-BC0F-B39C-34E4-CC4F3A7D1923}"/>
              </a:ext>
            </a:extLst>
          </p:cNvPr>
          <p:cNvSpPr/>
          <p:nvPr/>
        </p:nvSpPr>
        <p:spPr>
          <a:xfrm>
            <a:off x="759238" y="1430278"/>
            <a:ext cx="5497195" cy="4661727"/>
          </a:xfrm>
          <a:custGeom>
            <a:avLst/>
            <a:gdLst>
              <a:gd name="connsiteX0" fmla="*/ 0 w 5889523"/>
              <a:gd name="connsiteY0" fmla="*/ 0 h 4572000"/>
              <a:gd name="connsiteX1" fmla="*/ 5348748 w 5889523"/>
              <a:gd name="connsiteY1" fmla="*/ 4572000 h 4572000"/>
              <a:gd name="connsiteX2" fmla="*/ 5889523 w 5889523"/>
              <a:gd name="connsiteY2" fmla="*/ 4552336 h 4572000"/>
              <a:gd name="connsiteX3" fmla="*/ 49161 w 5889523"/>
              <a:gd name="connsiteY3" fmla="*/ 49162 h 4572000"/>
              <a:gd name="connsiteX4" fmla="*/ 49161 w 5889523"/>
              <a:gd name="connsiteY4" fmla="*/ 49162 h 4572000"/>
              <a:gd name="connsiteX5" fmla="*/ 49161 w 5889523"/>
              <a:gd name="connsiteY5" fmla="*/ 4916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523" h="4572000">
                <a:moveTo>
                  <a:pt x="0" y="0"/>
                </a:moveTo>
                <a:lnTo>
                  <a:pt x="5348748" y="4572000"/>
                </a:lnTo>
                <a:lnTo>
                  <a:pt x="5889523" y="4552336"/>
                </a:lnTo>
                <a:lnTo>
                  <a:pt x="49161" y="49162"/>
                </a:lnTo>
                <a:lnTo>
                  <a:pt x="49161" y="49162"/>
                </a:lnTo>
                <a:lnTo>
                  <a:pt x="49161" y="49162"/>
                </a:lnTo>
              </a:path>
            </a:pathLst>
          </a:custGeom>
          <a:gradFill>
            <a:gsLst>
              <a:gs pos="0">
                <a:schemeClr val="accent1">
                  <a:lumMod val="5000"/>
                  <a:lumOff val="95000"/>
                </a:schemeClr>
              </a:gs>
              <a:gs pos="81000">
                <a:schemeClr val="accent1">
                  <a:lumMod val="45000"/>
                  <a:lumOff val="55000"/>
                </a:schemeClr>
              </a:gs>
              <a:gs pos="74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1" name="グループ化 180">
            <a:extLst>
              <a:ext uri="{FF2B5EF4-FFF2-40B4-BE49-F238E27FC236}">
                <a16:creationId xmlns:a16="http://schemas.microsoft.com/office/drawing/2014/main" id="{D0BD82E6-1709-4BB6-D7B3-B3F9C2B04683}"/>
              </a:ext>
            </a:extLst>
          </p:cNvPr>
          <p:cNvGrpSpPr/>
          <p:nvPr/>
        </p:nvGrpSpPr>
        <p:grpSpPr>
          <a:xfrm>
            <a:off x="809700" y="2794377"/>
            <a:ext cx="1692849" cy="3038978"/>
            <a:chOff x="8862219" y="3157254"/>
            <a:chExt cx="1358540" cy="2758600"/>
          </a:xfrm>
          <a:effectLst>
            <a:outerShdw blurRad="50800" dist="38100" dir="2700000" algn="tl" rotWithShape="0">
              <a:prstClr val="black">
                <a:alpha val="40000"/>
              </a:prstClr>
            </a:outerShdw>
          </a:effectLst>
        </p:grpSpPr>
        <p:grpSp>
          <p:nvGrpSpPr>
            <p:cNvPr id="182" name="Group 231">
              <a:extLst>
                <a:ext uri="{FF2B5EF4-FFF2-40B4-BE49-F238E27FC236}">
                  <a16:creationId xmlns:a16="http://schemas.microsoft.com/office/drawing/2014/main" id="{56050E9A-21B0-485A-9391-82261F76E30C}"/>
                </a:ext>
              </a:extLst>
            </p:cNvPr>
            <p:cNvGrpSpPr>
              <a:grpSpLocks/>
            </p:cNvGrpSpPr>
            <p:nvPr/>
          </p:nvGrpSpPr>
          <p:grpSpPr bwMode="auto">
            <a:xfrm>
              <a:off x="9001151" y="4955583"/>
              <a:ext cx="1142559" cy="960271"/>
              <a:chOff x="0" y="0"/>
              <a:chExt cx="153" cy="120"/>
            </a:xfrm>
          </p:grpSpPr>
          <p:grpSp>
            <p:nvGrpSpPr>
              <p:cNvPr id="219" name="Group 51">
                <a:extLst>
                  <a:ext uri="{FF2B5EF4-FFF2-40B4-BE49-F238E27FC236}">
                    <a16:creationId xmlns:a16="http://schemas.microsoft.com/office/drawing/2014/main" id="{B37E49F2-3D37-5587-DB5B-19EA673CACA5}"/>
                  </a:ext>
                </a:extLst>
              </p:cNvPr>
              <p:cNvGrpSpPr>
                <a:grpSpLocks/>
              </p:cNvGrpSpPr>
              <p:nvPr/>
            </p:nvGrpSpPr>
            <p:grpSpPr bwMode="auto">
              <a:xfrm>
                <a:off x="0" y="0"/>
                <a:ext cx="153" cy="120"/>
                <a:chOff x="0" y="0"/>
                <a:chExt cx="153" cy="120"/>
              </a:xfrm>
            </p:grpSpPr>
            <p:sp>
              <p:nvSpPr>
                <p:cNvPr id="221" name="Freeform 37">
                  <a:extLst>
                    <a:ext uri="{FF2B5EF4-FFF2-40B4-BE49-F238E27FC236}">
                      <a16:creationId xmlns:a16="http://schemas.microsoft.com/office/drawing/2014/main" id="{33D806D2-5E3A-0A81-37FA-8F7FAE6ADE18}"/>
                    </a:ext>
                  </a:extLst>
                </p:cNvPr>
                <p:cNvSpPr>
                  <a:spLocks/>
                </p:cNvSpPr>
                <p:nvPr/>
              </p:nvSpPr>
              <p:spPr bwMode="auto">
                <a:xfrm>
                  <a:off x="57" y="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2" name="Freeform 38">
                  <a:extLst>
                    <a:ext uri="{FF2B5EF4-FFF2-40B4-BE49-F238E27FC236}">
                      <a16:creationId xmlns:a16="http://schemas.microsoft.com/office/drawing/2014/main" id="{9D176D95-37E4-5677-2318-BB2BEB7F31BD}"/>
                    </a:ext>
                  </a:extLst>
                </p:cNvPr>
                <p:cNvSpPr>
                  <a:spLocks/>
                </p:cNvSpPr>
                <p:nvPr/>
              </p:nvSpPr>
              <p:spPr bwMode="auto">
                <a:xfrm>
                  <a:off x="0" y="1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p>
              </p:txBody>
            </p:sp>
            <p:sp>
              <p:nvSpPr>
                <p:cNvPr id="223" name="Freeform 39">
                  <a:extLst>
                    <a:ext uri="{FF2B5EF4-FFF2-40B4-BE49-F238E27FC236}">
                      <a16:creationId xmlns:a16="http://schemas.microsoft.com/office/drawing/2014/main" id="{0D58EB0E-A60B-60D9-D68F-32B71A8C2E6F}"/>
                    </a:ext>
                  </a:extLst>
                </p:cNvPr>
                <p:cNvSpPr>
                  <a:spLocks/>
                </p:cNvSpPr>
                <p:nvPr/>
              </p:nvSpPr>
              <p:spPr bwMode="auto">
                <a:xfrm>
                  <a:off x="63" y="4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24" name="Group 40">
                  <a:extLst>
                    <a:ext uri="{FF2B5EF4-FFF2-40B4-BE49-F238E27FC236}">
                      <a16:creationId xmlns:a16="http://schemas.microsoft.com/office/drawing/2014/main" id="{35A09412-31D7-3854-5812-2D7A8B50A1B6}"/>
                    </a:ext>
                  </a:extLst>
                </p:cNvPr>
                <p:cNvGrpSpPr>
                  <a:grpSpLocks/>
                </p:cNvGrpSpPr>
                <p:nvPr/>
              </p:nvGrpSpPr>
              <p:grpSpPr bwMode="auto">
                <a:xfrm>
                  <a:off x="74" y="56"/>
                  <a:ext cx="3" cy="9"/>
                  <a:chOff x="74" y="56"/>
                  <a:chExt cx="10" cy="23"/>
                </a:xfrm>
              </p:grpSpPr>
              <p:sp>
                <p:nvSpPr>
                  <p:cNvPr id="231" name="AutoShape 41">
                    <a:extLst>
                      <a:ext uri="{FF2B5EF4-FFF2-40B4-BE49-F238E27FC236}">
                        <a16:creationId xmlns:a16="http://schemas.microsoft.com/office/drawing/2014/main" id="{4C37F1B9-7F45-E201-84AC-DA84196941E7}"/>
                      </a:ext>
                    </a:extLst>
                  </p:cNvPr>
                  <p:cNvSpPr>
                    <a:spLocks noChangeArrowheads="1"/>
                  </p:cNvSpPr>
                  <p:nvPr/>
                </p:nvSpPr>
                <p:spPr bwMode="auto">
                  <a:xfrm>
                    <a:off x="74" y="5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32" name="AutoShape 42">
                    <a:extLst>
                      <a:ext uri="{FF2B5EF4-FFF2-40B4-BE49-F238E27FC236}">
                        <a16:creationId xmlns:a16="http://schemas.microsoft.com/office/drawing/2014/main" id="{AEC986A7-8B06-9EA9-C5D1-0A7D61DD2491}"/>
                      </a:ext>
                    </a:extLst>
                  </p:cNvPr>
                  <p:cNvSpPr>
                    <a:spLocks noChangeArrowheads="1"/>
                  </p:cNvSpPr>
                  <p:nvPr/>
                </p:nvSpPr>
                <p:spPr bwMode="auto">
                  <a:xfrm>
                    <a:off x="77" y="5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33" name="AutoShape 43">
                    <a:extLst>
                      <a:ext uri="{FF2B5EF4-FFF2-40B4-BE49-F238E27FC236}">
                        <a16:creationId xmlns:a16="http://schemas.microsoft.com/office/drawing/2014/main" id="{F668EB53-AF91-FFEE-92FA-B3107CBE6CEE}"/>
                      </a:ext>
                    </a:extLst>
                  </p:cNvPr>
                  <p:cNvSpPr>
                    <a:spLocks noChangeArrowheads="1"/>
                  </p:cNvSpPr>
                  <p:nvPr/>
                </p:nvSpPr>
                <p:spPr bwMode="auto">
                  <a:xfrm>
                    <a:off x="77" y="7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25" name="Freeform 44">
                  <a:extLst>
                    <a:ext uri="{FF2B5EF4-FFF2-40B4-BE49-F238E27FC236}">
                      <a16:creationId xmlns:a16="http://schemas.microsoft.com/office/drawing/2014/main" id="{1C5225D5-8F5E-6AA2-705E-7D15917517F4}"/>
                    </a:ext>
                  </a:extLst>
                </p:cNvPr>
                <p:cNvSpPr>
                  <a:spLocks/>
                </p:cNvSpPr>
                <p:nvPr/>
              </p:nvSpPr>
              <p:spPr bwMode="auto">
                <a:xfrm>
                  <a:off x="83" y="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6" name="Freeform 45">
                  <a:extLst>
                    <a:ext uri="{FF2B5EF4-FFF2-40B4-BE49-F238E27FC236}">
                      <a16:creationId xmlns:a16="http://schemas.microsoft.com/office/drawing/2014/main" id="{F61BC819-BF19-50C6-65ED-D21CC829C96A}"/>
                    </a:ext>
                  </a:extLst>
                </p:cNvPr>
                <p:cNvSpPr>
                  <a:spLocks/>
                </p:cNvSpPr>
                <p:nvPr/>
              </p:nvSpPr>
              <p:spPr bwMode="auto">
                <a:xfrm>
                  <a:off x="41" y="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7" name="Freeform 46">
                  <a:extLst>
                    <a:ext uri="{FF2B5EF4-FFF2-40B4-BE49-F238E27FC236}">
                      <a16:creationId xmlns:a16="http://schemas.microsoft.com/office/drawing/2014/main" id="{5DA01B7F-6267-5B77-EDEC-D24F63E33380}"/>
                    </a:ext>
                  </a:extLst>
                </p:cNvPr>
                <p:cNvSpPr>
                  <a:spLocks/>
                </p:cNvSpPr>
                <p:nvPr/>
              </p:nvSpPr>
              <p:spPr bwMode="auto">
                <a:xfrm>
                  <a:off x="89" y="6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8" name="Freeform 47">
                  <a:extLst>
                    <a:ext uri="{FF2B5EF4-FFF2-40B4-BE49-F238E27FC236}">
                      <a16:creationId xmlns:a16="http://schemas.microsoft.com/office/drawing/2014/main" id="{E66B8571-8473-4419-A7E7-6B3E61B3542B}"/>
                    </a:ext>
                  </a:extLst>
                </p:cNvPr>
                <p:cNvSpPr>
                  <a:spLocks/>
                </p:cNvSpPr>
                <p:nvPr/>
              </p:nvSpPr>
              <p:spPr bwMode="auto">
                <a:xfrm>
                  <a:off x="29" y="6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9" name="Freeform 48">
                  <a:extLst>
                    <a:ext uri="{FF2B5EF4-FFF2-40B4-BE49-F238E27FC236}">
                      <a16:creationId xmlns:a16="http://schemas.microsoft.com/office/drawing/2014/main" id="{B704B5A0-F24E-0F0F-C614-77A6500952D7}"/>
                    </a:ext>
                  </a:extLst>
                </p:cNvPr>
                <p:cNvSpPr>
                  <a:spLocks/>
                </p:cNvSpPr>
                <p:nvPr/>
              </p:nvSpPr>
              <p:spPr bwMode="auto">
                <a:xfrm>
                  <a:off x="8" y="3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30" name="Freeform 49">
                  <a:extLst>
                    <a:ext uri="{FF2B5EF4-FFF2-40B4-BE49-F238E27FC236}">
                      <a16:creationId xmlns:a16="http://schemas.microsoft.com/office/drawing/2014/main" id="{2AC91E34-22AF-F49A-E1CD-B66460CE175F}"/>
                    </a:ext>
                  </a:extLst>
                </p:cNvPr>
                <p:cNvSpPr>
                  <a:spLocks/>
                </p:cNvSpPr>
                <p:nvPr/>
              </p:nvSpPr>
              <p:spPr bwMode="auto">
                <a:xfrm>
                  <a:off x="137" y="4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20" name="WordArt 230">
                <a:extLst>
                  <a:ext uri="{FF2B5EF4-FFF2-40B4-BE49-F238E27FC236}">
                    <a16:creationId xmlns:a16="http://schemas.microsoft.com/office/drawing/2014/main" id="{61F298DC-7E04-8953-E813-3D7C29438B89}"/>
                  </a:ext>
                </a:extLst>
              </p:cNvPr>
              <p:cNvSpPr>
                <a:spLocks noChangeArrowheads="1" noChangeShapeType="1" noTextEdit="1"/>
              </p:cNvSpPr>
              <p:nvPr/>
            </p:nvSpPr>
            <p:spPr bwMode="auto">
              <a:xfrm>
                <a:off x="90" y="4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nvGrpSpPr>
            <p:cNvPr id="183" name="Group 47649">
              <a:extLst>
                <a:ext uri="{FF2B5EF4-FFF2-40B4-BE49-F238E27FC236}">
                  <a16:creationId xmlns:a16="http://schemas.microsoft.com/office/drawing/2014/main" id="{AE6CB192-4D71-DBB0-ED57-897B98D2E2A5}"/>
                </a:ext>
              </a:extLst>
            </p:cNvPr>
            <p:cNvGrpSpPr>
              <a:grpSpLocks/>
            </p:cNvGrpSpPr>
            <p:nvPr/>
          </p:nvGrpSpPr>
          <p:grpSpPr bwMode="auto">
            <a:xfrm>
              <a:off x="8917785" y="3456698"/>
              <a:ext cx="1256041" cy="1651289"/>
              <a:chOff x="0" y="0"/>
              <a:chExt cx="110" cy="143"/>
            </a:xfrm>
          </p:grpSpPr>
          <p:grpSp>
            <p:nvGrpSpPr>
              <p:cNvPr id="192" name="Group 47596">
                <a:extLst>
                  <a:ext uri="{FF2B5EF4-FFF2-40B4-BE49-F238E27FC236}">
                    <a16:creationId xmlns:a16="http://schemas.microsoft.com/office/drawing/2014/main" id="{038A3F02-CD4F-075F-1D58-4A9C72C5F384}"/>
                  </a:ext>
                </a:extLst>
              </p:cNvPr>
              <p:cNvGrpSpPr>
                <a:grpSpLocks/>
              </p:cNvGrpSpPr>
              <p:nvPr/>
            </p:nvGrpSpPr>
            <p:grpSpPr bwMode="auto">
              <a:xfrm>
                <a:off x="0" y="0"/>
                <a:ext cx="110" cy="143"/>
                <a:chOff x="0" y="0"/>
                <a:chExt cx="110" cy="143"/>
              </a:xfrm>
            </p:grpSpPr>
            <p:sp>
              <p:nvSpPr>
                <p:cNvPr id="194" name="Freeform 47567">
                  <a:extLst>
                    <a:ext uri="{FF2B5EF4-FFF2-40B4-BE49-F238E27FC236}">
                      <a16:creationId xmlns:a16="http://schemas.microsoft.com/office/drawing/2014/main" id="{D3C70D36-5A4F-C151-D7FD-09706A31C642}"/>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95" name="Freeform 47568">
                  <a:extLst>
                    <a:ext uri="{FF2B5EF4-FFF2-40B4-BE49-F238E27FC236}">
                      <a16:creationId xmlns:a16="http://schemas.microsoft.com/office/drawing/2014/main" id="{2D89FBC2-0108-2C88-C002-5B9E9A2BAC3C}"/>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96" name="Freeform 47569">
                  <a:extLst>
                    <a:ext uri="{FF2B5EF4-FFF2-40B4-BE49-F238E27FC236}">
                      <a16:creationId xmlns:a16="http://schemas.microsoft.com/office/drawing/2014/main" id="{CEE94EFA-A861-91F4-E5F3-FE6FE4AD92D0}"/>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97" name="Freeform 47570">
                  <a:extLst>
                    <a:ext uri="{FF2B5EF4-FFF2-40B4-BE49-F238E27FC236}">
                      <a16:creationId xmlns:a16="http://schemas.microsoft.com/office/drawing/2014/main" id="{36B35440-49EB-4022-98AF-E6A57FE60FBD}"/>
                    </a:ext>
                  </a:extLst>
                </p:cNvPr>
                <p:cNvSpPr>
                  <a:spLocks/>
                </p:cNvSpPr>
                <p:nvPr/>
              </p:nvSpPr>
              <p:spPr bwMode="auto">
                <a:xfrm>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8" name="Freeform 47571">
                  <a:extLst>
                    <a:ext uri="{FF2B5EF4-FFF2-40B4-BE49-F238E27FC236}">
                      <a16:creationId xmlns:a16="http://schemas.microsoft.com/office/drawing/2014/main" id="{EB551500-687C-7745-A271-B95AFC384B25}"/>
                    </a:ext>
                  </a:extLst>
                </p:cNvPr>
                <p:cNvSpPr>
                  <a:spLocks/>
                </p:cNvSpPr>
                <p:nvPr/>
              </p:nvSpPr>
              <p:spPr bwMode="auto">
                <a:xfrm>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9" name="Oval 29872">
                  <a:extLst>
                    <a:ext uri="{FF2B5EF4-FFF2-40B4-BE49-F238E27FC236}">
                      <a16:creationId xmlns:a16="http://schemas.microsoft.com/office/drawing/2014/main" id="{9E49AB84-36FB-77E2-90CC-7454DC2C2134}"/>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200" name="Oval 29873">
                  <a:extLst>
                    <a:ext uri="{FF2B5EF4-FFF2-40B4-BE49-F238E27FC236}">
                      <a16:creationId xmlns:a16="http://schemas.microsoft.com/office/drawing/2014/main" id="{4DE560E2-8DA7-813F-C370-136B8F3DE2A8}"/>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201" name="Group 47574">
                  <a:extLst>
                    <a:ext uri="{FF2B5EF4-FFF2-40B4-BE49-F238E27FC236}">
                      <a16:creationId xmlns:a16="http://schemas.microsoft.com/office/drawing/2014/main" id="{B38EF254-1F9E-4A11-E5AE-0888E40BF284}"/>
                    </a:ext>
                  </a:extLst>
                </p:cNvPr>
                <p:cNvGrpSpPr>
                  <a:grpSpLocks/>
                </p:cNvGrpSpPr>
                <p:nvPr/>
              </p:nvGrpSpPr>
              <p:grpSpPr bwMode="auto">
                <a:xfrm>
                  <a:off x="25" y="72"/>
                  <a:ext cx="21" cy="10"/>
                  <a:chOff x="25" y="72"/>
                  <a:chExt cx="61" cy="29"/>
                </a:xfrm>
              </p:grpSpPr>
              <p:sp>
                <p:nvSpPr>
                  <p:cNvPr id="213" name="Freeform 47575">
                    <a:extLst>
                      <a:ext uri="{FF2B5EF4-FFF2-40B4-BE49-F238E27FC236}">
                        <a16:creationId xmlns:a16="http://schemas.microsoft.com/office/drawing/2014/main" id="{9724572C-A09C-AB78-D800-6385AE75D0DC}"/>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4" name="Freeform 29860">
                    <a:extLst>
                      <a:ext uri="{FF2B5EF4-FFF2-40B4-BE49-F238E27FC236}">
                        <a16:creationId xmlns:a16="http://schemas.microsoft.com/office/drawing/2014/main" id="{E574C2F2-3B79-601F-1EC2-D5F86379EA75}"/>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215" name="Group 29861">
                    <a:extLst>
                      <a:ext uri="{FF2B5EF4-FFF2-40B4-BE49-F238E27FC236}">
                        <a16:creationId xmlns:a16="http://schemas.microsoft.com/office/drawing/2014/main" id="{69106872-5C06-0D03-B897-9C6B98DF0960}"/>
                      </a:ext>
                    </a:extLst>
                  </p:cNvPr>
                  <p:cNvGrpSpPr>
                    <a:grpSpLocks/>
                  </p:cNvGrpSpPr>
                  <p:nvPr/>
                </p:nvGrpSpPr>
                <p:grpSpPr bwMode="auto">
                  <a:xfrm>
                    <a:off x="49" y="78"/>
                    <a:ext cx="23" cy="21"/>
                    <a:chOff x="49" y="78"/>
                    <a:chExt cx="23" cy="22"/>
                  </a:xfrm>
                </p:grpSpPr>
                <p:sp>
                  <p:nvSpPr>
                    <p:cNvPr id="216" name="Oval 29862">
                      <a:extLst>
                        <a:ext uri="{FF2B5EF4-FFF2-40B4-BE49-F238E27FC236}">
                          <a16:creationId xmlns:a16="http://schemas.microsoft.com/office/drawing/2014/main" id="{BB68832D-1021-0325-FBAF-20E3982C2C9B}"/>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7" name="Oval 29863">
                      <a:extLst>
                        <a:ext uri="{FF2B5EF4-FFF2-40B4-BE49-F238E27FC236}">
                          <a16:creationId xmlns:a16="http://schemas.microsoft.com/office/drawing/2014/main" id="{3A4A0E90-EBCC-A5A6-1E99-5A817702EC56}"/>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8" name="Oval 29864">
                      <a:extLst>
                        <a:ext uri="{FF2B5EF4-FFF2-40B4-BE49-F238E27FC236}">
                          <a16:creationId xmlns:a16="http://schemas.microsoft.com/office/drawing/2014/main" id="{422E08F8-B431-0524-0D9D-37F5C36FD01A}"/>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02" name="Group 47581">
                  <a:extLst>
                    <a:ext uri="{FF2B5EF4-FFF2-40B4-BE49-F238E27FC236}">
                      <a16:creationId xmlns:a16="http://schemas.microsoft.com/office/drawing/2014/main" id="{A09076CB-A0DD-7E5E-C3F1-73778E0A5846}"/>
                    </a:ext>
                  </a:extLst>
                </p:cNvPr>
                <p:cNvGrpSpPr>
                  <a:grpSpLocks/>
                </p:cNvGrpSpPr>
                <p:nvPr/>
              </p:nvGrpSpPr>
              <p:grpSpPr bwMode="auto">
                <a:xfrm>
                  <a:off x="70" y="69"/>
                  <a:ext cx="19" cy="10"/>
                  <a:chOff x="70" y="71"/>
                  <a:chExt cx="58" cy="33"/>
                </a:xfrm>
              </p:grpSpPr>
              <p:sp>
                <p:nvSpPr>
                  <p:cNvPr id="207" name="Freeform 29853">
                    <a:extLst>
                      <a:ext uri="{FF2B5EF4-FFF2-40B4-BE49-F238E27FC236}">
                        <a16:creationId xmlns:a16="http://schemas.microsoft.com/office/drawing/2014/main" id="{2053C9D5-7B89-C904-48E1-30E74D0C39F4}"/>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08" name="Freeform 47583">
                    <a:extLst>
                      <a:ext uri="{FF2B5EF4-FFF2-40B4-BE49-F238E27FC236}">
                        <a16:creationId xmlns:a16="http://schemas.microsoft.com/office/drawing/2014/main" id="{C6F6C2E8-0B30-7A9D-BDB5-76CB47302F83}"/>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09" name="Group 29861">
                    <a:extLst>
                      <a:ext uri="{FF2B5EF4-FFF2-40B4-BE49-F238E27FC236}">
                        <a16:creationId xmlns:a16="http://schemas.microsoft.com/office/drawing/2014/main" id="{E363C642-14E1-60AA-DCF3-9C54E9D12589}"/>
                      </a:ext>
                    </a:extLst>
                  </p:cNvPr>
                  <p:cNvGrpSpPr>
                    <a:grpSpLocks/>
                  </p:cNvGrpSpPr>
                  <p:nvPr/>
                </p:nvGrpSpPr>
                <p:grpSpPr bwMode="auto">
                  <a:xfrm>
                    <a:off x="83" y="77"/>
                    <a:ext cx="23" cy="21"/>
                    <a:chOff x="83" y="77"/>
                    <a:chExt cx="23" cy="22"/>
                  </a:xfrm>
                </p:grpSpPr>
                <p:sp>
                  <p:nvSpPr>
                    <p:cNvPr id="210" name="Oval 29862">
                      <a:extLst>
                        <a:ext uri="{FF2B5EF4-FFF2-40B4-BE49-F238E27FC236}">
                          <a16:creationId xmlns:a16="http://schemas.microsoft.com/office/drawing/2014/main" id="{6D300328-5CD3-2E7E-4599-E9A2671E9E4E}"/>
                        </a:ext>
                      </a:extLst>
                    </p:cNvPr>
                    <p:cNvSpPr>
                      <a:spLocks noChangeArrowheads="1"/>
                    </p:cNvSpPr>
                    <p:nvPr/>
                  </p:nvSpPr>
                  <p:spPr bwMode="auto">
                    <a:xfrm>
                      <a:off x="83" y="7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1" name="Oval 29863">
                      <a:extLst>
                        <a:ext uri="{FF2B5EF4-FFF2-40B4-BE49-F238E27FC236}">
                          <a16:creationId xmlns:a16="http://schemas.microsoft.com/office/drawing/2014/main" id="{4C8C28FA-6B5B-AD0F-E8AA-5FC9AC450D5B}"/>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2" name="Oval 29864">
                      <a:extLst>
                        <a:ext uri="{FF2B5EF4-FFF2-40B4-BE49-F238E27FC236}">
                          <a16:creationId xmlns:a16="http://schemas.microsoft.com/office/drawing/2014/main" id="{5F1EB6D1-36F9-CC80-7D75-361AB35857FE}"/>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203" name="Freeform 47588">
                  <a:extLst>
                    <a:ext uri="{FF2B5EF4-FFF2-40B4-BE49-F238E27FC236}">
                      <a16:creationId xmlns:a16="http://schemas.microsoft.com/office/drawing/2014/main" id="{7076102D-169E-C3DD-91C7-827BB79F0AB4}"/>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04" name="Freeform 47591">
                  <a:extLst>
                    <a:ext uri="{FF2B5EF4-FFF2-40B4-BE49-F238E27FC236}">
                      <a16:creationId xmlns:a16="http://schemas.microsoft.com/office/drawing/2014/main" id="{89EB34D7-869D-A5A6-7268-DC12FF96F0F7}"/>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05" name="Freeform 47592">
                  <a:extLst>
                    <a:ext uri="{FF2B5EF4-FFF2-40B4-BE49-F238E27FC236}">
                      <a16:creationId xmlns:a16="http://schemas.microsoft.com/office/drawing/2014/main" id="{B36E391F-ABEB-4FF9-3181-92CC22D0701D}"/>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06" name="Freeform 47593">
                  <a:extLst>
                    <a:ext uri="{FF2B5EF4-FFF2-40B4-BE49-F238E27FC236}">
                      <a16:creationId xmlns:a16="http://schemas.microsoft.com/office/drawing/2014/main" id="{CEF7BA90-91B7-94AD-DA2B-B3ADD5927FDD}"/>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93" name="Freeform 3127">
                <a:extLst>
                  <a:ext uri="{FF2B5EF4-FFF2-40B4-BE49-F238E27FC236}">
                    <a16:creationId xmlns:a16="http://schemas.microsoft.com/office/drawing/2014/main" id="{14B55847-B0D2-5184-36F5-A9A8ECC7065A}"/>
                  </a:ext>
                </a:extLst>
              </p:cNvPr>
              <p:cNvSpPr>
                <a:spLocks/>
              </p:cNvSpPr>
              <p:nvPr/>
            </p:nvSpPr>
            <p:spPr bwMode="auto">
              <a:xfrm>
                <a:off x="42" y="116"/>
                <a:ext cx="33"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184" name="Group 94">
              <a:extLst>
                <a:ext uri="{FF2B5EF4-FFF2-40B4-BE49-F238E27FC236}">
                  <a16:creationId xmlns:a16="http://schemas.microsoft.com/office/drawing/2014/main" id="{16D49FE6-9A47-5600-C923-E5DA4B9501DB}"/>
                </a:ext>
              </a:extLst>
            </p:cNvPr>
            <p:cNvGrpSpPr>
              <a:grpSpLocks/>
            </p:cNvGrpSpPr>
            <p:nvPr/>
          </p:nvGrpSpPr>
          <p:grpSpPr bwMode="auto">
            <a:xfrm>
              <a:off x="8862219" y="3157254"/>
              <a:ext cx="1358540" cy="1052192"/>
              <a:chOff x="1" y="0"/>
              <a:chExt cx="117" cy="89"/>
            </a:xfrm>
          </p:grpSpPr>
          <p:grpSp>
            <p:nvGrpSpPr>
              <p:cNvPr id="185" name="Group 76">
                <a:extLst>
                  <a:ext uri="{FF2B5EF4-FFF2-40B4-BE49-F238E27FC236}">
                    <a16:creationId xmlns:a16="http://schemas.microsoft.com/office/drawing/2014/main" id="{BDB37F72-B151-8E17-34C1-FDF7FDB23B0F}"/>
                  </a:ext>
                </a:extLst>
              </p:cNvPr>
              <p:cNvGrpSpPr>
                <a:grpSpLocks/>
              </p:cNvGrpSpPr>
              <p:nvPr/>
            </p:nvGrpSpPr>
            <p:grpSpPr bwMode="auto">
              <a:xfrm>
                <a:off x="1" y="0"/>
                <a:ext cx="117" cy="89"/>
                <a:chOff x="1" y="0"/>
                <a:chExt cx="231" cy="163"/>
              </a:xfrm>
            </p:grpSpPr>
            <p:sp>
              <p:nvSpPr>
                <p:cNvPr id="187" name="Freeform 77">
                  <a:extLst>
                    <a:ext uri="{FF2B5EF4-FFF2-40B4-BE49-F238E27FC236}">
                      <a16:creationId xmlns:a16="http://schemas.microsoft.com/office/drawing/2014/main" id="{3C741E0D-06FA-E065-9CAD-3D1A200E5539}"/>
                    </a:ext>
                  </a:extLst>
                </p:cNvPr>
                <p:cNvSpPr>
                  <a:spLocks/>
                </p:cNvSpPr>
                <p:nvPr/>
              </p:nvSpPr>
              <p:spPr bwMode="auto">
                <a:xfrm>
                  <a:off x="1" y="0"/>
                  <a:ext cx="231"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88" name="Freeform 78">
                  <a:extLst>
                    <a:ext uri="{FF2B5EF4-FFF2-40B4-BE49-F238E27FC236}">
                      <a16:creationId xmlns:a16="http://schemas.microsoft.com/office/drawing/2014/main" id="{726571E8-B518-3C74-B68D-1E030AB7DFD0}"/>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9" name="Freeform 79">
                  <a:extLst>
                    <a:ext uri="{FF2B5EF4-FFF2-40B4-BE49-F238E27FC236}">
                      <a16:creationId xmlns:a16="http://schemas.microsoft.com/office/drawing/2014/main" id="{699B62E3-DA37-8B93-8F8E-CBF6281D426F}"/>
                    </a:ext>
                  </a:extLst>
                </p:cNvPr>
                <p:cNvSpPr>
                  <a:spLocks/>
                </p:cNvSpPr>
                <p:nvPr/>
              </p:nvSpPr>
              <p:spPr bwMode="auto">
                <a:xfrm>
                  <a:off x="155" y="31"/>
                  <a:ext cx="70"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0" name="Freeform 80">
                  <a:extLst>
                    <a:ext uri="{FF2B5EF4-FFF2-40B4-BE49-F238E27FC236}">
                      <a16:creationId xmlns:a16="http://schemas.microsoft.com/office/drawing/2014/main" id="{716E6F5D-E2E4-79A9-ED7F-3B04FE160D8B}"/>
                    </a:ext>
                  </a:extLst>
                </p:cNvPr>
                <p:cNvSpPr>
                  <a:spLocks/>
                </p:cNvSpPr>
                <p:nvPr/>
              </p:nvSpPr>
              <p:spPr bwMode="auto">
                <a:xfrm>
                  <a:off x="12" y="128"/>
                  <a:ext cx="21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1" name="Freeform 81">
                  <a:extLst>
                    <a:ext uri="{FF2B5EF4-FFF2-40B4-BE49-F238E27FC236}">
                      <a16:creationId xmlns:a16="http://schemas.microsoft.com/office/drawing/2014/main" id="{1C8E132F-51EC-8216-2E4F-C6A7BABABA35}"/>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86" name="WordArt 82">
                <a:extLst>
                  <a:ext uri="{FF2B5EF4-FFF2-40B4-BE49-F238E27FC236}">
                    <a16:creationId xmlns:a16="http://schemas.microsoft.com/office/drawing/2014/main" id="{AEA7E75D-9113-A9C8-6E2B-5CD543C444AF}"/>
                  </a:ext>
                </a:extLst>
              </p:cNvPr>
              <p:cNvSpPr>
                <a:spLocks noChangeArrowheads="1" noChangeShapeType="1" noTextEdit="1"/>
              </p:cNvSpPr>
              <p:nvPr/>
            </p:nvSpPr>
            <p:spPr bwMode="auto">
              <a:xfrm>
                <a:off x="40" y="41"/>
                <a:ext cx="40" cy="1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sp>
        <p:nvSpPr>
          <p:cNvPr id="2" name="サブタイトル 2">
            <a:extLst>
              <a:ext uri="{FF2B5EF4-FFF2-40B4-BE49-F238E27FC236}">
                <a16:creationId xmlns:a16="http://schemas.microsoft.com/office/drawing/2014/main" id="{8F1F01B0-D9DE-B294-4150-D780AF0A4EA4}"/>
              </a:ext>
            </a:extLst>
          </p:cNvPr>
          <p:cNvSpPr txBox="1">
            <a:spLocks/>
          </p:cNvSpPr>
          <p:nvPr/>
        </p:nvSpPr>
        <p:spPr>
          <a:xfrm>
            <a:off x="2632416" y="5532499"/>
            <a:ext cx="3722177" cy="513182"/>
          </a:xfrm>
          <a:prstGeom prst="flowChartAlternateProcess">
            <a:avLst/>
          </a:prstGeom>
          <a:solidFill>
            <a:srgbClr val="FFC000"/>
          </a:solidFill>
          <a:ln w="28575">
            <a:noFill/>
          </a:ln>
          <a:effectLst>
            <a:softEdge rad="50800"/>
          </a:effectLst>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1" dirty="0">
                <a:solidFill>
                  <a:srgbClr val="002060"/>
                </a:solidFill>
              </a:rPr>
              <a:t>　はじめの一歩サークル</a:t>
            </a:r>
          </a:p>
        </p:txBody>
      </p:sp>
      <p:grpSp>
        <p:nvGrpSpPr>
          <p:cNvPr id="3" name="グループ化 2">
            <a:extLst>
              <a:ext uri="{FF2B5EF4-FFF2-40B4-BE49-F238E27FC236}">
                <a16:creationId xmlns:a16="http://schemas.microsoft.com/office/drawing/2014/main" id="{94FD0769-0E88-3AF1-E55D-5FFDC5DA3BD2}"/>
              </a:ext>
            </a:extLst>
          </p:cNvPr>
          <p:cNvGrpSpPr/>
          <p:nvPr/>
        </p:nvGrpSpPr>
        <p:grpSpPr>
          <a:xfrm>
            <a:off x="10891897" y="2965365"/>
            <a:ext cx="1011203" cy="2006544"/>
            <a:chOff x="6801260" y="3692113"/>
            <a:chExt cx="1172589" cy="2335413"/>
          </a:xfrm>
          <a:effectLst>
            <a:outerShdw blurRad="50800" dist="38100" dir="2700000" algn="tl" rotWithShape="0">
              <a:prstClr val="black">
                <a:alpha val="40000"/>
              </a:prstClr>
            </a:outerShdw>
          </a:effectLst>
        </p:grpSpPr>
        <p:grpSp>
          <p:nvGrpSpPr>
            <p:cNvPr id="4" name="Group 231">
              <a:extLst>
                <a:ext uri="{FF2B5EF4-FFF2-40B4-BE49-F238E27FC236}">
                  <a16:creationId xmlns:a16="http://schemas.microsoft.com/office/drawing/2014/main" id="{EC665AFB-6841-3D9B-0040-40658CD34DAD}"/>
                </a:ext>
              </a:extLst>
            </p:cNvPr>
            <p:cNvGrpSpPr>
              <a:grpSpLocks/>
            </p:cNvGrpSpPr>
            <p:nvPr/>
          </p:nvGrpSpPr>
          <p:grpSpPr bwMode="auto">
            <a:xfrm>
              <a:off x="6804235" y="5206313"/>
              <a:ext cx="1169614" cy="821213"/>
              <a:chOff x="0" y="1424940"/>
              <a:chExt cx="153" cy="120"/>
            </a:xfrm>
          </p:grpSpPr>
          <p:grpSp>
            <p:nvGrpSpPr>
              <p:cNvPr id="42" name="Group 51">
                <a:extLst>
                  <a:ext uri="{FF2B5EF4-FFF2-40B4-BE49-F238E27FC236}">
                    <a16:creationId xmlns:a16="http://schemas.microsoft.com/office/drawing/2014/main" id="{D24E1D5F-B9BA-52E6-F1FA-231D34BF14C9}"/>
                  </a:ext>
                </a:extLst>
              </p:cNvPr>
              <p:cNvGrpSpPr>
                <a:grpSpLocks/>
              </p:cNvGrpSpPr>
              <p:nvPr/>
            </p:nvGrpSpPr>
            <p:grpSpPr bwMode="auto">
              <a:xfrm>
                <a:off x="0" y="1424940"/>
                <a:ext cx="153" cy="120"/>
                <a:chOff x="0" y="1424940"/>
                <a:chExt cx="153" cy="120"/>
              </a:xfrm>
            </p:grpSpPr>
            <p:sp>
              <p:nvSpPr>
                <p:cNvPr id="44" name="Freeform 37">
                  <a:extLst>
                    <a:ext uri="{FF2B5EF4-FFF2-40B4-BE49-F238E27FC236}">
                      <a16:creationId xmlns:a16="http://schemas.microsoft.com/office/drawing/2014/main" id="{52136F6B-187E-E382-172B-6C99DFF70F9F}"/>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5" name="Freeform 38">
                  <a:extLst>
                    <a:ext uri="{FF2B5EF4-FFF2-40B4-BE49-F238E27FC236}">
                      <a16:creationId xmlns:a16="http://schemas.microsoft.com/office/drawing/2014/main" id="{4E4197F7-AB37-CAB5-48D8-2CF3B7F699F3}"/>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6" name="Freeform 39">
                  <a:extLst>
                    <a:ext uri="{FF2B5EF4-FFF2-40B4-BE49-F238E27FC236}">
                      <a16:creationId xmlns:a16="http://schemas.microsoft.com/office/drawing/2014/main" id="{2B53608E-1219-2B83-6F2E-2916F70BFB38}"/>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47" name="Group 40">
                  <a:extLst>
                    <a:ext uri="{FF2B5EF4-FFF2-40B4-BE49-F238E27FC236}">
                      <a16:creationId xmlns:a16="http://schemas.microsoft.com/office/drawing/2014/main" id="{5E966BA6-93C9-C30A-B5C7-247D6A2800A0}"/>
                    </a:ext>
                  </a:extLst>
                </p:cNvPr>
                <p:cNvGrpSpPr>
                  <a:grpSpLocks/>
                </p:cNvGrpSpPr>
                <p:nvPr/>
              </p:nvGrpSpPr>
              <p:grpSpPr bwMode="auto">
                <a:xfrm>
                  <a:off x="74" y="1424996"/>
                  <a:ext cx="3" cy="9"/>
                  <a:chOff x="74" y="1424996"/>
                  <a:chExt cx="10" cy="23"/>
                </a:xfrm>
              </p:grpSpPr>
              <p:sp>
                <p:nvSpPr>
                  <p:cNvPr id="54" name="AutoShape 41">
                    <a:extLst>
                      <a:ext uri="{FF2B5EF4-FFF2-40B4-BE49-F238E27FC236}">
                        <a16:creationId xmlns:a16="http://schemas.microsoft.com/office/drawing/2014/main" id="{E3769E1B-77C7-1D6A-D230-22B3C0B87EEA}"/>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5" name="AutoShape 42">
                    <a:extLst>
                      <a:ext uri="{FF2B5EF4-FFF2-40B4-BE49-F238E27FC236}">
                        <a16:creationId xmlns:a16="http://schemas.microsoft.com/office/drawing/2014/main" id="{3CF9AC8B-1193-BF97-C71F-1C511784B916}"/>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6" name="AutoShape 43">
                    <a:extLst>
                      <a:ext uri="{FF2B5EF4-FFF2-40B4-BE49-F238E27FC236}">
                        <a16:creationId xmlns:a16="http://schemas.microsoft.com/office/drawing/2014/main" id="{CF93EA55-7105-F858-FF6B-EC9D810E9602}"/>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48" name="Freeform 44">
                  <a:extLst>
                    <a:ext uri="{FF2B5EF4-FFF2-40B4-BE49-F238E27FC236}">
                      <a16:creationId xmlns:a16="http://schemas.microsoft.com/office/drawing/2014/main" id="{AF1142ED-9C27-C439-00BC-8A5DF7CBCB0C}"/>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9" name="Freeform 45">
                  <a:extLst>
                    <a:ext uri="{FF2B5EF4-FFF2-40B4-BE49-F238E27FC236}">
                      <a16:creationId xmlns:a16="http://schemas.microsoft.com/office/drawing/2014/main" id="{C72C0B86-ABF3-A62B-4B21-89A46D0836C8}"/>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50" name="Freeform 46">
                  <a:extLst>
                    <a:ext uri="{FF2B5EF4-FFF2-40B4-BE49-F238E27FC236}">
                      <a16:creationId xmlns:a16="http://schemas.microsoft.com/office/drawing/2014/main" id="{58233521-5724-E225-99CB-221873D39327}"/>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1" name="Freeform 47">
                  <a:extLst>
                    <a:ext uri="{FF2B5EF4-FFF2-40B4-BE49-F238E27FC236}">
                      <a16:creationId xmlns:a16="http://schemas.microsoft.com/office/drawing/2014/main" id="{527A5552-7455-680A-15A9-932FB07A4E58}"/>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2" name="Freeform 48">
                  <a:extLst>
                    <a:ext uri="{FF2B5EF4-FFF2-40B4-BE49-F238E27FC236}">
                      <a16:creationId xmlns:a16="http://schemas.microsoft.com/office/drawing/2014/main" id="{9674AAAF-8880-A977-277A-1E58A02584DE}"/>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3" name="Freeform 49">
                  <a:extLst>
                    <a:ext uri="{FF2B5EF4-FFF2-40B4-BE49-F238E27FC236}">
                      <a16:creationId xmlns:a16="http://schemas.microsoft.com/office/drawing/2014/main" id="{56ECD88D-2B63-CDFA-E8C9-72B317E3919F}"/>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43" name="WordArt 230">
                <a:extLst>
                  <a:ext uri="{FF2B5EF4-FFF2-40B4-BE49-F238E27FC236}">
                    <a16:creationId xmlns:a16="http://schemas.microsoft.com/office/drawing/2014/main" id="{A42A6735-5BC9-F8D7-198D-8E986FDF0C0D}"/>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5" name="グループ化 4">
              <a:extLst>
                <a:ext uri="{FF2B5EF4-FFF2-40B4-BE49-F238E27FC236}">
                  <a16:creationId xmlns:a16="http://schemas.microsoft.com/office/drawing/2014/main" id="{43D8BE54-C0CF-AEC5-0A96-5DFE1610026E}"/>
                </a:ext>
              </a:extLst>
            </p:cNvPr>
            <p:cNvGrpSpPr/>
            <p:nvPr/>
          </p:nvGrpSpPr>
          <p:grpSpPr>
            <a:xfrm>
              <a:off x="6801260" y="3692113"/>
              <a:ext cx="1153490" cy="1668858"/>
              <a:chOff x="10313280" y="3222488"/>
              <a:chExt cx="1071024" cy="1578269"/>
            </a:xfrm>
          </p:grpSpPr>
          <p:grpSp>
            <p:nvGrpSpPr>
              <p:cNvPr id="6" name="グループ化 5">
                <a:extLst>
                  <a:ext uri="{FF2B5EF4-FFF2-40B4-BE49-F238E27FC236}">
                    <a16:creationId xmlns:a16="http://schemas.microsoft.com/office/drawing/2014/main" id="{DF78465A-D2A5-3E3C-7182-C54A3A660A8A}"/>
                  </a:ext>
                </a:extLst>
              </p:cNvPr>
              <p:cNvGrpSpPr/>
              <p:nvPr/>
            </p:nvGrpSpPr>
            <p:grpSpPr>
              <a:xfrm>
                <a:off x="10313280" y="3557026"/>
                <a:ext cx="1052104" cy="1243731"/>
                <a:chOff x="0" y="0"/>
                <a:chExt cx="1052104" cy="1255413"/>
              </a:xfrm>
            </p:grpSpPr>
            <p:grpSp>
              <p:nvGrpSpPr>
                <p:cNvPr id="17" name="Group 3176">
                  <a:extLst>
                    <a:ext uri="{FF2B5EF4-FFF2-40B4-BE49-F238E27FC236}">
                      <a16:creationId xmlns:a16="http://schemas.microsoft.com/office/drawing/2014/main" id="{4A359FEF-4D98-6528-579F-2192848C479D}"/>
                    </a:ext>
                  </a:extLst>
                </p:cNvPr>
                <p:cNvGrpSpPr>
                  <a:grpSpLocks/>
                </p:cNvGrpSpPr>
                <p:nvPr/>
              </p:nvGrpSpPr>
              <p:grpSpPr bwMode="auto">
                <a:xfrm>
                  <a:off x="128782" y="75989"/>
                  <a:ext cx="773738" cy="1179424"/>
                  <a:chOff x="128782" y="75989"/>
                  <a:chExt cx="91" cy="124"/>
                </a:xfrm>
              </p:grpSpPr>
              <p:sp>
                <p:nvSpPr>
                  <p:cNvPr id="19" name="Freeform 3108">
                    <a:extLst>
                      <a:ext uri="{FF2B5EF4-FFF2-40B4-BE49-F238E27FC236}">
                        <a16:creationId xmlns:a16="http://schemas.microsoft.com/office/drawing/2014/main" id="{8DBC443E-6A19-6974-0F6F-3C49D3152892}"/>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20" name="Freeform 3109">
                    <a:extLst>
                      <a:ext uri="{FF2B5EF4-FFF2-40B4-BE49-F238E27FC236}">
                        <a16:creationId xmlns:a16="http://schemas.microsoft.com/office/drawing/2014/main" id="{BAA968B4-F2C0-19A9-DF4C-982D9097556A}"/>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28" name="Freeform 3110">
                    <a:extLst>
                      <a:ext uri="{FF2B5EF4-FFF2-40B4-BE49-F238E27FC236}">
                        <a16:creationId xmlns:a16="http://schemas.microsoft.com/office/drawing/2014/main" id="{24BD95CF-FD52-A3DB-BF64-EDEAA7562CE8}"/>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30" name="Freeform 3111">
                    <a:extLst>
                      <a:ext uri="{FF2B5EF4-FFF2-40B4-BE49-F238E27FC236}">
                        <a16:creationId xmlns:a16="http://schemas.microsoft.com/office/drawing/2014/main" id="{52B2939D-D4F1-3DAD-AA11-D267A1FC8253}"/>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31" name="Freeform 3112">
                    <a:extLst>
                      <a:ext uri="{FF2B5EF4-FFF2-40B4-BE49-F238E27FC236}">
                        <a16:creationId xmlns:a16="http://schemas.microsoft.com/office/drawing/2014/main" id="{DDEBB2B4-7E5F-86A6-200E-6FEA3C91A222}"/>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32" name="Oval 3114">
                    <a:extLst>
                      <a:ext uri="{FF2B5EF4-FFF2-40B4-BE49-F238E27FC236}">
                        <a16:creationId xmlns:a16="http://schemas.microsoft.com/office/drawing/2014/main" id="{D5F4920D-E790-5057-8114-3003C35DE3E3}"/>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33" name="Oval 3115">
                    <a:extLst>
                      <a:ext uri="{FF2B5EF4-FFF2-40B4-BE49-F238E27FC236}">
                        <a16:creationId xmlns:a16="http://schemas.microsoft.com/office/drawing/2014/main" id="{D2A5C5F1-97EF-825D-1EB3-B0E228E1C64A}"/>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34" name="Oval 3117">
                    <a:extLst>
                      <a:ext uri="{FF2B5EF4-FFF2-40B4-BE49-F238E27FC236}">
                        <a16:creationId xmlns:a16="http://schemas.microsoft.com/office/drawing/2014/main" id="{1E8C5ECF-3464-9BCF-7659-9105447807E8}"/>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35" name="Oval 3118">
                    <a:extLst>
                      <a:ext uri="{FF2B5EF4-FFF2-40B4-BE49-F238E27FC236}">
                        <a16:creationId xmlns:a16="http://schemas.microsoft.com/office/drawing/2014/main" id="{3F9A95F2-A64A-C6C2-F877-F93ABBC0D07F}"/>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36" name="Freeform 3120">
                    <a:extLst>
                      <a:ext uri="{FF2B5EF4-FFF2-40B4-BE49-F238E27FC236}">
                        <a16:creationId xmlns:a16="http://schemas.microsoft.com/office/drawing/2014/main" id="{60124AFD-C51D-E97C-B147-4F0D4A7BE3C6}"/>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 name="Freeform 3121">
                    <a:extLst>
                      <a:ext uri="{FF2B5EF4-FFF2-40B4-BE49-F238E27FC236}">
                        <a16:creationId xmlns:a16="http://schemas.microsoft.com/office/drawing/2014/main" id="{50137DB3-5C01-E0C6-37C0-DE371B6132D4}"/>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 name="Freeform 3122">
                    <a:extLst>
                      <a:ext uri="{FF2B5EF4-FFF2-40B4-BE49-F238E27FC236}">
                        <a16:creationId xmlns:a16="http://schemas.microsoft.com/office/drawing/2014/main" id="{CDF02E0C-4CBD-58BF-6795-6A5A78F35AF2}"/>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 name="Freeform 3123">
                    <a:extLst>
                      <a:ext uri="{FF2B5EF4-FFF2-40B4-BE49-F238E27FC236}">
                        <a16:creationId xmlns:a16="http://schemas.microsoft.com/office/drawing/2014/main" id="{63F960A2-B5DA-B701-F5F4-A26A768AEBB5}"/>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 name="Freeform 3124">
                    <a:extLst>
                      <a:ext uri="{FF2B5EF4-FFF2-40B4-BE49-F238E27FC236}">
                        <a16:creationId xmlns:a16="http://schemas.microsoft.com/office/drawing/2014/main" id="{58AB222B-6902-812B-DF20-6C1ABE2A5B90}"/>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 name="Freeform 3125">
                    <a:extLst>
                      <a:ext uri="{FF2B5EF4-FFF2-40B4-BE49-F238E27FC236}">
                        <a16:creationId xmlns:a16="http://schemas.microsoft.com/office/drawing/2014/main" id="{B6ED55EB-CDEF-F5BA-2E41-7B19DBD76C81}"/>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8" name="フリーフォーム: 図形 17">
                  <a:extLst>
                    <a:ext uri="{FF2B5EF4-FFF2-40B4-BE49-F238E27FC236}">
                      <a16:creationId xmlns:a16="http://schemas.microsoft.com/office/drawing/2014/main" id="{6A7B28CC-6683-6D16-D1A1-0823CA0661A9}"/>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7" name="Group 94">
                <a:extLst>
                  <a:ext uri="{FF2B5EF4-FFF2-40B4-BE49-F238E27FC236}">
                    <a16:creationId xmlns:a16="http://schemas.microsoft.com/office/drawing/2014/main" id="{FBA17124-5B1E-E560-0AF6-B3787B8ADC12}"/>
                  </a:ext>
                </a:extLst>
              </p:cNvPr>
              <p:cNvGrpSpPr>
                <a:grpSpLocks/>
              </p:cNvGrpSpPr>
              <p:nvPr/>
            </p:nvGrpSpPr>
            <p:grpSpPr bwMode="auto">
              <a:xfrm>
                <a:off x="10317504" y="3222488"/>
                <a:ext cx="1066800" cy="822960"/>
                <a:chOff x="0" y="0"/>
                <a:chExt cx="126" cy="89"/>
              </a:xfrm>
            </p:grpSpPr>
            <p:grpSp>
              <p:nvGrpSpPr>
                <p:cNvPr id="9" name="Group 76">
                  <a:extLst>
                    <a:ext uri="{FF2B5EF4-FFF2-40B4-BE49-F238E27FC236}">
                      <a16:creationId xmlns:a16="http://schemas.microsoft.com/office/drawing/2014/main" id="{B7435ACE-B293-1FED-826D-6CE7FF404123}"/>
                    </a:ext>
                  </a:extLst>
                </p:cNvPr>
                <p:cNvGrpSpPr>
                  <a:grpSpLocks/>
                </p:cNvGrpSpPr>
                <p:nvPr/>
              </p:nvGrpSpPr>
              <p:grpSpPr bwMode="auto">
                <a:xfrm>
                  <a:off x="0" y="0"/>
                  <a:ext cx="126" cy="89"/>
                  <a:chOff x="0" y="0"/>
                  <a:chExt cx="245" cy="163"/>
                </a:xfrm>
              </p:grpSpPr>
              <p:sp>
                <p:nvSpPr>
                  <p:cNvPr id="11" name="Freeform 77">
                    <a:extLst>
                      <a:ext uri="{FF2B5EF4-FFF2-40B4-BE49-F238E27FC236}">
                        <a16:creationId xmlns:a16="http://schemas.microsoft.com/office/drawing/2014/main" id="{AA2A8F75-39FD-FAB7-0E10-F21FB784FCDB}"/>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3" name="Freeform 78">
                    <a:extLst>
                      <a:ext uri="{FF2B5EF4-FFF2-40B4-BE49-F238E27FC236}">
                        <a16:creationId xmlns:a16="http://schemas.microsoft.com/office/drawing/2014/main" id="{1E8D1CE8-097C-E204-DBF5-8E10564C1DA1}"/>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 name="Freeform 79">
                    <a:extLst>
                      <a:ext uri="{FF2B5EF4-FFF2-40B4-BE49-F238E27FC236}">
                        <a16:creationId xmlns:a16="http://schemas.microsoft.com/office/drawing/2014/main" id="{23556F16-51F7-E2A7-3988-B3023E1EE893}"/>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 name="Freeform 80">
                    <a:extLst>
                      <a:ext uri="{FF2B5EF4-FFF2-40B4-BE49-F238E27FC236}">
                        <a16:creationId xmlns:a16="http://schemas.microsoft.com/office/drawing/2014/main" id="{604B0111-8484-7725-4F2C-F3F9DFDC7A96}"/>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 name="Freeform 81">
                    <a:extLst>
                      <a:ext uri="{FF2B5EF4-FFF2-40B4-BE49-F238E27FC236}">
                        <a16:creationId xmlns:a16="http://schemas.microsoft.com/office/drawing/2014/main" id="{3F3E26BE-2FE9-EA0A-C3BE-D7F00637EFD2}"/>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0" name="WordArt 82">
                  <a:extLst>
                    <a:ext uri="{FF2B5EF4-FFF2-40B4-BE49-F238E27FC236}">
                      <a16:creationId xmlns:a16="http://schemas.microsoft.com/office/drawing/2014/main" id="{BBC8F95D-28C3-19BA-6ADA-659D6E85630C}"/>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sp>
            <p:nvSpPr>
              <p:cNvPr id="8" name="Freeform 1204">
                <a:extLst>
                  <a:ext uri="{FF2B5EF4-FFF2-40B4-BE49-F238E27FC236}">
                    <a16:creationId xmlns:a16="http://schemas.microsoft.com/office/drawing/2014/main" id="{CA4A6C49-7E5B-07EC-A74E-EE3167AA4E86}"/>
                  </a:ext>
                </a:extLst>
              </p:cNvPr>
              <p:cNvSpPr>
                <a:spLocks/>
              </p:cNvSpPr>
              <p:nvPr/>
            </p:nvSpPr>
            <p:spPr bwMode="auto">
              <a:xfrm>
                <a:off x="10698021" y="4533456"/>
                <a:ext cx="305375" cy="132791"/>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57" name="グループ化 56">
            <a:extLst>
              <a:ext uri="{FF2B5EF4-FFF2-40B4-BE49-F238E27FC236}">
                <a16:creationId xmlns:a16="http://schemas.microsoft.com/office/drawing/2014/main" id="{CD235FA8-3F97-80CC-B0D2-0411DFB55F9F}"/>
              </a:ext>
            </a:extLst>
          </p:cNvPr>
          <p:cNvGrpSpPr/>
          <p:nvPr/>
        </p:nvGrpSpPr>
        <p:grpSpPr>
          <a:xfrm>
            <a:off x="9846764" y="2579643"/>
            <a:ext cx="975013" cy="2008486"/>
            <a:chOff x="10804967" y="4463040"/>
            <a:chExt cx="975013" cy="2008486"/>
          </a:xfrm>
          <a:effectLst>
            <a:outerShdw blurRad="50800" dist="38100" dir="2700000" algn="tl" rotWithShape="0">
              <a:prstClr val="black">
                <a:alpha val="40000"/>
              </a:prstClr>
            </a:outerShdw>
          </a:effectLst>
        </p:grpSpPr>
        <p:grpSp>
          <p:nvGrpSpPr>
            <p:cNvPr id="58" name="Group 231">
              <a:extLst>
                <a:ext uri="{FF2B5EF4-FFF2-40B4-BE49-F238E27FC236}">
                  <a16:creationId xmlns:a16="http://schemas.microsoft.com/office/drawing/2014/main" id="{3C3B104F-1B0B-1D48-BDBE-21C566EBB3CB}"/>
                </a:ext>
              </a:extLst>
            </p:cNvPr>
            <p:cNvGrpSpPr>
              <a:grpSpLocks/>
            </p:cNvGrpSpPr>
            <p:nvPr/>
          </p:nvGrpSpPr>
          <p:grpSpPr bwMode="auto">
            <a:xfrm>
              <a:off x="10804967" y="5748732"/>
              <a:ext cx="975013" cy="722794"/>
              <a:chOff x="0" y="1424940"/>
              <a:chExt cx="153" cy="120"/>
            </a:xfrm>
          </p:grpSpPr>
          <p:grpSp>
            <p:nvGrpSpPr>
              <p:cNvPr id="153" name="Group 51">
                <a:extLst>
                  <a:ext uri="{FF2B5EF4-FFF2-40B4-BE49-F238E27FC236}">
                    <a16:creationId xmlns:a16="http://schemas.microsoft.com/office/drawing/2014/main" id="{1F8A0A71-7F9A-DD0E-23D5-E38F94F1E4DC}"/>
                  </a:ext>
                </a:extLst>
              </p:cNvPr>
              <p:cNvGrpSpPr>
                <a:grpSpLocks/>
              </p:cNvGrpSpPr>
              <p:nvPr/>
            </p:nvGrpSpPr>
            <p:grpSpPr bwMode="auto">
              <a:xfrm>
                <a:off x="0" y="1424940"/>
                <a:ext cx="153" cy="120"/>
                <a:chOff x="0" y="1424940"/>
                <a:chExt cx="153" cy="120"/>
              </a:xfrm>
            </p:grpSpPr>
            <p:sp>
              <p:nvSpPr>
                <p:cNvPr id="155" name="Freeform 37">
                  <a:extLst>
                    <a:ext uri="{FF2B5EF4-FFF2-40B4-BE49-F238E27FC236}">
                      <a16:creationId xmlns:a16="http://schemas.microsoft.com/office/drawing/2014/main" id="{28D86490-5783-C06F-8B75-A71E37911D34}"/>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6" name="Freeform 38">
                  <a:extLst>
                    <a:ext uri="{FF2B5EF4-FFF2-40B4-BE49-F238E27FC236}">
                      <a16:creationId xmlns:a16="http://schemas.microsoft.com/office/drawing/2014/main" id="{BE0F8CEB-1DF1-8B17-9DA6-6292E4758BA6}"/>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7" name="Freeform 39">
                  <a:extLst>
                    <a:ext uri="{FF2B5EF4-FFF2-40B4-BE49-F238E27FC236}">
                      <a16:creationId xmlns:a16="http://schemas.microsoft.com/office/drawing/2014/main" id="{E8873C87-A81F-2684-9108-B3053EFEAA05}"/>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58" name="Group 40">
                  <a:extLst>
                    <a:ext uri="{FF2B5EF4-FFF2-40B4-BE49-F238E27FC236}">
                      <a16:creationId xmlns:a16="http://schemas.microsoft.com/office/drawing/2014/main" id="{1E702F4D-F4AD-C913-3B23-0AFA40321336}"/>
                    </a:ext>
                  </a:extLst>
                </p:cNvPr>
                <p:cNvGrpSpPr>
                  <a:grpSpLocks/>
                </p:cNvGrpSpPr>
                <p:nvPr/>
              </p:nvGrpSpPr>
              <p:grpSpPr bwMode="auto">
                <a:xfrm>
                  <a:off x="74" y="1424996"/>
                  <a:ext cx="3" cy="9"/>
                  <a:chOff x="74" y="1424996"/>
                  <a:chExt cx="10" cy="23"/>
                </a:xfrm>
              </p:grpSpPr>
              <p:sp>
                <p:nvSpPr>
                  <p:cNvPr id="165" name="AutoShape 41">
                    <a:extLst>
                      <a:ext uri="{FF2B5EF4-FFF2-40B4-BE49-F238E27FC236}">
                        <a16:creationId xmlns:a16="http://schemas.microsoft.com/office/drawing/2014/main" id="{FD9D115F-F5B0-316F-BABD-59454E21B949}"/>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6" name="AutoShape 42">
                    <a:extLst>
                      <a:ext uri="{FF2B5EF4-FFF2-40B4-BE49-F238E27FC236}">
                        <a16:creationId xmlns:a16="http://schemas.microsoft.com/office/drawing/2014/main" id="{22C21777-EC27-A8DC-5B25-52D9DA3E34A7}"/>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7" name="AutoShape 43">
                    <a:extLst>
                      <a:ext uri="{FF2B5EF4-FFF2-40B4-BE49-F238E27FC236}">
                        <a16:creationId xmlns:a16="http://schemas.microsoft.com/office/drawing/2014/main" id="{E3D6CE96-0AC0-5307-3C58-CC61C50A1252}"/>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59" name="Freeform 44">
                  <a:extLst>
                    <a:ext uri="{FF2B5EF4-FFF2-40B4-BE49-F238E27FC236}">
                      <a16:creationId xmlns:a16="http://schemas.microsoft.com/office/drawing/2014/main" id="{D88F5CFF-45D3-4A09-09B1-014A1CFE85A2}"/>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60" name="Freeform 45">
                  <a:extLst>
                    <a:ext uri="{FF2B5EF4-FFF2-40B4-BE49-F238E27FC236}">
                      <a16:creationId xmlns:a16="http://schemas.microsoft.com/office/drawing/2014/main" id="{871D1487-7020-42F3-2AF2-97D16AAABAD3}"/>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61" name="Freeform 46">
                  <a:extLst>
                    <a:ext uri="{FF2B5EF4-FFF2-40B4-BE49-F238E27FC236}">
                      <a16:creationId xmlns:a16="http://schemas.microsoft.com/office/drawing/2014/main" id="{1D5AA119-DEE1-F684-D081-8BF9990BD527}"/>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2" name="Freeform 47">
                  <a:extLst>
                    <a:ext uri="{FF2B5EF4-FFF2-40B4-BE49-F238E27FC236}">
                      <a16:creationId xmlns:a16="http://schemas.microsoft.com/office/drawing/2014/main" id="{7C720754-E3C5-1336-4970-EDFCFDFBCFD6}"/>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3" name="Freeform 48">
                  <a:extLst>
                    <a:ext uri="{FF2B5EF4-FFF2-40B4-BE49-F238E27FC236}">
                      <a16:creationId xmlns:a16="http://schemas.microsoft.com/office/drawing/2014/main" id="{3BACBD5E-6CF1-0F9A-222C-BFF16AE7AB7B}"/>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64" name="Freeform 49">
                  <a:extLst>
                    <a:ext uri="{FF2B5EF4-FFF2-40B4-BE49-F238E27FC236}">
                      <a16:creationId xmlns:a16="http://schemas.microsoft.com/office/drawing/2014/main" id="{EBECF355-C8DE-EF2F-0829-BDE66B11CE24}"/>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54" name="WordArt 230">
                <a:extLst>
                  <a:ext uri="{FF2B5EF4-FFF2-40B4-BE49-F238E27FC236}">
                    <a16:creationId xmlns:a16="http://schemas.microsoft.com/office/drawing/2014/main" id="{176603DE-F843-2671-6C9F-C912D6BBFE6D}"/>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59" name="グループ化 58">
              <a:extLst>
                <a:ext uri="{FF2B5EF4-FFF2-40B4-BE49-F238E27FC236}">
                  <a16:creationId xmlns:a16="http://schemas.microsoft.com/office/drawing/2014/main" id="{FCBFDC17-A9E0-5ECE-BDA0-51546D4E4884}"/>
                </a:ext>
              </a:extLst>
            </p:cNvPr>
            <p:cNvGrpSpPr>
              <a:grpSpLocks/>
            </p:cNvGrpSpPr>
            <p:nvPr/>
          </p:nvGrpSpPr>
          <p:grpSpPr bwMode="auto">
            <a:xfrm>
              <a:off x="10839299" y="4595662"/>
              <a:ext cx="906349" cy="1265598"/>
              <a:chOff x="38100" y="152400"/>
              <a:chExt cx="1005840" cy="1517725"/>
            </a:xfrm>
          </p:grpSpPr>
          <p:sp>
            <p:nvSpPr>
              <p:cNvPr id="132" name="Freeform 30433">
                <a:extLst>
                  <a:ext uri="{FF2B5EF4-FFF2-40B4-BE49-F238E27FC236}">
                    <a16:creationId xmlns:a16="http://schemas.microsoft.com/office/drawing/2014/main" id="{D6FBB475-F4BA-7993-2417-9AA0EED86762}"/>
                  </a:ext>
                </a:extLst>
              </p:cNvPr>
              <p:cNvSpPr>
                <a:spLocks/>
              </p:cNvSpPr>
              <p:nvPr/>
            </p:nvSpPr>
            <p:spPr bwMode="auto">
              <a:xfrm>
                <a:off x="822960" y="848958"/>
                <a:ext cx="144780" cy="36351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3" name="Freeform 30434">
                <a:extLst>
                  <a:ext uri="{FF2B5EF4-FFF2-40B4-BE49-F238E27FC236}">
                    <a16:creationId xmlns:a16="http://schemas.microsoft.com/office/drawing/2014/main" id="{7B00E75A-C729-749D-24C8-EA1339F0C3F8}"/>
                  </a:ext>
                </a:extLst>
              </p:cNvPr>
              <p:cNvSpPr>
                <a:spLocks/>
              </p:cNvSpPr>
              <p:nvPr/>
            </p:nvSpPr>
            <p:spPr bwMode="auto">
              <a:xfrm>
                <a:off x="38100" y="818478"/>
                <a:ext cx="152400" cy="40923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4" name="Freeform 30435">
                <a:extLst>
                  <a:ext uri="{FF2B5EF4-FFF2-40B4-BE49-F238E27FC236}">
                    <a16:creationId xmlns:a16="http://schemas.microsoft.com/office/drawing/2014/main" id="{BD9AC053-0C6B-CC83-B122-D83165830D96}"/>
                  </a:ext>
                </a:extLst>
              </p:cNvPr>
              <p:cNvSpPr>
                <a:spLocks/>
              </p:cNvSpPr>
              <p:nvPr/>
            </p:nvSpPr>
            <p:spPr bwMode="auto">
              <a:xfrm>
                <a:off x="160020" y="439719"/>
                <a:ext cx="716280" cy="1230406"/>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p>
            </p:txBody>
          </p:sp>
          <p:sp>
            <p:nvSpPr>
              <p:cNvPr id="135" name="Freeform 30436">
                <a:extLst>
                  <a:ext uri="{FF2B5EF4-FFF2-40B4-BE49-F238E27FC236}">
                    <a16:creationId xmlns:a16="http://schemas.microsoft.com/office/drawing/2014/main" id="{4774557D-65E2-D26F-545E-21721D038993}"/>
                  </a:ext>
                </a:extLst>
              </p:cNvPr>
              <p:cNvSpPr>
                <a:spLocks/>
              </p:cNvSpPr>
              <p:nvPr/>
            </p:nvSpPr>
            <p:spPr bwMode="auto">
              <a:xfrm>
                <a:off x="571500" y="871818"/>
                <a:ext cx="243840" cy="63649"/>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6" name="Freeform 30437">
                <a:extLst>
                  <a:ext uri="{FF2B5EF4-FFF2-40B4-BE49-F238E27FC236}">
                    <a16:creationId xmlns:a16="http://schemas.microsoft.com/office/drawing/2014/main" id="{118D3C5A-303B-1B2E-C053-C5F1FD6A7C97}"/>
                  </a:ext>
                </a:extLst>
              </p:cNvPr>
              <p:cNvSpPr>
                <a:spLocks/>
              </p:cNvSpPr>
              <p:nvPr/>
            </p:nvSpPr>
            <p:spPr bwMode="auto">
              <a:xfrm>
                <a:off x="205740" y="871818"/>
                <a:ext cx="243840" cy="63649"/>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7" name="Freeform 30438">
                <a:extLst>
                  <a:ext uri="{FF2B5EF4-FFF2-40B4-BE49-F238E27FC236}">
                    <a16:creationId xmlns:a16="http://schemas.microsoft.com/office/drawing/2014/main" id="{7EE951BC-2504-51DC-F64F-82B5F1BA95F7}"/>
                  </a:ext>
                </a:extLst>
              </p:cNvPr>
              <p:cNvSpPr>
                <a:spLocks/>
              </p:cNvSpPr>
              <p:nvPr/>
            </p:nvSpPr>
            <p:spPr bwMode="auto">
              <a:xfrm>
                <a:off x="541020" y="996427"/>
                <a:ext cx="7620" cy="139850"/>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8" name="Freeform 30439">
                <a:extLst>
                  <a:ext uri="{FF2B5EF4-FFF2-40B4-BE49-F238E27FC236}">
                    <a16:creationId xmlns:a16="http://schemas.microsoft.com/office/drawing/2014/main" id="{5DF2AD3B-53F1-D2BD-51D8-B775B5B30B2C}"/>
                  </a:ext>
                </a:extLst>
              </p:cNvPr>
              <p:cNvSpPr>
                <a:spLocks/>
              </p:cNvSpPr>
              <p:nvPr/>
            </p:nvSpPr>
            <p:spPr bwMode="auto">
              <a:xfrm>
                <a:off x="388620" y="1204857"/>
                <a:ext cx="236220" cy="147469"/>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9" name="Freeform 30441">
                <a:extLst>
                  <a:ext uri="{FF2B5EF4-FFF2-40B4-BE49-F238E27FC236}">
                    <a16:creationId xmlns:a16="http://schemas.microsoft.com/office/drawing/2014/main" id="{AFE38499-2A02-3CFE-12E9-26DF556941A4}"/>
                  </a:ext>
                </a:extLst>
              </p:cNvPr>
              <p:cNvSpPr>
                <a:spLocks/>
              </p:cNvSpPr>
              <p:nvPr/>
            </p:nvSpPr>
            <p:spPr bwMode="auto">
              <a:xfrm>
                <a:off x="601980" y="965947"/>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0" name="Freeform 30442">
                <a:extLst>
                  <a:ext uri="{FF2B5EF4-FFF2-40B4-BE49-F238E27FC236}">
                    <a16:creationId xmlns:a16="http://schemas.microsoft.com/office/drawing/2014/main" id="{E778867D-37C4-C31B-5C56-54E6E5F03C06}"/>
                  </a:ext>
                </a:extLst>
              </p:cNvPr>
              <p:cNvSpPr>
                <a:spLocks/>
              </p:cNvSpPr>
              <p:nvPr/>
            </p:nvSpPr>
            <p:spPr bwMode="auto">
              <a:xfrm>
                <a:off x="266700" y="973567"/>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1" name="Freeform 30443">
                <a:extLst>
                  <a:ext uri="{FF2B5EF4-FFF2-40B4-BE49-F238E27FC236}">
                    <a16:creationId xmlns:a16="http://schemas.microsoft.com/office/drawing/2014/main" id="{657C941F-BC27-71FE-2BE1-271FD8CECDF0}"/>
                  </a:ext>
                </a:extLst>
              </p:cNvPr>
              <p:cNvSpPr>
                <a:spLocks/>
              </p:cNvSpPr>
              <p:nvPr/>
            </p:nvSpPr>
            <p:spPr bwMode="auto">
              <a:xfrm>
                <a:off x="662940" y="958327"/>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42" name="Freeform 30444">
                <a:extLst>
                  <a:ext uri="{FF2B5EF4-FFF2-40B4-BE49-F238E27FC236}">
                    <a16:creationId xmlns:a16="http://schemas.microsoft.com/office/drawing/2014/main" id="{77774FFD-85B5-858D-477F-A6DCC4D42D65}"/>
                  </a:ext>
                </a:extLst>
              </p:cNvPr>
              <p:cNvSpPr>
                <a:spLocks/>
              </p:cNvSpPr>
              <p:nvPr/>
            </p:nvSpPr>
            <p:spPr bwMode="auto">
              <a:xfrm>
                <a:off x="243840" y="965947"/>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43" name="Group 30445">
                <a:extLst>
                  <a:ext uri="{FF2B5EF4-FFF2-40B4-BE49-F238E27FC236}">
                    <a16:creationId xmlns:a16="http://schemas.microsoft.com/office/drawing/2014/main" id="{0F4BB62A-AF84-6FAF-EFCB-C45D552E7673}"/>
                  </a:ext>
                </a:extLst>
              </p:cNvPr>
              <p:cNvGrpSpPr>
                <a:grpSpLocks/>
              </p:cNvGrpSpPr>
              <p:nvPr/>
            </p:nvGrpSpPr>
            <p:grpSpPr bwMode="auto">
              <a:xfrm>
                <a:off x="312420" y="973567"/>
                <a:ext cx="76200" cy="53340"/>
                <a:chOff x="312420" y="973567"/>
                <a:chExt cx="23" cy="22"/>
              </a:xfrm>
            </p:grpSpPr>
            <p:sp>
              <p:nvSpPr>
                <p:cNvPr id="150" name="Oval 30446">
                  <a:extLst>
                    <a:ext uri="{FF2B5EF4-FFF2-40B4-BE49-F238E27FC236}">
                      <a16:creationId xmlns:a16="http://schemas.microsoft.com/office/drawing/2014/main" id="{25F36B4F-F71C-0EEC-96E8-8212FDB4CDBB}"/>
                    </a:ext>
                  </a:extLst>
                </p:cNvPr>
                <p:cNvSpPr>
                  <a:spLocks noChangeArrowheads="1"/>
                </p:cNvSpPr>
                <p:nvPr/>
              </p:nvSpPr>
              <p:spPr bwMode="auto">
                <a:xfrm>
                  <a:off x="312420" y="97356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51" name="Oval 30447">
                  <a:extLst>
                    <a:ext uri="{FF2B5EF4-FFF2-40B4-BE49-F238E27FC236}">
                      <a16:creationId xmlns:a16="http://schemas.microsoft.com/office/drawing/2014/main" id="{6C5190AB-74BF-1CF9-E216-26642B39C555}"/>
                    </a:ext>
                  </a:extLst>
                </p:cNvPr>
                <p:cNvSpPr>
                  <a:spLocks noChangeArrowheads="1"/>
                </p:cNvSpPr>
                <p:nvPr/>
              </p:nvSpPr>
              <p:spPr bwMode="auto">
                <a:xfrm>
                  <a:off x="312424" y="97357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52" name="Oval 30448">
                  <a:extLst>
                    <a:ext uri="{FF2B5EF4-FFF2-40B4-BE49-F238E27FC236}">
                      <a16:creationId xmlns:a16="http://schemas.microsoft.com/office/drawing/2014/main" id="{FD1A60B6-CA3C-257D-5BC7-33720AE0A617}"/>
                    </a:ext>
                  </a:extLst>
                </p:cNvPr>
                <p:cNvSpPr>
                  <a:spLocks noChangeArrowheads="1"/>
                </p:cNvSpPr>
                <p:nvPr/>
              </p:nvSpPr>
              <p:spPr bwMode="auto">
                <a:xfrm>
                  <a:off x="312432" y="97357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44" name="Group 30449">
                <a:extLst>
                  <a:ext uri="{FF2B5EF4-FFF2-40B4-BE49-F238E27FC236}">
                    <a16:creationId xmlns:a16="http://schemas.microsoft.com/office/drawing/2014/main" id="{A3169046-F138-61C0-EA0B-AC382CC1BBF7}"/>
                  </a:ext>
                </a:extLst>
              </p:cNvPr>
              <p:cNvGrpSpPr>
                <a:grpSpLocks/>
              </p:cNvGrpSpPr>
              <p:nvPr/>
            </p:nvGrpSpPr>
            <p:grpSpPr bwMode="auto">
              <a:xfrm>
                <a:off x="632460" y="965947"/>
                <a:ext cx="68580" cy="53340"/>
                <a:chOff x="632460" y="965947"/>
                <a:chExt cx="23" cy="22"/>
              </a:xfrm>
            </p:grpSpPr>
            <p:sp>
              <p:nvSpPr>
                <p:cNvPr id="147" name="Oval 30450">
                  <a:extLst>
                    <a:ext uri="{FF2B5EF4-FFF2-40B4-BE49-F238E27FC236}">
                      <a16:creationId xmlns:a16="http://schemas.microsoft.com/office/drawing/2014/main" id="{EEA068E0-43DA-E46E-D57D-1C5F59F2420A}"/>
                    </a:ext>
                  </a:extLst>
                </p:cNvPr>
                <p:cNvSpPr>
                  <a:spLocks noChangeArrowheads="1"/>
                </p:cNvSpPr>
                <p:nvPr/>
              </p:nvSpPr>
              <p:spPr bwMode="auto">
                <a:xfrm>
                  <a:off x="632460" y="96594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8" name="Oval 30451">
                  <a:extLst>
                    <a:ext uri="{FF2B5EF4-FFF2-40B4-BE49-F238E27FC236}">
                      <a16:creationId xmlns:a16="http://schemas.microsoft.com/office/drawing/2014/main" id="{8F20FA3F-58EC-78C0-7D3D-E9EAAA9F69DB}"/>
                    </a:ext>
                  </a:extLst>
                </p:cNvPr>
                <p:cNvSpPr>
                  <a:spLocks noChangeArrowheads="1"/>
                </p:cNvSpPr>
                <p:nvPr/>
              </p:nvSpPr>
              <p:spPr bwMode="auto">
                <a:xfrm>
                  <a:off x="632464" y="96595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9" name="Oval 30452">
                  <a:extLst>
                    <a:ext uri="{FF2B5EF4-FFF2-40B4-BE49-F238E27FC236}">
                      <a16:creationId xmlns:a16="http://schemas.microsoft.com/office/drawing/2014/main" id="{A4F53F00-788E-9800-A54C-74A696C10AD8}"/>
                    </a:ext>
                  </a:extLst>
                </p:cNvPr>
                <p:cNvSpPr>
                  <a:spLocks noChangeArrowheads="1"/>
                </p:cNvSpPr>
                <p:nvPr/>
              </p:nvSpPr>
              <p:spPr bwMode="auto">
                <a:xfrm>
                  <a:off x="632472" y="96595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45" name="Freeform 30453">
                <a:extLst>
                  <a:ext uri="{FF2B5EF4-FFF2-40B4-BE49-F238E27FC236}">
                    <a16:creationId xmlns:a16="http://schemas.microsoft.com/office/drawing/2014/main" id="{154ECF51-35F1-1CC4-CB4E-0A2BCF7C6CB4}"/>
                  </a:ext>
                </a:extLst>
              </p:cNvPr>
              <p:cNvSpPr>
                <a:spLocks/>
              </p:cNvSpPr>
              <p:nvPr/>
            </p:nvSpPr>
            <p:spPr bwMode="auto">
              <a:xfrm>
                <a:off x="45720" y="152400"/>
                <a:ext cx="998220" cy="1260886"/>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6" name="Freeform 3127">
                <a:extLst>
                  <a:ext uri="{FF2B5EF4-FFF2-40B4-BE49-F238E27FC236}">
                    <a16:creationId xmlns:a16="http://schemas.microsoft.com/office/drawing/2014/main" id="{14AEBC8F-9CA7-FE45-474F-38D37AE17D97}"/>
                  </a:ext>
                </a:extLst>
              </p:cNvPr>
              <p:cNvSpPr>
                <a:spLocks/>
              </p:cNvSpPr>
              <p:nvPr/>
            </p:nvSpPr>
            <p:spPr bwMode="auto">
              <a:xfrm>
                <a:off x="381000" y="1413286"/>
                <a:ext cx="281940" cy="13222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60" name="Group 94">
              <a:extLst>
                <a:ext uri="{FF2B5EF4-FFF2-40B4-BE49-F238E27FC236}">
                  <a16:creationId xmlns:a16="http://schemas.microsoft.com/office/drawing/2014/main" id="{B4CE8A5E-C359-13AF-7736-2335634D6B7A}"/>
                </a:ext>
              </a:extLst>
            </p:cNvPr>
            <p:cNvGrpSpPr>
              <a:grpSpLocks/>
            </p:cNvGrpSpPr>
            <p:nvPr/>
          </p:nvGrpSpPr>
          <p:grpSpPr bwMode="auto">
            <a:xfrm>
              <a:off x="10804967" y="4463040"/>
              <a:ext cx="961279" cy="716163"/>
              <a:chOff x="0" y="0"/>
              <a:chExt cx="126" cy="89"/>
            </a:xfrm>
          </p:grpSpPr>
          <p:grpSp>
            <p:nvGrpSpPr>
              <p:cNvPr id="61" name="Group 76">
                <a:extLst>
                  <a:ext uri="{FF2B5EF4-FFF2-40B4-BE49-F238E27FC236}">
                    <a16:creationId xmlns:a16="http://schemas.microsoft.com/office/drawing/2014/main" id="{65713999-BB7F-7AF4-0C07-7B2C7D7B0511}"/>
                  </a:ext>
                </a:extLst>
              </p:cNvPr>
              <p:cNvGrpSpPr>
                <a:grpSpLocks/>
              </p:cNvGrpSpPr>
              <p:nvPr/>
            </p:nvGrpSpPr>
            <p:grpSpPr bwMode="auto">
              <a:xfrm>
                <a:off x="0" y="0"/>
                <a:ext cx="126" cy="89"/>
                <a:chOff x="0" y="0"/>
                <a:chExt cx="245" cy="163"/>
              </a:xfrm>
            </p:grpSpPr>
            <p:sp>
              <p:nvSpPr>
                <p:cNvPr id="63" name="Freeform 77">
                  <a:extLst>
                    <a:ext uri="{FF2B5EF4-FFF2-40B4-BE49-F238E27FC236}">
                      <a16:creationId xmlns:a16="http://schemas.microsoft.com/office/drawing/2014/main" id="{47203810-5E3F-B5AF-6472-167817FF94B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28" name="Freeform 78">
                  <a:extLst>
                    <a:ext uri="{FF2B5EF4-FFF2-40B4-BE49-F238E27FC236}">
                      <a16:creationId xmlns:a16="http://schemas.microsoft.com/office/drawing/2014/main" id="{F02E28F7-DDB8-C9ED-F2C7-6CE68FBD0D62}"/>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9" name="Freeform 79">
                  <a:extLst>
                    <a:ext uri="{FF2B5EF4-FFF2-40B4-BE49-F238E27FC236}">
                      <a16:creationId xmlns:a16="http://schemas.microsoft.com/office/drawing/2014/main" id="{213A3C19-D6AF-967E-4B3F-6356DF3AF5C5}"/>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0" name="Freeform 80">
                  <a:extLst>
                    <a:ext uri="{FF2B5EF4-FFF2-40B4-BE49-F238E27FC236}">
                      <a16:creationId xmlns:a16="http://schemas.microsoft.com/office/drawing/2014/main" id="{988718FB-0239-DE2C-621A-3CAFB30E201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1" name="Freeform 81">
                  <a:extLst>
                    <a:ext uri="{FF2B5EF4-FFF2-40B4-BE49-F238E27FC236}">
                      <a16:creationId xmlns:a16="http://schemas.microsoft.com/office/drawing/2014/main" id="{484CEB89-5F12-67D8-CFDE-8B2DDB3567AE}"/>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62" name="WordArt 82">
                <a:extLst>
                  <a:ext uri="{FF2B5EF4-FFF2-40B4-BE49-F238E27FC236}">
                    <a16:creationId xmlns:a16="http://schemas.microsoft.com/office/drawing/2014/main" id="{8F7A19D2-1CCD-61C1-1E07-714C70979938}"/>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nvGrpSpPr>
          <p:cNvPr id="169" name="グループ化 168">
            <a:extLst>
              <a:ext uri="{FF2B5EF4-FFF2-40B4-BE49-F238E27FC236}">
                <a16:creationId xmlns:a16="http://schemas.microsoft.com/office/drawing/2014/main" id="{1F1D5F4D-DFCB-8ED4-031B-4D2E85C55EEB}"/>
              </a:ext>
            </a:extLst>
          </p:cNvPr>
          <p:cNvGrpSpPr/>
          <p:nvPr/>
        </p:nvGrpSpPr>
        <p:grpSpPr>
          <a:xfrm>
            <a:off x="7689854" y="1354923"/>
            <a:ext cx="1121715" cy="2115436"/>
            <a:chOff x="2117365" y="4369956"/>
            <a:chExt cx="1071128" cy="2150292"/>
          </a:xfrm>
          <a:effectLst>
            <a:outerShdw blurRad="50800" dist="38100" dir="2700000" algn="tl" rotWithShape="0">
              <a:prstClr val="black">
                <a:alpha val="40000"/>
              </a:prstClr>
            </a:outerShdw>
          </a:effectLst>
        </p:grpSpPr>
        <p:grpSp>
          <p:nvGrpSpPr>
            <p:cNvPr id="170" name="Group 231">
              <a:extLst>
                <a:ext uri="{FF2B5EF4-FFF2-40B4-BE49-F238E27FC236}">
                  <a16:creationId xmlns:a16="http://schemas.microsoft.com/office/drawing/2014/main" id="{6BAEC691-690B-7E25-5803-8FA10BFA91E3}"/>
                </a:ext>
              </a:extLst>
            </p:cNvPr>
            <p:cNvGrpSpPr>
              <a:grpSpLocks/>
            </p:cNvGrpSpPr>
            <p:nvPr/>
          </p:nvGrpSpPr>
          <p:grpSpPr bwMode="auto">
            <a:xfrm>
              <a:off x="2213480" y="5797454"/>
              <a:ext cx="975013" cy="722794"/>
              <a:chOff x="0" y="1424940"/>
              <a:chExt cx="153" cy="120"/>
            </a:xfrm>
          </p:grpSpPr>
          <p:grpSp>
            <p:nvGrpSpPr>
              <p:cNvPr id="272" name="Group 51">
                <a:extLst>
                  <a:ext uri="{FF2B5EF4-FFF2-40B4-BE49-F238E27FC236}">
                    <a16:creationId xmlns:a16="http://schemas.microsoft.com/office/drawing/2014/main" id="{E3CCB082-BD13-67A3-D6A8-0A179F9DEE6D}"/>
                  </a:ext>
                </a:extLst>
              </p:cNvPr>
              <p:cNvGrpSpPr>
                <a:grpSpLocks/>
              </p:cNvGrpSpPr>
              <p:nvPr/>
            </p:nvGrpSpPr>
            <p:grpSpPr bwMode="auto">
              <a:xfrm>
                <a:off x="0" y="1424940"/>
                <a:ext cx="153" cy="120"/>
                <a:chOff x="0" y="1424940"/>
                <a:chExt cx="153" cy="120"/>
              </a:xfrm>
            </p:grpSpPr>
            <p:sp>
              <p:nvSpPr>
                <p:cNvPr id="274" name="Freeform 37">
                  <a:extLst>
                    <a:ext uri="{FF2B5EF4-FFF2-40B4-BE49-F238E27FC236}">
                      <a16:creationId xmlns:a16="http://schemas.microsoft.com/office/drawing/2014/main" id="{306316B2-1A70-630B-6E46-6B4F9CCEE7B9}"/>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75" name="Freeform 38">
                  <a:extLst>
                    <a:ext uri="{FF2B5EF4-FFF2-40B4-BE49-F238E27FC236}">
                      <a16:creationId xmlns:a16="http://schemas.microsoft.com/office/drawing/2014/main" id="{7D1104C5-D1E5-CA10-EB15-64CC31D8F6CB}"/>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76" name="Freeform 39">
                  <a:extLst>
                    <a:ext uri="{FF2B5EF4-FFF2-40B4-BE49-F238E27FC236}">
                      <a16:creationId xmlns:a16="http://schemas.microsoft.com/office/drawing/2014/main" id="{C5B1FF6C-60FA-A69F-B857-B2D4822938B3}"/>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77" name="Group 40">
                  <a:extLst>
                    <a:ext uri="{FF2B5EF4-FFF2-40B4-BE49-F238E27FC236}">
                      <a16:creationId xmlns:a16="http://schemas.microsoft.com/office/drawing/2014/main" id="{57875F73-90C0-5E4A-1B51-D0D1F1110AB6}"/>
                    </a:ext>
                  </a:extLst>
                </p:cNvPr>
                <p:cNvGrpSpPr>
                  <a:grpSpLocks/>
                </p:cNvGrpSpPr>
                <p:nvPr/>
              </p:nvGrpSpPr>
              <p:grpSpPr bwMode="auto">
                <a:xfrm>
                  <a:off x="74" y="1424996"/>
                  <a:ext cx="3" cy="9"/>
                  <a:chOff x="74" y="1424996"/>
                  <a:chExt cx="10" cy="23"/>
                </a:xfrm>
              </p:grpSpPr>
              <p:sp>
                <p:nvSpPr>
                  <p:cNvPr id="284" name="AutoShape 41">
                    <a:extLst>
                      <a:ext uri="{FF2B5EF4-FFF2-40B4-BE49-F238E27FC236}">
                        <a16:creationId xmlns:a16="http://schemas.microsoft.com/office/drawing/2014/main" id="{3E4E823C-DDB0-464E-C713-7E3FDE4E6E3C}"/>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85" name="AutoShape 42">
                    <a:extLst>
                      <a:ext uri="{FF2B5EF4-FFF2-40B4-BE49-F238E27FC236}">
                        <a16:creationId xmlns:a16="http://schemas.microsoft.com/office/drawing/2014/main" id="{39A1B144-2968-78E3-260E-D3EEDD614C35}"/>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86" name="AutoShape 43">
                    <a:extLst>
                      <a:ext uri="{FF2B5EF4-FFF2-40B4-BE49-F238E27FC236}">
                        <a16:creationId xmlns:a16="http://schemas.microsoft.com/office/drawing/2014/main" id="{6272F713-D0A8-FD3D-2EC5-27C6A21D62FD}"/>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78" name="Freeform 44">
                  <a:extLst>
                    <a:ext uri="{FF2B5EF4-FFF2-40B4-BE49-F238E27FC236}">
                      <a16:creationId xmlns:a16="http://schemas.microsoft.com/office/drawing/2014/main" id="{2DB882B2-BB03-A05B-5018-274F19CC4071}"/>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79" name="Freeform 45">
                  <a:extLst>
                    <a:ext uri="{FF2B5EF4-FFF2-40B4-BE49-F238E27FC236}">
                      <a16:creationId xmlns:a16="http://schemas.microsoft.com/office/drawing/2014/main" id="{9EA18118-EED2-4927-4899-10819B1ADB55}"/>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80" name="Freeform 46">
                  <a:extLst>
                    <a:ext uri="{FF2B5EF4-FFF2-40B4-BE49-F238E27FC236}">
                      <a16:creationId xmlns:a16="http://schemas.microsoft.com/office/drawing/2014/main" id="{B4A4E938-6539-5E03-5D1F-1CB998F7A113}"/>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81" name="Freeform 47">
                  <a:extLst>
                    <a:ext uri="{FF2B5EF4-FFF2-40B4-BE49-F238E27FC236}">
                      <a16:creationId xmlns:a16="http://schemas.microsoft.com/office/drawing/2014/main" id="{6676256F-3A4F-98B2-92F5-F9E430DC4A06}"/>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82" name="Freeform 48">
                  <a:extLst>
                    <a:ext uri="{FF2B5EF4-FFF2-40B4-BE49-F238E27FC236}">
                      <a16:creationId xmlns:a16="http://schemas.microsoft.com/office/drawing/2014/main" id="{E8695089-4F02-CA45-59C6-63FF31F4E0AC}"/>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83" name="Freeform 49">
                  <a:extLst>
                    <a:ext uri="{FF2B5EF4-FFF2-40B4-BE49-F238E27FC236}">
                      <a16:creationId xmlns:a16="http://schemas.microsoft.com/office/drawing/2014/main" id="{DEED823F-62FC-FD22-B5E2-42D7332B8E65}"/>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73" name="WordArt 230">
                <a:extLst>
                  <a:ext uri="{FF2B5EF4-FFF2-40B4-BE49-F238E27FC236}">
                    <a16:creationId xmlns:a16="http://schemas.microsoft.com/office/drawing/2014/main" id="{181380F0-A3A0-7255-DF82-4643DAA20E96}"/>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71" name="グループ化 170">
              <a:extLst>
                <a:ext uri="{FF2B5EF4-FFF2-40B4-BE49-F238E27FC236}">
                  <a16:creationId xmlns:a16="http://schemas.microsoft.com/office/drawing/2014/main" id="{7F1A938C-B1B9-1403-931F-F8A02C3DFF8A}"/>
                </a:ext>
              </a:extLst>
            </p:cNvPr>
            <p:cNvGrpSpPr/>
            <p:nvPr/>
          </p:nvGrpSpPr>
          <p:grpSpPr>
            <a:xfrm>
              <a:off x="2117365" y="4369956"/>
              <a:ext cx="1003887" cy="1562486"/>
              <a:chOff x="5706063" y="1469759"/>
              <a:chExt cx="1190173" cy="1769013"/>
            </a:xfrm>
            <a:effectLst>
              <a:outerShdw blurRad="50800" dist="38100" dir="2700000" algn="tl" rotWithShape="0">
                <a:prstClr val="black">
                  <a:alpha val="40000"/>
                </a:prstClr>
              </a:outerShdw>
            </a:effectLst>
          </p:grpSpPr>
          <p:grpSp>
            <p:nvGrpSpPr>
              <p:cNvPr id="172" name="グループ化 171">
                <a:extLst>
                  <a:ext uri="{FF2B5EF4-FFF2-40B4-BE49-F238E27FC236}">
                    <a16:creationId xmlns:a16="http://schemas.microsoft.com/office/drawing/2014/main" id="{F704DB31-9A22-F056-4904-9E00BA4FC0C2}"/>
                  </a:ext>
                </a:extLst>
              </p:cNvPr>
              <p:cNvGrpSpPr/>
              <p:nvPr/>
            </p:nvGrpSpPr>
            <p:grpSpPr>
              <a:xfrm>
                <a:off x="5706063" y="1469759"/>
                <a:ext cx="1190173" cy="1769013"/>
                <a:chOff x="5706533" y="1472128"/>
                <a:chExt cx="1190173" cy="1769013"/>
              </a:xfrm>
            </p:grpSpPr>
            <p:grpSp>
              <p:nvGrpSpPr>
                <p:cNvPr id="174" name="Group 2656">
                  <a:extLst>
                    <a:ext uri="{FF2B5EF4-FFF2-40B4-BE49-F238E27FC236}">
                      <a16:creationId xmlns:a16="http://schemas.microsoft.com/office/drawing/2014/main" id="{B13D9D28-1BBE-03C1-B0EB-6CEDEE2BD52E}"/>
                    </a:ext>
                  </a:extLst>
                </p:cNvPr>
                <p:cNvGrpSpPr>
                  <a:grpSpLocks/>
                </p:cNvGrpSpPr>
                <p:nvPr/>
              </p:nvGrpSpPr>
              <p:grpSpPr bwMode="auto">
                <a:xfrm>
                  <a:off x="5800955" y="1784160"/>
                  <a:ext cx="1032381" cy="1456981"/>
                  <a:chOff x="0" y="0"/>
                  <a:chExt cx="106" cy="143"/>
                </a:xfrm>
              </p:grpSpPr>
              <p:sp>
                <p:nvSpPr>
                  <p:cNvPr id="252" name="Freeform 1163">
                    <a:extLst>
                      <a:ext uri="{FF2B5EF4-FFF2-40B4-BE49-F238E27FC236}">
                        <a16:creationId xmlns:a16="http://schemas.microsoft.com/office/drawing/2014/main" id="{BF6361F7-71B3-B3D3-F175-633425771E15}"/>
                      </a:ext>
                    </a:extLst>
                  </p:cNvPr>
                  <p:cNvSpPr>
                    <a:spLocks/>
                  </p:cNvSpPr>
                  <p:nvPr/>
                </p:nvSpPr>
                <p:spPr bwMode="auto">
                  <a:xfrm>
                    <a:off x="94" y="67"/>
                    <a:ext cx="11" cy="28"/>
                  </a:xfrm>
                  <a:custGeom>
                    <a:avLst/>
                    <a:gdLst>
                      <a:gd name="T0" fmla="*/ 1 w 17"/>
                      <a:gd name="T1" fmla="*/ 1 h 53"/>
                      <a:gd name="T2" fmla="*/ 1 w 17"/>
                      <a:gd name="T3" fmla="*/ 0 h 53"/>
                      <a:gd name="T4" fmla="*/ 1 w 17"/>
                      <a:gd name="T5" fmla="*/ 1 h 53"/>
                      <a:gd name="T6" fmla="*/ 1 w 17"/>
                      <a:gd name="T7" fmla="*/ 1 h 53"/>
                      <a:gd name="T8" fmla="*/ 1 w 17"/>
                      <a:gd name="T9" fmla="*/ 1 h 53"/>
                      <a:gd name="T10" fmla="*/ 1 w 17"/>
                      <a:gd name="T11" fmla="*/ 1 h 53"/>
                      <a:gd name="T12" fmla="*/ 1 w 17"/>
                      <a:gd name="T13" fmla="*/ 1 h 53"/>
                      <a:gd name="T14" fmla="*/ 1 w 17"/>
                      <a:gd name="T15" fmla="*/ 1 h 53"/>
                      <a:gd name="T16" fmla="*/ 0 w 17"/>
                      <a:gd name="T17" fmla="*/ 1 h 53"/>
                      <a:gd name="T18" fmla="*/ 1 w 17"/>
                      <a:gd name="T19" fmla="*/ 1 h 53"/>
                      <a:gd name="T20" fmla="*/ 1 w 1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3">
                        <a:moveTo>
                          <a:pt x="6" y="2"/>
                        </a:moveTo>
                        <a:lnTo>
                          <a:pt x="13" y="0"/>
                        </a:lnTo>
                        <a:lnTo>
                          <a:pt x="17" y="3"/>
                        </a:lnTo>
                        <a:lnTo>
                          <a:pt x="14" y="18"/>
                        </a:lnTo>
                        <a:lnTo>
                          <a:pt x="11" y="39"/>
                        </a:lnTo>
                        <a:lnTo>
                          <a:pt x="6" y="45"/>
                        </a:lnTo>
                        <a:lnTo>
                          <a:pt x="6" y="51"/>
                        </a:lnTo>
                        <a:lnTo>
                          <a:pt x="1" y="53"/>
                        </a:lnTo>
                        <a:lnTo>
                          <a:pt x="0" y="50"/>
                        </a:lnTo>
                        <a:lnTo>
                          <a:pt x="5" y="24"/>
                        </a:lnTo>
                        <a:lnTo>
                          <a:pt x="6" y="2"/>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53" name="Freeform 1164">
                    <a:extLst>
                      <a:ext uri="{FF2B5EF4-FFF2-40B4-BE49-F238E27FC236}">
                        <a16:creationId xmlns:a16="http://schemas.microsoft.com/office/drawing/2014/main" id="{FCFF22F6-10F9-D394-1D71-5E0C5EB8D06E}"/>
                      </a:ext>
                    </a:extLst>
                  </p:cNvPr>
                  <p:cNvSpPr>
                    <a:spLocks/>
                  </p:cNvSpPr>
                  <p:nvPr/>
                </p:nvSpPr>
                <p:spPr bwMode="auto">
                  <a:xfrm>
                    <a:off x="5" y="68"/>
                    <a:ext cx="10" cy="27"/>
                  </a:xfrm>
                  <a:custGeom>
                    <a:avLst/>
                    <a:gdLst>
                      <a:gd name="T0" fmla="*/ 1 w 16"/>
                      <a:gd name="T1" fmla="*/ 0 h 45"/>
                      <a:gd name="T2" fmla="*/ 1 w 16"/>
                      <a:gd name="T3" fmla="*/ 0 h 45"/>
                      <a:gd name="T4" fmla="*/ 0 w 16"/>
                      <a:gd name="T5" fmla="*/ 1 h 45"/>
                      <a:gd name="T6" fmla="*/ 1 w 16"/>
                      <a:gd name="T7" fmla="*/ 1 h 45"/>
                      <a:gd name="T8" fmla="*/ 1 w 16"/>
                      <a:gd name="T9" fmla="*/ 1 h 45"/>
                      <a:gd name="T10" fmla="*/ 1 w 16"/>
                      <a:gd name="T11" fmla="*/ 1 h 45"/>
                      <a:gd name="T12" fmla="*/ 1 w 16"/>
                      <a:gd name="T13" fmla="*/ 1 h 45"/>
                      <a:gd name="T14" fmla="*/ 1 w 16"/>
                      <a:gd name="T15" fmla="*/ 1 h 45"/>
                      <a:gd name="T16" fmla="*/ 1 w 16"/>
                      <a:gd name="T17" fmla="*/ 1 h 45"/>
                      <a:gd name="T18" fmla="*/ 1 w 16"/>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5">
                        <a:moveTo>
                          <a:pt x="11" y="0"/>
                        </a:moveTo>
                        <a:lnTo>
                          <a:pt x="3" y="0"/>
                        </a:lnTo>
                        <a:lnTo>
                          <a:pt x="0" y="7"/>
                        </a:lnTo>
                        <a:lnTo>
                          <a:pt x="2" y="19"/>
                        </a:lnTo>
                        <a:lnTo>
                          <a:pt x="7" y="40"/>
                        </a:lnTo>
                        <a:lnTo>
                          <a:pt x="12" y="45"/>
                        </a:lnTo>
                        <a:lnTo>
                          <a:pt x="16" y="45"/>
                        </a:lnTo>
                        <a:lnTo>
                          <a:pt x="12" y="31"/>
                        </a:lnTo>
                        <a:lnTo>
                          <a:pt x="12" y="16"/>
                        </a:lnTo>
                        <a:lnTo>
                          <a:pt x="11" y="0"/>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54" name="Freeform 1165">
                    <a:extLst>
                      <a:ext uri="{FF2B5EF4-FFF2-40B4-BE49-F238E27FC236}">
                        <a16:creationId xmlns:a16="http://schemas.microsoft.com/office/drawing/2014/main" id="{728D77A9-76EF-B463-1F87-D5108087F38E}"/>
                      </a:ext>
                    </a:extLst>
                  </p:cNvPr>
                  <p:cNvSpPr>
                    <a:spLocks/>
                  </p:cNvSpPr>
                  <p:nvPr/>
                </p:nvSpPr>
                <p:spPr bwMode="auto">
                  <a:xfrm>
                    <a:off x="12" y="17"/>
                    <a:ext cx="85" cy="126"/>
                  </a:xfrm>
                  <a:custGeom>
                    <a:avLst/>
                    <a:gdLst>
                      <a:gd name="T0" fmla="*/ 1 w 137"/>
                      <a:gd name="T1" fmla="*/ 1 h 206"/>
                      <a:gd name="T2" fmla="*/ 1 w 137"/>
                      <a:gd name="T3" fmla="*/ 1 h 206"/>
                      <a:gd name="T4" fmla="*/ 1 w 137"/>
                      <a:gd name="T5" fmla="*/ 1 h 206"/>
                      <a:gd name="T6" fmla="*/ 1 w 137"/>
                      <a:gd name="T7" fmla="*/ 1 h 206"/>
                      <a:gd name="T8" fmla="*/ 0 w 137"/>
                      <a:gd name="T9" fmla="*/ 1 h 206"/>
                      <a:gd name="T10" fmla="*/ 0 w 137"/>
                      <a:gd name="T11" fmla="*/ 1 h 206"/>
                      <a:gd name="T12" fmla="*/ 1 w 137"/>
                      <a:gd name="T13" fmla="*/ 1 h 206"/>
                      <a:gd name="T14" fmla="*/ 1 w 137"/>
                      <a:gd name="T15" fmla="*/ 1 h 206"/>
                      <a:gd name="T16" fmla="*/ 1 w 137"/>
                      <a:gd name="T17" fmla="*/ 1 h 206"/>
                      <a:gd name="T18" fmla="*/ 1 w 137"/>
                      <a:gd name="T19" fmla="*/ 1 h 206"/>
                      <a:gd name="T20" fmla="*/ 1 w 137"/>
                      <a:gd name="T21" fmla="*/ 1 h 206"/>
                      <a:gd name="T22" fmla="*/ 1 w 137"/>
                      <a:gd name="T23" fmla="*/ 1 h 206"/>
                      <a:gd name="T24" fmla="*/ 1 w 137"/>
                      <a:gd name="T25" fmla="*/ 1 h 206"/>
                      <a:gd name="T26" fmla="*/ 1 w 137"/>
                      <a:gd name="T27" fmla="*/ 1 h 206"/>
                      <a:gd name="T28" fmla="*/ 1 w 137"/>
                      <a:gd name="T29" fmla="*/ 1 h 206"/>
                      <a:gd name="T30" fmla="*/ 1 w 137"/>
                      <a:gd name="T31" fmla="*/ 1 h 206"/>
                      <a:gd name="T32" fmla="*/ 1 w 137"/>
                      <a:gd name="T33" fmla="*/ 1 h 206"/>
                      <a:gd name="T34" fmla="*/ 1 w 137"/>
                      <a:gd name="T35" fmla="*/ 1 h 206"/>
                      <a:gd name="T36" fmla="*/ 1 w 137"/>
                      <a:gd name="T37" fmla="*/ 1 h 206"/>
                      <a:gd name="T38" fmla="*/ 1 w 137"/>
                      <a:gd name="T39" fmla="*/ 1 h 206"/>
                      <a:gd name="T40" fmla="*/ 1 w 137"/>
                      <a:gd name="T41" fmla="*/ 1 h 206"/>
                      <a:gd name="T42" fmla="*/ 1 w 137"/>
                      <a:gd name="T43" fmla="*/ 1 h 206"/>
                      <a:gd name="T44" fmla="*/ 1 w 137"/>
                      <a:gd name="T45" fmla="*/ 1 h 206"/>
                      <a:gd name="T46" fmla="*/ 1 w 137"/>
                      <a:gd name="T47" fmla="*/ 1 h 206"/>
                      <a:gd name="T48" fmla="*/ 1 w 137"/>
                      <a:gd name="T49" fmla="*/ 1 h 206"/>
                      <a:gd name="T50" fmla="*/ 1 w 137"/>
                      <a:gd name="T51" fmla="*/ 0 h 206"/>
                      <a:gd name="T52" fmla="*/ 1 w 137"/>
                      <a:gd name="T53" fmla="*/ 0 h 206"/>
                      <a:gd name="T54" fmla="*/ 1 w 137"/>
                      <a:gd name="T55" fmla="*/ 1 h 206"/>
                      <a:gd name="T56" fmla="*/ 1 w 137"/>
                      <a:gd name="T57" fmla="*/ 1 h 206"/>
                      <a:gd name="T58" fmla="*/ 1 w 137"/>
                      <a:gd name="T59" fmla="*/ 1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206">
                        <a:moveTo>
                          <a:pt x="18" y="17"/>
                        </a:moveTo>
                        <a:cubicBezTo>
                          <a:pt x="17" y="18"/>
                          <a:pt x="15" y="21"/>
                          <a:pt x="15" y="21"/>
                        </a:cubicBezTo>
                        <a:lnTo>
                          <a:pt x="2" y="75"/>
                        </a:lnTo>
                        <a:lnTo>
                          <a:pt x="2" y="84"/>
                        </a:lnTo>
                        <a:lnTo>
                          <a:pt x="0" y="105"/>
                        </a:lnTo>
                        <a:lnTo>
                          <a:pt x="0" y="118"/>
                        </a:lnTo>
                        <a:lnTo>
                          <a:pt x="6" y="139"/>
                        </a:lnTo>
                        <a:lnTo>
                          <a:pt x="11" y="154"/>
                        </a:lnTo>
                        <a:lnTo>
                          <a:pt x="15" y="166"/>
                        </a:lnTo>
                        <a:lnTo>
                          <a:pt x="30" y="183"/>
                        </a:lnTo>
                        <a:lnTo>
                          <a:pt x="45" y="199"/>
                        </a:lnTo>
                        <a:lnTo>
                          <a:pt x="55" y="206"/>
                        </a:lnTo>
                        <a:lnTo>
                          <a:pt x="74" y="206"/>
                        </a:lnTo>
                        <a:lnTo>
                          <a:pt x="85" y="205"/>
                        </a:lnTo>
                        <a:lnTo>
                          <a:pt x="91" y="202"/>
                        </a:lnTo>
                        <a:lnTo>
                          <a:pt x="102" y="193"/>
                        </a:lnTo>
                        <a:lnTo>
                          <a:pt x="118" y="174"/>
                        </a:lnTo>
                        <a:lnTo>
                          <a:pt x="130" y="157"/>
                        </a:lnTo>
                        <a:lnTo>
                          <a:pt x="135" y="128"/>
                        </a:lnTo>
                        <a:lnTo>
                          <a:pt x="137" y="112"/>
                        </a:lnTo>
                        <a:lnTo>
                          <a:pt x="137" y="102"/>
                        </a:lnTo>
                        <a:lnTo>
                          <a:pt x="134" y="85"/>
                        </a:lnTo>
                        <a:lnTo>
                          <a:pt x="132" y="65"/>
                        </a:lnTo>
                        <a:lnTo>
                          <a:pt x="122" y="38"/>
                        </a:lnTo>
                        <a:lnTo>
                          <a:pt x="105" y="4"/>
                        </a:lnTo>
                        <a:lnTo>
                          <a:pt x="74" y="0"/>
                        </a:lnTo>
                        <a:lnTo>
                          <a:pt x="59" y="0"/>
                        </a:lnTo>
                        <a:lnTo>
                          <a:pt x="42" y="3"/>
                        </a:lnTo>
                        <a:lnTo>
                          <a:pt x="26" y="8"/>
                        </a:lnTo>
                        <a:lnTo>
                          <a:pt x="18" y="17"/>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55" name="Freeform 1166">
                    <a:extLst>
                      <a:ext uri="{FF2B5EF4-FFF2-40B4-BE49-F238E27FC236}">
                        <a16:creationId xmlns:a16="http://schemas.microsoft.com/office/drawing/2014/main" id="{AC06C357-3F07-5813-33BC-F455AB80C0F0}"/>
                      </a:ext>
                    </a:extLst>
                  </p:cNvPr>
                  <p:cNvSpPr>
                    <a:spLocks/>
                  </p:cNvSpPr>
                  <p:nvPr/>
                </p:nvSpPr>
                <p:spPr bwMode="auto">
                  <a:xfrm>
                    <a:off x="0" y="0"/>
                    <a:ext cx="106" cy="98"/>
                  </a:xfrm>
                  <a:custGeom>
                    <a:avLst/>
                    <a:gdLst>
                      <a:gd name="T0" fmla="*/ 1 w 171"/>
                      <a:gd name="T1" fmla="*/ 1 h 160"/>
                      <a:gd name="T2" fmla="*/ 1 w 171"/>
                      <a:gd name="T3" fmla="*/ 1 h 160"/>
                      <a:gd name="T4" fmla="*/ 1 w 171"/>
                      <a:gd name="T5" fmla="*/ 1 h 160"/>
                      <a:gd name="T6" fmla="*/ 1 w 171"/>
                      <a:gd name="T7" fmla="*/ 1 h 160"/>
                      <a:gd name="T8" fmla="*/ 0 w 171"/>
                      <a:gd name="T9" fmla="*/ 1 h 160"/>
                      <a:gd name="T10" fmla="*/ 1 w 171"/>
                      <a:gd name="T11" fmla="*/ 1 h 160"/>
                      <a:gd name="T12" fmla="*/ 1 w 171"/>
                      <a:gd name="T13" fmla="*/ 1 h 160"/>
                      <a:gd name="T14" fmla="*/ 1 w 171"/>
                      <a:gd name="T15" fmla="*/ 1 h 160"/>
                      <a:gd name="T16" fmla="*/ 1 w 171"/>
                      <a:gd name="T17" fmla="*/ 1 h 160"/>
                      <a:gd name="T18" fmla="*/ 1 w 171"/>
                      <a:gd name="T19" fmla="*/ 1 h 160"/>
                      <a:gd name="T20" fmla="*/ 1 w 171"/>
                      <a:gd name="T21" fmla="*/ 1 h 160"/>
                      <a:gd name="T22" fmla="*/ 1 w 171"/>
                      <a:gd name="T23" fmla="*/ 1 h 160"/>
                      <a:gd name="T24" fmla="*/ 1 w 171"/>
                      <a:gd name="T25" fmla="*/ 1 h 160"/>
                      <a:gd name="T26" fmla="*/ 1 w 171"/>
                      <a:gd name="T27" fmla="*/ 1 h 160"/>
                      <a:gd name="T28" fmla="*/ 1 w 171"/>
                      <a:gd name="T29" fmla="*/ 1 h 160"/>
                      <a:gd name="T30" fmla="*/ 1 w 171"/>
                      <a:gd name="T31" fmla="*/ 1 h 160"/>
                      <a:gd name="T32" fmla="*/ 1 w 171"/>
                      <a:gd name="T33" fmla="*/ 1 h 160"/>
                      <a:gd name="T34" fmla="*/ 1 w 171"/>
                      <a:gd name="T35" fmla="*/ 1 h 160"/>
                      <a:gd name="T36" fmla="*/ 1 w 171"/>
                      <a:gd name="T37" fmla="*/ 1 h 160"/>
                      <a:gd name="T38" fmla="*/ 1 w 171"/>
                      <a:gd name="T39" fmla="*/ 1 h 160"/>
                      <a:gd name="T40" fmla="*/ 1 w 171"/>
                      <a:gd name="T41" fmla="*/ 1 h 160"/>
                      <a:gd name="T42" fmla="*/ 1 w 171"/>
                      <a:gd name="T43" fmla="*/ 1 h 160"/>
                      <a:gd name="T44" fmla="*/ 1 w 171"/>
                      <a:gd name="T45" fmla="*/ 1 h 160"/>
                      <a:gd name="T46" fmla="*/ 1 w 171"/>
                      <a:gd name="T47" fmla="*/ 1 h 160"/>
                      <a:gd name="T48" fmla="*/ 1 w 171"/>
                      <a:gd name="T49" fmla="*/ 1 h 160"/>
                      <a:gd name="T50" fmla="*/ 1 w 171"/>
                      <a:gd name="T51" fmla="*/ 1 h 160"/>
                      <a:gd name="T52" fmla="*/ 1 w 171"/>
                      <a:gd name="T53" fmla="*/ 1 h 160"/>
                      <a:gd name="T54" fmla="*/ 1 w 171"/>
                      <a:gd name="T55" fmla="*/ 1 h 160"/>
                      <a:gd name="T56" fmla="*/ 1 w 171"/>
                      <a:gd name="T57" fmla="*/ 1 h 160"/>
                      <a:gd name="T58" fmla="*/ 1 w 171"/>
                      <a:gd name="T59" fmla="*/ 1 h 160"/>
                      <a:gd name="T60" fmla="*/ 1 w 171"/>
                      <a:gd name="T61" fmla="*/ 1 h 160"/>
                      <a:gd name="T62" fmla="*/ 1 w 171"/>
                      <a:gd name="T63" fmla="*/ 1 h 160"/>
                      <a:gd name="T64" fmla="*/ 1 w 171"/>
                      <a:gd name="T65" fmla="*/ 1 h 160"/>
                      <a:gd name="T66" fmla="*/ 1 w 171"/>
                      <a:gd name="T67" fmla="*/ 1 h 160"/>
                      <a:gd name="T68" fmla="*/ 1 w 171"/>
                      <a:gd name="T69" fmla="*/ 1 h 160"/>
                      <a:gd name="T70" fmla="*/ 1 w 171"/>
                      <a:gd name="T71" fmla="*/ 1 h 160"/>
                      <a:gd name="T72" fmla="*/ 1 w 171"/>
                      <a:gd name="T73" fmla="*/ 1 h 160"/>
                      <a:gd name="T74" fmla="*/ 1 w 171"/>
                      <a:gd name="T75" fmla="*/ 0 h 160"/>
                      <a:gd name="T76" fmla="*/ 1 w 171"/>
                      <a:gd name="T77" fmla="*/ 1 h 160"/>
                      <a:gd name="T78" fmla="*/ 1 w 171"/>
                      <a:gd name="T79" fmla="*/ 1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60">
                        <a:moveTo>
                          <a:pt x="60" y="10"/>
                        </a:moveTo>
                        <a:lnTo>
                          <a:pt x="55" y="7"/>
                        </a:lnTo>
                        <a:lnTo>
                          <a:pt x="49" y="5"/>
                        </a:lnTo>
                        <a:lnTo>
                          <a:pt x="52" y="9"/>
                        </a:lnTo>
                        <a:lnTo>
                          <a:pt x="43" y="8"/>
                        </a:lnTo>
                        <a:lnTo>
                          <a:pt x="32" y="11"/>
                        </a:lnTo>
                        <a:lnTo>
                          <a:pt x="21" y="23"/>
                        </a:lnTo>
                        <a:lnTo>
                          <a:pt x="10" y="38"/>
                        </a:lnTo>
                        <a:lnTo>
                          <a:pt x="3" y="60"/>
                        </a:lnTo>
                        <a:lnTo>
                          <a:pt x="0" y="86"/>
                        </a:lnTo>
                        <a:lnTo>
                          <a:pt x="4" y="79"/>
                        </a:lnTo>
                        <a:lnTo>
                          <a:pt x="1" y="92"/>
                        </a:lnTo>
                        <a:lnTo>
                          <a:pt x="2" y="102"/>
                        </a:lnTo>
                        <a:lnTo>
                          <a:pt x="4" y="96"/>
                        </a:lnTo>
                        <a:lnTo>
                          <a:pt x="6" y="109"/>
                        </a:lnTo>
                        <a:lnTo>
                          <a:pt x="15" y="141"/>
                        </a:lnTo>
                        <a:lnTo>
                          <a:pt x="20" y="156"/>
                        </a:lnTo>
                        <a:lnTo>
                          <a:pt x="22" y="160"/>
                        </a:lnTo>
                        <a:lnTo>
                          <a:pt x="19" y="141"/>
                        </a:lnTo>
                        <a:lnTo>
                          <a:pt x="19" y="135"/>
                        </a:lnTo>
                        <a:lnTo>
                          <a:pt x="22" y="112"/>
                        </a:lnTo>
                        <a:lnTo>
                          <a:pt x="22" y="99"/>
                        </a:lnTo>
                        <a:lnTo>
                          <a:pt x="29" y="84"/>
                        </a:lnTo>
                        <a:lnTo>
                          <a:pt x="33" y="64"/>
                        </a:lnTo>
                        <a:lnTo>
                          <a:pt x="33" y="77"/>
                        </a:lnTo>
                        <a:lnTo>
                          <a:pt x="39" y="54"/>
                        </a:lnTo>
                        <a:lnTo>
                          <a:pt x="37" y="77"/>
                        </a:lnTo>
                        <a:lnTo>
                          <a:pt x="39" y="75"/>
                        </a:lnTo>
                        <a:lnTo>
                          <a:pt x="44" y="59"/>
                        </a:lnTo>
                        <a:lnTo>
                          <a:pt x="49" y="46"/>
                        </a:lnTo>
                        <a:lnTo>
                          <a:pt x="50" y="66"/>
                        </a:lnTo>
                        <a:lnTo>
                          <a:pt x="49" y="74"/>
                        </a:lnTo>
                        <a:lnTo>
                          <a:pt x="56" y="60"/>
                        </a:lnTo>
                        <a:lnTo>
                          <a:pt x="62" y="44"/>
                        </a:lnTo>
                        <a:lnTo>
                          <a:pt x="65" y="45"/>
                        </a:lnTo>
                        <a:lnTo>
                          <a:pt x="74" y="59"/>
                        </a:lnTo>
                        <a:lnTo>
                          <a:pt x="78" y="64"/>
                        </a:lnTo>
                        <a:lnTo>
                          <a:pt x="72" y="48"/>
                        </a:lnTo>
                        <a:lnTo>
                          <a:pt x="73" y="41"/>
                        </a:lnTo>
                        <a:lnTo>
                          <a:pt x="86" y="64"/>
                        </a:lnTo>
                        <a:lnTo>
                          <a:pt x="91" y="68"/>
                        </a:lnTo>
                        <a:lnTo>
                          <a:pt x="85" y="56"/>
                        </a:lnTo>
                        <a:lnTo>
                          <a:pt x="82" y="45"/>
                        </a:lnTo>
                        <a:lnTo>
                          <a:pt x="94" y="61"/>
                        </a:lnTo>
                        <a:lnTo>
                          <a:pt x="104" y="73"/>
                        </a:lnTo>
                        <a:lnTo>
                          <a:pt x="110" y="77"/>
                        </a:lnTo>
                        <a:lnTo>
                          <a:pt x="105" y="68"/>
                        </a:lnTo>
                        <a:lnTo>
                          <a:pt x="97" y="50"/>
                        </a:lnTo>
                        <a:lnTo>
                          <a:pt x="96" y="44"/>
                        </a:lnTo>
                        <a:lnTo>
                          <a:pt x="105" y="60"/>
                        </a:lnTo>
                        <a:lnTo>
                          <a:pt x="113" y="68"/>
                        </a:lnTo>
                        <a:lnTo>
                          <a:pt x="108" y="53"/>
                        </a:lnTo>
                        <a:lnTo>
                          <a:pt x="120" y="63"/>
                        </a:lnTo>
                        <a:lnTo>
                          <a:pt x="126" y="71"/>
                        </a:lnTo>
                        <a:lnTo>
                          <a:pt x="125" y="58"/>
                        </a:lnTo>
                        <a:lnTo>
                          <a:pt x="132" y="75"/>
                        </a:lnTo>
                        <a:lnTo>
                          <a:pt x="132" y="64"/>
                        </a:lnTo>
                        <a:lnTo>
                          <a:pt x="142" y="80"/>
                        </a:lnTo>
                        <a:lnTo>
                          <a:pt x="148" y="95"/>
                        </a:lnTo>
                        <a:lnTo>
                          <a:pt x="156" y="125"/>
                        </a:lnTo>
                        <a:lnTo>
                          <a:pt x="158" y="136"/>
                        </a:lnTo>
                        <a:lnTo>
                          <a:pt x="158" y="144"/>
                        </a:lnTo>
                        <a:lnTo>
                          <a:pt x="162" y="130"/>
                        </a:lnTo>
                        <a:lnTo>
                          <a:pt x="165" y="114"/>
                        </a:lnTo>
                        <a:lnTo>
                          <a:pt x="165" y="108"/>
                        </a:lnTo>
                        <a:lnTo>
                          <a:pt x="166" y="114"/>
                        </a:lnTo>
                        <a:lnTo>
                          <a:pt x="167" y="99"/>
                        </a:lnTo>
                        <a:lnTo>
                          <a:pt x="166" y="87"/>
                        </a:lnTo>
                        <a:lnTo>
                          <a:pt x="171" y="92"/>
                        </a:lnTo>
                        <a:lnTo>
                          <a:pt x="170" y="80"/>
                        </a:lnTo>
                        <a:lnTo>
                          <a:pt x="167" y="54"/>
                        </a:lnTo>
                        <a:lnTo>
                          <a:pt x="159" y="37"/>
                        </a:lnTo>
                        <a:lnTo>
                          <a:pt x="147" y="24"/>
                        </a:lnTo>
                        <a:lnTo>
                          <a:pt x="129" y="12"/>
                        </a:lnTo>
                        <a:lnTo>
                          <a:pt x="107" y="4"/>
                        </a:lnTo>
                        <a:lnTo>
                          <a:pt x="93" y="0"/>
                        </a:lnTo>
                        <a:lnTo>
                          <a:pt x="80" y="2"/>
                        </a:lnTo>
                        <a:lnTo>
                          <a:pt x="69" y="7"/>
                        </a:lnTo>
                        <a:lnTo>
                          <a:pt x="72" y="1"/>
                        </a:lnTo>
                        <a:lnTo>
                          <a:pt x="64" y="5"/>
                        </a:lnTo>
                        <a:lnTo>
                          <a:pt x="60" y="1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56" name="Freeform 1167">
                    <a:extLst>
                      <a:ext uri="{FF2B5EF4-FFF2-40B4-BE49-F238E27FC236}">
                        <a16:creationId xmlns:a16="http://schemas.microsoft.com/office/drawing/2014/main" id="{FBF8E2B6-5914-1C1D-3EDD-C32FA3A3B2C1}"/>
                      </a:ext>
                    </a:extLst>
                  </p:cNvPr>
                  <p:cNvSpPr>
                    <a:spLocks/>
                  </p:cNvSpPr>
                  <p:nvPr/>
                </p:nvSpPr>
                <p:spPr bwMode="auto">
                  <a:xfrm>
                    <a:off x="40" y="112"/>
                    <a:ext cx="34" cy="3"/>
                  </a:xfrm>
                  <a:custGeom>
                    <a:avLst/>
                    <a:gdLst>
                      <a:gd name="T0" fmla="*/ 0 w 54"/>
                      <a:gd name="T1" fmla="*/ 1 h 6"/>
                      <a:gd name="T2" fmla="*/ 1 w 54"/>
                      <a:gd name="T3" fmla="*/ 1 h 6"/>
                      <a:gd name="T4" fmla="*/ 1 w 54"/>
                      <a:gd name="T5" fmla="*/ 1 h 6"/>
                      <a:gd name="T6" fmla="*/ 1 w 54"/>
                      <a:gd name="T7" fmla="*/ 1 h 6"/>
                      <a:gd name="T8" fmla="*/ 1 w 54"/>
                      <a:gd name="T9" fmla="*/ 1 h 6"/>
                      <a:gd name="T10" fmla="*/ 1 w 5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
                        <a:moveTo>
                          <a:pt x="0" y="3"/>
                        </a:moveTo>
                        <a:lnTo>
                          <a:pt x="15" y="5"/>
                        </a:lnTo>
                        <a:lnTo>
                          <a:pt x="26" y="6"/>
                        </a:lnTo>
                        <a:lnTo>
                          <a:pt x="39" y="4"/>
                        </a:lnTo>
                        <a:lnTo>
                          <a:pt x="48" y="1"/>
                        </a:lnTo>
                        <a:lnTo>
                          <a:pt x="54"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57" name="Freeform 1168">
                    <a:extLst>
                      <a:ext uri="{FF2B5EF4-FFF2-40B4-BE49-F238E27FC236}">
                        <a16:creationId xmlns:a16="http://schemas.microsoft.com/office/drawing/2014/main" id="{C44F2C7A-06FD-2EAA-6114-4209021866C0}"/>
                      </a:ext>
                    </a:extLst>
                  </p:cNvPr>
                  <p:cNvSpPr>
                    <a:spLocks/>
                  </p:cNvSpPr>
                  <p:nvPr/>
                </p:nvSpPr>
                <p:spPr bwMode="auto">
                  <a:xfrm>
                    <a:off x="17" y="56"/>
                    <a:ext cx="29" cy="6"/>
                  </a:xfrm>
                  <a:custGeom>
                    <a:avLst/>
                    <a:gdLst>
                      <a:gd name="T0" fmla="*/ 1 w 46"/>
                      <a:gd name="T1" fmla="*/ 1 h 10"/>
                      <a:gd name="T2" fmla="*/ 1 w 46"/>
                      <a:gd name="T3" fmla="*/ 1 h 10"/>
                      <a:gd name="T4" fmla="*/ 1 w 46"/>
                      <a:gd name="T5" fmla="*/ 1 h 10"/>
                      <a:gd name="T6" fmla="*/ 1 w 46"/>
                      <a:gd name="T7" fmla="*/ 1 h 10"/>
                      <a:gd name="T8" fmla="*/ 1 w 46"/>
                      <a:gd name="T9" fmla="*/ 0 h 10"/>
                      <a:gd name="T10" fmla="*/ 1 w 46"/>
                      <a:gd name="T11" fmla="*/ 1 h 10"/>
                      <a:gd name="T12" fmla="*/ 0 w 46"/>
                      <a:gd name="T13" fmla="*/ 1 h 10"/>
                      <a:gd name="T14" fmla="*/ 1 w 46"/>
                      <a:gd name="T15" fmla="*/ 1 h 10"/>
                      <a:gd name="T16" fmla="*/ 1 w 46"/>
                      <a:gd name="T17" fmla="*/ 1 h 10"/>
                      <a:gd name="T18" fmla="*/ 1 w 46"/>
                      <a:gd name="T19" fmla="*/ 1 h 10"/>
                      <a:gd name="T20" fmla="*/ 1 w 46"/>
                      <a:gd name="T21" fmla="*/ 1 h 10"/>
                      <a:gd name="T22" fmla="*/ 1 w 46"/>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
                        <a:moveTo>
                          <a:pt x="46" y="7"/>
                        </a:moveTo>
                        <a:lnTo>
                          <a:pt x="44" y="3"/>
                        </a:lnTo>
                        <a:lnTo>
                          <a:pt x="31" y="2"/>
                        </a:lnTo>
                        <a:lnTo>
                          <a:pt x="22" y="1"/>
                        </a:lnTo>
                        <a:lnTo>
                          <a:pt x="13" y="0"/>
                        </a:lnTo>
                        <a:lnTo>
                          <a:pt x="7" y="3"/>
                        </a:lnTo>
                        <a:lnTo>
                          <a:pt x="0" y="10"/>
                        </a:lnTo>
                        <a:lnTo>
                          <a:pt x="9" y="8"/>
                        </a:lnTo>
                        <a:lnTo>
                          <a:pt x="17" y="8"/>
                        </a:lnTo>
                        <a:lnTo>
                          <a:pt x="30" y="8"/>
                        </a:lnTo>
                        <a:lnTo>
                          <a:pt x="41" y="8"/>
                        </a:lnTo>
                        <a:lnTo>
                          <a:pt x="46"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58" name="Freeform 1169">
                    <a:extLst>
                      <a:ext uri="{FF2B5EF4-FFF2-40B4-BE49-F238E27FC236}">
                        <a16:creationId xmlns:a16="http://schemas.microsoft.com/office/drawing/2014/main" id="{92EF80ED-1959-DEB8-CEFD-374006003F4D}"/>
                      </a:ext>
                    </a:extLst>
                  </p:cNvPr>
                  <p:cNvSpPr>
                    <a:spLocks/>
                  </p:cNvSpPr>
                  <p:nvPr/>
                </p:nvSpPr>
                <p:spPr bwMode="auto">
                  <a:xfrm>
                    <a:off x="62" y="54"/>
                    <a:ext cx="29" cy="7"/>
                  </a:xfrm>
                  <a:custGeom>
                    <a:avLst/>
                    <a:gdLst>
                      <a:gd name="T0" fmla="*/ 0 w 46"/>
                      <a:gd name="T1" fmla="*/ 1 h 12"/>
                      <a:gd name="T2" fmla="*/ 1 w 46"/>
                      <a:gd name="T3" fmla="*/ 1 h 12"/>
                      <a:gd name="T4" fmla="*/ 1 w 46"/>
                      <a:gd name="T5" fmla="*/ 1 h 12"/>
                      <a:gd name="T6" fmla="*/ 1 w 46"/>
                      <a:gd name="T7" fmla="*/ 0 h 12"/>
                      <a:gd name="T8" fmla="*/ 1 w 46"/>
                      <a:gd name="T9" fmla="*/ 1 h 12"/>
                      <a:gd name="T10" fmla="*/ 1 w 46"/>
                      <a:gd name="T11" fmla="*/ 1 h 12"/>
                      <a:gd name="T12" fmla="*/ 1 w 46"/>
                      <a:gd name="T13" fmla="*/ 1 h 12"/>
                      <a:gd name="T14" fmla="*/ 1 w 46"/>
                      <a:gd name="T15" fmla="*/ 1 h 12"/>
                      <a:gd name="T16" fmla="*/ 1 w 46"/>
                      <a:gd name="T17" fmla="*/ 1 h 12"/>
                      <a:gd name="T18" fmla="*/ 0 w 4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12">
                        <a:moveTo>
                          <a:pt x="0" y="12"/>
                        </a:moveTo>
                        <a:lnTo>
                          <a:pt x="3" y="6"/>
                        </a:lnTo>
                        <a:lnTo>
                          <a:pt x="21" y="2"/>
                        </a:lnTo>
                        <a:lnTo>
                          <a:pt x="31" y="0"/>
                        </a:lnTo>
                        <a:lnTo>
                          <a:pt x="42" y="5"/>
                        </a:lnTo>
                        <a:lnTo>
                          <a:pt x="46" y="7"/>
                        </a:lnTo>
                        <a:lnTo>
                          <a:pt x="36" y="8"/>
                        </a:lnTo>
                        <a:lnTo>
                          <a:pt x="25" y="8"/>
                        </a:lnTo>
                        <a:lnTo>
                          <a:pt x="15" y="8"/>
                        </a:lnTo>
                        <a:lnTo>
                          <a:pt x="0" y="12"/>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59" name="Freeform 1170">
                    <a:extLst>
                      <a:ext uri="{FF2B5EF4-FFF2-40B4-BE49-F238E27FC236}">
                        <a16:creationId xmlns:a16="http://schemas.microsoft.com/office/drawing/2014/main" id="{D63B69E7-EB7E-6D6E-A760-0A01069B29BC}"/>
                      </a:ext>
                    </a:extLst>
                  </p:cNvPr>
                  <p:cNvSpPr>
                    <a:spLocks/>
                  </p:cNvSpPr>
                  <p:nvPr/>
                </p:nvSpPr>
                <p:spPr bwMode="auto">
                  <a:xfrm>
                    <a:off x="58" y="66"/>
                    <a:ext cx="2" cy="15"/>
                  </a:xfrm>
                  <a:custGeom>
                    <a:avLst/>
                    <a:gdLst>
                      <a:gd name="T0" fmla="*/ 0 w 2"/>
                      <a:gd name="T1" fmla="*/ 0 h 25"/>
                      <a:gd name="T2" fmla="*/ 0 w 2"/>
                      <a:gd name="T3" fmla="*/ 1 h 25"/>
                      <a:gd name="T4" fmla="*/ 1 w 2"/>
                      <a:gd name="T5" fmla="*/ 1 h 25"/>
                      <a:gd name="T6" fmla="*/ 2 w 2"/>
                      <a:gd name="T7" fmla="*/ 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5">
                        <a:moveTo>
                          <a:pt x="0" y="0"/>
                        </a:moveTo>
                        <a:lnTo>
                          <a:pt x="0" y="7"/>
                        </a:lnTo>
                        <a:lnTo>
                          <a:pt x="1" y="19"/>
                        </a:lnTo>
                        <a:lnTo>
                          <a:pt x="2" y="2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0" name="Freeform 1171">
                    <a:extLst>
                      <a:ext uri="{FF2B5EF4-FFF2-40B4-BE49-F238E27FC236}">
                        <a16:creationId xmlns:a16="http://schemas.microsoft.com/office/drawing/2014/main" id="{45AD88B6-EED5-8531-5A79-5BD0481E8C42}"/>
                      </a:ext>
                    </a:extLst>
                  </p:cNvPr>
                  <p:cNvSpPr>
                    <a:spLocks/>
                  </p:cNvSpPr>
                  <p:nvPr/>
                </p:nvSpPr>
                <p:spPr bwMode="auto">
                  <a:xfrm>
                    <a:off x="46" y="87"/>
                    <a:ext cx="23" cy="12"/>
                  </a:xfrm>
                  <a:custGeom>
                    <a:avLst/>
                    <a:gdLst>
                      <a:gd name="T0" fmla="*/ 1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0 w 37"/>
                      <a:gd name="T31" fmla="*/ 1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20">
                        <a:moveTo>
                          <a:pt x="28" y="0"/>
                        </a:moveTo>
                        <a:lnTo>
                          <a:pt x="34" y="5"/>
                        </a:lnTo>
                        <a:lnTo>
                          <a:pt x="37" y="9"/>
                        </a:lnTo>
                        <a:lnTo>
                          <a:pt x="37" y="14"/>
                        </a:lnTo>
                        <a:lnTo>
                          <a:pt x="35" y="18"/>
                        </a:lnTo>
                        <a:lnTo>
                          <a:pt x="30" y="18"/>
                        </a:lnTo>
                        <a:lnTo>
                          <a:pt x="29" y="16"/>
                        </a:lnTo>
                        <a:lnTo>
                          <a:pt x="26" y="15"/>
                        </a:lnTo>
                        <a:lnTo>
                          <a:pt x="24" y="16"/>
                        </a:lnTo>
                        <a:lnTo>
                          <a:pt x="21" y="18"/>
                        </a:lnTo>
                        <a:lnTo>
                          <a:pt x="16" y="20"/>
                        </a:lnTo>
                        <a:lnTo>
                          <a:pt x="11" y="20"/>
                        </a:lnTo>
                        <a:lnTo>
                          <a:pt x="8" y="17"/>
                        </a:lnTo>
                        <a:lnTo>
                          <a:pt x="4" y="16"/>
                        </a:lnTo>
                        <a:lnTo>
                          <a:pt x="1" y="17"/>
                        </a:lnTo>
                        <a:lnTo>
                          <a:pt x="0" y="2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1" name="Freeform 1172">
                    <a:extLst>
                      <a:ext uri="{FF2B5EF4-FFF2-40B4-BE49-F238E27FC236}">
                        <a16:creationId xmlns:a16="http://schemas.microsoft.com/office/drawing/2014/main" id="{4913F0F9-8D3D-C2CF-5E02-DE69D5C70A31}"/>
                      </a:ext>
                    </a:extLst>
                  </p:cNvPr>
                  <p:cNvSpPr>
                    <a:spLocks/>
                  </p:cNvSpPr>
                  <p:nvPr/>
                </p:nvSpPr>
                <p:spPr bwMode="auto">
                  <a:xfrm>
                    <a:off x="42" y="89"/>
                    <a:ext cx="3" cy="8"/>
                  </a:xfrm>
                  <a:custGeom>
                    <a:avLst/>
                    <a:gdLst>
                      <a:gd name="T0" fmla="*/ 1 w 5"/>
                      <a:gd name="T1" fmla="*/ 0 h 13"/>
                      <a:gd name="T2" fmla="*/ 1 w 5"/>
                      <a:gd name="T3" fmla="*/ 1 h 13"/>
                      <a:gd name="T4" fmla="*/ 0 w 5"/>
                      <a:gd name="T5" fmla="*/ 1 h 13"/>
                      <a:gd name="T6" fmla="*/ 1 w 5"/>
                      <a:gd name="T7" fmla="*/ 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
                        <a:moveTo>
                          <a:pt x="5" y="0"/>
                        </a:moveTo>
                        <a:lnTo>
                          <a:pt x="2" y="4"/>
                        </a:lnTo>
                        <a:lnTo>
                          <a:pt x="0" y="10"/>
                        </a:lnTo>
                        <a:lnTo>
                          <a:pt x="1"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2" name="Freeform 1173">
                    <a:extLst>
                      <a:ext uri="{FF2B5EF4-FFF2-40B4-BE49-F238E27FC236}">
                        <a16:creationId xmlns:a16="http://schemas.microsoft.com/office/drawing/2014/main" id="{E070E3D5-5DCD-0DCD-457B-A931DD381661}"/>
                      </a:ext>
                    </a:extLst>
                  </p:cNvPr>
                  <p:cNvSpPr>
                    <a:spLocks/>
                  </p:cNvSpPr>
                  <p:nvPr/>
                </p:nvSpPr>
                <p:spPr bwMode="auto">
                  <a:xfrm>
                    <a:off x="25" y="68"/>
                    <a:ext cx="17" cy="6"/>
                  </a:xfrm>
                  <a:custGeom>
                    <a:avLst/>
                    <a:gdLst>
                      <a:gd name="T0" fmla="*/ 1 w 27"/>
                      <a:gd name="T1" fmla="*/ 1 h 9"/>
                      <a:gd name="T2" fmla="*/ 1 w 27"/>
                      <a:gd name="T3" fmla="*/ 1 h 9"/>
                      <a:gd name="T4" fmla="*/ 1 w 27"/>
                      <a:gd name="T5" fmla="*/ 1 h 9"/>
                      <a:gd name="T6" fmla="*/ 1 w 27"/>
                      <a:gd name="T7" fmla="*/ 0 h 9"/>
                      <a:gd name="T8" fmla="*/ 1 w 27"/>
                      <a:gd name="T9" fmla="*/ 1 h 9"/>
                      <a:gd name="T10" fmla="*/ 1 w 27"/>
                      <a:gd name="T11" fmla="*/ 1 h 9"/>
                      <a:gd name="T12" fmla="*/ 0 w 27"/>
                      <a:gd name="T13" fmla="*/ 1 h 9"/>
                      <a:gd name="T14" fmla="*/ 1 w 27"/>
                      <a:gd name="T15" fmla="*/ 1 h 9"/>
                      <a:gd name="T16" fmla="*/ 1 w 27"/>
                      <a:gd name="T17" fmla="*/ 1 h 9"/>
                      <a:gd name="T18" fmla="*/ 1 w 27"/>
                      <a:gd name="T19" fmla="*/ 1 h 9"/>
                      <a:gd name="T20" fmla="*/ 1 w 27"/>
                      <a:gd name="T21" fmla="*/ 1 h 9"/>
                      <a:gd name="T22" fmla="*/ 1 w 27"/>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9">
                        <a:moveTo>
                          <a:pt x="27" y="6"/>
                        </a:moveTo>
                        <a:lnTo>
                          <a:pt x="23" y="3"/>
                        </a:lnTo>
                        <a:lnTo>
                          <a:pt x="19" y="1"/>
                        </a:lnTo>
                        <a:lnTo>
                          <a:pt x="12" y="0"/>
                        </a:lnTo>
                        <a:lnTo>
                          <a:pt x="7" y="1"/>
                        </a:lnTo>
                        <a:lnTo>
                          <a:pt x="3" y="3"/>
                        </a:lnTo>
                        <a:lnTo>
                          <a:pt x="0" y="5"/>
                        </a:lnTo>
                        <a:lnTo>
                          <a:pt x="7" y="8"/>
                        </a:lnTo>
                        <a:lnTo>
                          <a:pt x="13" y="9"/>
                        </a:lnTo>
                        <a:lnTo>
                          <a:pt x="20" y="9"/>
                        </a:lnTo>
                        <a:lnTo>
                          <a:pt x="25" y="7"/>
                        </a:lnTo>
                        <a:lnTo>
                          <a:pt x="27" y="6"/>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3" name="Freeform 1174">
                    <a:extLst>
                      <a:ext uri="{FF2B5EF4-FFF2-40B4-BE49-F238E27FC236}">
                        <a16:creationId xmlns:a16="http://schemas.microsoft.com/office/drawing/2014/main" id="{A63E99B6-186C-9DB2-4E3A-38D455AA4F84}"/>
                      </a:ext>
                    </a:extLst>
                  </p:cNvPr>
                  <p:cNvSpPr>
                    <a:spLocks/>
                  </p:cNvSpPr>
                  <p:nvPr/>
                </p:nvSpPr>
                <p:spPr bwMode="auto">
                  <a:xfrm>
                    <a:off x="68" y="66"/>
                    <a:ext cx="19" cy="6"/>
                  </a:xfrm>
                  <a:custGeom>
                    <a:avLst/>
                    <a:gdLst>
                      <a:gd name="T0" fmla="*/ 0 w 31"/>
                      <a:gd name="T1" fmla="*/ 1 h 10"/>
                      <a:gd name="T2" fmla="*/ 1 w 31"/>
                      <a:gd name="T3" fmla="*/ 1 h 10"/>
                      <a:gd name="T4" fmla="*/ 1 w 31"/>
                      <a:gd name="T5" fmla="*/ 0 h 10"/>
                      <a:gd name="T6" fmla="*/ 1 w 31"/>
                      <a:gd name="T7" fmla="*/ 1 h 10"/>
                      <a:gd name="T8" fmla="*/ 1 w 31"/>
                      <a:gd name="T9" fmla="*/ 1 h 10"/>
                      <a:gd name="T10" fmla="*/ 1 w 31"/>
                      <a:gd name="T11" fmla="*/ 1 h 10"/>
                      <a:gd name="T12" fmla="*/ 1 w 31"/>
                      <a:gd name="T13" fmla="*/ 1 h 10"/>
                      <a:gd name="T14" fmla="*/ 1 w 31"/>
                      <a:gd name="T15" fmla="*/ 1 h 10"/>
                      <a:gd name="T16" fmla="*/ 1 w 31"/>
                      <a:gd name="T17" fmla="*/ 1 h 10"/>
                      <a:gd name="T18" fmla="*/ 1 w 31"/>
                      <a:gd name="T19" fmla="*/ 1 h 10"/>
                      <a:gd name="T20" fmla="*/ 1 w 31"/>
                      <a:gd name="T21" fmla="*/ 1 h 10"/>
                      <a:gd name="T22" fmla="*/ 1 w 31"/>
                      <a:gd name="T23" fmla="*/ 1 h 10"/>
                      <a:gd name="T24" fmla="*/ 0 w 31"/>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0">
                        <a:moveTo>
                          <a:pt x="0" y="8"/>
                        </a:moveTo>
                        <a:lnTo>
                          <a:pt x="4" y="3"/>
                        </a:lnTo>
                        <a:lnTo>
                          <a:pt x="10" y="0"/>
                        </a:lnTo>
                        <a:lnTo>
                          <a:pt x="17" y="1"/>
                        </a:lnTo>
                        <a:lnTo>
                          <a:pt x="23" y="3"/>
                        </a:lnTo>
                        <a:lnTo>
                          <a:pt x="28" y="5"/>
                        </a:lnTo>
                        <a:lnTo>
                          <a:pt x="31" y="6"/>
                        </a:lnTo>
                        <a:lnTo>
                          <a:pt x="29" y="7"/>
                        </a:lnTo>
                        <a:lnTo>
                          <a:pt x="24" y="8"/>
                        </a:lnTo>
                        <a:lnTo>
                          <a:pt x="17" y="10"/>
                        </a:lnTo>
                        <a:lnTo>
                          <a:pt x="11" y="10"/>
                        </a:lnTo>
                        <a:lnTo>
                          <a:pt x="4" y="9"/>
                        </a:lnTo>
                        <a:lnTo>
                          <a:pt x="0" y="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264" name="Group 1175">
                    <a:extLst>
                      <a:ext uri="{FF2B5EF4-FFF2-40B4-BE49-F238E27FC236}">
                        <a16:creationId xmlns:a16="http://schemas.microsoft.com/office/drawing/2014/main" id="{8286E7ED-E714-D7F7-1133-92927B7457AE}"/>
                      </a:ext>
                    </a:extLst>
                  </p:cNvPr>
                  <p:cNvGrpSpPr>
                    <a:grpSpLocks/>
                  </p:cNvGrpSpPr>
                  <p:nvPr/>
                </p:nvGrpSpPr>
                <p:grpSpPr bwMode="auto">
                  <a:xfrm>
                    <a:off x="31" y="68"/>
                    <a:ext cx="6" cy="6"/>
                    <a:chOff x="31" y="68"/>
                    <a:chExt cx="20" cy="18"/>
                  </a:xfrm>
                </p:grpSpPr>
                <p:sp>
                  <p:nvSpPr>
                    <p:cNvPr id="270" name="Oval 1176">
                      <a:extLst>
                        <a:ext uri="{FF2B5EF4-FFF2-40B4-BE49-F238E27FC236}">
                          <a16:creationId xmlns:a16="http://schemas.microsoft.com/office/drawing/2014/main" id="{39C6CDAE-7C69-0433-D36F-42DE14CB2498}"/>
                        </a:ext>
                      </a:extLst>
                    </p:cNvPr>
                    <p:cNvSpPr>
                      <a:spLocks noChangeArrowheads="1"/>
                    </p:cNvSpPr>
                    <p:nvPr/>
                  </p:nvSpPr>
                  <p:spPr bwMode="auto">
                    <a:xfrm>
                      <a:off x="31" y="68"/>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1" name="Oval 1177">
                      <a:extLst>
                        <a:ext uri="{FF2B5EF4-FFF2-40B4-BE49-F238E27FC236}">
                          <a16:creationId xmlns:a16="http://schemas.microsoft.com/office/drawing/2014/main" id="{2ABB4B00-AD89-25EB-DCB2-CF530BFC7A7D}"/>
                        </a:ext>
                      </a:extLst>
                    </p:cNvPr>
                    <p:cNvSpPr>
                      <a:spLocks noChangeArrowheads="1"/>
                    </p:cNvSpPr>
                    <p:nvPr/>
                  </p:nvSpPr>
                  <p:spPr bwMode="auto">
                    <a:xfrm>
                      <a:off x="37" y="73"/>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65" name="Group 1178">
                    <a:extLst>
                      <a:ext uri="{FF2B5EF4-FFF2-40B4-BE49-F238E27FC236}">
                        <a16:creationId xmlns:a16="http://schemas.microsoft.com/office/drawing/2014/main" id="{C1B28D62-D6E6-4007-DF89-71C664534346}"/>
                      </a:ext>
                    </a:extLst>
                  </p:cNvPr>
                  <p:cNvGrpSpPr>
                    <a:grpSpLocks/>
                  </p:cNvGrpSpPr>
                  <p:nvPr/>
                </p:nvGrpSpPr>
                <p:grpSpPr bwMode="auto">
                  <a:xfrm>
                    <a:off x="73" y="66"/>
                    <a:ext cx="6" cy="6"/>
                    <a:chOff x="73" y="66"/>
                    <a:chExt cx="20" cy="18"/>
                  </a:xfrm>
                </p:grpSpPr>
                <p:sp>
                  <p:nvSpPr>
                    <p:cNvPr id="268" name="Oval 1179">
                      <a:extLst>
                        <a:ext uri="{FF2B5EF4-FFF2-40B4-BE49-F238E27FC236}">
                          <a16:creationId xmlns:a16="http://schemas.microsoft.com/office/drawing/2014/main" id="{E16967F7-9B63-6D80-2BA8-F21475CA4A6F}"/>
                        </a:ext>
                      </a:extLst>
                    </p:cNvPr>
                    <p:cNvSpPr>
                      <a:spLocks noChangeArrowheads="1"/>
                    </p:cNvSpPr>
                    <p:nvPr/>
                  </p:nvSpPr>
                  <p:spPr bwMode="auto">
                    <a:xfrm>
                      <a:off x="73" y="66"/>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9" name="Oval 1180">
                      <a:extLst>
                        <a:ext uri="{FF2B5EF4-FFF2-40B4-BE49-F238E27FC236}">
                          <a16:creationId xmlns:a16="http://schemas.microsoft.com/office/drawing/2014/main" id="{2FC23911-A30A-63DA-E96A-9A92A9000D4B}"/>
                        </a:ext>
                      </a:extLst>
                    </p:cNvPr>
                    <p:cNvSpPr>
                      <a:spLocks noChangeArrowheads="1"/>
                    </p:cNvSpPr>
                    <p:nvPr/>
                  </p:nvSpPr>
                  <p:spPr bwMode="auto">
                    <a:xfrm>
                      <a:off x="79" y="71"/>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66" name="Freeform 1181">
                    <a:extLst>
                      <a:ext uri="{FF2B5EF4-FFF2-40B4-BE49-F238E27FC236}">
                        <a16:creationId xmlns:a16="http://schemas.microsoft.com/office/drawing/2014/main" id="{977081A5-E23A-0E17-C3CA-A4BAFEDBD6C3}"/>
                      </a:ext>
                    </a:extLst>
                  </p:cNvPr>
                  <p:cNvSpPr>
                    <a:spLocks/>
                  </p:cNvSpPr>
                  <p:nvPr/>
                </p:nvSpPr>
                <p:spPr bwMode="auto">
                  <a:xfrm>
                    <a:off x="25" y="67"/>
                    <a:ext cx="12" cy="2"/>
                  </a:xfrm>
                  <a:custGeom>
                    <a:avLst/>
                    <a:gdLst>
                      <a:gd name="T0" fmla="*/ 1 w 20"/>
                      <a:gd name="T1" fmla="*/ 1 h 4"/>
                      <a:gd name="T2" fmla="*/ 1 w 20"/>
                      <a:gd name="T3" fmla="*/ 0 h 4"/>
                      <a:gd name="T4" fmla="*/ 1 w 20"/>
                      <a:gd name="T5" fmla="*/ 0 h 4"/>
                      <a:gd name="T6" fmla="*/ 1 w 20"/>
                      <a:gd name="T7" fmla="*/ 1 h 4"/>
                      <a:gd name="T8" fmla="*/ 1 w 20"/>
                      <a:gd name="T9" fmla="*/ 1 h 4"/>
                      <a:gd name="T10" fmla="*/ 0 w 20"/>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2"/>
                        </a:moveTo>
                        <a:lnTo>
                          <a:pt x="15" y="0"/>
                        </a:lnTo>
                        <a:lnTo>
                          <a:pt x="10" y="0"/>
                        </a:lnTo>
                        <a:lnTo>
                          <a:pt x="4" y="1"/>
                        </a:lnTo>
                        <a:lnTo>
                          <a:pt x="1" y="3"/>
                        </a:lnTo>
                        <a:lnTo>
                          <a:pt x="0" y="4"/>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7" name="Freeform 1182">
                    <a:extLst>
                      <a:ext uri="{FF2B5EF4-FFF2-40B4-BE49-F238E27FC236}">
                        <a16:creationId xmlns:a16="http://schemas.microsoft.com/office/drawing/2014/main" id="{83D83EB1-08D6-B7C0-1829-14EE0B98D67C}"/>
                      </a:ext>
                    </a:extLst>
                  </p:cNvPr>
                  <p:cNvSpPr>
                    <a:spLocks/>
                  </p:cNvSpPr>
                  <p:nvPr/>
                </p:nvSpPr>
                <p:spPr bwMode="auto">
                  <a:xfrm>
                    <a:off x="71" y="64"/>
                    <a:ext cx="15" cy="4"/>
                  </a:xfrm>
                  <a:custGeom>
                    <a:avLst/>
                    <a:gdLst>
                      <a:gd name="T0" fmla="*/ 0 w 25"/>
                      <a:gd name="T1" fmla="*/ 2 h 5"/>
                      <a:gd name="T2" fmla="*/ 1 w 25"/>
                      <a:gd name="T3" fmla="*/ 0 h 5"/>
                      <a:gd name="T4" fmla="*/ 1 w 25"/>
                      <a:gd name="T5" fmla="*/ 1 h 5"/>
                      <a:gd name="T6" fmla="*/ 1 w 25"/>
                      <a:gd name="T7" fmla="*/ 2 h 5"/>
                      <a:gd name="T8" fmla="*/ 1 w 2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2"/>
                        </a:moveTo>
                        <a:lnTo>
                          <a:pt x="6" y="0"/>
                        </a:lnTo>
                        <a:lnTo>
                          <a:pt x="14" y="1"/>
                        </a:lnTo>
                        <a:lnTo>
                          <a:pt x="21" y="3"/>
                        </a:lnTo>
                        <a:lnTo>
                          <a:pt x="25" y="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175" name="グループ化 174">
                  <a:extLst>
                    <a:ext uri="{FF2B5EF4-FFF2-40B4-BE49-F238E27FC236}">
                      <a16:creationId xmlns:a16="http://schemas.microsoft.com/office/drawing/2014/main" id="{0198F094-825C-2399-3F60-0DC1F7A3BE55}"/>
                    </a:ext>
                  </a:extLst>
                </p:cNvPr>
                <p:cNvGrpSpPr/>
                <p:nvPr/>
              </p:nvGrpSpPr>
              <p:grpSpPr>
                <a:xfrm rot="472565">
                  <a:off x="5706533" y="1472128"/>
                  <a:ext cx="1190173" cy="915071"/>
                  <a:chOff x="5986260" y="4792322"/>
                  <a:chExt cx="1348129" cy="903164"/>
                </a:xfrm>
              </p:grpSpPr>
              <p:grpSp>
                <p:nvGrpSpPr>
                  <p:cNvPr id="176" name="Group 76">
                    <a:extLst>
                      <a:ext uri="{FF2B5EF4-FFF2-40B4-BE49-F238E27FC236}">
                        <a16:creationId xmlns:a16="http://schemas.microsoft.com/office/drawing/2014/main" id="{BBA2CB75-7A76-7ABB-82B5-53C7FA94DEE4}"/>
                      </a:ext>
                    </a:extLst>
                  </p:cNvPr>
                  <p:cNvGrpSpPr>
                    <a:grpSpLocks/>
                  </p:cNvGrpSpPr>
                  <p:nvPr/>
                </p:nvGrpSpPr>
                <p:grpSpPr bwMode="auto">
                  <a:xfrm rot="20915509" flipH="1">
                    <a:off x="5986260" y="4792322"/>
                    <a:ext cx="1348129" cy="903164"/>
                    <a:chOff x="0" y="0"/>
                    <a:chExt cx="245" cy="163"/>
                  </a:xfrm>
                </p:grpSpPr>
                <p:sp>
                  <p:nvSpPr>
                    <p:cNvPr id="247" name="Freeform 77">
                      <a:extLst>
                        <a:ext uri="{FF2B5EF4-FFF2-40B4-BE49-F238E27FC236}">
                          <a16:creationId xmlns:a16="http://schemas.microsoft.com/office/drawing/2014/main" id="{2B8AF501-1033-4EC1-844F-80276293ECF2}"/>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dirty="0"/>
                    </a:p>
                  </p:txBody>
                </p:sp>
                <p:sp>
                  <p:nvSpPr>
                    <p:cNvPr id="248" name="Freeform 78">
                      <a:extLst>
                        <a:ext uri="{FF2B5EF4-FFF2-40B4-BE49-F238E27FC236}">
                          <a16:creationId xmlns:a16="http://schemas.microsoft.com/office/drawing/2014/main" id="{9A79743B-86A2-776F-F2D9-4371609004DE}"/>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249" name="Freeform 79">
                      <a:extLst>
                        <a:ext uri="{FF2B5EF4-FFF2-40B4-BE49-F238E27FC236}">
                          <a16:creationId xmlns:a16="http://schemas.microsoft.com/office/drawing/2014/main" id="{076473CC-807E-8924-B738-0BF87EE98281}"/>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250" name="Freeform 80">
                      <a:extLst>
                        <a:ext uri="{FF2B5EF4-FFF2-40B4-BE49-F238E27FC236}">
                          <a16:creationId xmlns:a16="http://schemas.microsoft.com/office/drawing/2014/main" id="{86B354E4-77A9-289B-449D-F065F9634B43}"/>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251" name="Freeform 81">
                      <a:extLst>
                        <a:ext uri="{FF2B5EF4-FFF2-40B4-BE49-F238E27FC236}">
                          <a16:creationId xmlns:a16="http://schemas.microsoft.com/office/drawing/2014/main" id="{5A64B9B7-DEB1-E53E-4547-667BACA7123A}"/>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grpSp>
              <p:cxnSp>
                <p:nvCxnSpPr>
                  <p:cNvPr id="177" name="直線コネクタ 176">
                    <a:extLst>
                      <a:ext uri="{FF2B5EF4-FFF2-40B4-BE49-F238E27FC236}">
                        <a16:creationId xmlns:a16="http://schemas.microsoft.com/office/drawing/2014/main" id="{1116F32F-EA69-3DEF-9871-264BEE32E390}"/>
                      </a:ext>
                    </a:extLst>
                  </p:cNvPr>
                  <p:cNvCxnSpPr/>
                  <p:nvPr/>
                </p:nvCxnSpPr>
                <p:spPr>
                  <a:xfrm rot="21480000" flipH="1">
                    <a:off x="6928363" y="5276732"/>
                    <a:ext cx="3923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EA1C81F3-4E83-507E-6625-8EC89E440101}"/>
                      </a:ext>
                    </a:extLst>
                  </p:cNvPr>
                  <p:cNvCxnSpPr/>
                  <p:nvPr/>
                </p:nvCxnSpPr>
                <p:spPr>
                  <a:xfrm flipH="1">
                    <a:off x="6928363" y="5219174"/>
                    <a:ext cx="377203" cy="101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9FBACE37-5B8E-C24D-17E2-087C8EDE55D5}"/>
                      </a:ext>
                    </a:extLst>
                  </p:cNvPr>
                  <p:cNvCxnSpPr/>
                  <p:nvPr/>
                </p:nvCxnSpPr>
                <p:spPr>
                  <a:xfrm rot="20520000" flipH="1">
                    <a:off x="6094814" y="5411197"/>
                    <a:ext cx="35345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6FA3A9DA-8647-68DF-EA4D-8EC135E233FC}"/>
                      </a:ext>
                    </a:extLst>
                  </p:cNvPr>
                  <p:cNvCxnSpPr/>
                  <p:nvPr/>
                </p:nvCxnSpPr>
                <p:spPr>
                  <a:xfrm rot="20520000" flipH="1">
                    <a:off x="6085779" y="5357528"/>
                    <a:ext cx="344617" cy="10119"/>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73" name="WordArt 82">
                <a:extLst>
                  <a:ext uri="{FF2B5EF4-FFF2-40B4-BE49-F238E27FC236}">
                    <a16:creationId xmlns:a16="http://schemas.microsoft.com/office/drawing/2014/main" id="{142B6AD8-EB20-629E-CFE6-39FD9E2E2A3F}"/>
                  </a:ext>
                </a:extLst>
              </p:cNvPr>
              <p:cNvSpPr>
                <a:spLocks noChangeArrowheads="1" noChangeShapeType="1" noTextEdit="1"/>
              </p:cNvSpPr>
              <p:nvPr/>
            </p:nvSpPr>
            <p:spPr bwMode="auto">
              <a:xfrm>
                <a:off x="6079538" y="1927954"/>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nvGrpSpPr>
          <p:cNvPr id="287" name="グループ化 286">
            <a:extLst>
              <a:ext uri="{FF2B5EF4-FFF2-40B4-BE49-F238E27FC236}">
                <a16:creationId xmlns:a16="http://schemas.microsoft.com/office/drawing/2014/main" id="{B527BC9C-B67C-284C-D335-720F4ACA8B64}"/>
              </a:ext>
            </a:extLst>
          </p:cNvPr>
          <p:cNvGrpSpPr/>
          <p:nvPr/>
        </p:nvGrpSpPr>
        <p:grpSpPr>
          <a:xfrm>
            <a:off x="6391137" y="1320966"/>
            <a:ext cx="1102555" cy="2170436"/>
            <a:chOff x="119446" y="4339896"/>
            <a:chExt cx="1102555" cy="2170436"/>
          </a:xfrm>
          <a:effectLst>
            <a:outerShdw blurRad="50800" dist="38100" dir="2700000" algn="tl" rotWithShape="0">
              <a:prstClr val="black">
                <a:alpha val="40000"/>
              </a:prstClr>
            </a:outerShdw>
          </a:effectLst>
        </p:grpSpPr>
        <p:grpSp>
          <p:nvGrpSpPr>
            <p:cNvPr id="288" name="Group 231">
              <a:extLst>
                <a:ext uri="{FF2B5EF4-FFF2-40B4-BE49-F238E27FC236}">
                  <a16:creationId xmlns:a16="http://schemas.microsoft.com/office/drawing/2014/main" id="{910DC5F5-7905-5705-EC49-9FF58B100A97}"/>
                </a:ext>
              </a:extLst>
            </p:cNvPr>
            <p:cNvGrpSpPr>
              <a:grpSpLocks/>
            </p:cNvGrpSpPr>
            <p:nvPr/>
          </p:nvGrpSpPr>
          <p:grpSpPr bwMode="auto">
            <a:xfrm>
              <a:off x="199823" y="5787538"/>
              <a:ext cx="975013" cy="722794"/>
              <a:chOff x="0" y="1424940"/>
              <a:chExt cx="153" cy="120"/>
            </a:xfrm>
          </p:grpSpPr>
          <p:grpSp>
            <p:nvGrpSpPr>
              <p:cNvPr id="322" name="Group 51">
                <a:extLst>
                  <a:ext uri="{FF2B5EF4-FFF2-40B4-BE49-F238E27FC236}">
                    <a16:creationId xmlns:a16="http://schemas.microsoft.com/office/drawing/2014/main" id="{8DD70EC3-D48C-F8F8-33E8-1C0EF51598A6}"/>
                  </a:ext>
                </a:extLst>
              </p:cNvPr>
              <p:cNvGrpSpPr>
                <a:grpSpLocks/>
              </p:cNvGrpSpPr>
              <p:nvPr/>
            </p:nvGrpSpPr>
            <p:grpSpPr bwMode="auto">
              <a:xfrm>
                <a:off x="0" y="1424940"/>
                <a:ext cx="153" cy="120"/>
                <a:chOff x="0" y="1424940"/>
                <a:chExt cx="153" cy="120"/>
              </a:xfrm>
            </p:grpSpPr>
            <p:sp>
              <p:nvSpPr>
                <p:cNvPr id="324" name="Freeform 37">
                  <a:extLst>
                    <a:ext uri="{FF2B5EF4-FFF2-40B4-BE49-F238E27FC236}">
                      <a16:creationId xmlns:a16="http://schemas.microsoft.com/office/drawing/2014/main" id="{FA5D67B2-427E-6A1D-02FB-6DEEDC452480}"/>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25" name="Freeform 38">
                  <a:extLst>
                    <a:ext uri="{FF2B5EF4-FFF2-40B4-BE49-F238E27FC236}">
                      <a16:creationId xmlns:a16="http://schemas.microsoft.com/office/drawing/2014/main" id="{9C1D29BA-7E7C-DA24-352D-B46D710318CB}"/>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26" name="Freeform 39">
                  <a:extLst>
                    <a:ext uri="{FF2B5EF4-FFF2-40B4-BE49-F238E27FC236}">
                      <a16:creationId xmlns:a16="http://schemas.microsoft.com/office/drawing/2014/main" id="{CE3C4BCE-F7D1-F36D-0D5C-979698D7496D}"/>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327" name="Group 40">
                  <a:extLst>
                    <a:ext uri="{FF2B5EF4-FFF2-40B4-BE49-F238E27FC236}">
                      <a16:creationId xmlns:a16="http://schemas.microsoft.com/office/drawing/2014/main" id="{9B3911C5-EBAA-D576-0172-F3924D0E9667}"/>
                    </a:ext>
                  </a:extLst>
                </p:cNvPr>
                <p:cNvGrpSpPr>
                  <a:grpSpLocks/>
                </p:cNvGrpSpPr>
                <p:nvPr/>
              </p:nvGrpSpPr>
              <p:grpSpPr bwMode="auto">
                <a:xfrm>
                  <a:off x="74" y="1424996"/>
                  <a:ext cx="3" cy="9"/>
                  <a:chOff x="74" y="1424996"/>
                  <a:chExt cx="10" cy="23"/>
                </a:xfrm>
              </p:grpSpPr>
              <p:sp>
                <p:nvSpPr>
                  <p:cNvPr id="334" name="AutoShape 41">
                    <a:extLst>
                      <a:ext uri="{FF2B5EF4-FFF2-40B4-BE49-F238E27FC236}">
                        <a16:creationId xmlns:a16="http://schemas.microsoft.com/office/drawing/2014/main" id="{54C8EEA7-73EA-C493-CD76-7ECE52922699}"/>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35" name="AutoShape 42">
                    <a:extLst>
                      <a:ext uri="{FF2B5EF4-FFF2-40B4-BE49-F238E27FC236}">
                        <a16:creationId xmlns:a16="http://schemas.microsoft.com/office/drawing/2014/main" id="{BB80C5A4-6F7B-D779-9AE1-AFDBAB34194D}"/>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36" name="AutoShape 43">
                    <a:extLst>
                      <a:ext uri="{FF2B5EF4-FFF2-40B4-BE49-F238E27FC236}">
                        <a16:creationId xmlns:a16="http://schemas.microsoft.com/office/drawing/2014/main" id="{181F2536-480A-09A8-7467-98A1F2F7EDAD}"/>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328" name="Freeform 44">
                  <a:extLst>
                    <a:ext uri="{FF2B5EF4-FFF2-40B4-BE49-F238E27FC236}">
                      <a16:creationId xmlns:a16="http://schemas.microsoft.com/office/drawing/2014/main" id="{EC2DCAB0-43EB-0D98-BCA1-F47761F0390C}"/>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29" name="Freeform 45">
                  <a:extLst>
                    <a:ext uri="{FF2B5EF4-FFF2-40B4-BE49-F238E27FC236}">
                      <a16:creationId xmlns:a16="http://schemas.microsoft.com/office/drawing/2014/main" id="{6B5D12BF-0E21-B611-4CB1-770038FCD7DB}"/>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30" name="Freeform 46">
                  <a:extLst>
                    <a:ext uri="{FF2B5EF4-FFF2-40B4-BE49-F238E27FC236}">
                      <a16:creationId xmlns:a16="http://schemas.microsoft.com/office/drawing/2014/main" id="{32BE7E64-25B8-AB08-A5C8-C06E8C74504B}"/>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31" name="Freeform 47">
                  <a:extLst>
                    <a:ext uri="{FF2B5EF4-FFF2-40B4-BE49-F238E27FC236}">
                      <a16:creationId xmlns:a16="http://schemas.microsoft.com/office/drawing/2014/main" id="{D442DC4A-F0DE-BDAC-C2A1-FCF44C0D6C67}"/>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32" name="Freeform 48">
                  <a:extLst>
                    <a:ext uri="{FF2B5EF4-FFF2-40B4-BE49-F238E27FC236}">
                      <a16:creationId xmlns:a16="http://schemas.microsoft.com/office/drawing/2014/main" id="{14635C53-4382-FD65-4DFF-3C03D8F5D095}"/>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33" name="Freeform 49">
                  <a:extLst>
                    <a:ext uri="{FF2B5EF4-FFF2-40B4-BE49-F238E27FC236}">
                      <a16:creationId xmlns:a16="http://schemas.microsoft.com/office/drawing/2014/main" id="{704A88D4-3114-8FD2-A0A6-FD53270BF6C4}"/>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323" name="WordArt 230">
                <a:extLst>
                  <a:ext uri="{FF2B5EF4-FFF2-40B4-BE49-F238E27FC236}">
                    <a16:creationId xmlns:a16="http://schemas.microsoft.com/office/drawing/2014/main" id="{E93EEF47-1880-C4A1-F74C-8200BE6F577C}"/>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289" name="グループ化 288">
              <a:extLst>
                <a:ext uri="{FF2B5EF4-FFF2-40B4-BE49-F238E27FC236}">
                  <a16:creationId xmlns:a16="http://schemas.microsoft.com/office/drawing/2014/main" id="{A313DE8E-1C64-1214-5912-5B2D1EDE5C6B}"/>
                </a:ext>
              </a:extLst>
            </p:cNvPr>
            <p:cNvGrpSpPr/>
            <p:nvPr/>
          </p:nvGrpSpPr>
          <p:grpSpPr>
            <a:xfrm>
              <a:off x="119446" y="4339896"/>
              <a:ext cx="1102555" cy="1559073"/>
              <a:chOff x="7629404" y="826571"/>
              <a:chExt cx="1023710" cy="1433789"/>
            </a:xfrm>
            <a:effectLst>
              <a:outerShdw blurRad="50800" dist="38100" dir="2700000" algn="tl" rotWithShape="0">
                <a:prstClr val="black">
                  <a:alpha val="40000"/>
                </a:prstClr>
              </a:outerShdw>
            </a:effectLst>
          </p:grpSpPr>
          <p:grpSp>
            <p:nvGrpSpPr>
              <p:cNvPr id="290" name="グループ化 289">
                <a:extLst>
                  <a:ext uri="{FF2B5EF4-FFF2-40B4-BE49-F238E27FC236}">
                    <a16:creationId xmlns:a16="http://schemas.microsoft.com/office/drawing/2014/main" id="{C9D522F2-9928-9F7B-B599-D943ABFAE790}"/>
                  </a:ext>
                </a:extLst>
              </p:cNvPr>
              <p:cNvGrpSpPr/>
              <p:nvPr/>
            </p:nvGrpSpPr>
            <p:grpSpPr>
              <a:xfrm>
                <a:off x="7687483" y="1041160"/>
                <a:ext cx="883920" cy="1219200"/>
                <a:chOff x="0" y="0"/>
                <a:chExt cx="883920" cy="1219200"/>
              </a:xfrm>
            </p:grpSpPr>
            <p:sp>
              <p:nvSpPr>
                <p:cNvPr id="292" name="Freeform 686">
                  <a:extLst>
                    <a:ext uri="{FF2B5EF4-FFF2-40B4-BE49-F238E27FC236}">
                      <a16:creationId xmlns:a16="http://schemas.microsoft.com/office/drawing/2014/main" id="{AB5C6ABF-8041-9DD5-118F-33D1CBC09F75}"/>
                    </a:ext>
                  </a:extLst>
                </p:cNvPr>
                <p:cNvSpPr>
                  <a:spLocks/>
                </p:cNvSpPr>
                <p:nvPr/>
              </p:nvSpPr>
              <p:spPr bwMode="auto">
                <a:xfrm>
                  <a:off x="83820" y="160020"/>
                  <a:ext cx="723900" cy="1059180"/>
                </a:xfrm>
                <a:custGeom>
                  <a:avLst/>
                  <a:gdLst>
                    <a:gd name="T0" fmla="*/ 2147483646 w 80"/>
                    <a:gd name="T1" fmla="*/ 0 h 113"/>
                    <a:gd name="T2" fmla="*/ 2147483646 w 80"/>
                    <a:gd name="T3" fmla="*/ 2147483646 h 113"/>
                    <a:gd name="T4" fmla="*/ 2147483646 w 80"/>
                    <a:gd name="T5" fmla="*/ 2147483646 h 113"/>
                    <a:gd name="T6" fmla="*/ 2147483646 w 80"/>
                    <a:gd name="T7" fmla="*/ 2147483646 h 113"/>
                    <a:gd name="T8" fmla="*/ 2147483646 w 80"/>
                    <a:gd name="T9" fmla="*/ 2147483646 h 113"/>
                    <a:gd name="T10" fmla="*/ 0 w 80"/>
                    <a:gd name="T11" fmla="*/ 2147483646 h 113"/>
                    <a:gd name="T12" fmla="*/ 2147483646 w 80"/>
                    <a:gd name="T13" fmla="*/ 2147483646 h 113"/>
                    <a:gd name="T14" fmla="*/ 2147483646 w 80"/>
                    <a:gd name="T15" fmla="*/ 2147483646 h 113"/>
                    <a:gd name="T16" fmla="*/ 2147483646 w 80"/>
                    <a:gd name="T17" fmla="*/ 2147483646 h 113"/>
                    <a:gd name="T18" fmla="*/ 2147483646 w 80"/>
                    <a:gd name="T19" fmla="*/ 2147483646 h 113"/>
                    <a:gd name="T20" fmla="*/ 2147483646 w 80"/>
                    <a:gd name="T21" fmla="*/ 2147483646 h 113"/>
                    <a:gd name="T22" fmla="*/ 2147483646 w 80"/>
                    <a:gd name="T23" fmla="*/ 2147483646 h 113"/>
                    <a:gd name="T24" fmla="*/ 2147483646 w 80"/>
                    <a:gd name="T25" fmla="*/ 2147483646 h 113"/>
                    <a:gd name="T26" fmla="*/ 2147483646 w 80"/>
                    <a:gd name="T27" fmla="*/ 2147483646 h 113"/>
                    <a:gd name="T28" fmla="*/ 2147483646 w 80"/>
                    <a:gd name="T29" fmla="*/ 2147483646 h 113"/>
                    <a:gd name="T30" fmla="*/ 2147483646 w 80"/>
                    <a:gd name="T31" fmla="*/ 2147483646 h 113"/>
                    <a:gd name="T32" fmla="*/ 2147483646 w 80"/>
                    <a:gd name="T33" fmla="*/ 2147483646 h 113"/>
                    <a:gd name="T34" fmla="*/ 2147483646 w 80"/>
                    <a:gd name="T35" fmla="*/ 2147483646 h 113"/>
                    <a:gd name="T36" fmla="*/ 2147483646 w 80"/>
                    <a:gd name="T37" fmla="*/ 2147483646 h 113"/>
                    <a:gd name="T38" fmla="*/ 2147483646 w 80"/>
                    <a:gd name="T39" fmla="*/ 2147483646 h 113"/>
                    <a:gd name="T40" fmla="*/ 2147483646 w 80"/>
                    <a:gd name="T41" fmla="*/ 2147483646 h 113"/>
                    <a:gd name="T42" fmla="*/ 2147483646 w 80"/>
                    <a:gd name="T43" fmla="*/ 2147483646 h 113"/>
                    <a:gd name="T44" fmla="*/ 2147483646 w 80"/>
                    <a:gd name="T45" fmla="*/ 2147483646 h 113"/>
                    <a:gd name="T46" fmla="*/ 2147483646 w 80"/>
                    <a:gd name="T47" fmla="*/ 2147483646 h 113"/>
                    <a:gd name="T48" fmla="*/ 2147483646 w 80"/>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 h="113">
                      <a:moveTo>
                        <a:pt x="34" y="0"/>
                      </a:moveTo>
                      <a:lnTo>
                        <a:pt x="17" y="2"/>
                      </a:lnTo>
                      <a:lnTo>
                        <a:pt x="8" y="15"/>
                      </a:lnTo>
                      <a:lnTo>
                        <a:pt x="5" y="26"/>
                      </a:lnTo>
                      <a:lnTo>
                        <a:pt x="2" y="37"/>
                      </a:lnTo>
                      <a:lnTo>
                        <a:pt x="0" y="54"/>
                      </a:lnTo>
                      <a:lnTo>
                        <a:pt x="4" y="75"/>
                      </a:lnTo>
                      <a:lnTo>
                        <a:pt x="15" y="98"/>
                      </a:lnTo>
                      <a:lnTo>
                        <a:pt x="20" y="105"/>
                      </a:lnTo>
                      <a:lnTo>
                        <a:pt x="28" y="110"/>
                      </a:lnTo>
                      <a:lnTo>
                        <a:pt x="38" y="113"/>
                      </a:lnTo>
                      <a:lnTo>
                        <a:pt x="49" y="113"/>
                      </a:lnTo>
                      <a:lnTo>
                        <a:pt x="56" y="111"/>
                      </a:lnTo>
                      <a:lnTo>
                        <a:pt x="68" y="99"/>
                      </a:lnTo>
                      <a:lnTo>
                        <a:pt x="76" y="81"/>
                      </a:lnTo>
                      <a:lnTo>
                        <a:pt x="79" y="67"/>
                      </a:lnTo>
                      <a:lnTo>
                        <a:pt x="80" y="55"/>
                      </a:lnTo>
                      <a:lnTo>
                        <a:pt x="80" y="46"/>
                      </a:lnTo>
                      <a:lnTo>
                        <a:pt x="75" y="31"/>
                      </a:lnTo>
                      <a:lnTo>
                        <a:pt x="72" y="25"/>
                      </a:lnTo>
                      <a:lnTo>
                        <a:pt x="68" y="13"/>
                      </a:lnTo>
                      <a:lnTo>
                        <a:pt x="59" y="6"/>
                      </a:lnTo>
                      <a:lnTo>
                        <a:pt x="50" y="2"/>
                      </a:lnTo>
                      <a:lnTo>
                        <a:pt x="39" y="1"/>
                      </a:lnTo>
                      <a:lnTo>
                        <a:pt x="34" y="0"/>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93" name="Freeform 687">
                  <a:extLst>
                    <a:ext uri="{FF2B5EF4-FFF2-40B4-BE49-F238E27FC236}">
                      <a16:creationId xmlns:a16="http://schemas.microsoft.com/office/drawing/2014/main" id="{27762978-352E-5AC1-F71F-52EF277024E6}"/>
                    </a:ext>
                  </a:extLst>
                </p:cNvPr>
                <p:cNvSpPr>
                  <a:spLocks/>
                </p:cNvSpPr>
                <p:nvPr/>
              </p:nvSpPr>
              <p:spPr bwMode="auto">
                <a:xfrm>
                  <a:off x="15240" y="0"/>
                  <a:ext cx="853440" cy="782683"/>
                </a:xfrm>
                <a:custGeom>
                  <a:avLst/>
                  <a:gdLst>
                    <a:gd name="T0" fmla="*/ 2147483646 w 93"/>
                    <a:gd name="T1" fmla="*/ 2147483646 h 83"/>
                    <a:gd name="T2" fmla="*/ 2147483646 w 93"/>
                    <a:gd name="T3" fmla="*/ 2147483646 h 83"/>
                    <a:gd name="T4" fmla="*/ 2147483646 w 93"/>
                    <a:gd name="T5" fmla="*/ 2147483646 h 83"/>
                    <a:gd name="T6" fmla="*/ 2147483646 w 93"/>
                    <a:gd name="T7" fmla="*/ 2147483646 h 83"/>
                    <a:gd name="T8" fmla="*/ 2147483646 w 93"/>
                    <a:gd name="T9" fmla="*/ 2147483646 h 83"/>
                    <a:gd name="T10" fmla="*/ 2147483646 w 93"/>
                    <a:gd name="T11" fmla="*/ 2147483646 h 83"/>
                    <a:gd name="T12" fmla="*/ 2147483646 w 93"/>
                    <a:gd name="T13" fmla="*/ 2147483646 h 83"/>
                    <a:gd name="T14" fmla="*/ 0 w 93"/>
                    <a:gd name="T15" fmla="*/ 2147483646 h 83"/>
                    <a:gd name="T16" fmla="*/ 2147483646 w 93"/>
                    <a:gd name="T17" fmla="*/ 2147483646 h 83"/>
                    <a:gd name="T18" fmla="*/ 2147483646 w 93"/>
                    <a:gd name="T19" fmla="*/ 2147483646 h 83"/>
                    <a:gd name="T20" fmla="*/ 2147483646 w 93"/>
                    <a:gd name="T21" fmla="*/ 2147483646 h 83"/>
                    <a:gd name="T22" fmla="*/ 2147483646 w 93"/>
                    <a:gd name="T23" fmla="*/ 2147483646 h 83"/>
                    <a:gd name="T24" fmla="*/ 2147483646 w 93"/>
                    <a:gd name="T25" fmla="*/ 2147483646 h 83"/>
                    <a:gd name="T26" fmla="*/ 2147483646 w 93"/>
                    <a:gd name="T27" fmla="*/ 2147483646 h 83"/>
                    <a:gd name="T28" fmla="*/ 2147483646 w 93"/>
                    <a:gd name="T29" fmla="*/ 2147483646 h 83"/>
                    <a:gd name="T30" fmla="*/ 2147483646 w 93"/>
                    <a:gd name="T31" fmla="*/ 2147483646 h 83"/>
                    <a:gd name="T32" fmla="*/ 2147483646 w 93"/>
                    <a:gd name="T33" fmla="*/ 2147483646 h 83"/>
                    <a:gd name="T34" fmla="*/ 2147483646 w 93"/>
                    <a:gd name="T35" fmla="*/ 2147483646 h 83"/>
                    <a:gd name="T36" fmla="*/ 2147483646 w 93"/>
                    <a:gd name="T37" fmla="*/ 2147483646 h 83"/>
                    <a:gd name="T38" fmla="*/ 2147483646 w 93"/>
                    <a:gd name="T39" fmla="*/ 2147483646 h 83"/>
                    <a:gd name="T40" fmla="*/ 2147483646 w 93"/>
                    <a:gd name="T41" fmla="*/ 2147483646 h 83"/>
                    <a:gd name="T42" fmla="*/ 2147483646 w 93"/>
                    <a:gd name="T43" fmla="*/ 2147483646 h 83"/>
                    <a:gd name="T44" fmla="*/ 2147483646 w 93"/>
                    <a:gd name="T45" fmla="*/ 2147483646 h 83"/>
                    <a:gd name="T46" fmla="*/ 2147483646 w 93"/>
                    <a:gd name="T47" fmla="*/ 2147483646 h 83"/>
                    <a:gd name="T48" fmla="*/ 2147483646 w 93"/>
                    <a:gd name="T49" fmla="*/ 2147483646 h 83"/>
                    <a:gd name="T50" fmla="*/ 2147483646 w 93"/>
                    <a:gd name="T51" fmla="*/ 2147483646 h 83"/>
                    <a:gd name="T52" fmla="*/ 2147483646 w 93"/>
                    <a:gd name="T53" fmla="*/ 2147483646 h 83"/>
                    <a:gd name="T54" fmla="*/ 2147483646 w 93"/>
                    <a:gd name="T55" fmla="*/ 2147483646 h 83"/>
                    <a:gd name="T56" fmla="*/ 2147483646 w 93"/>
                    <a:gd name="T57" fmla="*/ 2147483646 h 83"/>
                    <a:gd name="T58" fmla="*/ 2147483646 w 93"/>
                    <a:gd name="T59" fmla="*/ 2147483646 h 83"/>
                    <a:gd name="T60" fmla="*/ 2147483646 w 93"/>
                    <a:gd name="T61" fmla="*/ 2147483646 h 83"/>
                    <a:gd name="T62" fmla="*/ 2147483646 w 93"/>
                    <a:gd name="T63" fmla="*/ 2147483646 h 83"/>
                    <a:gd name="T64" fmla="*/ 2147483646 w 93"/>
                    <a:gd name="T65" fmla="*/ 2147483646 h 83"/>
                    <a:gd name="T66" fmla="*/ 2147483646 w 93"/>
                    <a:gd name="T67" fmla="*/ 2147483646 h 83"/>
                    <a:gd name="T68" fmla="*/ 2147483646 w 93"/>
                    <a:gd name="T69" fmla="*/ 2147483646 h 83"/>
                    <a:gd name="T70" fmla="*/ 2147483646 w 93"/>
                    <a:gd name="T71" fmla="*/ 2147483646 h 83"/>
                    <a:gd name="T72" fmla="*/ 2147483646 w 93"/>
                    <a:gd name="T73" fmla="*/ 2147483646 h 83"/>
                    <a:gd name="T74" fmla="*/ 2147483646 w 93"/>
                    <a:gd name="T75" fmla="*/ 2147483646 h 83"/>
                    <a:gd name="T76" fmla="*/ 2147483646 w 93"/>
                    <a:gd name="T77" fmla="*/ 2147483646 h 83"/>
                    <a:gd name="T78" fmla="*/ 2147483646 w 93"/>
                    <a:gd name="T79" fmla="*/ 2147483646 h 83"/>
                    <a:gd name="T80" fmla="*/ 2147483646 w 93"/>
                    <a:gd name="T81" fmla="*/ 2147483646 h 83"/>
                    <a:gd name="T82" fmla="*/ 2147483646 w 93"/>
                    <a:gd name="T83" fmla="*/ 2147483646 h 83"/>
                    <a:gd name="T84" fmla="*/ 2147483646 w 93"/>
                    <a:gd name="T85" fmla="*/ 2147483646 h 83"/>
                    <a:gd name="T86" fmla="*/ 2147483646 w 93"/>
                    <a:gd name="T87" fmla="*/ 2147483646 h 83"/>
                    <a:gd name="T88" fmla="*/ 2147483646 w 93"/>
                    <a:gd name="T89" fmla="*/ 2147483646 h 83"/>
                    <a:gd name="T90" fmla="*/ 2147483646 w 93"/>
                    <a:gd name="T91" fmla="*/ 2147483646 h 83"/>
                    <a:gd name="T92" fmla="*/ 2147483646 w 93"/>
                    <a:gd name="T93" fmla="*/ 2147483646 h 83"/>
                    <a:gd name="T94" fmla="*/ 2147483646 w 93"/>
                    <a:gd name="T95" fmla="*/ 2147483646 h 83"/>
                    <a:gd name="T96" fmla="*/ 2147483646 w 93"/>
                    <a:gd name="T97" fmla="*/ 2147483646 h 83"/>
                    <a:gd name="T98" fmla="*/ 2147483646 w 93"/>
                    <a:gd name="T99" fmla="*/ 2147483646 h 83"/>
                    <a:gd name="T100" fmla="*/ 2147483646 w 93"/>
                    <a:gd name="T101" fmla="*/ 2147483646 h 83"/>
                    <a:gd name="T102" fmla="*/ 2147483646 w 93"/>
                    <a:gd name="T103" fmla="*/ 2147483646 h 83"/>
                    <a:gd name="T104" fmla="*/ 2147483646 w 93"/>
                    <a:gd name="T105" fmla="*/ 2147483646 h 83"/>
                    <a:gd name="T106" fmla="*/ 2147483646 w 93"/>
                    <a:gd name="T107" fmla="*/ 2147483646 h 83"/>
                    <a:gd name="T108" fmla="*/ 2147483646 w 93"/>
                    <a:gd name="T109" fmla="*/ 2147483646 h 83"/>
                    <a:gd name="T110" fmla="*/ 2147483646 w 93"/>
                    <a:gd name="T111" fmla="*/ 2147483646 h 83"/>
                    <a:gd name="T112" fmla="*/ 2147483646 w 93"/>
                    <a:gd name="T113" fmla="*/ 2147483646 h 83"/>
                    <a:gd name="T114" fmla="*/ 2147483646 w 93"/>
                    <a:gd name="T115" fmla="*/ 0 h 83"/>
                    <a:gd name="T116" fmla="*/ 2147483646 w 93"/>
                    <a:gd name="T117" fmla="*/ 2147483646 h 83"/>
                    <a:gd name="T118" fmla="*/ 2147483646 w 93"/>
                    <a:gd name="T119" fmla="*/ 2147483646 h 83"/>
                    <a:gd name="T120" fmla="*/ 2147483646 w 93"/>
                    <a:gd name="T121" fmla="*/ 2147483646 h 83"/>
                    <a:gd name="T122" fmla="*/ 2147483646 w 93"/>
                    <a:gd name="T123" fmla="*/ 2147483646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3" h="83">
                      <a:moveTo>
                        <a:pt x="21" y="13"/>
                      </a:moveTo>
                      <a:lnTo>
                        <a:pt x="18" y="13"/>
                      </a:lnTo>
                      <a:lnTo>
                        <a:pt x="14" y="14"/>
                      </a:lnTo>
                      <a:lnTo>
                        <a:pt x="9" y="16"/>
                      </a:lnTo>
                      <a:lnTo>
                        <a:pt x="6" y="22"/>
                      </a:lnTo>
                      <a:lnTo>
                        <a:pt x="3" y="29"/>
                      </a:lnTo>
                      <a:lnTo>
                        <a:pt x="1" y="35"/>
                      </a:lnTo>
                      <a:lnTo>
                        <a:pt x="0" y="42"/>
                      </a:lnTo>
                      <a:lnTo>
                        <a:pt x="1" y="50"/>
                      </a:lnTo>
                      <a:lnTo>
                        <a:pt x="3" y="60"/>
                      </a:lnTo>
                      <a:lnTo>
                        <a:pt x="8" y="80"/>
                      </a:lnTo>
                      <a:lnTo>
                        <a:pt x="9" y="73"/>
                      </a:lnTo>
                      <a:lnTo>
                        <a:pt x="9" y="65"/>
                      </a:lnTo>
                      <a:lnTo>
                        <a:pt x="9" y="56"/>
                      </a:lnTo>
                      <a:lnTo>
                        <a:pt x="11" y="48"/>
                      </a:lnTo>
                      <a:lnTo>
                        <a:pt x="14" y="45"/>
                      </a:lnTo>
                      <a:lnTo>
                        <a:pt x="15" y="49"/>
                      </a:lnTo>
                      <a:lnTo>
                        <a:pt x="17" y="32"/>
                      </a:lnTo>
                      <a:lnTo>
                        <a:pt x="18" y="47"/>
                      </a:lnTo>
                      <a:lnTo>
                        <a:pt x="20" y="33"/>
                      </a:lnTo>
                      <a:lnTo>
                        <a:pt x="21" y="40"/>
                      </a:lnTo>
                      <a:lnTo>
                        <a:pt x="24" y="29"/>
                      </a:lnTo>
                      <a:lnTo>
                        <a:pt x="23" y="40"/>
                      </a:lnTo>
                      <a:lnTo>
                        <a:pt x="27" y="25"/>
                      </a:lnTo>
                      <a:lnTo>
                        <a:pt x="27" y="39"/>
                      </a:lnTo>
                      <a:lnTo>
                        <a:pt x="31" y="25"/>
                      </a:lnTo>
                      <a:lnTo>
                        <a:pt x="31" y="38"/>
                      </a:lnTo>
                      <a:lnTo>
                        <a:pt x="33" y="28"/>
                      </a:lnTo>
                      <a:lnTo>
                        <a:pt x="36" y="21"/>
                      </a:lnTo>
                      <a:lnTo>
                        <a:pt x="41" y="19"/>
                      </a:lnTo>
                      <a:lnTo>
                        <a:pt x="45" y="20"/>
                      </a:lnTo>
                      <a:lnTo>
                        <a:pt x="49" y="24"/>
                      </a:lnTo>
                      <a:lnTo>
                        <a:pt x="54" y="31"/>
                      </a:lnTo>
                      <a:lnTo>
                        <a:pt x="52" y="22"/>
                      </a:lnTo>
                      <a:lnTo>
                        <a:pt x="59" y="31"/>
                      </a:lnTo>
                      <a:lnTo>
                        <a:pt x="57" y="23"/>
                      </a:lnTo>
                      <a:lnTo>
                        <a:pt x="66" y="40"/>
                      </a:lnTo>
                      <a:lnTo>
                        <a:pt x="68" y="44"/>
                      </a:lnTo>
                      <a:lnTo>
                        <a:pt x="67" y="31"/>
                      </a:lnTo>
                      <a:lnTo>
                        <a:pt x="67" y="27"/>
                      </a:lnTo>
                      <a:lnTo>
                        <a:pt x="73" y="36"/>
                      </a:lnTo>
                      <a:lnTo>
                        <a:pt x="74" y="41"/>
                      </a:lnTo>
                      <a:lnTo>
                        <a:pt x="75" y="34"/>
                      </a:lnTo>
                      <a:lnTo>
                        <a:pt x="77" y="43"/>
                      </a:lnTo>
                      <a:lnTo>
                        <a:pt x="81" y="49"/>
                      </a:lnTo>
                      <a:lnTo>
                        <a:pt x="85" y="61"/>
                      </a:lnTo>
                      <a:lnTo>
                        <a:pt x="86" y="71"/>
                      </a:lnTo>
                      <a:lnTo>
                        <a:pt x="85" y="83"/>
                      </a:lnTo>
                      <a:lnTo>
                        <a:pt x="89" y="67"/>
                      </a:lnTo>
                      <a:lnTo>
                        <a:pt x="91" y="59"/>
                      </a:lnTo>
                      <a:lnTo>
                        <a:pt x="93" y="52"/>
                      </a:lnTo>
                      <a:lnTo>
                        <a:pt x="91" y="36"/>
                      </a:lnTo>
                      <a:lnTo>
                        <a:pt x="87" y="24"/>
                      </a:lnTo>
                      <a:lnTo>
                        <a:pt x="79" y="15"/>
                      </a:lnTo>
                      <a:lnTo>
                        <a:pt x="69" y="8"/>
                      </a:lnTo>
                      <a:lnTo>
                        <a:pt x="59" y="4"/>
                      </a:lnTo>
                      <a:lnTo>
                        <a:pt x="48" y="1"/>
                      </a:lnTo>
                      <a:lnTo>
                        <a:pt x="36" y="0"/>
                      </a:lnTo>
                      <a:lnTo>
                        <a:pt x="31" y="2"/>
                      </a:lnTo>
                      <a:lnTo>
                        <a:pt x="27" y="4"/>
                      </a:lnTo>
                      <a:lnTo>
                        <a:pt x="24" y="10"/>
                      </a:lnTo>
                      <a:lnTo>
                        <a:pt x="21" y="13"/>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94" name="Freeform 688">
                  <a:extLst>
                    <a:ext uri="{FF2B5EF4-FFF2-40B4-BE49-F238E27FC236}">
                      <a16:creationId xmlns:a16="http://schemas.microsoft.com/office/drawing/2014/main" id="{03FE4FE1-6293-1A58-D2F3-BBD7D8261227}"/>
                    </a:ext>
                  </a:extLst>
                </p:cNvPr>
                <p:cNvSpPr>
                  <a:spLocks/>
                </p:cNvSpPr>
                <p:nvPr/>
              </p:nvSpPr>
              <p:spPr bwMode="auto">
                <a:xfrm>
                  <a:off x="525780" y="433252"/>
                  <a:ext cx="205740" cy="53340"/>
                </a:xfrm>
                <a:custGeom>
                  <a:avLst/>
                  <a:gdLst>
                    <a:gd name="T0" fmla="*/ 0 w 22"/>
                    <a:gd name="T1" fmla="*/ 2147483646 h 7"/>
                    <a:gd name="T2" fmla="*/ 0 w 22"/>
                    <a:gd name="T3" fmla="*/ 2147483646 h 7"/>
                    <a:gd name="T4" fmla="*/ 2147483646 w 22"/>
                    <a:gd name="T5" fmla="*/ 2147483646 h 7"/>
                    <a:gd name="T6" fmla="*/ 2147483646 w 22"/>
                    <a:gd name="T7" fmla="*/ 0 h 7"/>
                    <a:gd name="T8" fmla="*/ 2147483646 w 22"/>
                    <a:gd name="T9" fmla="*/ 0 h 7"/>
                    <a:gd name="T10" fmla="*/ 2147483646 w 22"/>
                    <a:gd name="T11" fmla="*/ 2147483646 h 7"/>
                    <a:gd name="T12" fmla="*/ 2147483646 w 22"/>
                    <a:gd name="T13" fmla="*/ 2147483646 h 7"/>
                    <a:gd name="T14" fmla="*/ 2147483646 w 22"/>
                    <a:gd name="T15" fmla="*/ 2147483646 h 7"/>
                    <a:gd name="T16" fmla="*/ 2147483646 w 22"/>
                    <a:gd name="T17" fmla="*/ 2147483646 h 7"/>
                    <a:gd name="T18" fmla="*/ 0 w 22"/>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7">
                      <a:moveTo>
                        <a:pt x="0" y="7"/>
                      </a:moveTo>
                      <a:lnTo>
                        <a:pt x="0" y="3"/>
                      </a:lnTo>
                      <a:lnTo>
                        <a:pt x="7" y="1"/>
                      </a:lnTo>
                      <a:lnTo>
                        <a:pt x="12" y="0"/>
                      </a:lnTo>
                      <a:lnTo>
                        <a:pt x="16" y="0"/>
                      </a:lnTo>
                      <a:lnTo>
                        <a:pt x="22" y="4"/>
                      </a:lnTo>
                      <a:lnTo>
                        <a:pt x="17" y="4"/>
                      </a:lnTo>
                      <a:lnTo>
                        <a:pt x="13" y="4"/>
                      </a:lnTo>
                      <a:lnTo>
                        <a:pt x="7" y="5"/>
                      </a:lnTo>
                      <a:lnTo>
                        <a:pt x="0"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95" name="Freeform 689">
                  <a:extLst>
                    <a:ext uri="{FF2B5EF4-FFF2-40B4-BE49-F238E27FC236}">
                      <a16:creationId xmlns:a16="http://schemas.microsoft.com/office/drawing/2014/main" id="{1960E09D-8D18-51EC-D6C5-8E67B41D45B4}"/>
                    </a:ext>
                  </a:extLst>
                </p:cNvPr>
                <p:cNvSpPr>
                  <a:spLocks/>
                </p:cNvSpPr>
                <p:nvPr/>
              </p:nvSpPr>
              <p:spPr bwMode="auto">
                <a:xfrm>
                  <a:off x="182880" y="418012"/>
                  <a:ext cx="220980" cy="68580"/>
                </a:xfrm>
                <a:custGeom>
                  <a:avLst/>
                  <a:gdLst>
                    <a:gd name="T0" fmla="*/ 2147483646 w 24"/>
                    <a:gd name="T1" fmla="*/ 2147483646 h 7"/>
                    <a:gd name="T2" fmla="*/ 2147483646 w 24"/>
                    <a:gd name="T3" fmla="*/ 2147483646 h 7"/>
                    <a:gd name="T4" fmla="*/ 2147483646 w 24"/>
                    <a:gd name="T5" fmla="*/ 0 h 7"/>
                    <a:gd name="T6" fmla="*/ 2147483646 w 24"/>
                    <a:gd name="T7" fmla="*/ 0 h 7"/>
                    <a:gd name="T8" fmla="*/ 0 w 24"/>
                    <a:gd name="T9" fmla="*/ 2147483646 h 7"/>
                    <a:gd name="T10" fmla="*/ 2147483646 w 24"/>
                    <a:gd name="T11" fmla="*/ 2147483646 h 7"/>
                    <a:gd name="T12" fmla="*/ 2147483646 w 24"/>
                    <a:gd name="T13" fmla="*/ 2147483646 h 7"/>
                    <a:gd name="T14" fmla="*/ 2147483646 w 24"/>
                    <a:gd name="T15" fmla="*/ 2147483646 h 7"/>
                    <a:gd name="T16" fmla="*/ 2147483646 w 24"/>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7">
                      <a:moveTo>
                        <a:pt x="24" y="4"/>
                      </a:moveTo>
                      <a:lnTo>
                        <a:pt x="16" y="1"/>
                      </a:lnTo>
                      <a:lnTo>
                        <a:pt x="10" y="0"/>
                      </a:lnTo>
                      <a:lnTo>
                        <a:pt x="6" y="0"/>
                      </a:lnTo>
                      <a:lnTo>
                        <a:pt x="0" y="5"/>
                      </a:lnTo>
                      <a:lnTo>
                        <a:pt x="7" y="4"/>
                      </a:lnTo>
                      <a:lnTo>
                        <a:pt x="13" y="4"/>
                      </a:lnTo>
                      <a:lnTo>
                        <a:pt x="23" y="7"/>
                      </a:lnTo>
                      <a:lnTo>
                        <a:pt x="24" y="4"/>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296" name="Group 690">
                  <a:extLst>
                    <a:ext uri="{FF2B5EF4-FFF2-40B4-BE49-F238E27FC236}">
                      <a16:creationId xmlns:a16="http://schemas.microsoft.com/office/drawing/2014/main" id="{C3272234-56AE-DF3F-2BC9-325E8AB15F21}"/>
                    </a:ext>
                  </a:extLst>
                </p:cNvPr>
                <p:cNvGrpSpPr>
                  <a:grpSpLocks/>
                </p:cNvGrpSpPr>
                <p:nvPr/>
              </p:nvGrpSpPr>
              <p:grpSpPr bwMode="auto">
                <a:xfrm>
                  <a:off x="556260" y="550817"/>
                  <a:ext cx="137160" cy="45720"/>
                  <a:chOff x="556260" y="550817"/>
                  <a:chExt cx="15" cy="5"/>
                </a:xfrm>
              </p:grpSpPr>
              <p:sp>
                <p:nvSpPr>
                  <p:cNvPr id="318" name="Freeform 691">
                    <a:extLst>
                      <a:ext uri="{FF2B5EF4-FFF2-40B4-BE49-F238E27FC236}">
                        <a16:creationId xmlns:a16="http://schemas.microsoft.com/office/drawing/2014/main" id="{07BBF980-68E4-269B-B109-B13805B3452E}"/>
                      </a:ext>
                    </a:extLst>
                  </p:cNvPr>
                  <p:cNvSpPr>
                    <a:spLocks/>
                  </p:cNvSpPr>
                  <p:nvPr/>
                </p:nvSpPr>
                <p:spPr bwMode="auto">
                  <a:xfrm>
                    <a:off x="556260" y="550817"/>
                    <a:ext cx="15" cy="5"/>
                  </a:xfrm>
                  <a:custGeom>
                    <a:avLst/>
                    <a:gdLst>
                      <a:gd name="T0" fmla="*/ 0 w 16"/>
                      <a:gd name="T1" fmla="*/ 4 h 5"/>
                      <a:gd name="T2" fmla="*/ 1 w 16"/>
                      <a:gd name="T3" fmla="*/ 2 h 5"/>
                      <a:gd name="T4" fmla="*/ 3 w 16"/>
                      <a:gd name="T5" fmla="*/ 0 h 5"/>
                      <a:gd name="T6" fmla="*/ 8 w 16"/>
                      <a:gd name="T7" fmla="*/ 0 h 5"/>
                      <a:gd name="T8" fmla="*/ 8 w 16"/>
                      <a:gd name="T9" fmla="*/ 1 h 5"/>
                      <a:gd name="T10" fmla="*/ 8 w 16"/>
                      <a:gd name="T11" fmla="*/ 4 h 5"/>
                      <a:gd name="T12" fmla="*/ 8 w 16"/>
                      <a:gd name="T13" fmla="*/ 5 h 5"/>
                      <a:gd name="T14" fmla="*/ 6 w 16"/>
                      <a:gd name="T15" fmla="*/ 5 h 5"/>
                      <a:gd name="T16" fmla="*/ 0 w 16"/>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5">
                        <a:moveTo>
                          <a:pt x="0" y="4"/>
                        </a:moveTo>
                        <a:lnTo>
                          <a:pt x="1" y="2"/>
                        </a:lnTo>
                        <a:lnTo>
                          <a:pt x="3" y="0"/>
                        </a:lnTo>
                        <a:lnTo>
                          <a:pt x="8" y="0"/>
                        </a:lnTo>
                        <a:lnTo>
                          <a:pt x="13" y="1"/>
                        </a:lnTo>
                        <a:lnTo>
                          <a:pt x="16" y="4"/>
                        </a:lnTo>
                        <a:lnTo>
                          <a:pt x="12" y="5"/>
                        </a:lnTo>
                        <a:lnTo>
                          <a:pt x="6" y="5"/>
                        </a:lnTo>
                        <a:lnTo>
                          <a:pt x="0" y="4"/>
                        </a:lnTo>
                        <a:close/>
                      </a:path>
                    </a:pathLst>
                  </a:custGeom>
                  <a:solidFill>
                    <a:srgbClr xmlns:mc="http://schemas.openxmlformats.org/markup-compatibility/2006" xmlns:a14="http://schemas.microsoft.com/office/drawing/2010/main" val="FFFFFF" mc:Ignorable="a14" a14:legacySpreadsheetColorIndex="65"/>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319" name="Group 692">
                    <a:extLst>
                      <a:ext uri="{FF2B5EF4-FFF2-40B4-BE49-F238E27FC236}">
                        <a16:creationId xmlns:a16="http://schemas.microsoft.com/office/drawing/2014/main" id="{935984DE-A487-32FA-7467-69FA1CEDC8A8}"/>
                      </a:ext>
                    </a:extLst>
                  </p:cNvPr>
                  <p:cNvGrpSpPr>
                    <a:grpSpLocks/>
                  </p:cNvGrpSpPr>
                  <p:nvPr/>
                </p:nvGrpSpPr>
                <p:grpSpPr bwMode="auto">
                  <a:xfrm>
                    <a:off x="556264" y="550817"/>
                    <a:ext cx="5" cy="5"/>
                    <a:chOff x="556264" y="550817"/>
                    <a:chExt cx="8" cy="8"/>
                  </a:xfrm>
                </p:grpSpPr>
                <p:sp>
                  <p:nvSpPr>
                    <p:cNvPr id="320" name="Oval 693">
                      <a:extLst>
                        <a:ext uri="{FF2B5EF4-FFF2-40B4-BE49-F238E27FC236}">
                          <a16:creationId xmlns:a16="http://schemas.microsoft.com/office/drawing/2014/main" id="{9624F732-3F6E-1C24-F5D6-B168320E1DBB}"/>
                        </a:ext>
                      </a:extLst>
                    </p:cNvPr>
                    <p:cNvSpPr>
                      <a:spLocks noChangeArrowheads="1"/>
                    </p:cNvSpPr>
                    <p:nvPr/>
                  </p:nvSpPr>
                  <p:spPr bwMode="auto">
                    <a:xfrm>
                      <a:off x="556264" y="550817"/>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21" name="Oval 694">
                      <a:extLst>
                        <a:ext uri="{FF2B5EF4-FFF2-40B4-BE49-F238E27FC236}">
                          <a16:creationId xmlns:a16="http://schemas.microsoft.com/office/drawing/2014/main" id="{48533E7C-5A8E-990D-6A96-C6D32D2FCFD1}"/>
                        </a:ext>
                      </a:extLst>
                    </p:cNvPr>
                    <p:cNvSpPr>
                      <a:spLocks noChangeArrowheads="1"/>
                    </p:cNvSpPr>
                    <p:nvPr/>
                  </p:nvSpPr>
                  <p:spPr bwMode="auto">
                    <a:xfrm>
                      <a:off x="556266" y="550819"/>
                      <a:ext cx="4" cy="4"/>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97" name="Group 695">
                  <a:extLst>
                    <a:ext uri="{FF2B5EF4-FFF2-40B4-BE49-F238E27FC236}">
                      <a16:creationId xmlns:a16="http://schemas.microsoft.com/office/drawing/2014/main" id="{453BBEAC-7B70-E86B-E089-731ADC3126F1}"/>
                    </a:ext>
                  </a:extLst>
                </p:cNvPr>
                <p:cNvGrpSpPr>
                  <a:grpSpLocks/>
                </p:cNvGrpSpPr>
                <p:nvPr/>
              </p:nvGrpSpPr>
              <p:grpSpPr bwMode="auto">
                <a:xfrm>
                  <a:off x="220980" y="535577"/>
                  <a:ext cx="144780" cy="60960"/>
                  <a:chOff x="220980" y="535577"/>
                  <a:chExt cx="16" cy="6"/>
                </a:xfrm>
              </p:grpSpPr>
              <p:sp>
                <p:nvSpPr>
                  <p:cNvPr id="314" name="Freeform 696">
                    <a:extLst>
                      <a:ext uri="{FF2B5EF4-FFF2-40B4-BE49-F238E27FC236}">
                        <a16:creationId xmlns:a16="http://schemas.microsoft.com/office/drawing/2014/main" id="{36C46F79-98DD-040C-0E01-92DAB6ABCDF9}"/>
                      </a:ext>
                    </a:extLst>
                  </p:cNvPr>
                  <p:cNvSpPr>
                    <a:spLocks/>
                  </p:cNvSpPr>
                  <p:nvPr/>
                </p:nvSpPr>
                <p:spPr bwMode="auto">
                  <a:xfrm>
                    <a:off x="220980" y="535577"/>
                    <a:ext cx="16" cy="6"/>
                  </a:xfrm>
                  <a:custGeom>
                    <a:avLst/>
                    <a:gdLst>
                      <a:gd name="T0" fmla="*/ 16 w 16"/>
                      <a:gd name="T1" fmla="*/ 5 h 6"/>
                      <a:gd name="T2" fmla="*/ 12 w 16"/>
                      <a:gd name="T3" fmla="*/ 1 h 6"/>
                      <a:gd name="T4" fmla="*/ 8 w 16"/>
                      <a:gd name="T5" fmla="*/ 0 h 6"/>
                      <a:gd name="T6" fmla="*/ 4 w 16"/>
                      <a:gd name="T7" fmla="*/ 1 h 6"/>
                      <a:gd name="T8" fmla="*/ 0 w 16"/>
                      <a:gd name="T9" fmla="*/ 4 h 6"/>
                      <a:gd name="T10" fmla="*/ 6 w 16"/>
                      <a:gd name="T11" fmla="*/ 6 h 6"/>
                      <a:gd name="T12" fmla="*/ 10 w 16"/>
                      <a:gd name="T13" fmla="*/ 6 h 6"/>
                      <a:gd name="T14" fmla="*/ 16 w 16"/>
                      <a:gd name="T15" fmla="*/ 5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6">
                        <a:moveTo>
                          <a:pt x="16" y="5"/>
                        </a:moveTo>
                        <a:lnTo>
                          <a:pt x="12" y="1"/>
                        </a:lnTo>
                        <a:lnTo>
                          <a:pt x="8" y="0"/>
                        </a:lnTo>
                        <a:lnTo>
                          <a:pt x="4" y="1"/>
                        </a:lnTo>
                        <a:lnTo>
                          <a:pt x="0" y="4"/>
                        </a:lnTo>
                        <a:lnTo>
                          <a:pt x="6" y="6"/>
                        </a:lnTo>
                        <a:lnTo>
                          <a:pt x="10" y="6"/>
                        </a:lnTo>
                        <a:lnTo>
                          <a:pt x="16" y="5"/>
                        </a:lnTo>
                        <a:close/>
                      </a:path>
                    </a:pathLst>
                  </a:custGeom>
                  <a:solidFill>
                    <a:srgbClr xmlns:mc="http://schemas.openxmlformats.org/markup-compatibility/2006" xmlns:a14="http://schemas.microsoft.com/office/drawing/2010/main" val="FFFFFF" mc:Ignorable="a14" a14:legacySpreadsheetColorIndex="65"/>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315" name="Group 697">
                    <a:extLst>
                      <a:ext uri="{FF2B5EF4-FFF2-40B4-BE49-F238E27FC236}">
                        <a16:creationId xmlns:a16="http://schemas.microsoft.com/office/drawing/2014/main" id="{C8488311-6F33-7211-64EB-9612552557C9}"/>
                      </a:ext>
                    </a:extLst>
                  </p:cNvPr>
                  <p:cNvGrpSpPr>
                    <a:grpSpLocks/>
                  </p:cNvGrpSpPr>
                  <p:nvPr/>
                </p:nvGrpSpPr>
                <p:grpSpPr bwMode="auto">
                  <a:xfrm>
                    <a:off x="220985" y="535578"/>
                    <a:ext cx="5" cy="5"/>
                    <a:chOff x="220985" y="535578"/>
                    <a:chExt cx="8" cy="8"/>
                  </a:xfrm>
                </p:grpSpPr>
                <p:sp>
                  <p:nvSpPr>
                    <p:cNvPr id="316" name="Oval 698">
                      <a:extLst>
                        <a:ext uri="{FF2B5EF4-FFF2-40B4-BE49-F238E27FC236}">
                          <a16:creationId xmlns:a16="http://schemas.microsoft.com/office/drawing/2014/main" id="{011D2F44-1097-7EE0-B7A6-49DC109B3FE2}"/>
                        </a:ext>
                      </a:extLst>
                    </p:cNvPr>
                    <p:cNvSpPr>
                      <a:spLocks noChangeArrowheads="1"/>
                    </p:cNvSpPr>
                    <p:nvPr/>
                  </p:nvSpPr>
                  <p:spPr bwMode="auto">
                    <a:xfrm>
                      <a:off x="220985" y="535578"/>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17" name="Oval 699">
                      <a:extLst>
                        <a:ext uri="{FF2B5EF4-FFF2-40B4-BE49-F238E27FC236}">
                          <a16:creationId xmlns:a16="http://schemas.microsoft.com/office/drawing/2014/main" id="{22ACC2B1-EC25-2CEC-E7F0-8FBB77774B32}"/>
                        </a:ext>
                      </a:extLst>
                    </p:cNvPr>
                    <p:cNvSpPr>
                      <a:spLocks noChangeArrowheads="1"/>
                    </p:cNvSpPr>
                    <p:nvPr/>
                  </p:nvSpPr>
                  <p:spPr bwMode="auto">
                    <a:xfrm>
                      <a:off x="220987" y="535580"/>
                      <a:ext cx="4" cy="4"/>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98" name="Group 700">
                  <a:extLst>
                    <a:ext uri="{FF2B5EF4-FFF2-40B4-BE49-F238E27FC236}">
                      <a16:creationId xmlns:a16="http://schemas.microsoft.com/office/drawing/2014/main" id="{9CA5D108-099C-893D-6F99-987693E013AD}"/>
                    </a:ext>
                  </a:extLst>
                </p:cNvPr>
                <p:cNvGrpSpPr>
                  <a:grpSpLocks/>
                </p:cNvGrpSpPr>
                <p:nvPr/>
              </p:nvGrpSpPr>
              <p:grpSpPr bwMode="auto">
                <a:xfrm>
                  <a:off x="363579" y="573677"/>
                  <a:ext cx="198114" cy="235132"/>
                  <a:chOff x="350532" y="573677"/>
                  <a:chExt cx="21" cy="25"/>
                </a:xfrm>
              </p:grpSpPr>
              <p:sp>
                <p:nvSpPr>
                  <p:cNvPr id="312" name="Freeform 701">
                    <a:extLst>
                      <a:ext uri="{FF2B5EF4-FFF2-40B4-BE49-F238E27FC236}">
                        <a16:creationId xmlns:a16="http://schemas.microsoft.com/office/drawing/2014/main" id="{E2A01792-C612-2D37-4193-0B9D0BA49BF1}"/>
                      </a:ext>
                    </a:extLst>
                  </p:cNvPr>
                  <p:cNvSpPr>
                    <a:spLocks/>
                  </p:cNvSpPr>
                  <p:nvPr/>
                </p:nvSpPr>
                <p:spPr bwMode="auto">
                  <a:xfrm>
                    <a:off x="350534" y="573677"/>
                    <a:ext cx="1" cy="10"/>
                  </a:xfrm>
                  <a:custGeom>
                    <a:avLst/>
                    <a:gdLst>
                      <a:gd name="T0" fmla="*/ 0 w 1"/>
                      <a:gd name="T1" fmla="*/ 0 h 10"/>
                      <a:gd name="T2" fmla="*/ 1 w 1"/>
                      <a:gd name="T3" fmla="*/ 10 h 10"/>
                      <a:gd name="T4" fmla="*/ 0 60000 65536"/>
                      <a:gd name="T5" fmla="*/ 0 60000 65536"/>
                    </a:gdLst>
                    <a:ahLst/>
                    <a:cxnLst>
                      <a:cxn ang="T4">
                        <a:pos x="T0" y="T1"/>
                      </a:cxn>
                      <a:cxn ang="T5">
                        <a:pos x="T2" y="T3"/>
                      </a:cxn>
                    </a:cxnLst>
                    <a:rect l="0" t="0" r="r" b="b"/>
                    <a:pathLst>
                      <a:path w="1" h="10">
                        <a:moveTo>
                          <a:pt x="0" y="0"/>
                        </a:move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13" name="Freeform 702">
                    <a:extLst>
                      <a:ext uri="{FF2B5EF4-FFF2-40B4-BE49-F238E27FC236}">
                        <a16:creationId xmlns:a16="http://schemas.microsoft.com/office/drawing/2014/main" id="{A0F5337C-7EB0-207B-3AA3-6900C96D50C3}"/>
                      </a:ext>
                    </a:extLst>
                  </p:cNvPr>
                  <p:cNvSpPr>
                    <a:spLocks/>
                  </p:cNvSpPr>
                  <p:nvPr/>
                </p:nvSpPr>
                <p:spPr bwMode="auto">
                  <a:xfrm>
                    <a:off x="350532" y="573691"/>
                    <a:ext cx="21" cy="11"/>
                  </a:xfrm>
                  <a:custGeom>
                    <a:avLst/>
                    <a:gdLst>
                      <a:gd name="T0" fmla="*/ 18 w 21"/>
                      <a:gd name="T1" fmla="*/ 0 h 11"/>
                      <a:gd name="T2" fmla="*/ 21 w 21"/>
                      <a:gd name="T3" fmla="*/ 5 h 11"/>
                      <a:gd name="T4" fmla="*/ 21 w 21"/>
                      <a:gd name="T5" fmla="*/ 9 h 11"/>
                      <a:gd name="T6" fmla="*/ 20 w 21"/>
                      <a:gd name="T7" fmla="*/ 11 h 11"/>
                      <a:gd name="T8" fmla="*/ 15 w 21"/>
                      <a:gd name="T9" fmla="*/ 9 h 11"/>
                      <a:gd name="T10" fmla="*/ 10 w 21"/>
                      <a:gd name="T11" fmla="*/ 10 h 11"/>
                      <a:gd name="T12" fmla="*/ 5 w 21"/>
                      <a:gd name="T13" fmla="*/ 9 h 11"/>
                      <a:gd name="T14" fmla="*/ 1 w 21"/>
                      <a:gd name="T15" fmla="*/ 11 h 11"/>
                      <a:gd name="T16" fmla="*/ 0 w 21"/>
                      <a:gd name="T17" fmla="*/ 9 h 11"/>
                      <a:gd name="T18" fmla="*/ 0 w 21"/>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11">
                        <a:moveTo>
                          <a:pt x="18" y="0"/>
                        </a:moveTo>
                        <a:lnTo>
                          <a:pt x="21" y="5"/>
                        </a:lnTo>
                        <a:lnTo>
                          <a:pt x="21" y="9"/>
                        </a:lnTo>
                        <a:lnTo>
                          <a:pt x="20" y="11"/>
                        </a:lnTo>
                        <a:lnTo>
                          <a:pt x="15" y="9"/>
                        </a:lnTo>
                        <a:lnTo>
                          <a:pt x="10" y="10"/>
                        </a:lnTo>
                        <a:lnTo>
                          <a:pt x="5" y="9"/>
                        </a:lnTo>
                        <a:lnTo>
                          <a:pt x="1" y="11"/>
                        </a:lnTo>
                        <a:lnTo>
                          <a:pt x="0" y="9"/>
                        </a:lnTo>
                        <a:lnTo>
                          <a:pt x="0" y="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99" name="Freeform 703">
                  <a:extLst>
                    <a:ext uri="{FF2B5EF4-FFF2-40B4-BE49-F238E27FC236}">
                      <a16:creationId xmlns:a16="http://schemas.microsoft.com/office/drawing/2014/main" id="{89B70075-83B3-D687-55CA-0D43D5DFDDA4}"/>
                    </a:ext>
                  </a:extLst>
                </p:cNvPr>
                <p:cNvSpPr>
                  <a:spLocks/>
                </p:cNvSpPr>
                <p:nvPr/>
              </p:nvSpPr>
              <p:spPr bwMode="auto">
                <a:xfrm>
                  <a:off x="350520" y="945969"/>
                  <a:ext cx="213360" cy="15240"/>
                </a:xfrm>
                <a:custGeom>
                  <a:avLst/>
                  <a:gdLst>
                    <a:gd name="T0" fmla="*/ 0 w 23"/>
                    <a:gd name="T1" fmla="*/ 2147483646 h 2"/>
                    <a:gd name="T2" fmla="*/ 2147483646 w 23"/>
                    <a:gd name="T3" fmla="*/ 0 h 2"/>
                    <a:gd name="T4" fmla="*/ 2147483646 w 23"/>
                    <a:gd name="T5" fmla="*/ 2147483646 h 2"/>
                    <a:gd name="T6" fmla="*/ 2147483646 w 23"/>
                    <a:gd name="T7" fmla="*/ 0 h 2"/>
                    <a:gd name="T8" fmla="*/ 2147483646 w 2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
                      <a:moveTo>
                        <a:pt x="0" y="1"/>
                      </a:moveTo>
                      <a:cubicBezTo>
                        <a:pt x="2" y="0"/>
                        <a:pt x="4" y="0"/>
                        <a:pt x="6" y="0"/>
                      </a:cubicBezTo>
                      <a:cubicBezTo>
                        <a:pt x="8" y="0"/>
                        <a:pt x="9" y="1"/>
                        <a:pt x="11" y="1"/>
                      </a:cubicBezTo>
                      <a:cubicBezTo>
                        <a:pt x="13" y="1"/>
                        <a:pt x="15" y="0"/>
                        <a:pt x="17" y="0"/>
                      </a:cubicBezTo>
                      <a:cubicBezTo>
                        <a:pt x="19" y="0"/>
                        <a:pt x="22" y="2"/>
                        <a:pt x="23"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300" name="Group 704">
                  <a:extLst>
                    <a:ext uri="{FF2B5EF4-FFF2-40B4-BE49-F238E27FC236}">
                      <a16:creationId xmlns:a16="http://schemas.microsoft.com/office/drawing/2014/main" id="{7398A153-00AD-33BF-CB69-9C1F7A7EFEBD}"/>
                    </a:ext>
                  </a:extLst>
                </p:cNvPr>
                <p:cNvGrpSpPr>
                  <a:grpSpLocks/>
                </p:cNvGrpSpPr>
                <p:nvPr/>
              </p:nvGrpSpPr>
              <p:grpSpPr bwMode="auto">
                <a:xfrm>
                  <a:off x="67764" y="512717"/>
                  <a:ext cx="769619" cy="140426"/>
                  <a:chOff x="68580" y="512717"/>
                  <a:chExt cx="84" cy="15"/>
                </a:xfrm>
              </p:grpSpPr>
              <p:sp>
                <p:nvSpPr>
                  <p:cNvPr id="307" name="Freeform 705">
                    <a:extLst>
                      <a:ext uri="{FF2B5EF4-FFF2-40B4-BE49-F238E27FC236}">
                        <a16:creationId xmlns:a16="http://schemas.microsoft.com/office/drawing/2014/main" id="{1187B771-0145-4744-5E5A-47CC218DB82D}"/>
                      </a:ext>
                    </a:extLst>
                  </p:cNvPr>
                  <p:cNvSpPr>
                    <a:spLocks/>
                  </p:cNvSpPr>
                  <p:nvPr/>
                </p:nvSpPr>
                <p:spPr bwMode="auto">
                  <a:xfrm>
                    <a:off x="68590" y="512717"/>
                    <a:ext cx="29" cy="15"/>
                  </a:xfrm>
                  <a:custGeom>
                    <a:avLst/>
                    <a:gdLst>
                      <a:gd name="T0" fmla="*/ 0 w 29"/>
                      <a:gd name="T1" fmla="*/ 4 h 15"/>
                      <a:gd name="T2" fmla="*/ 4 w 29"/>
                      <a:gd name="T3" fmla="*/ 0 h 15"/>
                      <a:gd name="T4" fmla="*/ 25 w 29"/>
                      <a:gd name="T5" fmla="*/ 0 h 15"/>
                      <a:gd name="T6" fmla="*/ 28 w 29"/>
                      <a:gd name="T7" fmla="*/ 2 h 15"/>
                      <a:gd name="T8" fmla="*/ 29 w 29"/>
                      <a:gd name="T9" fmla="*/ 4 h 15"/>
                      <a:gd name="T10" fmla="*/ 27 w 29"/>
                      <a:gd name="T11" fmla="*/ 10 h 15"/>
                      <a:gd name="T12" fmla="*/ 25 w 29"/>
                      <a:gd name="T13" fmla="*/ 14 h 15"/>
                      <a:gd name="T14" fmla="*/ 23 w 29"/>
                      <a:gd name="T15" fmla="*/ 15 h 15"/>
                      <a:gd name="T16" fmla="*/ 4 w 29"/>
                      <a:gd name="T17" fmla="*/ 14 h 15"/>
                      <a:gd name="T18" fmla="*/ 0 w 29"/>
                      <a:gd name="T19" fmla="*/ 9 h 15"/>
                      <a:gd name="T20" fmla="*/ 0 w 29"/>
                      <a:gd name="T21" fmla="*/ 4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4"/>
                        </a:moveTo>
                        <a:lnTo>
                          <a:pt x="4" y="0"/>
                        </a:lnTo>
                        <a:lnTo>
                          <a:pt x="25" y="0"/>
                        </a:lnTo>
                        <a:lnTo>
                          <a:pt x="28" y="2"/>
                        </a:lnTo>
                        <a:lnTo>
                          <a:pt x="29" y="4"/>
                        </a:lnTo>
                        <a:lnTo>
                          <a:pt x="27" y="10"/>
                        </a:lnTo>
                        <a:lnTo>
                          <a:pt x="25" y="14"/>
                        </a:lnTo>
                        <a:lnTo>
                          <a:pt x="23" y="15"/>
                        </a:lnTo>
                        <a:lnTo>
                          <a:pt x="4" y="14"/>
                        </a:lnTo>
                        <a:lnTo>
                          <a:pt x="0" y="9"/>
                        </a:lnTo>
                        <a:lnTo>
                          <a:pt x="0" y="4"/>
                        </a:lnTo>
                        <a:close/>
                      </a:path>
                    </a:pathLst>
                  </a:custGeom>
                  <a:no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a:extLst>
                    <a:ext uri="{909E8E84-426E-40DD-AFC4-6F175D3DCCD1}">
                      <a14:hiddenFill xmlns:a14="http://schemas.microsoft.com/office/drawing/2010/main">
                        <a:solidFill>
                          <a:srgbClr xmlns:mc="http://schemas.openxmlformats.org/markup-compatibility/2006" val="000000" mc:Ignorable="a14" a14:legacySpreadsheetColorIndex="8"/>
                        </a:solidFill>
                      </a14:hiddenFill>
                    </a:ext>
                  </a:extLst>
                </p:spPr>
                <p:txBody>
                  <a:bodyPr/>
                  <a:lstStyle/>
                  <a:p>
                    <a:endParaRPr lang="ja-JP" altLang="en-US"/>
                  </a:p>
                </p:txBody>
              </p:sp>
              <p:sp>
                <p:nvSpPr>
                  <p:cNvPr id="308" name="Freeform 706">
                    <a:extLst>
                      <a:ext uri="{FF2B5EF4-FFF2-40B4-BE49-F238E27FC236}">
                        <a16:creationId xmlns:a16="http://schemas.microsoft.com/office/drawing/2014/main" id="{22EF0E92-C85F-41BA-213C-249BD207B62D}"/>
                      </a:ext>
                    </a:extLst>
                  </p:cNvPr>
                  <p:cNvSpPr>
                    <a:spLocks/>
                  </p:cNvSpPr>
                  <p:nvPr/>
                </p:nvSpPr>
                <p:spPr bwMode="auto">
                  <a:xfrm>
                    <a:off x="68628" y="512717"/>
                    <a:ext cx="28" cy="15"/>
                  </a:xfrm>
                  <a:custGeom>
                    <a:avLst/>
                    <a:gdLst>
                      <a:gd name="T0" fmla="*/ 2 w 28"/>
                      <a:gd name="T1" fmla="*/ 1 h 15"/>
                      <a:gd name="T2" fmla="*/ 0 w 28"/>
                      <a:gd name="T3" fmla="*/ 5 h 15"/>
                      <a:gd name="T4" fmla="*/ 3 w 28"/>
                      <a:gd name="T5" fmla="*/ 13 h 15"/>
                      <a:gd name="T6" fmla="*/ 6 w 28"/>
                      <a:gd name="T7" fmla="*/ 15 h 15"/>
                      <a:gd name="T8" fmla="*/ 21 w 28"/>
                      <a:gd name="T9" fmla="*/ 15 h 15"/>
                      <a:gd name="T10" fmla="*/ 27 w 28"/>
                      <a:gd name="T11" fmla="*/ 12 h 15"/>
                      <a:gd name="T12" fmla="*/ 28 w 28"/>
                      <a:gd name="T13" fmla="*/ 9 h 15"/>
                      <a:gd name="T14" fmla="*/ 28 w 28"/>
                      <a:gd name="T15" fmla="*/ 3 h 15"/>
                      <a:gd name="T16" fmla="*/ 24 w 28"/>
                      <a:gd name="T17" fmla="*/ 0 h 15"/>
                      <a:gd name="T18" fmla="*/ 5 w 28"/>
                      <a:gd name="T19" fmla="*/ 0 h 15"/>
                      <a:gd name="T20" fmla="*/ 2 w 28"/>
                      <a:gd name="T21" fmla="*/ 1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15">
                        <a:moveTo>
                          <a:pt x="2" y="1"/>
                        </a:moveTo>
                        <a:lnTo>
                          <a:pt x="0" y="5"/>
                        </a:lnTo>
                        <a:lnTo>
                          <a:pt x="3" y="13"/>
                        </a:lnTo>
                        <a:lnTo>
                          <a:pt x="6" y="15"/>
                        </a:lnTo>
                        <a:lnTo>
                          <a:pt x="21" y="15"/>
                        </a:lnTo>
                        <a:lnTo>
                          <a:pt x="27" y="12"/>
                        </a:lnTo>
                        <a:lnTo>
                          <a:pt x="28" y="9"/>
                        </a:lnTo>
                        <a:lnTo>
                          <a:pt x="28" y="3"/>
                        </a:lnTo>
                        <a:lnTo>
                          <a:pt x="24" y="0"/>
                        </a:lnTo>
                        <a:lnTo>
                          <a:pt x="5" y="0"/>
                        </a:lnTo>
                        <a:lnTo>
                          <a:pt x="2" y="1"/>
                        </a:lnTo>
                        <a:close/>
                      </a:path>
                    </a:pathLst>
                  </a:custGeom>
                  <a:no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09" name="Freeform 707">
                    <a:extLst>
                      <a:ext uri="{FF2B5EF4-FFF2-40B4-BE49-F238E27FC236}">
                        <a16:creationId xmlns:a16="http://schemas.microsoft.com/office/drawing/2014/main" id="{C29B1B5E-B0B8-3B9E-9415-F3E62DBC4D50}"/>
                      </a:ext>
                    </a:extLst>
                  </p:cNvPr>
                  <p:cNvSpPr>
                    <a:spLocks/>
                  </p:cNvSpPr>
                  <p:nvPr/>
                </p:nvSpPr>
                <p:spPr bwMode="auto">
                  <a:xfrm>
                    <a:off x="68580" y="512721"/>
                    <a:ext cx="10" cy="4"/>
                  </a:xfrm>
                  <a:custGeom>
                    <a:avLst/>
                    <a:gdLst>
                      <a:gd name="T0" fmla="*/ 0 w 10"/>
                      <a:gd name="T1" fmla="*/ 0 h 4"/>
                      <a:gd name="T2" fmla="*/ 10 w 10"/>
                      <a:gd name="T3" fmla="*/ 0 h 4"/>
                      <a:gd name="T4" fmla="*/ 10 w 10"/>
                      <a:gd name="T5" fmla="*/ 4 h 4"/>
                      <a:gd name="T6" fmla="*/ 0 w 10"/>
                      <a:gd name="T7" fmla="*/ 4 h 4"/>
                      <a:gd name="T8" fmla="*/ 0 w 1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0" y="0"/>
                        </a:moveTo>
                        <a:lnTo>
                          <a:pt x="10" y="0"/>
                        </a:lnTo>
                        <a:lnTo>
                          <a:pt x="10" y="4"/>
                        </a:lnTo>
                        <a:lnTo>
                          <a:pt x="0" y="4"/>
                        </a:lnTo>
                        <a:lnTo>
                          <a:pt x="0" y="0"/>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10" name="Freeform 708">
                    <a:extLst>
                      <a:ext uri="{FF2B5EF4-FFF2-40B4-BE49-F238E27FC236}">
                        <a16:creationId xmlns:a16="http://schemas.microsoft.com/office/drawing/2014/main" id="{7C56EB2A-4EFA-EFFC-84C7-E620131547B9}"/>
                      </a:ext>
                    </a:extLst>
                  </p:cNvPr>
                  <p:cNvSpPr>
                    <a:spLocks/>
                  </p:cNvSpPr>
                  <p:nvPr/>
                </p:nvSpPr>
                <p:spPr bwMode="auto">
                  <a:xfrm>
                    <a:off x="68656" y="512720"/>
                    <a:ext cx="8" cy="4"/>
                  </a:xfrm>
                  <a:custGeom>
                    <a:avLst/>
                    <a:gdLst>
                      <a:gd name="T0" fmla="*/ 0 w 8"/>
                      <a:gd name="T1" fmla="*/ 0 h 4"/>
                      <a:gd name="T2" fmla="*/ 8 w 8"/>
                      <a:gd name="T3" fmla="*/ 0 h 4"/>
                      <a:gd name="T4" fmla="*/ 8 w 8"/>
                      <a:gd name="T5" fmla="*/ 3 h 4"/>
                      <a:gd name="T6" fmla="*/ 0 w 8"/>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0"/>
                        </a:moveTo>
                        <a:lnTo>
                          <a:pt x="8" y="0"/>
                        </a:lnTo>
                        <a:lnTo>
                          <a:pt x="8" y="3"/>
                        </a:lnTo>
                        <a:lnTo>
                          <a:pt x="0" y="4"/>
                        </a:lnTo>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p:spPr>
                <p:txBody>
                  <a:bodyPr/>
                  <a:lstStyle/>
                  <a:p>
                    <a:endParaRPr lang="ja-JP" altLang="en-US"/>
                  </a:p>
                </p:txBody>
              </p:sp>
              <p:sp>
                <p:nvSpPr>
                  <p:cNvPr id="311" name="Line 709">
                    <a:extLst>
                      <a:ext uri="{FF2B5EF4-FFF2-40B4-BE49-F238E27FC236}">
                        <a16:creationId xmlns:a16="http://schemas.microsoft.com/office/drawing/2014/main" id="{F84A31D2-CCB2-9D00-D2CD-500CBAE347A2}"/>
                      </a:ext>
                    </a:extLst>
                  </p:cNvPr>
                  <p:cNvSpPr>
                    <a:spLocks noChangeShapeType="1"/>
                  </p:cNvSpPr>
                  <p:nvPr/>
                </p:nvSpPr>
                <p:spPr bwMode="auto">
                  <a:xfrm>
                    <a:off x="68618" y="512721"/>
                    <a:ext cx="11" cy="0"/>
                  </a:xfrm>
                  <a:prstGeom prst="line">
                    <a:avLst/>
                  </a:prstGeom>
                  <a:noFill/>
                  <a:ln w="19050">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301" name="Group 710">
                  <a:extLst>
                    <a:ext uri="{FF2B5EF4-FFF2-40B4-BE49-F238E27FC236}">
                      <a16:creationId xmlns:a16="http://schemas.microsoft.com/office/drawing/2014/main" id="{19F7AF69-584F-AE16-3AFA-61554382E1E4}"/>
                    </a:ext>
                  </a:extLst>
                </p:cNvPr>
                <p:cNvGrpSpPr>
                  <a:grpSpLocks/>
                </p:cNvGrpSpPr>
                <p:nvPr/>
              </p:nvGrpSpPr>
              <p:grpSpPr bwMode="auto">
                <a:xfrm>
                  <a:off x="784860" y="573677"/>
                  <a:ext cx="99060" cy="288472"/>
                  <a:chOff x="784860" y="573677"/>
                  <a:chExt cx="11" cy="32"/>
                </a:xfrm>
              </p:grpSpPr>
              <p:sp>
                <p:nvSpPr>
                  <p:cNvPr id="305" name="Freeform 711">
                    <a:extLst>
                      <a:ext uri="{FF2B5EF4-FFF2-40B4-BE49-F238E27FC236}">
                        <a16:creationId xmlns:a16="http://schemas.microsoft.com/office/drawing/2014/main" id="{6E3DB01C-2B05-085B-6408-E05A2FA6D8AD}"/>
                      </a:ext>
                    </a:extLst>
                  </p:cNvPr>
                  <p:cNvSpPr>
                    <a:spLocks/>
                  </p:cNvSpPr>
                  <p:nvPr/>
                </p:nvSpPr>
                <p:spPr bwMode="auto">
                  <a:xfrm>
                    <a:off x="784860" y="573677"/>
                    <a:ext cx="11" cy="32"/>
                  </a:xfrm>
                  <a:custGeom>
                    <a:avLst/>
                    <a:gdLst>
                      <a:gd name="T0" fmla="*/ 3 w 12"/>
                      <a:gd name="T1" fmla="*/ 3 h 32"/>
                      <a:gd name="T2" fmla="*/ 6 w 12"/>
                      <a:gd name="T3" fmla="*/ 0 h 32"/>
                      <a:gd name="T4" fmla="*/ 6 w 12"/>
                      <a:gd name="T5" fmla="*/ 0 h 32"/>
                      <a:gd name="T6" fmla="*/ 6 w 12"/>
                      <a:gd name="T7" fmla="*/ 3 h 32"/>
                      <a:gd name="T8" fmla="*/ 6 w 12"/>
                      <a:gd name="T9" fmla="*/ 10 h 32"/>
                      <a:gd name="T10" fmla="*/ 6 w 12"/>
                      <a:gd name="T11" fmla="*/ 25 h 32"/>
                      <a:gd name="T12" fmla="*/ 6 w 12"/>
                      <a:gd name="T13" fmla="*/ 29 h 32"/>
                      <a:gd name="T14" fmla="*/ 4 w 12"/>
                      <a:gd name="T15" fmla="*/ 32 h 32"/>
                      <a:gd name="T16" fmla="*/ 0 w 12"/>
                      <a:gd name="T17" fmla="*/ 31 h 32"/>
                      <a:gd name="T18" fmla="*/ 3 w 12"/>
                      <a:gd name="T19" fmla="*/ 16 h 32"/>
                      <a:gd name="T20" fmla="*/ 3 w 12"/>
                      <a:gd name="T21" fmla="*/ 9 h 32"/>
                      <a:gd name="T22" fmla="*/ 3 w 12"/>
                      <a:gd name="T23" fmla="*/ 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32">
                        <a:moveTo>
                          <a:pt x="3" y="3"/>
                        </a:moveTo>
                        <a:lnTo>
                          <a:pt x="7" y="0"/>
                        </a:lnTo>
                        <a:lnTo>
                          <a:pt x="10" y="0"/>
                        </a:lnTo>
                        <a:lnTo>
                          <a:pt x="12" y="3"/>
                        </a:lnTo>
                        <a:lnTo>
                          <a:pt x="12" y="10"/>
                        </a:lnTo>
                        <a:lnTo>
                          <a:pt x="11" y="25"/>
                        </a:lnTo>
                        <a:lnTo>
                          <a:pt x="9" y="29"/>
                        </a:lnTo>
                        <a:lnTo>
                          <a:pt x="4" y="32"/>
                        </a:lnTo>
                        <a:lnTo>
                          <a:pt x="0" y="31"/>
                        </a:lnTo>
                        <a:lnTo>
                          <a:pt x="3" y="16"/>
                        </a:lnTo>
                        <a:lnTo>
                          <a:pt x="3" y="9"/>
                        </a:lnTo>
                        <a:lnTo>
                          <a:pt x="3" y="3"/>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06" name="Freeform 712">
                    <a:extLst>
                      <a:ext uri="{FF2B5EF4-FFF2-40B4-BE49-F238E27FC236}">
                        <a16:creationId xmlns:a16="http://schemas.microsoft.com/office/drawing/2014/main" id="{862ED02B-E021-BA0A-41E8-51BBB73B541C}"/>
                      </a:ext>
                    </a:extLst>
                  </p:cNvPr>
                  <p:cNvSpPr>
                    <a:spLocks/>
                  </p:cNvSpPr>
                  <p:nvPr/>
                </p:nvSpPr>
                <p:spPr bwMode="auto">
                  <a:xfrm>
                    <a:off x="784866" y="573690"/>
                    <a:ext cx="1" cy="8"/>
                  </a:xfrm>
                  <a:custGeom>
                    <a:avLst/>
                    <a:gdLst>
                      <a:gd name="T0" fmla="*/ 0 w 1"/>
                      <a:gd name="T1" fmla="*/ 0 h 8"/>
                      <a:gd name="T2" fmla="*/ 1 w 1"/>
                      <a:gd name="T3" fmla="*/ 4 h 8"/>
                      <a:gd name="T4" fmla="*/ 0 w 1"/>
                      <a:gd name="T5" fmla="*/ 8 h 8"/>
                      <a:gd name="T6" fmla="*/ 0 60000 65536"/>
                      <a:gd name="T7" fmla="*/ 0 60000 65536"/>
                      <a:gd name="T8" fmla="*/ 0 60000 65536"/>
                    </a:gdLst>
                    <a:ahLst/>
                    <a:cxnLst>
                      <a:cxn ang="T6">
                        <a:pos x="T0" y="T1"/>
                      </a:cxn>
                      <a:cxn ang="T7">
                        <a:pos x="T2" y="T3"/>
                      </a:cxn>
                      <a:cxn ang="T8">
                        <a:pos x="T4" y="T5"/>
                      </a:cxn>
                    </a:cxnLst>
                    <a:rect l="0" t="0" r="r" b="b"/>
                    <a:pathLst>
                      <a:path w="1" h="8">
                        <a:moveTo>
                          <a:pt x="0" y="0"/>
                        </a:moveTo>
                        <a:lnTo>
                          <a:pt x="1" y="4"/>
                        </a:lnTo>
                        <a:lnTo>
                          <a:pt x="0" y="8"/>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302" name="Group 713">
                  <a:extLst>
                    <a:ext uri="{FF2B5EF4-FFF2-40B4-BE49-F238E27FC236}">
                      <a16:creationId xmlns:a16="http://schemas.microsoft.com/office/drawing/2014/main" id="{AB0ECFF3-D22C-6CBA-7ECB-70F55E40EA2F}"/>
                    </a:ext>
                  </a:extLst>
                </p:cNvPr>
                <p:cNvGrpSpPr>
                  <a:grpSpLocks/>
                </p:cNvGrpSpPr>
                <p:nvPr/>
              </p:nvGrpSpPr>
              <p:grpSpPr bwMode="auto">
                <a:xfrm>
                  <a:off x="0" y="573677"/>
                  <a:ext cx="114300" cy="265612"/>
                  <a:chOff x="0" y="573677"/>
                  <a:chExt cx="13" cy="29"/>
                </a:xfrm>
              </p:grpSpPr>
              <p:sp>
                <p:nvSpPr>
                  <p:cNvPr id="303" name="Freeform 714">
                    <a:extLst>
                      <a:ext uri="{FF2B5EF4-FFF2-40B4-BE49-F238E27FC236}">
                        <a16:creationId xmlns:a16="http://schemas.microsoft.com/office/drawing/2014/main" id="{74D52956-B13E-96E2-7877-5BC207FD3D65}"/>
                      </a:ext>
                    </a:extLst>
                  </p:cNvPr>
                  <p:cNvSpPr>
                    <a:spLocks/>
                  </p:cNvSpPr>
                  <p:nvPr/>
                </p:nvSpPr>
                <p:spPr bwMode="auto">
                  <a:xfrm>
                    <a:off x="0" y="573677"/>
                    <a:ext cx="13" cy="29"/>
                  </a:xfrm>
                  <a:custGeom>
                    <a:avLst/>
                    <a:gdLst>
                      <a:gd name="T0" fmla="*/ 10 w 13"/>
                      <a:gd name="T1" fmla="*/ 3 h 29"/>
                      <a:gd name="T2" fmla="*/ 6 w 13"/>
                      <a:gd name="T3" fmla="*/ 0 h 29"/>
                      <a:gd name="T4" fmla="*/ 3 w 13"/>
                      <a:gd name="T5" fmla="*/ 1 h 29"/>
                      <a:gd name="T6" fmla="*/ 1 w 13"/>
                      <a:gd name="T7" fmla="*/ 4 h 29"/>
                      <a:gd name="T8" fmla="*/ 0 w 13"/>
                      <a:gd name="T9" fmla="*/ 8 h 29"/>
                      <a:gd name="T10" fmla="*/ 0 w 13"/>
                      <a:gd name="T11" fmla="*/ 17 h 29"/>
                      <a:gd name="T12" fmla="*/ 1 w 13"/>
                      <a:gd name="T13" fmla="*/ 22 h 29"/>
                      <a:gd name="T14" fmla="*/ 4 w 13"/>
                      <a:gd name="T15" fmla="*/ 27 h 29"/>
                      <a:gd name="T16" fmla="*/ 7 w 13"/>
                      <a:gd name="T17" fmla="*/ 29 h 29"/>
                      <a:gd name="T18" fmla="*/ 10 w 13"/>
                      <a:gd name="T19" fmla="*/ 29 h 29"/>
                      <a:gd name="T20" fmla="*/ 13 w 13"/>
                      <a:gd name="T21" fmla="*/ 29 h 29"/>
                      <a:gd name="T22" fmla="*/ 11 w 13"/>
                      <a:gd name="T23" fmla="*/ 15 h 29"/>
                      <a:gd name="T24" fmla="*/ 9 w 13"/>
                      <a:gd name="T25" fmla="*/ 7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29">
                        <a:moveTo>
                          <a:pt x="10" y="3"/>
                        </a:moveTo>
                        <a:lnTo>
                          <a:pt x="6" y="0"/>
                        </a:lnTo>
                        <a:lnTo>
                          <a:pt x="3" y="1"/>
                        </a:lnTo>
                        <a:lnTo>
                          <a:pt x="1" y="4"/>
                        </a:lnTo>
                        <a:lnTo>
                          <a:pt x="0" y="8"/>
                        </a:lnTo>
                        <a:lnTo>
                          <a:pt x="0" y="17"/>
                        </a:lnTo>
                        <a:lnTo>
                          <a:pt x="1" y="22"/>
                        </a:lnTo>
                        <a:lnTo>
                          <a:pt x="4" y="27"/>
                        </a:lnTo>
                        <a:lnTo>
                          <a:pt x="7" y="29"/>
                        </a:lnTo>
                        <a:lnTo>
                          <a:pt x="10" y="29"/>
                        </a:lnTo>
                        <a:lnTo>
                          <a:pt x="13" y="29"/>
                        </a:lnTo>
                        <a:lnTo>
                          <a:pt x="11" y="15"/>
                        </a:lnTo>
                        <a:lnTo>
                          <a:pt x="9" y="7"/>
                        </a:lnTo>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04" name="Freeform 715">
                    <a:extLst>
                      <a:ext uri="{FF2B5EF4-FFF2-40B4-BE49-F238E27FC236}">
                        <a16:creationId xmlns:a16="http://schemas.microsoft.com/office/drawing/2014/main" id="{6F9060A1-0200-9E7F-19F6-3DB5B2BDDDCE}"/>
                      </a:ext>
                    </a:extLst>
                  </p:cNvPr>
                  <p:cNvSpPr>
                    <a:spLocks/>
                  </p:cNvSpPr>
                  <p:nvPr/>
                </p:nvSpPr>
                <p:spPr bwMode="auto">
                  <a:xfrm>
                    <a:off x="5" y="573689"/>
                    <a:ext cx="2" cy="9"/>
                  </a:xfrm>
                  <a:custGeom>
                    <a:avLst/>
                    <a:gdLst>
                      <a:gd name="T0" fmla="*/ 1 w 2"/>
                      <a:gd name="T1" fmla="*/ 0 h 9"/>
                      <a:gd name="T2" fmla="*/ 0 w 2"/>
                      <a:gd name="T3" fmla="*/ 4 h 9"/>
                      <a:gd name="T4" fmla="*/ 2 w 2"/>
                      <a:gd name="T5" fmla="*/ 9 h 9"/>
                      <a:gd name="T6" fmla="*/ 0 60000 65536"/>
                      <a:gd name="T7" fmla="*/ 0 60000 65536"/>
                      <a:gd name="T8" fmla="*/ 0 60000 65536"/>
                    </a:gdLst>
                    <a:ahLst/>
                    <a:cxnLst>
                      <a:cxn ang="T6">
                        <a:pos x="T0" y="T1"/>
                      </a:cxn>
                      <a:cxn ang="T7">
                        <a:pos x="T2" y="T3"/>
                      </a:cxn>
                      <a:cxn ang="T8">
                        <a:pos x="T4" y="T5"/>
                      </a:cxn>
                    </a:cxnLst>
                    <a:rect l="0" t="0" r="r" b="b"/>
                    <a:pathLst>
                      <a:path w="2" h="9">
                        <a:moveTo>
                          <a:pt x="1" y="0"/>
                        </a:moveTo>
                        <a:lnTo>
                          <a:pt x="0" y="4"/>
                        </a:lnTo>
                        <a:lnTo>
                          <a:pt x="2"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pic>
            <p:nvPicPr>
              <p:cNvPr id="291" name="図 290">
                <a:extLst>
                  <a:ext uri="{FF2B5EF4-FFF2-40B4-BE49-F238E27FC236}">
                    <a16:creationId xmlns:a16="http://schemas.microsoft.com/office/drawing/2014/main" id="{6F207D1E-91B7-5321-6B69-E6139C1D8579}"/>
                  </a:ext>
                </a:extLst>
              </p:cNvPr>
              <p:cNvPicPr>
                <a:picLocks noChangeAspect="1"/>
              </p:cNvPicPr>
              <p:nvPr/>
            </p:nvPicPr>
            <p:blipFill>
              <a:blip r:embed="rId3"/>
              <a:stretch>
                <a:fillRect/>
              </a:stretch>
            </p:blipFill>
            <p:spPr>
              <a:xfrm>
                <a:off x="7629404" y="826571"/>
                <a:ext cx="1023710" cy="732574"/>
              </a:xfrm>
              <a:prstGeom prst="rect">
                <a:avLst/>
              </a:prstGeom>
            </p:spPr>
          </p:pic>
        </p:grpSp>
      </p:grpSp>
      <p:grpSp>
        <p:nvGrpSpPr>
          <p:cNvPr id="337" name="グループ化 336">
            <a:extLst>
              <a:ext uri="{FF2B5EF4-FFF2-40B4-BE49-F238E27FC236}">
                <a16:creationId xmlns:a16="http://schemas.microsoft.com/office/drawing/2014/main" id="{ED105A59-35DE-E22E-C9D9-7FFC469317C2}"/>
              </a:ext>
            </a:extLst>
          </p:cNvPr>
          <p:cNvGrpSpPr/>
          <p:nvPr/>
        </p:nvGrpSpPr>
        <p:grpSpPr>
          <a:xfrm>
            <a:off x="8888028" y="2278934"/>
            <a:ext cx="984979" cy="1858012"/>
            <a:chOff x="3069684" y="4674847"/>
            <a:chExt cx="984979" cy="1858012"/>
          </a:xfrm>
          <a:effectLst>
            <a:outerShdw blurRad="50800" dist="38100" dir="2700000" algn="tl" rotWithShape="0">
              <a:prstClr val="black">
                <a:alpha val="40000"/>
              </a:prstClr>
            </a:outerShdw>
          </a:effectLst>
        </p:grpSpPr>
        <p:grpSp>
          <p:nvGrpSpPr>
            <p:cNvPr id="338" name="Group 231">
              <a:extLst>
                <a:ext uri="{FF2B5EF4-FFF2-40B4-BE49-F238E27FC236}">
                  <a16:creationId xmlns:a16="http://schemas.microsoft.com/office/drawing/2014/main" id="{65C783C9-1082-E99F-B9BC-A7E9AF94EF20}"/>
                </a:ext>
              </a:extLst>
            </p:cNvPr>
            <p:cNvGrpSpPr>
              <a:grpSpLocks/>
            </p:cNvGrpSpPr>
            <p:nvPr/>
          </p:nvGrpSpPr>
          <p:grpSpPr bwMode="auto">
            <a:xfrm>
              <a:off x="3123564" y="5792853"/>
              <a:ext cx="931099" cy="740006"/>
              <a:chOff x="0" y="1424940"/>
              <a:chExt cx="153" cy="119"/>
            </a:xfrm>
          </p:grpSpPr>
          <p:grpSp>
            <p:nvGrpSpPr>
              <p:cNvPr id="369" name="Group 51">
                <a:extLst>
                  <a:ext uri="{FF2B5EF4-FFF2-40B4-BE49-F238E27FC236}">
                    <a16:creationId xmlns:a16="http://schemas.microsoft.com/office/drawing/2014/main" id="{43B65569-4A90-B504-60E7-363BDD88DA8F}"/>
                  </a:ext>
                </a:extLst>
              </p:cNvPr>
              <p:cNvGrpSpPr>
                <a:grpSpLocks/>
              </p:cNvGrpSpPr>
              <p:nvPr/>
            </p:nvGrpSpPr>
            <p:grpSpPr bwMode="auto">
              <a:xfrm>
                <a:off x="0" y="1424940"/>
                <a:ext cx="153" cy="119"/>
                <a:chOff x="0" y="1424940"/>
                <a:chExt cx="153" cy="119"/>
              </a:xfrm>
            </p:grpSpPr>
            <p:sp>
              <p:nvSpPr>
                <p:cNvPr id="371" name="Freeform 37">
                  <a:extLst>
                    <a:ext uri="{FF2B5EF4-FFF2-40B4-BE49-F238E27FC236}">
                      <a16:creationId xmlns:a16="http://schemas.microsoft.com/office/drawing/2014/main" id="{D59341FB-0E43-713A-DE8A-A6934D1869F8}"/>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72" name="Freeform 38">
                  <a:extLst>
                    <a:ext uri="{FF2B5EF4-FFF2-40B4-BE49-F238E27FC236}">
                      <a16:creationId xmlns:a16="http://schemas.microsoft.com/office/drawing/2014/main" id="{7E209EFB-6036-6E3E-6640-43E8BB902C8A}"/>
                    </a:ext>
                  </a:extLst>
                </p:cNvPr>
                <p:cNvSpPr>
                  <a:spLocks/>
                </p:cNvSpPr>
                <p:nvPr/>
              </p:nvSpPr>
              <p:spPr bwMode="auto">
                <a:xfrm>
                  <a:off x="0" y="1424954"/>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73" name="Freeform 39">
                  <a:extLst>
                    <a:ext uri="{FF2B5EF4-FFF2-40B4-BE49-F238E27FC236}">
                      <a16:creationId xmlns:a16="http://schemas.microsoft.com/office/drawing/2014/main" id="{2912062B-51B0-83E2-BD1B-7EE76C421A35}"/>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374" name="Group 40">
                  <a:extLst>
                    <a:ext uri="{FF2B5EF4-FFF2-40B4-BE49-F238E27FC236}">
                      <a16:creationId xmlns:a16="http://schemas.microsoft.com/office/drawing/2014/main" id="{D553B302-4584-76AD-988E-07202B5B8627}"/>
                    </a:ext>
                  </a:extLst>
                </p:cNvPr>
                <p:cNvGrpSpPr>
                  <a:grpSpLocks/>
                </p:cNvGrpSpPr>
                <p:nvPr/>
              </p:nvGrpSpPr>
              <p:grpSpPr bwMode="auto">
                <a:xfrm>
                  <a:off x="74" y="1424996"/>
                  <a:ext cx="3" cy="9"/>
                  <a:chOff x="74" y="1424996"/>
                  <a:chExt cx="10" cy="23"/>
                </a:xfrm>
              </p:grpSpPr>
              <p:sp>
                <p:nvSpPr>
                  <p:cNvPr id="381" name="AutoShape 41">
                    <a:extLst>
                      <a:ext uri="{FF2B5EF4-FFF2-40B4-BE49-F238E27FC236}">
                        <a16:creationId xmlns:a16="http://schemas.microsoft.com/office/drawing/2014/main" id="{6E937745-BD45-B31D-8790-3E309BA83583}"/>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82" name="AutoShape 42">
                    <a:extLst>
                      <a:ext uri="{FF2B5EF4-FFF2-40B4-BE49-F238E27FC236}">
                        <a16:creationId xmlns:a16="http://schemas.microsoft.com/office/drawing/2014/main" id="{A383E02E-7B91-34E3-4EF5-E2931E0D8BDF}"/>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83" name="AutoShape 43">
                    <a:extLst>
                      <a:ext uri="{FF2B5EF4-FFF2-40B4-BE49-F238E27FC236}">
                        <a16:creationId xmlns:a16="http://schemas.microsoft.com/office/drawing/2014/main" id="{731D3C6C-EFA0-68D3-9B08-F6A37D053147}"/>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375" name="Freeform 44">
                  <a:extLst>
                    <a:ext uri="{FF2B5EF4-FFF2-40B4-BE49-F238E27FC236}">
                      <a16:creationId xmlns:a16="http://schemas.microsoft.com/office/drawing/2014/main" id="{554B6BD4-2EE9-8BB1-6DD3-7A69A6696E75}"/>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76" name="Freeform 45">
                  <a:extLst>
                    <a:ext uri="{FF2B5EF4-FFF2-40B4-BE49-F238E27FC236}">
                      <a16:creationId xmlns:a16="http://schemas.microsoft.com/office/drawing/2014/main" id="{D2F76449-A10B-0AF0-4F42-843479A9516A}"/>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77" name="Freeform 46">
                  <a:extLst>
                    <a:ext uri="{FF2B5EF4-FFF2-40B4-BE49-F238E27FC236}">
                      <a16:creationId xmlns:a16="http://schemas.microsoft.com/office/drawing/2014/main" id="{6C519783-C917-09A5-5041-23139949A93C}"/>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78" name="Freeform 47">
                  <a:extLst>
                    <a:ext uri="{FF2B5EF4-FFF2-40B4-BE49-F238E27FC236}">
                      <a16:creationId xmlns:a16="http://schemas.microsoft.com/office/drawing/2014/main" id="{1296C9F4-2562-7AE8-42CC-C3B10042472F}"/>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79" name="Freeform 48">
                  <a:extLst>
                    <a:ext uri="{FF2B5EF4-FFF2-40B4-BE49-F238E27FC236}">
                      <a16:creationId xmlns:a16="http://schemas.microsoft.com/office/drawing/2014/main" id="{6AADCD70-5AC4-7DAF-8597-BBC6F8447E1C}"/>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80" name="Freeform 49">
                  <a:extLst>
                    <a:ext uri="{FF2B5EF4-FFF2-40B4-BE49-F238E27FC236}">
                      <a16:creationId xmlns:a16="http://schemas.microsoft.com/office/drawing/2014/main" id="{B0CA6E73-4C26-4432-277F-6B4A18DF6875}"/>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370" name="WordArt 230">
                <a:extLst>
                  <a:ext uri="{FF2B5EF4-FFF2-40B4-BE49-F238E27FC236}">
                    <a16:creationId xmlns:a16="http://schemas.microsoft.com/office/drawing/2014/main" id="{8BC77303-BBE1-ADDE-642C-E245CB819BA0}"/>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339" name="グループ化 338">
              <a:extLst>
                <a:ext uri="{FF2B5EF4-FFF2-40B4-BE49-F238E27FC236}">
                  <a16:creationId xmlns:a16="http://schemas.microsoft.com/office/drawing/2014/main" id="{6FEC6197-E525-DBD7-7C86-57266F970E59}"/>
                </a:ext>
              </a:extLst>
            </p:cNvPr>
            <p:cNvGrpSpPr/>
            <p:nvPr/>
          </p:nvGrpSpPr>
          <p:grpSpPr>
            <a:xfrm>
              <a:off x="3069684" y="4674847"/>
              <a:ext cx="974708" cy="1313060"/>
              <a:chOff x="3202955" y="5204605"/>
              <a:chExt cx="1221607" cy="1789629"/>
            </a:xfrm>
          </p:grpSpPr>
          <p:grpSp>
            <p:nvGrpSpPr>
              <p:cNvPr id="340" name="グループ化 339">
                <a:extLst>
                  <a:ext uri="{FF2B5EF4-FFF2-40B4-BE49-F238E27FC236}">
                    <a16:creationId xmlns:a16="http://schemas.microsoft.com/office/drawing/2014/main" id="{E987F220-88FE-4E5C-BCC5-FB212F649DDC}"/>
                  </a:ext>
                </a:extLst>
              </p:cNvPr>
              <p:cNvGrpSpPr/>
              <p:nvPr/>
            </p:nvGrpSpPr>
            <p:grpSpPr>
              <a:xfrm>
                <a:off x="3301306" y="5467969"/>
                <a:ext cx="1064368" cy="1526265"/>
                <a:chOff x="3301306" y="5467969"/>
                <a:chExt cx="1064368" cy="1526265"/>
              </a:xfrm>
            </p:grpSpPr>
            <p:sp>
              <p:nvSpPr>
                <p:cNvPr id="349" name="Freeform 30274">
                  <a:extLst>
                    <a:ext uri="{FF2B5EF4-FFF2-40B4-BE49-F238E27FC236}">
                      <a16:creationId xmlns:a16="http://schemas.microsoft.com/office/drawing/2014/main" id="{0A3C2838-533F-0766-1FD4-50A407A80467}"/>
                    </a:ext>
                  </a:extLst>
                </p:cNvPr>
                <p:cNvSpPr>
                  <a:spLocks/>
                </p:cNvSpPr>
                <p:nvPr/>
              </p:nvSpPr>
              <p:spPr bwMode="auto">
                <a:xfrm>
                  <a:off x="3311540" y="6099527"/>
                  <a:ext cx="133046" cy="389461"/>
                </a:xfrm>
                <a:custGeom>
                  <a:avLst/>
                  <a:gdLst>
                    <a:gd name="T0" fmla="*/ 0 w 45"/>
                    <a:gd name="T1" fmla="*/ 0 h 119"/>
                    <a:gd name="T2" fmla="*/ 0 w 45"/>
                    <a:gd name="T3" fmla="*/ 0 h 119"/>
                    <a:gd name="T4" fmla="*/ 0 w 45"/>
                    <a:gd name="T5" fmla="*/ 0 h 119"/>
                    <a:gd name="T6" fmla="*/ 0 w 45"/>
                    <a:gd name="T7" fmla="*/ 0 h 119"/>
                    <a:gd name="T8" fmla="*/ 0 w 45"/>
                    <a:gd name="T9" fmla="*/ 0 h 119"/>
                    <a:gd name="T10" fmla="*/ 0 w 45"/>
                    <a:gd name="T11" fmla="*/ 0 h 119"/>
                    <a:gd name="T12" fmla="*/ 0 w 45"/>
                    <a:gd name="T13" fmla="*/ 0 h 119"/>
                    <a:gd name="T14" fmla="*/ 0 w 45"/>
                    <a:gd name="T15" fmla="*/ 0 h 119"/>
                    <a:gd name="T16" fmla="*/ 0 w 45"/>
                    <a:gd name="T17" fmla="*/ 0 h 119"/>
                    <a:gd name="T18" fmla="*/ 0 w 45"/>
                    <a:gd name="T19" fmla="*/ 0 h 119"/>
                    <a:gd name="T20" fmla="*/ 0 w 45"/>
                    <a:gd name="T21" fmla="*/ 0 h 119"/>
                    <a:gd name="T22" fmla="*/ 0 w 45"/>
                    <a:gd name="T23" fmla="*/ 0 h 119"/>
                    <a:gd name="T24" fmla="*/ 0 w 45"/>
                    <a:gd name="T25" fmla="*/ 0 h 119"/>
                    <a:gd name="T26" fmla="*/ 0 w 45"/>
                    <a:gd name="T27" fmla="*/ 0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119">
                      <a:moveTo>
                        <a:pt x="28" y="8"/>
                      </a:moveTo>
                      <a:lnTo>
                        <a:pt x="12" y="0"/>
                      </a:lnTo>
                      <a:lnTo>
                        <a:pt x="3" y="6"/>
                      </a:lnTo>
                      <a:lnTo>
                        <a:pt x="0" y="21"/>
                      </a:lnTo>
                      <a:lnTo>
                        <a:pt x="7" y="57"/>
                      </a:lnTo>
                      <a:lnTo>
                        <a:pt x="10" y="79"/>
                      </a:lnTo>
                      <a:lnTo>
                        <a:pt x="14" y="98"/>
                      </a:lnTo>
                      <a:lnTo>
                        <a:pt x="18" y="110"/>
                      </a:lnTo>
                      <a:lnTo>
                        <a:pt x="28" y="118"/>
                      </a:lnTo>
                      <a:lnTo>
                        <a:pt x="39" y="119"/>
                      </a:lnTo>
                      <a:lnTo>
                        <a:pt x="44" y="102"/>
                      </a:lnTo>
                      <a:lnTo>
                        <a:pt x="45" y="46"/>
                      </a:lnTo>
                      <a:lnTo>
                        <a:pt x="38" y="20"/>
                      </a:lnTo>
                      <a:lnTo>
                        <a:pt x="28" y="8"/>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0" name="Freeform 30275">
                  <a:extLst>
                    <a:ext uri="{FF2B5EF4-FFF2-40B4-BE49-F238E27FC236}">
                      <a16:creationId xmlns:a16="http://schemas.microsoft.com/office/drawing/2014/main" id="{57BE0754-5310-6892-76A2-A024E3E442EF}"/>
                    </a:ext>
                  </a:extLst>
                </p:cNvPr>
                <p:cNvSpPr>
                  <a:spLocks/>
                </p:cNvSpPr>
                <p:nvPr/>
              </p:nvSpPr>
              <p:spPr bwMode="auto">
                <a:xfrm>
                  <a:off x="4232628" y="6089001"/>
                  <a:ext cx="133046" cy="357883"/>
                </a:xfrm>
                <a:custGeom>
                  <a:avLst/>
                  <a:gdLst>
                    <a:gd name="T0" fmla="*/ 0 w 43"/>
                    <a:gd name="T1" fmla="*/ 0 h 106"/>
                    <a:gd name="T2" fmla="*/ 0 w 43"/>
                    <a:gd name="T3" fmla="*/ 0 h 106"/>
                    <a:gd name="T4" fmla="*/ 0 w 43"/>
                    <a:gd name="T5" fmla="*/ 0 h 106"/>
                    <a:gd name="T6" fmla="*/ 0 w 43"/>
                    <a:gd name="T7" fmla="*/ 0 h 106"/>
                    <a:gd name="T8" fmla="*/ 0 w 43"/>
                    <a:gd name="T9" fmla="*/ 0 h 106"/>
                    <a:gd name="T10" fmla="*/ 0 w 43"/>
                    <a:gd name="T11" fmla="*/ 0 h 106"/>
                    <a:gd name="T12" fmla="*/ 0 w 43"/>
                    <a:gd name="T13" fmla="*/ 0 h 106"/>
                    <a:gd name="T14" fmla="*/ 0 w 43"/>
                    <a:gd name="T15" fmla="*/ 0 h 106"/>
                    <a:gd name="T16" fmla="*/ 0 w 43"/>
                    <a:gd name="T17" fmla="*/ 0 h 106"/>
                    <a:gd name="T18" fmla="*/ 0 w 43"/>
                    <a:gd name="T19" fmla="*/ 0 h 106"/>
                    <a:gd name="T20" fmla="*/ 0 w 43"/>
                    <a:gd name="T21" fmla="*/ 0 h 106"/>
                    <a:gd name="T22" fmla="*/ 0 w 43"/>
                    <a:gd name="T23" fmla="*/ 0 h 106"/>
                    <a:gd name="T24" fmla="*/ 0 w 43"/>
                    <a:gd name="T25" fmla="*/ 0 h 106"/>
                    <a:gd name="T26" fmla="*/ 0 w 43"/>
                    <a:gd name="T27" fmla="*/ 0 h 106"/>
                    <a:gd name="T28" fmla="*/ 0 w 43"/>
                    <a:gd name="T29" fmla="*/ 0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 h="106">
                      <a:moveTo>
                        <a:pt x="13" y="22"/>
                      </a:moveTo>
                      <a:lnTo>
                        <a:pt x="24" y="4"/>
                      </a:lnTo>
                      <a:lnTo>
                        <a:pt x="36" y="0"/>
                      </a:lnTo>
                      <a:lnTo>
                        <a:pt x="43" y="13"/>
                      </a:lnTo>
                      <a:lnTo>
                        <a:pt x="41" y="28"/>
                      </a:lnTo>
                      <a:lnTo>
                        <a:pt x="38" y="47"/>
                      </a:lnTo>
                      <a:lnTo>
                        <a:pt x="31" y="64"/>
                      </a:lnTo>
                      <a:lnTo>
                        <a:pt x="24" y="82"/>
                      </a:lnTo>
                      <a:lnTo>
                        <a:pt x="19" y="88"/>
                      </a:lnTo>
                      <a:lnTo>
                        <a:pt x="13" y="103"/>
                      </a:lnTo>
                      <a:lnTo>
                        <a:pt x="6" y="106"/>
                      </a:lnTo>
                      <a:lnTo>
                        <a:pt x="0" y="72"/>
                      </a:lnTo>
                      <a:lnTo>
                        <a:pt x="7" y="48"/>
                      </a:lnTo>
                      <a:lnTo>
                        <a:pt x="8" y="30"/>
                      </a:lnTo>
                      <a:lnTo>
                        <a:pt x="13" y="22"/>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1" name="Freeform 30276">
                  <a:extLst>
                    <a:ext uri="{FF2B5EF4-FFF2-40B4-BE49-F238E27FC236}">
                      <a16:creationId xmlns:a16="http://schemas.microsoft.com/office/drawing/2014/main" id="{42BD8DAE-B125-E4A4-AEAC-D8D7450A4A34}"/>
                    </a:ext>
                  </a:extLst>
                </p:cNvPr>
                <p:cNvSpPr>
                  <a:spLocks/>
                </p:cNvSpPr>
                <p:nvPr/>
              </p:nvSpPr>
              <p:spPr bwMode="auto">
                <a:xfrm>
                  <a:off x="3403649" y="5657436"/>
                  <a:ext cx="869916" cy="1284168"/>
                </a:xfrm>
                <a:custGeom>
                  <a:avLst/>
                  <a:gdLst>
                    <a:gd name="T0" fmla="*/ 0 w 278"/>
                    <a:gd name="T1" fmla="*/ 0 h 390"/>
                    <a:gd name="T2" fmla="*/ 0 w 278"/>
                    <a:gd name="T3" fmla="*/ 0 h 390"/>
                    <a:gd name="T4" fmla="*/ 0 w 278"/>
                    <a:gd name="T5" fmla="*/ 0 h 390"/>
                    <a:gd name="T6" fmla="*/ 0 w 278"/>
                    <a:gd name="T7" fmla="*/ 0 h 390"/>
                    <a:gd name="T8" fmla="*/ 0 w 278"/>
                    <a:gd name="T9" fmla="*/ 0 h 390"/>
                    <a:gd name="T10" fmla="*/ 0 w 278"/>
                    <a:gd name="T11" fmla="*/ 0 h 390"/>
                    <a:gd name="T12" fmla="*/ 0 w 278"/>
                    <a:gd name="T13" fmla="*/ 0 h 390"/>
                    <a:gd name="T14" fmla="*/ 0 w 278"/>
                    <a:gd name="T15" fmla="*/ 0 h 390"/>
                    <a:gd name="T16" fmla="*/ 0 w 278"/>
                    <a:gd name="T17" fmla="*/ 0 h 390"/>
                    <a:gd name="T18" fmla="*/ 0 w 278"/>
                    <a:gd name="T19" fmla="*/ 0 h 390"/>
                    <a:gd name="T20" fmla="*/ 0 w 278"/>
                    <a:gd name="T21" fmla="*/ 0 h 390"/>
                    <a:gd name="T22" fmla="*/ 0 w 278"/>
                    <a:gd name="T23" fmla="*/ 0 h 390"/>
                    <a:gd name="T24" fmla="*/ 0 w 278"/>
                    <a:gd name="T25" fmla="*/ 0 h 390"/>
                    <a:gd name="T26" fmla="*/ 0 w 278"/>
                    <a:gd name="T27" fmla="*/ 0 h 390"/>
                    <a:gd name="T28" fmla="*/ 0 w 278"/>
                    <a:gd name="T29" fmla="*/ 0 h 390"/>
                    <a:gd name="T30" fmla="*/ 0 w 278"/>
                    <a:gd name="T31" fmla="*/ 0 h 390"/>
                    <a:gd name="T32" fmla="*/ 0 w 278"/>
                    <a:gd name="T33" fmla="*/ 0 h 390"/>
                    <a:gd name="T34" fmla="*/ 0 w 278"/>
                    <a:gd name="T35" fmla="*/ 0 h 390"/>
                    <a:gd name="T36" fmla="*/ 0 w 278"/>
                    <a:gd name="T37" fmla="*/ 0 h 390"/>
                    <a:gd name="T38" fmla="*/ 0 w 278"/>
                    <a:gd name="T39" fmla="*/ 0 h 390"/>
                    <a:gd name="T40" fmla="*/ 0 w 278"/>
                    <a:gd name="T41" fmla="*/ 0 h 390"/>
                    <a:gd name="T42" fmla="*/ 0 w 278"/>
                    <a:gd name="T43" fmla="*/ 0 h 390"/>
                    <a:gd name="T44" fmla="*/ 0 w 278"/>
                    <a:gd name="T45" fmla="*/ 0 h 390"/>
                    <a:gd name="T46" fmla="*/ 0 w 278"/>
                    <a:gd name="T47" fmla="*/ 0 h 390"/>
                    <a:gd name="T48" fmla="*/ 0 w 278"/>
                    <a:gd name="T49" fmla="*/ 0 h 390"/>
                    <a:gd name="T50" fmla="*/ 0 w 278"/>
                    <a:gd name="T51" fmla="*/ 0 h 390"/>
                    <a:gd name="T52" fmla="*/ 0 w 278"/>
                    <a:gd name="T53" fmla="*/ 0 h 390"/>
                    <a:gd name="T54" fmla="*/ 0 w 278"/>
                    <a:gd name="T55" fmla="*/ 0 h 390"/>
                    <a:gd name="T56" fmla="*/ 0 w 278"/>
                    <a:gd name="T57" fmla="*/ 0 h 390"/>
                    <a:gd name="T58" fmla="*/ 0 w 278"/>
                    <a:gd name="T59" fmla="*/ 0 h 390"/>
                    <a:gd name="T60" fmla="*/ 0 w 278"/>
                    <a:gd name="T61" fmla="*/ 0 h 390"/>
                    <a:gd name="T62" fmla="*/ 0 w 278"/>
                    <a:gd name="T63" fmla="*/ 0 h 390"/>
                    <a:gd name="T64" fmla="*/ 0 w 278"/>
                    <a:gd name="T65" fmla="*/ 0 h 390"/>
                    <a:gd name="T66" fmla="*/ 0 w 278"/>
                    <a:gd name="T67" fmla="*/ 0 h 3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8" h="390">
                      <a:moveTo>
                        <a:pt x="52" y="41"/>
                      </a:moveTo>
                      <a:lnTo>
                        <a:pt x="14" y="92"/>
                      </a:lnTo>
                      <a:lnTo>
                        <a:pt x="11" y="147"/>
                      </a:lnTo>
                      <a:lnTo>
                        <a:pt x="2" y="175"/>
                      </a:lnTo>
                      <a:lnTo>
                        <a:pt x="0" y="233"/>
                      </a:lnTo>
                      <a:lnTo>
                        <a:pt x="5" y="275"/>
                      </a:lnTo>
                      <a:lnTo>
                        <a:pt x="12" y="301"/>
                      </a:lnTo>
                      <a:lnTo>
                        <a:pt x="24" y="321"/>
                      </a:lnTo>
                      <a:lnTo>
                        <a:pt x="54" y="352"/>
                      </a:lnTo>
                      <a:lnTo>
                        <a:pt x="65" y="363"/>
                      </a:lnTo>
                      <a:lnTo>
                        <a:pt x="84" y="378"/>
                      </a:lnTo>
                      <a:lnTo>
                        <a:pt x="108" y="388"/>
                      </a:lnTo>
                      <a:lnTo>
                        <a:pt x="130" y="390"/>
                      </a:lnTo>
                      <a:lnTo>
                        <a:pt x="156" y="386"/>
                      </a:lnTo>
                      <a:lnTo>
                        <a:pt x="178" y="373"/>
                      </a:lnTo>
                      <a:lnTo>
                        <a:pt x="208" y="352"/>
                      </a:lnTo>
                      <a:lnTo>
                        <a:pt x="223" y="340"/>
                      </a:lnTo>
                      <a:lnTo>
                        <a:pt x="250" y="312"/>
                      </a:lnTo>
                      <a:lnTo>
                        <a:pt x="262" y="283"/>
                      </a:lnTo>
                      <a:lnTo>
                        <a:pt x="268" y="261"/>
                      </a:lnTo>
                      <a:lnTo>
                        <a:pt x="273" y="219"/>
                      </a:lnTo>
                      <a:lnTo>
                        <a:pt x="277" y="191"/>
                      </a:lnTo>
                      <a:lnTo>
                        <a:pt x="278" y="166"/>
                      </a:lnTo>
                      <a:lnTo>
                        <a:pt x="277" y="127"/>
                      </a:lnTo>
                      <a:lnTo>
                        <a:pt x="271" y="90"/>
                      </a:lnTo>
                      <a:lnTo>
                        <a:pt x="258" y="61"/>
                      </a:lnTo>
                      <a:lnTo>
                        <a:pt x="245" y="42"/>
                      </a:lnTo>
                      <a:lnTo>
                        <a:pt x="222" y="22"/>
                      </a:lnTo>
                      <a:lnTo>
                        <a:pt x="191" y="12"/>
                      </a:lnTo>
                      <a:lnTo>
                        <a:pt x="152" y="5"/>
                      </a:lnTo>
                      <a:lnTo>
                        <a:pt x="117" y="0"/>
                      </a:lnTo>
                      <a:lnTo>
                        <a:pt x="94" y="11"/>
                      </a:lnTo>
                      <a:lnTo>
                        <a:pt x="72" y="23"/>
                      </a:lnTo>
                      <a:lnTo>
                        <a:pt x="52" y="41"/>
                      </a:lnTo>
                      <a:close/>
                    </a:path>
                  </a:pathLst>
                </a:custGeom>
                <a:solidFill>
                  <a:srgbClr val="FFCC99"/>
                </a:solidFill>
                <a:ln w="22225" cap="flat" cmpd="sng">
                  <a:solidFill>
                    <a:srgbClr xmlns:mc="http://schemas.openxmlformats.org/markup-compatibility/2006" xmlns:a14="http://schemas.microsoft.com/office/drawing/2010/main" val="000000" mc:Ignorable="a14" a14:legacySpreadsheetColorIndex="64"/>
                  </a:solidFill>
                  <a:prstDash val="solid"/>
                  <a:round/>
                  <a:headEnd/>
                  <a:tailEnd/>
                </a:ln>
                <a:effectLst/>
              </p:spPr>
              <p:txBody>
                <a:bodyPr/>
                <a:lstStyle/>
                <a:p>
                  <a:endParaRPr lang="ja-JP" altLang="en-US" dirty="0"/>
                </a:p>
              </p:txBody>
            </p:sp>
            <p:sp>
              <p:nvSpPr>
                <p:cNvPr id="352" name="Freeform 30277">
                  <a:extLst>
                    <a:ext uri="{FF2B5EF4-FFF2-40B4-BE49-F238E27FC236}">
                      <a16:creationId xmlns:a16="http://schemas.microsoft.com/office/drawing/2014/main" id="{1B5B1FFA-8E4A-2B92-5213-879A8944FA08}"/>
                    </a:ext>
                  </a:extLst>
                </p:cNvPr>
                <p:cNvSpPr>
                  <a:spLocks/>
                </p:cNvSpPr>
                <p:nvPr/>
              </p:nvSpPr>
              <p:spPr bwMode="auto">
                <a:xfrm>
                  <a:off x="3853959" y="6120579"/>
                  <a:ext cx="296795" cy="63156"/>
                </a:xfrm>
                <a:custGeom>
                  <a:avLst/>
                  <a:gdLst>
                    <a:gd name="T0" fmla="*/ 0 w 93"/>
                    <a:gd name="T1" fmla="*/ 0 h 21"/>
                    <a:gd name="T2" fmla="*/ 0 w 93"/>
                    <a:gd name="T3" fmla="*/ 0 h 21"/>
                    <a:gd name="T4" fmla="*/ 0 w 93"/>
                    <a:gd name="T5" fmla="*/ 0 h 21"/>
                    <a:gd name="T6" fmla="*/ 0 w 93"/>
                    <a:gd name="T7" fmla="*/ 0 h 21"/>
                    <a:gd name="T8" fmla="*/ 0 w 93"/>
                    <a:gd name="T9" fmla="*/ 0 h 21"/>
                    <a:gd name="T10" fmla="*/ 0 w 93"/>
                    <a:gd name="T11" fmla="*/ 0 h 21"/>
                    <a:gd name="T12" fmla="*/ 0 w 93"/>
                    <a:gd name="T13" fmla="*/ 0 h 21"/>
                    <a:gd name="T14" fmla="*/ 0 w 93"/>
                    <a:gd name="T15" fmla="*/ 0 h 21"/>
                    <a:gd name="T16" fmla="*/ 0 w 93"/>
                    <a:gd name="T17" fmla="*/ 0 h 21"/>
                    <a:gd name="T18" fmla="*/ 0 w 93"/>
                    <a:gd name="T19" fmla="*/ 0 h 21"/>
                    <a:gd name="T20" fmla="*/ 0 w 93"/>
                    <a:gd name="T21" fmla="*/ 0 h 21"/>
                    <a:gd name="T22" fmla="*/ 0 w 93"/>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21">
                      <a:moveTo>
                        <a:pt x="0" y="14"/>
                      </a:moveTo>
                      <a:lnTo>
                        <a:pt x="3" y="21"/>
                      </a:lnTo>
                      <a:lnTo>
                        <a:pt x="22" y="15"/>
                      </a:lnTo>
                      <a:lnTo>
                        <a:pt x="39" y="9"/>
                      </a:lnTo>
                      <a:lnTo>
                        <a:pt x="58" y="6"/>
                      </a:lnTo>
                      <a:lnTo>
                        <a:pt x="73" y="5"/>
                      </a:lnTo>
                      <a:lnTo>
                        <a:pt x="93" y="10"/>
                      </a:lnTo>
                      <a:lnTo>
                        <a:pt x="75" y="2"/>
                      </a:lnTo>
                      <a:lnTo>
                        <a:pt x="55" y="0"/>
                      </a:lnTo>
                      <a:lnTo>
                        <a:pt x="36" y="1"/>
                      </a:lnTo>
                      <a:lnTo>
                        <a:pt x="14" y="8"/>
                      </a:lnTo>
                      <a:lnTo>
                        <a:pt x="0" y="14"/>
                      </a:lnTo>
                      <a:close/>
                    </a:path>
                  </a:pathLst>
                </a:custGeom>
                <a:solidFill>
                  <a:srgbClr val="9933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3" name="Freeform 30278">
                  <a:extLst>
                    <a:ext uri="{FF2B5EF4-FFF2-40B4-BE49-F238E27FC236}">
                      <a16:creationId xmlns:a16="http://schemas.microsoft.com/office/drawing/2014/main" id="{590DA2BF-9815-EBA9-7BFC-81E424CF3F60}"/>
                    </a:ext>
                  </a:extLst>
                </p:cNvPr>
                <p:cNvSpPr>
                  <a:spLocks/>
                </p:cNvSpPr>
                <p:nvPr/>
              </p:nvSpPr>
              <p:spPr bwMode="auto">
                <a:xfrm>
                  <a:off x="3485524" y="6141631"/>
                  <a:ext cx="235389" cy="52630"/>
                </a:xfrm>
                <a:custGeom>
                  <a:avLst/>
                  <a:gdLst>
                    <a:gd name="T0" fmla="*/ 0 w 76"/>
                    <a:gd name="T1" fmla="*/ 0 h 16"/>
                    <a:gd name="T2" fmla="*/ 0 w 76"/>
                    <a:gd name="T3" fmla="*/ 0 h 16"/>
                    <a:gd name="T4" fmla="*/ 0 w 76"/>
                    <a:gd name="T5" fmla="*/ 0 h 16"/>
                    <a:gd name="T6" fmla="*/ 0 w 76"/>
                    <a:gd name="T7" fmla="*/ 0 h 16"/>
                    <a:gd name="T8" fmla="*/ 0 w 76"/>
                    <a:gd name="T9" fmla="*/ 0 h 16"/>
                    <a:gd name="T10" fmla="*/ 0 w 76"/>
                    <a:gd name="T11" fmla="*/ 0 h 16"/>
                    <a:gd name="T12" fmla="*/ 0 w 76"/>
                    <a:gd name="T13" fmla="*/ 0 h 16"/>
                    <a:gd name="T14" fmla="*/ 0 w 76"/>
                    <a:gd name="T15" fmla="*/ 0 h 16"/>
                    <a:gd name="T16" fmla="*/ 0 w 76"/>
                    <a:gd name="T17" fmla="*/ 0 h 16"/>
                    <a:gd name="T18" fmla="*/ 0 w 76"/>
                    <a:gd name="T19" fmla="*/ 0 h 16"/>
                    <a:gd name="T20" fmla="*/ 0 w 76"/>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16">
                      <a:moveTo>
                        <a:pt x="76" y="16"/>
                      </a:moveTo>
                      <a:lnTo>
                        <a:pt x="74" y="9"/>
                      </a:lnTo>
                      <a:lnTo>
                        <a:pt x="58" y="5"/>
                      </a:lnTo>
                      <a:lnTo>
                        <a:pt x="33" y="2"/>
                      </a:lnTo>
                      <a:lnTo>
                        <a:pt x="22" y="0"/>
                      </a:lnTo>
                      <a:lnTo>
                        <a:pt x="11" y="3"/>
                      </a:lnTo>
                      <a:lnTo>
                        <a:pt x="0" y="9"/>
                      </a:lnTo>
                      <a:lnTo>
                        <a:pt x="17" y="7"/>
                      </a:lnTo>
                      <a:lnTo>
                        <a:pt x="35" y="8"/>
                      </a:lnTo>
                      <a:lnTo>
                        <a:pt x="53" y="12"/>
                      </a:lnTo>
                      <a:lnTo>
                        <a:pt x="76" y="16"/>
                      </a:lnTo>
                      <a:close/>
                    </a:path>
                  </a:pathLst>
                </a:custGeom>
                <a:solidFill>
                  <a:srgbClr val="9933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4" name="Freeform 30279">
                  <a:extLst>
                    <a:ext uri="{FF2B5EF4-FFF2-40B4-BE49-F238E27FC236}">
                      <a16:creationId xmlns:a16="http://schemas.microsoft.com/office/drawing/2014/main" id="{4376544E-ED75-3B5D-6CE4-1CEEAED95DD9}"/>
                    </a:ext>
                  </a:extLst>
                </p:cNvPr>
                <p:cNvSpPr>
                  <a:spLocks/>
                </p:cNvSpPr>
                <p:nvPr/>
              </p:nvSpPr>
              <p:spPr bwMode="auto">
                <a:xfrm>
                  <a:off x="3905130" y="6204787"/>
                  <a:ext cx="214920" cy="73682"/>
                </a:xfrm>
                <a:custGeom>
                  <a:avLst/>
                  <a:gdLst>
                    <a:gd name="T0" fmla="*/ 0 w 69"/>
                    <a:gd name="T1" fmla="*/ 0 h 21"/>
                    <a:gd name="T2" fmla="*/ 0 w 69"/>
                    <a:gd name="T3" fmla="*/ 0 h 21"/>
                    <a:gd name="T4" fmla="*/ 0 w 69"/>
                    <a:gd name="T5" fmla="*/ 0 h 21"/>
                    <a:gd name="T6" fmla="*/ 0 w 69"/>
                    <a:gd name="T7" fmla="*/ 0 h 21"/>
                    <a:gd name="T8" fmla="*/ 0 w 69"/>
                    <a:gd name="T9" fmla="*/ 0 h 21"/>
                    <a:gd name="T10" fmla="*/ 0 w 69"/>
                    <a:gd name="T11" fmla="*/ 0 h 21"/>
                    <a:gd name="T12" fmla="*/ 0 w 69"/>
                    <a:gd name="T13" fmla="*/ 0 h 21"/>
                    <a:gd name="T14" fmla="*/ 0 w 69"/>
                    <a:gd name="T15" fmla="*/ 0 h 21"/>
                    <a:gd name="T16" fmla="*/ 0 w 69"/>
                    <a:gd name="T17" fmla="*/ 0 h 21"/>
                    <a:gd name="T18" fmla="*/ 0 w 69"/>
                    <a:gd name="T19" fmla="*/ 0 h 21"/>
                    <a:gd name="T20" fmla="*/ 0 w 69"/>
                    <a:gd name="T21" fmla="*/ 0 h 21"/>
                    <a:gd name="T22" fmla="*/ 0 w 69"/>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21">
                      <a:moveTo>
                        <a:pt x="0" y="21"/>
                      </a:moveTo>
                      <a:lnTo>
                        <a:pt x="6" y="10"/>
                      </a:lnTo>
                      <a:lnTo>
                        <a:pt x="15" y="3"/>
                      </a:lnTo>
                      <a:lnTo>
                        <a:pt x="33" y="0"/>
                      </a:lnTo>
                      <a:lnTo>
                        <a:pt x="52" y="1"/>
                      </a:lnTo>
                      <a:lnTo>
                        <a:pt x="61" y="6"/>
                      </a:lnTo>
                      <a:lnTo>
                        <a:pt x="69" y="15"/>
                      </a:lnTo>
                      <a:lnTo>
                        <a:pt x="53" y="17"/>
                      </a:lnTo>
                      <a:lnTo>
                        <a:pt x="38" y="20"/>
                      </a:lnTo>
                      <a:lnTo>
                        <a:pt x="22" y="20"/>
                      </a:lnTo>
                      <a:lnTo>
                        <a:pt x="13" y="21"/>
                      </a:lnTo>
                      <a:lnTo>
                        <a:pt x="0" y="21"/>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5" name="Freeform 30280">
                  <a:extLst>
                    <a:ext uri="{FF2B5EF4-FFF2-40B4-BE49-F238E27FC236}">
                      <a16:creationId xmlns:a16="http://schemas.microsoft.com/office/drawing/2014/main" id="{31C2092D-9992-8CF9-8E42-D61D05E61E91}"/>
                    </a:ext>
                  </a:extLst>
                </p:cNvPr>
                <p:cNvSpPr>
                  <a:spLocks/>
                </p:cNvSpPr>
                <p:nvPr/>
              </p:nvSpPr>
              <p:spPr bwMode="auto">
                <a:xfrm>
                  <a:off x="3495758" y="6236364"/>
                  <a:ext cx="184218" cy="63156"/>
                </a:xfrm>
                <a:custGeom>
                  <a:avLst/>
                  <a:gdLst>
                    <a:gd name="T0" fmla="*/ 0 w 57"/>
                    <a:gd name="T1" fmla="*/ 0 h 21"/>
                    <a:gd name="T2" fmla="*/ 0 w 57"/>
                    <a:gd name="T3" fmla="*/ 0 h 21"/>
                    <a:gd name="T4" fmla="*/ 0 w 57"/>
                    <a:gd name="T5" fmla="*/ 0 h 21"/>
                    <a:gd name="T6" fmla="*/ 0 w 57"/>
                    <a:gd name="T7" fmla="*/ 0 h 21"/>
                    <a:gd name="T8" fmla="*/ 0 w 57"/>
                    <a:gd name="T9" fmla="*/ 0 h 21"/>
                    <a:gd name="T10" fmla="*/ 0 w 57"/>
                    <a:gd name="T11" fmla="*/ 0 h 21"/>
                    <a:gd name="T12" fmla="*/ 0 w 57"/>
                    <a:gd name="T13" fmla="*/ 0 h 21"/>
                    <a:gd name="T14" fmla="*/ 0 w 57"/>
                    <a:gd name="T15" fmla="*/ 0 h 21"/>
                    <a:gd name="T16" fmla="*/ 0 w 57"/>
                    <a:gd name="T17" fmla="*/ 0 h 21"/>
                    <a:gd name="T18" fmla="*/ 0 w 57"/>
                    <a:gd name="T19" fmla="*/ 0 h 21"/>
                    <a:gd name="T20" fmla="*/ 0 w 57"/>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21">
                      <a:moveTo>
                        <a:pt x="57" y="18"/>
                      </a:moveTo>
                      <a:lnTo>
                        <a:pt x="51" y="7"/>
                      </a:lnTo>
                      <a:lnTo>
                        <a:pt x="38" y="1"/>
                      </a:lnTo>
                      <a:lnTo>
                        <a:pt x="20" y="0"/>
                      </a:lnTo>
                      <a:lnTo>
                        <a:pt x="10" y="3"/>
                      </a:lnTo>
                      <a:lnTo>
                        <a:pt x="5" y="9"/>
                      </a:lnTo>
                      <a:lnTo>
                        <a:pt x="0" y="17"/>
                      </a:lnTo>
                      <a:lnTo>
                        <a:pt x="14" y="21"/>
                      </a:lnTo>
                      <a:lnTo>
                        <a:pt x="33" y="21"/>
                      </a:lnTo>
                      <a:lnTo>
                        <a:pt x="51" y="20"/>
                      </a:lnTo>
                      <a:lnTo>
                        <a:pt x="57" y="1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56" name="Freeform 30282">
                  <a:extLst>
                    <a:ext uri="{FF2B5EF4-FFF2-40B4-BE49-F238E27FC236}">
                      <a16:creationId xmlns:a16="http://schemas.microsoft.com/office/drawing/2014/main" id="{30F1D935-62D5-FAEB-F165-A733B55BEE8E}"/>
                    </a:ext>
                  </a:extLst>
                </p:cNvPr>
                <p:cNvSpPr>
                  <a:spLocks/>
                </p:cNvSpPr>
                <p:nvPr/>
              </p:nvSpPr>
              <p:spPr bwMode="auto">
                <a:xfrm>
                  <a:off x="3700444" y="6436358"/>
                  <a:ext cx="214920" cy="115786"/>
                </a:xfrm>
                <a:custGeom>
                  <a:avLst/>
                  <a:gdLst>
                    <a:gd name="T0" fmla="*/ 0 w 70"/>
                    <a:gd name="T1" fmla="*/ 0 h 36"/>
                    <a:gd name="T2" fmla="*/ 0 w 70"/>
                    <a:gd name="T3" fmla="*/ 0 h 36"/>
                    <a:gd name="T4" fmla="*/ 0 w 70"/>
                    <a:gd name="T5" fmla="*/ 0 h 36"/>
                    <a:gd name="T6" fmla="*/ 0 w 70"/>
                    <a:gd name="T7" fmla="*/ 0 h 36"/>
                    <a:gd name="T8" fmla="*/ 0 w 70"/>
                    <a:gd name="T9" fmla="*/ 0 h 36"/>
                    <a:gd name="T10" fmla="*/ 0 w 70"/>
                    <a:gd name="T11" fmla="*/ 0 h 36"/>
                    <a:gd name="T12" fmla="*/ 0 w 70"/>
                    <a:gd name="T13" fmla="*/ 0 h 36"/>
                    <a:gd name="T14" fmla="*/ 0 w 70"/>
                    <a:gd name="T15" fmla="*/ 0 h 36"/>
                    <a:gd name="T16" fmla="*/ 0 w 70"/>
                    <a:gd name="T17" fmla="*/ 0 h 36"/>
                    <a:gd name="T18" fmla="*/ 0 w 70"/>
                    <a:gd name="T19" fmla="*/ 0 h 36"/>
                    <a:gd name="T20" fmla="*/ 0 w 70"/>
                    <a:gd name="T21" fmla="*/ 0 h 36"/>
                    <a:gd name="T22" fmla="*/ 0 w 70"/>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 h="36">
                      <a:moveTo>
                        <a:pt x="51" y="0"/>
                      </a:moveTo>
                      <a:lnTo>
                        <a:pt x="64" y="4"/>
                      </a:lnTo>
                      <a:lnTo>
                        <a:pt x="70" y="13"/>
                      </a:lnTo>
                      <a:lnTo>
                        <a:pt x="70" y="23"/>
                      </a:lnTo>
                      <a:lnTo>
                        <a:pt x="63" y="27"/>
                      </a:lnTo>
                      <a:lnTo>
                        <a:pt x="52" y="25"/>
                      </a:lnTo>
                      <a:lnTo>
                        <a:pt x="42" y="29"/>
                      </a:lnTo>
                      <a:lnTo>
                        <a:pt x="35" y="34"/>
                      </a:lnTo>
                      <a:lnTo>
                        <a:pt x="24" y="36"/>
                      </a:lnTo>
                      <a:lnTo>
                        <a:pt x="18" y="36"/>
                      </a:lnTo>
                      <a:lnTo>
                        <a:pt x="8" y="29"/>
                      </a:lnTo>
                      <a:lnTo>
                        <a:pt x="0" y="2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357" name="Group 30285">
                  <a:extLst>
                    <a:ext uri="{FF2B5EF4-FFF2-40B4-BE49-F238E27FC236}">
                      <a16:creationId xmlns:a16="http://schemas.microsoft.com/office/drawing/2014/main" id="{E2686055-ACDA-4060-CF62-24134BE8103E}"/>
                    </a:ext>
                  </a:extLst>
                </p:cNvPr>
                <p:cNvGrpSpPr>
                  <a:grpSpLocks/>
                </p:cNvGrpSpPr>
                <p:nvPr/>
              </p:nvGrpSpPr>
              <p:grpSpPr bwMode="auto">
                <a:xfrm>
                  <a:off x="3567398" y="6236364"/>
                  <a:ext cx="71640" cy="63156"/>
                  <a:chOff x="26" y="73"/>
                  <a:chExt cx="23" cy="22"/>
                </a:xfrm>
              </p:grpSpPr>
              <p:sp>
                <p:nvSpPr>
                  <p:cNvPr id="366" name="Oval 30286">
                    <a:extLst>
                      <a:ext uri="{FF2B5EF4-FFF2-40B4-BE49-F238E27FC236}">
                        <a16:creationId xmlns:a16="http://schemas.microsoft.com/office/drawing/2014/main" id="{181E9CF7-A613-6DD5-F4CE-D18635B569A0}"/>
                      </a:ext>
                    </a:extLst>
                  </p:cNvPr>
                  <p:cNvSpPr>
                    <a:spLocks noChangeArrowheads="1"/>
                  </p:cNvSpPr>
                  <p:nvPr/>
                </p:nvSpPr>
                <p:spPr bwMode="auto">
                  <a:xfrm>
                    <a:off x="26" y="73"/>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67" name="Oval 30287">
                    <a:extLst>
                      <a:ext uri="{FF2B5EF4-FFF2-40B4-BE49-F238E27FC236}">
                        <a16:creationId xmlns:a16="http://schemas.microsoft.com/office/drawing/2014/main" id="{CA066F06-CF84-9AC2-95EF-E9DEFC148B6B}"/>
                      </a:ext>
                    </a:extLst>
                  </p:cNvPr>
                  <p:cNvSpPr>
                    <a:spLocks noChangeArrowheads="1"/>
                  </p:cNvSpPr>
                  <p:nvPr/>
                </p:nvSpPr>
                <p:spPr bwMode="auto">
                  <a:xfrm>
                    <a:off x="30" y="76"/>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68" name="Oval 30288">
                    <a:extLst>
                      <a:ext uri="{FF2B5EF4-FFF2-40B4-BE49-F238E27FC236}">
                        <a16:creationId xmlns:a16="http://schemas.microsoft.com/office/drawing/2014/main" id="{D268D5F5-4121-1C4D-2136-68F45630CFFE}"/>
                      </a:ext>
                    </a:extLst>
                  </p:cNvPr>
                  <p:cNvSpPr>
                    <a:spLocks noChangeArrowheads="1"/>
                  </p:cNvSpPr>
                  <p:nvPr/>
                </p:nvSpPr>
                <p:spPr bwMode="auto">
                  <a:xfrm>
                    <a:off x="38" y="84"/>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358" name="Group 30289">
                  <a:extLst>
                    <a:ext uri="{FF2B5EF4-FFF2-40B4-BE49-F238E27FC236}">
                      <a16:creationId xmlns:a16="http://schemas.microsoft.com/office/drawing/2014/main" id="{01C44690-5BE5-184C-1D78-0E0761465702}"/>
                    </a:ext>
                  </a:extLst>
                </p:cNvPr>
                <p:cNvGrpSpPr>
                  <a:grpSpLocks/>
                </p:cNvGrpSpPr>
                <p:nvPr/>
              </p:nvGrpSpPr>
              <p:grpSpPr bwMode="auto">
                <a:xfrm>
                  <a:off x="3956302" y="6204787"/>
                  <a:ext cx="71640" cy="63156"/>
                  <a:chOff x="64" y="70"/>
                  <a:chExt cx="23" cy="22"/>
                </a:xfrm>
              </p:grpSpPr>
              <p:sp>
                <p:nvSpPr>
                  <p:cNvPr id="363" name="Oval 30290">
                    <a:extLst>
                      <a:ext uri="{FF2B5EF4-FFF2-40B4-BE49-F238E27FC236}">
                        <a16:creationId xmlns:a16="http://schemas.microsoft.com/office/drawing/2014/main" id="{B97DF1B9-7B71-907C-6829-4B87C8709C25}"/>
                      </a:ext>
                    </a:extLst>
                  </p:cNvPr>
                  <p:cNvSpPr>
                    <a:spLocks noChangeArrowheads="1"/>
                  </p:cNvSpPr>
                  <p:nvPr/>
                </p:nvSpPr>
                <p:spPr bwMode="auto">
                  <a:xfrm>
                    <a:off x="64" y="70"/>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64" name="Oval 30291">
                    <a:extLst>
                      <a:ext uri="{FF2B5EF4-FFF2-40B4-BE49-F238E27FC236}">
                        <a16:creationId xmlns:a16="http://schemas.microsoft.com/office/drawing/2014/main" id="{A24BAA18-8F9F-EF0B-0EA5-883788425BC4}"/>
                      </a:ext>
                    </a:extLst>
                  </p:cNvPr>
                  <p:cNvSpPr>
                    <a:spLocks noChangeArrowheads="1"/>
                  </p:cNvSpPr>
                  <p:nvPr/>
                </p:nvSpPr>
                <p:spPr bwMode="auto">
                  <a:xfrm>
                    <a:off x="68" y="73"/>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65" name="Oval 30292">
                    <a:extLst>
                      <a:ext uri="{FF2B5EF4-FFF2-40B4-BE49-F238E27FC236}">
                        <a16:creationId xmlns:a16="http://schemas.microsoft.com/office/drawing/2014/main" id="{6ECE0D29-AD91-2BA3-887F-3CEE516EAD33}"/>
                      </a:ext>
                    </a:extLst>
                  </p:cNvPr>
                  <p:cNvSpPr>
                    <a:spLocks noChangeArrowheads="1"/>
                  </p:cNvSpPr>
                  <p:nvPr/>
                </p:nvSpPr>
                <p:spPr bwMode="auto">
                  <a:xfrm>
                    <a:off x="76" y="81"/>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359" name="Oval 30293">
                  <a:extLst>
                    <a:ext uri="{FF2B5EF4-FFF2-40B4-BE49-F238E27FC236}">
                      <a16:creationId xmlns:a16="http://schemas.microsoft.com/office/drawing/2014/main" id="{88AC905F-C7C8-E751-7E93-AAA254B845C3}"/>
                    </a:ext>
                  </a:extLst>
                </p:cNvPr>
                <p:cNvSpPr>
                  <a:spLocks noChangeArrowheads="1"/>
                </p:cNvSpPr>
                <p:nvPr/>
              </p:nvSpPr>
              <p:spPr bwMode="auto">
                <a:xfrm>
                  <a:off x="3997239" y="6373202"/>
                  <a:ext cx="143280" cy="136838"/>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360" name="Oval 30294">
                  <a:extLst>
                    <a:ext uri="{FF2B5EF4-FFF2-40B4-BE49-F238E27FC236}">
                      <a16:creationId xmlns:a16="http://schemas.microsoft.com/office/drawing/2014/main" id="{81714CA9-A03D-815B-BB90-2E7DBEF86D7A}"/>
                    </a:ext>
                  </a:extLst>
                </p:cNvPr>
                <p:cNvSpPr>
                  <a:spLocks noChangeArrowheads="1"/>
                </p:cNvSpPr>
                <p:nvPr/>
              </p:nvSpPr>
              <p:spPr bwMode="auto">
                <a:xfrm>
                  <a:off x="3495758" y="6383728"/>
                  <a:ext cx="143280" cy="136838"/>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361" name="Freeform 30295">
                  <a:extLst>
                    <a:ext uri="{FF2B5EF4-FFF2-40B4-BE49-F238E27FC236}">
                      <a16:creationId xmlns:a16="http://schemas.microsoft.com/office/drawing/2014/main" id="{750D2840-EA83-C750-7693-39A33C4C8D9D}"/>
                    </a:ext>
                  </a:extLst>
                </p:cNvPr>
                <p:cNvSpPr>
                  <a:spLocks/>
                </p:cNvSpPr>
                <p:nvPr/>
              </p:nvSpPr>
              <p:spPr bwMode="auto">
                <a:xfrm>
                  <a:off x="3301306" y="5467969"/>
                  <a:ext cx="1033665" cy="1526265"/>
                </a:xfrm>
                <a:custGeom>
                  <a:avLst/>
                  <a:gdLst>
                    <a:gd name="T0" fmla="*/ 0 w 331"/>
                    <a:gd name="T1" fmla="*/ 0 h 467"/>
                    <a:gd name="T2" fmla="*/ 0 w 331"/>
                    <a:gd name="T3" fmla="*/ 0 h 467"/>
                    <a:gd name="T4" fmla="*/ 0 w 331"/>
                    <a:gd name="T5" fmla="*/ 0 h 467"/>
                    <a:gd name="T6" fmla="*/ 0 w 331"/>
                    <a:gd name="T7" fmla="*/ 0 h 467"/>
                    <a:gd name="T8" fmla="*/ 0 w 331"/>
                    <a:gd name="T9" fmla="*/ 0 h 467"/>
                    <a:gd name="T10" fmla="*/ 0 w 331"/>
                    <a:gd name="T11" fmla="*/ 0 h 467"/>
                    <a:gd name="T12" fmla="*/ 0 w 331"/>
                    <a:gd name="T13" fmla="*/ 0 h 467"/>
                    <a:gd name="T14" fmla="*/ 0 w 331"/>
                    <a:gd name="T15" fmla="*/ 0 h 467"/>
                    <a:gd name="T16" fmla="*/ 0 w 331"/>
                    <a:gd name="T17" fmla="*/ 0 h 467"/>
                    <a:gd name="T18" fmla="*/ 0 w 331"/>
                    <a:gd name="T19" fmla="*/ 0 h 467"/>
                    <a:gd name="T20" fmla="*/ 0 w 331"/>
                    <a:gd name="T21" fmla="*/ 0 h 467"/>
                    <a:gd name="T22" fmla="*/ 0 w 331"/>
                    <a:gd name="T23" fmla="*/ 0 h 467"/>
                    <a:gd name="T24" fmla="*/ 0 w 331"/>
                    <a:gd name="T25" fmla="*/ 0 h 467"/>
                    <a:gd name="T26" fmla="*/ 0 w 331"/>
                    <a:gd name="T27" fmla="*/ 0 h 467"/>
                    <a:gd name="T28" fmla="*/ 0 w 331"/>
                    <a:gd name="T29" fmla="*/ 0 h 467"/>
                    <a:gd name="T30" fmla="*/ 0 w 331"/>
                    <a:gd name="T31" fmla="*/ 0 h 467"/>
                    <a:gd name="T32" fmla="*/ 0 w 331"/>
                    <a:gd name="T33" fmla="*/ 0 h 467"/>
                    <a:gd name="T34" fmla="*/ 0 w 331"/>
                    <a:gd name="T35" fmla="*/ 0 h 467"/>
                    <a:gd name="T36" fmla="*/ 0 w 331"/>
                    <a:gd name="T37" fmla="*/ 0 h 467"/>
                    <a:gd name="T38" fmla="*/ 0 w 331"/>
                    <a:gd name="T39" fmla="*/ 0 h 467"/>
                    <a:gd name="T40" fmla="*/ 0 w 331"/>
                    <a:gd name="T41" fmla="*/ 0 h 467"/>
                    <a:gd name="T42" fmla="*/ 0 w 331"/>
                    <a:gd name="T43" fmla="*/ 0 h 467"/>
                    <a:gd name="T44" fmla="*/ 0 w 331"/>
                    <a:gd name="T45" fmla="*/ 0 h 467"/>
                    <a:gd name="T46" fmla="*/ 0 w 331"/>
                    <a:gd name="T47" fmla="*/ 0 h 467"/>
                    <a:gd name="T48" fmla="*/ 0 w 331"/>
                    <a:gd name="T49" fmla="*/ 0 h 467"/>
                    <a:gd name="T50" fmla="*/ 0 w 331"/>
                    <a:gd name="T51" fmla="*/ 0 h 467"/>
                    <a:gd name="T52" fmla="*/ 0 w 331"/>
                    <a:gd name="T53" fmla="*/ 0 h 467"/>
                    <a:gd name="T54" fmla="*/ 0 w 331"/>
                    <a:gd name="T55" fmla="*/ 0 h 467"/>
                    <a:gd name="T56" fmla="*/ 0 w 331"/>
                    <a:gd name="T57" fmla="*/ 0 h 467"/>
                    <a:gd name="T58" fmla="*/ 0 w 331"/>
                    <a:gd name="T59" fmla="*/ 0 h 467"/>
                    <a:gd name="T60" fmla="*/ 0 w 331"/>
                    <a:gd name="T61" fmla="*/ 0 h 467"/>
                    <a:gd name="T62" fmla="*/ 0 w 331"/>
                    <a:gd name="T63" fmla="*/ 0 h 467"/>
                    <a:gd name="T64" fmla="*/ 0 w 331"/>
                    <a:gd name="T65" fmla="*/ 0 h 467"/>
                    <a:gd name="T66" fmla="*/ 0 w 331"/>
                    <a:gd name="T67" fmla="*/ 0 h 467"/>
                    <a:gd name="T68" fmla="*/ 0 w 331"/>
                    <a:gd name="T69" fmla="*/ 0 h 467"/>
                    <a:gd name="T70" fmla="*/ 0 w 331"/>
                    <a:gd name="T71" fmla="*/ 0 h 467"/>
                    <a:gd name="T72" fmla="*/ 0 w 331"/>
                    <a:gd name="T73" fmla="*/ 0 h 467"/>
                    <a:gd name="T74" fmla="*/ 0 w 331"/>
                    <a:gd name="T75" fmla="*/ 0 h 467"/>
                    <a:gd name="T76" fmla="*/ 0 w 331"/>
                    <a:gd name="T77" fmla="*/ 0 h 4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31" h="467">
                      <a:moveTo>
                        <a:pt x="195" y="8"/>
                      </a:moveTo>
                      <a:lnTo>
                        <a:pt x="176" y="0"/>
                      </a:lnTo>
                      <a:lnTo>
                        <a:pt x="156" y="0"/>
                      </a:lnTo>
                      <a:lnTo>
                        <a:pt x="132" y="1"/>
                      </a:lnTo>
                      <a:lnTo>
                        <a:pt x="150" y="5"/>
                      </a:lnTo>
                      <a:lnTo>
                        <a:pt x="117" y="7"/>
                      </a:lnTo>
                      <a:lnTo>
                        <a:pt x="88" y="20"/>
                      </a:lnTo>
                      <a:lnTo>
                        <a:pt x="59" y="33"/>
                      </a:lnTo>
                      <a:lnTo>
                        <a:pt x="32" y="69"/>
                      </a:lnTo>
                      <a:lnTo>
                        <a:pt x="13" y="97"/>
                      </a:lnTo>
                      <a:lnTo>
                        <a:pt x="5" y="126"/>
                      </a:lnTo>
                      <a:lnTo>
                        <a:pt x="1" y="181"/>
                      </a:lnTo>
                      <a:lnTo>
                        <a:pt x="7" y="214"/>
                      </a:lnTo>
                      <a:lnTo>
                        <a:pt x="12" y="236"/>
                      </a:lnTo>
                      <a:lnTo>
                        <a:pt x="16" y="215"/>
                      </a:lnTo>
                      <a:lnTo>
                        <a:pt x="13" y="248"/>
                      </a:lnTo>
                      <a:lnTo>
                        <a:pt x="18" y="237"/>
                      </a:lnTo>
                      <a:lnTo>
                        <a:pt x="17" y="266"/>
                      </a:lnTo>
                      <a:lnTo>
                        <a:pt x="17" y="302"/>
                      </a:lnTo>
                      <a:lnTo>
                        <a:pt x="14" y="319"/>
                      </a:lnTo>
                      <a:lnTo>
                        <a:pt x="11" y="335"/>
                      </a:lnTo>
                      <a:lnTo>
                        <a:pt x="5" y="352"/>
                      </a:lnTo>
                      <a:lnTo>
                        <a:pt x="2" y="372"/>
                      </a:lnTo>
                      <a:lnTo>
                        <a:pt x="0" y="411"/>
                      </a:lnTo>
                      <a:lnTo>
                        <a:pt x="4" y="456"/>
                      </a:lnTo>
                      <a:lnTo>
                        <a:pt x="9" y="390"/>
                      </a:lnTo>
                      <a:lnTo>
                        <a:pt x="11" y="378"/>
                      </a:lnTo>
                      <a:lnTo>
                        <a:pt x="9" y="435"/>
                      </a:lnTo>
                      <a:lnTo>
                        <a:pt x="13" y="467"/>
                      </a:lnTo>
                      <a:lnTo>
                        <a:pt x="17" y="405"/>
                      </a:lnTo>
                      <a:lnTo>
                        <a:pt x="28" y="359"/>
                      </a:lnTo>
                      <a:lnTo>
                        <a:pt x="37" y="315"/>
                      </a:lnTo>
                      <a:lnTo>
                        <a:pt x="40" y="302"/>
                      </a:lnTo>
                      <a:lnTo>
                        <a:pt x="34" y="349"/>
                      </a:lnTo>
                      <a:lnTo>
                        <a:pt x="30" y="388"/>
                      </a:lnTo>
                      <a:lnTo>
                        <a:pt x="35" y="428"/>
                      </a:lnTo>
                      <a:lnTo>
                        <a:pt x="34" y="385"/>
                      </a:lnTo>
                      <a:lnTo>
                        <a:pt x="41" y="343"/>
                      </a:lnTo>
                      <a:lnTo>
                        <a:pt x="46" y="308"/>
                      </a:lnTo>
                      <a:lnTo>
                        <a:pt x="55" y="254"/>
                      </a:lnTo>
                      <a:lnTo>
                        <a:pt x="68" y="219"/>
                      </a:lnTo>
                      <a:lnTo>
                        <a:pt x="89" y="190"/>
                      </a:lnTo>
                      <a:lnTo>
                        <a:pt x="115" y="169"/>
                      </a:lnTo>
                      <a:lnTo>
                        <a:pt x="155" y="138"/>
                      </a:lnTo>
                      <a:lnTo>
                        <a:pt x="182" y="108"/>
                      </a:lnTo>
                      <a:lnTo>
                        <a:pt x="202" y="85"/>
                      </a:lnTo>
                      <a:lnTo>
                        <a:pt x="192" y="104"/>
                      </a:lnTo>
                      <a:lnTo>
                        <a:pt x="199" y="118"/>
                      </a:lnTo>
                      <a:lnTo>
                        <a:pt x="210" y="131"/>
                      </a:lnTo>
                      <a:lnTo>
                        <a:pt x="224" y="142"/>
                      </a:lnTo>
                      <a:lnTo>
                        <a:pt x="250" y="156"/>
                      </a:lnTo>
                      <a:lnTo>
                        <a:pt x="231" y="135"/>
                      </a:lnTo>
                      <a:lnTo>
                        <a:pt x="226" y="123"/>
                      </a:lnTo>
                      <a:lnTo>
                        <a:pt x="238" y="138"/>
                      </a:lnTo>
                      <a:lnTo>
                        <a:pt x="245" y="144"/>
                      </a:lnTo>
                      <a:lnTo>
                        <a:pt x="263" y="169"/>
                      </a:lnTo>
                      <a:lnTo>
                        <a:pt x="258" y="149"/>
                      </a:lnTo>
                      <a:lnTo>
                        <a:pt x="276" y="189"/>
                      </a:lnTo>
                      <a:lnTo>
                        <a:pt x="293" y="226"/>
                      </a:lnTo>
                      <a:lnTo>
                        <a:pt x="301" y="249"/>
                      </a:lnTo>
                      <a:lnTo>
                        <a:pt x="309" y="292"/>
                      </a:lnTo>
                      <a:lnTo>
                        <a:pt x="310" y="319"/>
                      </a:lnTo>
                      <a:lnTo>
                        <a:pt x="310" y="363"/>
                      </a:lnTo>
                      <a:lnTo>
                        <a:pt x="319" y="303"/>
                      </a:lnTo>
                      <a:lnTo>
                        <a:pt x="317" y="256"/>
                      </a:lnTo>
                      <a:lnTo>
                        <a:pt x="313" y="225"/>
                      </a:lnTo>
                      <a:lnTo>
                        <a:pt x="317" y="216"/>
                      </a:lnTo>
                      <a:lnTo>
                        <a:pt x="320" y="208"/>
                      </a:lnTo>
                      <a:lnTo>
                        <a:pt x="326" y="202"/>
                      </a:lnTo>
                      <a:lnTo>
                        <a:pt x="326" y="164"/>
                      </a:lnTo>
                      <a:lnTo>
                        <a:pt x="331" y="186"/>
                      </a:lnTo>
                      <a:lnTo>
                        <a:pt x="325" y="139"/>
                      </a:lnTo>
                      <a:lnTo>
                        <a:pt x="318" y="100"/>
                      </a:lnTo>
                      <a:lnTo>
                        <a:pt x="298" y="57"/>
                      </a:lnTo>
                      <a:lnTo>
                        <a:pt x="273" y="37"/>
                      </a:lnTo>
                      <a:lnTo>
                        <a:pt x="250" y="18"/>
                      </a:lnTo>
                      <a:lnTo>
                        <a:pt x="222" y="5"/>
                      </a:lnTo>
                      <a:lnTo>
                        <a:pt x="205" y="3"/>
                      </a:lnTo>
                      <a:lnTo>
                        <a:pt x="195" y="8"/>
                      </a:lnTo>
                      <a:close/>
                    </a:path>
                  </a:pathLst>
                </a:custGeom>
                <a:solidFill>
                  <a:srgbClr xmlns:mc="http://schemas.openxmlformats.org/markup-compatibility/2006" xmlns:a14="http://schemas.microsoft.com/office/drawing/2010/main" val="993300" mc:Ignorable="a14" a14:legacySpreadsheetColorIndex="6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62" name="Freeform 3127">
                  <a:extLst>
                    <a:ext uri="{FF2B5EF4-FFF2-40B4-BE49-F238E27FC236}">
                      <a16:creationId xmlns:a16="http://schemas.microsoft.com/office/drawing/2014/main" id="{08209D66-FC24-45B3-F311-286C8088C813}"/>
                    </a:ext>
                  </a:extLst>
                </p:cNvPr>
                <p:cNvSpPr>
                  <a:spLocks/>
                </p:cNvSpPr>
                <p:nvPr/>
              </p:nvSpPr>
              <p:spPr bwMode="auto">
                <a:xfrm>
                  <a:off x="3639038" y="6615299"/>
                  <a:ext cx="337732" cy="14736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341" name="Group 94">
                <a:extLst>
                  <a:ext uri="{FF2B5EF4-FFF2-40B4-BE49-F238E27FC236}">
                    <a16:creationId xmlns:a16="http://schemas.microsoft.com/office/drawing/2014/main" id="{89859FE6-9D12-4C24-A475-A2EA03531065}"/>
                  </a:ext>
                </a:extLst>
              </p:cNvPr>
              <p:cNvGrpSpPr>
                <a:grpSpLocks/>
              </p:cNvGrpSpPr>
              <p:nvPr/>
            </p:nvGrpSpPr>
            <p:grpSpPr bwMode="auto">
              <a:xfrm>
                <a:off x="3202955" y="5204605"/>
                <a:ext cx="1221607" cy="894615"/>
                <a:chOff x="-1" y="0"/>
                <a:chExt cx="126" cy="89"/>
              </a:xfrm>
            </p:grpSpPr>
            <p:grpSp>
              <p:nvGrpSpPr>
                <p:cNvPr id="342" name="Group 76">
                  <a:extLst>
                    <a:ext uri="{FF2B5EF4-FFF2-40B4-BE49-F238E27FC236}">
                      <a16:creationId xmlns:a16="http://schemas.microsoft.com/office/drawing/2014/main" id="{CAFDD5E6-7827-4696-419B-B8AFAFF263EC}"/>
                    </a:ext>
                  </a:extLst>
                </p:cNvPr>
                <p:cNvGrpSpPr>
                  <a:grpSpLocks/>
                </p:cNvGrpSpPr>
                <p:nvPr/>
              </p:nvGrpSpPr>
              <p:grpSpPr bwMode="auto">
                <a:xfrm>
                  <a:off x="-1" y="0"/>
                  <a:ext cx="126" cy="89"/>
                  <a:chOff x="-2" y="0"/>
                  <a:chExt cx="245" cy="163"/>
                </a:xfrm>
              </p:grpSpPr>
              <p:sp>
                <p:nvSpPr>
                  <p:cNvPr id="344" name="Freeform 77">
                    <a:extLst>
                      <a:ext uri="{FF2B5EF4-FFF2-40B4-BE49-F238E27FC236}">
                        <a16:creationId xmlns:a16="http://schemas.microsoft.com/office/drawing/2014/main" id="{EDD0B189-3BF1-7713-647F-3A792CDF62BF}"/>
                      </a:ext>
                    </a:extLst>
                  </p:cNvPr>
                  <p:cNvSpPr>
                    <a:spLocks/>
                  </p:cNvSpPr>
                  <p:nvPr/>
                </p:nvSpPr>
                <p:spPr bwMode="auto">
                  <a:xfrm>
                    <a:off x="-2"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45" name="Freeform 78">
                    <a:extLst>
                      <a:ext uri="{FF2B5EF4-FFF2-40B4-BE49-F238E27FC236}">
                        <a16:creationId xmlns:a16="http://schemas.microsoft.com/office/drawing/2014/main" id="{E00F30F8-0FED-1082-A815-F37F71292604}"/>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 name="Freeform 79">
                    <a:extLst>
                      <a:ext uri="{FF2B5EF4-FFF2-40B4-BE49-F238E27FC236}">
                        <a16:creationId xmlns:a16="http://schemas.microsoft.com/office/drawing/2014/main" id="{ACC80EA7-903A-A0CA-E727-6182CD1B608A}"/>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 name="Freeform 80">
                    <a:extLst>
                      <a:ext uri="{FF2B5EF4-FFF2-40B4-BE49-F238E27FC236}">
                        <a16:creationId xmlns:a16="http://schemas.microsoft.com/office/drawing/2014/main" id="{834E4BBC-39D6-96BE-1E99-089A2C6F2C8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 name="Freeform 81">
                    <a:extLst>
                      <a:ext uri="{FF2B5EF4-FFF2-40B4-BE49-F238E27FC236}">
                        <a16:creationId xmlns:a16="http://schemas.microsoft.com/office/drawing/2014/main" id="{4DEA9ED4-F178-AA9C-C569-3F6C00F18062}"/>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43" name="WordArt 82">
                  <a:extLst>
                    <a:ext uri="{FF2B5EF4-FFF2-40B4-BE49-F238E27FC236}">
                      <a16:creationId xmlns:a16="http://schemas.microsoft.com/office/drawing/2014/main" id="{3C5DB7BC-B149-7A49-8B06-267F26A0EE4F}"/>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grpSp>
        <p:nvGrpSpPr>
          <p:cNvPr id="168" name="グループ化 167">
            <a:extLst>
              <a:ext uri="{FF2B5EF4-FFF2-40B4-BE49-F238E27FC236}">
                <a16:creationId xmlns:a16="http://schemas.microsoft.com/office/drawing/2014/main" id="{E88EFF27-1957-F780-B54D-508C867057AF}"/>
              </a:ext>
            </a:extLst>
          </p:cNvPr>
          <p:cNvGrpSpPr/>
          <p:nvPr/>
        </p:nvGrpSpPr>
        <p:grpSpPr>
          <a:xfrm>
            <a:off x="904756" y="1235820"/>
            <a:ext cx="8383799" cy="5484086"/>
            <a:chOff x="598852" y="1059185"/>
            <a:chExt cx="8719560" cy="5796211"/>
          </a:xfrm>
        </p:grpSpPr>
        <p:grpSp>
          <p:nvGrpSpPr>
            <p:cNvPr id="23" name="グループ化 22">
              <a:extLst>
                <a:ext uri="{FF2B5EF4-FFF2-40B4-BE49-F238E27FC236}">
                  <a16:creationId xmlns:a16="http://schemas.microsoft.com/office/drawing/2014/main" id="{3B003209-DA49-6CEB-AD3D-D09EE54B25E5}"/>
                </a:ext>
              </a:extLst>
            </p:cNvPr>
            <p:cNvGrpSpPr/>
            <p:nvPr/>
          </p:nvGrpSpPr>
          <p:grpSpPr>
            <a:xfrm>
              <a:off x="1416327" y="1455136"/>
              <a:ext cx="1421724" cy="1421846"/>
              <a:chOff x="-796990" y="1004336"/>
              <a:chExt cx="3779253" cy="3441386"/>
            </a:xfrm>
            <a:effectLst>
              <a:outerShdw blurRad="50800" dist="38100" dir="2700000" algn="tl" rotWithShape="0">
                <a:prstClr val="black">
                  <a:alpha val="40000"/>
                </a:prstClr>
              </a:outerShdw>
            </a:effectLst>
          </p:grpSpPr>
          <p:pic>
            <p:nvPicPr>
              <p:cNvPr id="24" name="図 23">
                <a:extLst>
                  <a:ext uri="{FF2B5EF4-FFF2-40B4-BE49-F238E27FC236}">
                    <a16:creationId xmlns:a16="http://schemas.microsoft.com/office/drawing/2014/main" id="{032B8CE1-8DC8-EC36-D8A1-002268AF7DD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6990" y="1803791"/>
                <a:ext cx="3735498" cy="2641931"/>
              </a:xfrm>
              <a:prstGeom prst="rect">
                <a:avLst/>
              </a:prstGeom>
            </p:spPr>
          </p:pic>
          <p:pic>
            <p:nvPicPr>
              <p:cNvPr id="26" name="図 25">
                <a:extLst>
                  <a:ext uri="{FF2B5EF4-FFF2-40B4-BE49-F238E27FC236}">
                    <a16:creationId xmlns:a16="http://schemas.microsoft.com/office/drawing/2014/main" id="{9A5C9D16-58AB-FFFC-076D-CA968B4B4B3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2069" l="5937" r="93524">
                            <a14:foregroundMark x1="22282" y1="62529" x2="22282" y2="62529"/>
                            <a14:foregroundMark x1="18350" y1="67816" x2="18350" y2="67816"/>
                            <a14:foregroundMark x1="19661" y1="75517" x2="19661" y2="76437"/>
                            <a14:foregroundMark x1="20123" y1="82644" x2="20123" y2="82644"/>
                            <a14:foregroundMark x1="25289" y1="86322" x2="25289" y2="86322"/>
                            <a14:foregroundMark x1="29684" y1="87011" x2="29684" y2="87011"/>
                            <a14:foregroundMark x1="34695" y1="70920" x2="34695" y2="70920"/>
                            <a14:foregroundMark x1="37394" y1="72069" x2="37548" y2="71149"/>
                            <a14:foregroundMark x1="37857" y1="63678" x2="37086" y2="60575"/>
                            <a14:foregroundMark x1="36315" y1="56207" x2="34850" y2="55517"/>
                            <a14:foregroundMark x1="32537" y1="54138" x2="32537" y2="54138"/>
                            <a14:foregroundMark x1="28219" y1="51494" x2="27448" y2="49310"/>
                            <a14:foregroundMark x1="25675" y1="43793" x2="25675" y2="43793"/>
                            <a14:foregroundMark x1="26600" y1="37241" x2="26600" y2="37241"/>
                            <a14:foregroundMark x1="23516" y1="37011" x2="22436" y2="37011"/>
                            <a14:foregroundMark x1="19661" y1="38506" x2="19198" y2="38966"/>
                            <a14:foregroundMark x1="14649" y1="44943" x2="14032" y2="45632"/>
                            <a14:foregroundMark x1="12259" y1="51494" x2="12259" y2="51494"/>
                            <a14:foregroundMark x1="9869" y1="56437" x2="9869" y2="56437"/>
                            <a14:foregroundMark x1="8404" y1="59655" x2="8404" y2="59655"/>
                            <a14:foregroundMark x1="7093" y1="59425" x2="7093" y2="59425"/>
                            <a14:foregroundMark x1="5937" y1="59885" x2="5937" y2="59885"/>
                            <a14:foregroundMark x1="27602" y1="36092" x2="27602" y2="36092"/>
                            <a14:foregroundMark x1="28836" y1="34828" x2="29684" y2="34828"/>
                            <a14:foregroundMark x1="38551" y1="44253" x2="38551" y2="44253"/>
                            <a14:foregroundMark x1="39322" y1="41379" x2="40015" y2="38276"/>
                            <a14:foregroundMark x1="45952" y1="31034" x2="48034" y2="29080"/>
                            <a14:foregroundMark x1="52120" y1="23333" x2="52120" y2="23333"/>
                            <a14:foregroundMark x1="55436" y1="21379" x2="55436" y2="21379"/>
                            <a14:foregroundMark x1="65150" y1="16552" x2="67540" y2="16552"/>
                            <a14:foregroundMark x1="71627" y1="18736" x2="72244" y2="18966"/>
                            <a14:foregroundMark x1="76099" y1="18736" x2="76099" y2="18736"/>
                            <a14:foregroundMark x1="80956" y1="23563" x2="80956" y2="23563"/>
                            <a14:foregroundMark x1="81881" y1="27356" x2="81727" y2="28391"/>
                            <a14:foregroundMark x1="81727" y1="33218" x2="80956" y2="34598"/>
                            <a14:foregroundMark x1="81419" y1="58161" x2="81419" y2="58161"/>
                            <a14:foregroundMark x1="84965" y1="61264" x2="84965" y2="61264"/>
                            <a14:foregroundMark x1="88358" y1="66092" x2="88358" y2="66092"/>
                            <a14:foregroundMark x1="90748" y1="67356" x2="91133" y2="68046"/>
                            <a14:foregroundMark x1="93524" y1="69195" x2="93524" y2="69195"/>
                            <a14:foregroundMark x1="67540" y1="85057" x2="67540" y2="85057"/>
                            <a14:foregroundMark x1="66076" y1="90575" x2="65459" y2="92069"/>
                            <a14:foregroundMark x1="56746" y1="66092" x2="56746" y2="66092"/>
                            <a14:foregroundMark x1="45181" y1="70230" x2="44487" y2="67816"/>
                          </a14:backgroundRemoval>
                        </a14:imgEffect>
                      </a14:imgLayer>
                    </a14:imgProps>
                  </a:ext>
                  <a:ext uri="{28A0092B-C50C-407E-A947-70E740481C1C}">
                    <a14:useLocalDpi xmlns:a14="http://schemas.microsoft.com/office/drawing/2010/main" val="0"/>
                  </a:ext>
                </a:extLst>
              </a:blip>
              <a:stretch>
                <a:fillRect/>
              </a:stretch>
            </p:blipFill>
            <p:spPr>
              <a:xfrm>
                <a:off x="-540614" y="1004336"/>
                <a:ext cx="3522877" cy="2363071"/>
              </a:xfrm>
              <a:prstGeom prst="rect">
                <a:avLst/>
              </a:prstGeom>
            </p:spPr>
          </p:pic>
        </p:grpSp>
        <p:grpSp>
          <p:nvGrpSpPr>
            <p:cNvPr id="234" name="グループ化 233">
              <a:extLst>
                <a:ext uri="{FF2B5EF4-FFF2-40B4-BE49-F238E27FC236}">
                  <a16:creationId xmlns:a16="http://schemas.microsoft.com/office/drawing/2014/main" id="{1F9615A0-32D3-55C4-B842-14A1BE3844F4}"/>
                </a:ext>
              </a:extLst>
            </p:cNvPr>
            <p:cNvGrpSpPr/>
            <p:nvPr/>
          </p:nvGrpSpPr>
          <p:grpSpPr>
            <a:xfrm>
              <a:off x="2027131" y="1710203"/>
              <a:ext cx="2065204" cy="1974461"/>
              <a:chOff x="-796990" y="1004336"/>
              <a:chExt cx="3779253" cy="3441386"/>
            </a:xfrm>
            <a:effectLst>
              <a:outerShdw blurRad="50800" dist="38100" dir="2700000" algn="tl" rotWithShape="0">
                <a:prstClr val="black">
                  <a:alpha val="40000"/>
                </a:prstClr>
              </a:outerShdw>
            </a:effectLst>
          </p:grpSpPr>
          <p:pic>
            <p:nvPicPr>
              <p:cNvPr id="235" name="図 234">
                <a:extLst>
                  <a:ext uri="{FF2B5EF4-FFF2-40B4-BE49-F238E27FC236}">
                    <a16:creationId xmlns:a16="http://schemas.microsoft.com/office/drawing/2014/main" id="{D5D4ED72-D84C-BB20-2096-1AFD363EBF1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6990" y="1803791"/>
                <a:ext cx="3735498" cy="2641931"/>
              </a:xfrm>
              <a:prstGeom prst="rect">
                <a:avLst/>
              </a:prstGeom>
            </p:spPr>
          </p:pic>
          <p:pic>
            <p:nvPicPr>
              <p:cNvPr id="236" name="図 235">
                <a:extLst>
                  <a:ext uri="{FF2B5EF4-FFF2-40B4-BE49-F238E27FC236}">
                    <a16:creationId xmlns:a16="http://schemas.microsoft.com/office/drawing/2014/main" id="{BA2A7F6D-E3EB-0314-6537-4C8D4EF16A0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2069" l="5937" r="93524">
                            <a14:foregroundMark x1="22282" y1="62529" x2="22282" y2="62529"/>
                            <a14:foregroundMark x1="18350" y1="67816" x2="18350" y2="67816"/>
                            <a14:foregroundMark x1="19661" y1="75517" x2="19661" y2="76437"/>
                            <a14:foregroundMark x1="20123" y1="82644" x2="20123" y2="82644"/>
                            <a14:foregroundMark x1="25289" y1="86322" x2="25289" y2="86322"/>
                            <a14:foregroundMark x1="29684" y1="87011" x2="29684" y2="87011"/>
                            <a14:foregroundMark x1="34695" y1="70920" x2="34695" y2="70920"/>
                            <a14:foregroundMark x1="37394" y1="72069" x2="37548" y2="71149"/>
                            <a14:foregroundMark x1="37857" y1="63678" x2="37086" y2="60575"/>
                            <a14:foregroundMark x1="36315" y1="56207" x2="34850" y2="55517"/>
                            <a14:foregroundMark x1="32537" y1="54138" x2="32537" y2="54138"/>
                            <a14:foregroundMark x1="28219" y1="51494" x2="27448" y2="49310"/>
                            <a14:foregroundMark x1="25675" y1="43793" x2="25675" y2="43793"/>
                            <a14:foregroundMark x1="26600" y1="37241" x2="26600" y2="37241"/>
                            <a14:foregroundMark x1="23516" y1="37011" x2="22436" y2="37011"/>
                            <a14:foregroundMark x1="19661" y1="38506" x2="19198" y2="38966"/>
                            <a14:foregroundMark x1="14649" y1="44943" x2="14032" y2="45632"/>
                            <a14:foregroundMark x1="12259" y1="51494" x2="12259" y2="51494"/>
                            <a14:foregroundMark x1="9869" y1="56437" x2="9869" y2="56437"/>
                            <a14:foregroundMark x1="8404" y1="59655" x2="8404" y2="59655"/>
                            <a14:foregroundMark x1="7093" y1="59425" x2="7093" y2="59425"/>
                            <a14:foregroundMark x1="5937" y1="59885" x2="5937" y2="59885"/>
                            <a14:foregroundMark x1="27602" y1="36092" x2="27602" y2="36092"/>
                            <a14:foregroundMark x1="28836" y1="34828" x2="29684" y2="34828"/>
                            <a14:foregroundMark x1="38551" y1="44253" x2="38551" y2="44253"/>
                            <a14:foregroundMark x1="39322" y1="41379" x2="40015" y2="38276"/>
                            <a14:foregroundMark x1="45952" y1="31034" x2="48034" y2="29080"/>
                            <a14:foregroundMark x1="52120" y1="23333" x2="52120" y2="23333"/>
                            <a14:foregroundMark x1="55436" y1="21379" x2="55436" y2="21379"/>
                            <a14:foregroundMark x1="65150" y1="16552" x2="67540" y2="16552"/>
                            <a14:foregroundMark x1="71627" y1="18736" x2="72244" y2="18966"/>
                            <a14:foregroundMark x1="76099" y1="18736" x2="76099" y2="18736"/>
                            <a14:foregroundMark x1="80956" y1="23563" x2="80956" y2="23563"/>
                            <a14:foregroundMark x1="81881" y1="27356" x2="81727" y2="28391"/>
                            <a14:foregroundMark x1="81727" y1="33218" x2="80956" y2="34598"/>
                            <a14:foregroundMark x1="81419" y1="58161" x2="81419" y2="58161"/>
                            <a14:foregroundMark x1="84965" y1="61264" x2="84965" y2="61264"/>
                            <a14:foregroundMark x1="88358" y1="66092" x2="88358" y2="66092"/>
                            <a14:foregroundMark x1="90748" y1="67356" x2="91133" y2="68046"/>
                            <a14:foregroundMark x1="93524" y1="69195" x2="93524" y2="69195"/>
                            <a14:foregroundMark x1="67540" y1="85057" x2="67540" y2="85057"/>
                            <a14:foregroundMark x1="66076" y1="90575" x2="65459" y2="92069"/>
                            <a14:foregroundMark x1="56746" y1="66092" x2="56746" y2="66092"/>
                            <a14:foregroundMark x1="45181" y1="70230" x2="44487" y2="67816"/>
                          </a14:backgroundRemoval>
                        </a14:imgEffect>
                      </a14:imgLayer>
                    </a14:imgProps>
                  </a:ext>
                  <a:ext uri="{28A0092B-C50C-407E-A947-70E740481C1C}">
                    <a14:useLocalDpi xmlns:a14="http://schemas.microsoft.com/office/drawing/2010/main" val="0"/>
                  </a:ext>
                </a:extLst>
              </a:blip>
              <a:stretch>
                <a:fillRect/>
              </a:stretch>
            </p:blipFill>
            <p:spPr>
              <a:xfrm>
                <a:off x="-540614" y="1004336"/>
                <a:ext cx="3522877" cy="2363071"/>
              </a:xfrm>
              <a:prstGeom prst="rect">
                <a:avLst/>
              </a:prstGeom>
            </p:spPr>
          </p:pic>
        </p:grpSp>
        <p:grpSp>
          <p:nvGrpSpPr>
            <p:cNvPr id="237" name="グループ化 236">
              <a:extLst>
                <a:ext uri="{FF2B5EF4-FFF2-40B4-BE49-F238E27FC236}">
                  <a16:creationId xmlns:a16="http://schemas.microsoft.com/office/drawing/2014/main" id="{4227E472-1875-2F2C-2828-2D5D8E6C0737}"/>
                </a:ext>
              </a:extLst>
            </p:cNvPr>
            <p:cNvGrpSpPr/>
            <p:nvPr/>
          </p:nvGrpSpPr>
          <p:grpSpPr>
            <a:xfrm>
              <a:off x="3029876" y="1963126"/>
              <a:ext cx="3325533" cy="3115027"/>
              <a:chOff x="-796990" y="1004336"/>
              <a:chExt cx="3779253" cy="3441386"/>
            </a:xfrm>
            <a:effectLst>
              <a:outerShdw blurRad="50800" dist="38100" dir="2700000" algn="tl" rotWithShape="0">
                <a:prstClr val="black">
                  <a:alpha val="40000"/>
                </a:prstClr>
              </a:outerShdw>
            </a:effectLst>
          </p:grpSpPr>
          <p:pic>
            <p:nvPicPr>
              <p:cNvPr id="238" name="図 237">
                <a:extLst>
                  <a:ext uri="{FF2B5EF4-FFF2-40B4-BE49-F238E27FC236}">
                    <a16:creationId xmlns:a16="http://schemas.microsoft.com/office/drawing/2014/main" id="{851B347E-3B0D-7788-BEFA-ADE83073A36F}"/>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6990" y="1803791"/>
                <a:ext cx="3735498" cy="2641931"/>
              </a:xfrm>
              <a:prstGeom prst="rect">
                <a:avLst/>
              </a:prstGeom>
            </p:spPr>
          </p:pic>
          <p:pic>
            <p:nvPicPr>
              <p:cNvPr id="239" name="図 238">
                <a:extLst>
                  <a:ext uri="{FF2B5EF4-FFF2-40B4-BE49-F238E27FC236}">
                    <a16:creationId xmlns:a16="http://schemas.microsoft.com/office/drawing/2014/main" id="{E423BFD6-AC48-260E-23BE-971A7F78537F}"/>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069" l="5937" r="93524">
                            <a14:foregroundMark x1="22282" y1="62529" x2="22282" y2="62529"/>
                            <a14:foregroundMark x1="18350" y1="67816" x2="18350" y2="67816"/>
                            <a14:foregroundMark x1="19661" y1="75517" x2="19661" y2="76437"/>
                            <a14:foregroundMark x1="20123" y1="82644" x2="20123" y2="82644"/>
                            <a14:foregroundMark x1="25289" y1="86322" x2="25289" y2="86322"/>
                            <a14:foregroundMark x1="29684" y1="87011" x2="29684" y2="87011"/>
                            <a14:foregroundMark x1="34695" y1="70920" x2="34695" y2="70920"/>
                            <a14:foregroundMark x1="37394" y1="72069" x2="37548" y2="71149"/>
                            <a14:foregroundMark x1="37857" y1="63678" x2="37086" y2="60575"/>
                            <a14:foregroundMark x1="36315" y1="56207" x2="34850" y2="55517"/>
                            <a14:foregroundMark x1="32537" y1="54138" x2="32537" y2="54138"/>
                            <a14:foregroundMark x1="28219" y1="51494" x2="27448" y2="49310"/>
                            <a14:foregroundMark x1="25675" y1="43793" x2="25675" y2="43793"/>
                            <a14:foregroundMark x1="26600" y1="37241" x2="26600" y2="37241"/>
                            <a14:foregroundMark x1="23516" y1="37011" x2="22436" y2="37011"/>
                            <a14:foregroundMark x1="19661" y1="38506" x2="19198" y2="38966"/>
                            <a14:foregroundMark x1="14649" y1="44943" x2="14032" y2="45632"/>
                            <a14:foregroundMark x1="12259" y1="51494" x2="12259" y2="51494"/>
                            <a14:foregroundMark x1="9869" y1="56437" x2="9869" y2="56437"/>
                            <a14:foregroundMark x1="8404" y1="59655" x2="8404" y2="59655"/>
                            <a14:foregroundMark x1="7093" y1="59425" x2="7093" y2="59425"/>
                            <a14:foregroundMark x1="5937" y1="59885" x2="5937" y2="59885"/>
                            <a14:foregroundMark x1="27602" y1="36092" x2="27602" y2="36092"/>
                            <a14:foregroundMark x1="28836" y1="34828" x2="29684" y2="34828"/>
                            <a14:foregroundMark x1="38551" y1="44253" x2="38551" y2="44253"/>
                            <a14:foregroundMark x1="39322" y1="41379" x2="40015" y2="38276"/>
                            <a14:foregroundMark x1="45952" y1="31034" x2="48034" y2="29080"/>
                            <a14:foregroundMark x1="52120" y1="23333" x2="52120" y2="23333"/>
                            <a14:foregroundMark x1="55436" y1="21379" x2="55436" y2="21379"/>
                            <a14:foregroundMark x1="65150" y1="16552" x2="67540" y2="16552"/>
                            <a14:foregroundMark x1="71627" y1="18736" x2="72244" y2="18966"/>
                            <a14:foregroundMark x1="76099" y1="18736" x2="76099" y2="18736"/>
                            <a14:foregroundMark x1="80956" y1="23563" x2="80956" y2="23563"/>
                            <a14:foregroundMark x1="81881" y1="27356" x2="81727" y2="28391"/>
                            <a14:foregroundMark x1="81727" y1="33218" x2="80956" y2="34598"/>
                            <a14:foregroundMark x1="81419" y1="58161" x2="81419" y2="58161"/>
                            <a14:foregroundMark x1="84965" y1="61264" x2="84965" y2="61264"/>
                            <a14:foregroundMark x1="88358" y1="66092" x2="88358" y2="66092"/>
                            <a14:foregroundMark x1="90748" y1="67356" x2="91133" y2="68046"/>
                            <a14:foregroundMark x1="93524" y1="69195" x2="93524" y2="69195"/>
                            <a14:foregroundMark x1="67540" y1="85057" x2="67540" y2="85057"/>
                            <a14:foregroundMark x1="66076" y1="90575" x2="65459" y2="92069"/>
                            <a14:foregroundMark x1="56746" y1="66092" x2="56746" y2="66092"/>
                            <a14:foregroundMark x1="45181" y1="70230" x2="44487" y2="67816"/>
                          </a14:backgroundRemoval>
                        </a14:imgEffect>
                      </a14:imgLayer>
                    </a14:imgProps>
                  </a:ext>
                  <a:ext uri="{28A0092B-C50C-407E-A947-70E740481C1C}">
                    <a14:useLocalDpi xmlns:a14="http://schemas.microsoft.com/office/drawing/2010/main" val="0"/>
                  </a:ext>
                </a:extLst>
              </a:blip>
              <a:stretch>
                <a:fillRect/>
              </a:stretch>
            </p:blipFill>
            <p:spPr>
              <a:xfrm>
                <a:off x="-540614" y="1004336"/>
                <a:ext cx="3522877" cy="2363071"/>
              </a:xfrm>
              <a:prstGeom prst="rect">
                <a:avLst/>
              </a:prstGeom>
            </p:spPr>
          </p:pic>
        </p:grpSp>
        <p:grpSp>
          <p:nvGrpSpPr>
            <p:cNvPr id="240" name="グループ化 239">
              <a:extLst>
                <a:ext uri="{FF2B5EF4-FFF2-40B4-BE49-F238E27FC236}">
                  <a16:creationId xmlns:a16="http://schemas.microsoft.com/office/drawing/2014/main" id="{0BA31B20-456A-8635-4923-3ACFF369F244}"/>
                </a:ext>
              </a:extLst>
            </p:cNvPr>
            <p:cNvGrpSpPr/>
            <p:nvPr/>
          </p:nvGrpSpPr>
          <p:grpSpPr>
            <a:xfrm>
              <a:off x="950317" y="1229843"/>
              <a:ext cx="1030941" cy="926276"/>
              <a:chOff x="-796990" y="1004336"/>
              <a:chExt cx="3779253" cy="3441386"/>
            </a:xfrm>
            <a:effectLst>
              <a:outerShdw blurRad="50800" dist="38100" dir="2700000" algn="tl" rotWithShape="0">
                <a:prstClr val="black">
                  <a:alpha val="40000"/>
                </a:prstClr>
              </a:outerShdw>
            </a:effectLst>
          </p:grpSpPr>
          <p:pic>
            <p:nvPicPr>
              <p:cNvPr id="241" name="図 240">
                <a:extLst>
                  <a:ext uri="{FF2B5EF4-FFF2-40B4-BE49-F238E27FC236}">
                    <a16:creationId xmlns:a16="http://schemas.microsoft.com/office/drawing/2014/main" id="{2A49F9DF-639E-59B8-0C54-24839564434B}"/>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6990" y="1803791"/>
                <a:ext cx="3735498" cy="2641931"/>
              </a:xfrm>
              <a:prstGeom prst="rect">
                <a:avLst/>
              </a:prstGeom>
            </p:spPr>
          </p:pic>
          <p:pic>
            <p:nvPicPr>
              <p:cNvPr id="242" name="図 241">
                <a:extLst>
                  <a:ext uri="{FF2B5EF4-FFF2-40B4-BE49-F238E27FC236}">
                    <a16:creationId xmlns:a16="http://schemas.microsoft.com/office/drawing/2014/main" id="{FDDBBCB0-52DC-26E7-5C2B-BEBEC2E72AE7}"/>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2069" l="5937" r="93524">
                            <a14:foregroundMark x1="22282" y1="62529" x2="22282" y2="62529"/>
                            <a14:foregroundMark x1="18350" y1="67816" x2="18350" y2="67816"/>
                            <a14:foregroundMark x1="19661" y1="75517" x2="19661" y2="76437"/>
                            <a14:foregroundMark x1="20123" y1="82644" x2="20123" y2="82644"/>
                            <a14:foregroundMark x1="25289" y1="86322" x2="25289" y2="86322"/>
                            <a14:foregroundMark x1="29684" y1="87011" x2="29684" y2="87011"/>
                            <a14:foregroundMark x1="34695" y1="70920" x2="34695" y2="70920"/>
                            <a14:foregroundMark x1="37394" y1="72069" x2="37548" y2="71149"/>
                            <a14:foregroundMark x1="37857" y1="63678" x2="37086" y2="60575"/>
                            <a14:foregroundMark x1="36315" y1="56207" x2="34850" y2="55517"/>
                            <a14:foregroundMark x1="32537" y1="54138" x2="32537" y2="54138"/>
                            <a14:foregroundMark x1="28219" y1="51494" x2="27448" y2="49310"/>
                            <a14:foregroundMark x1="25675" y1="43793" x2="25675" y2="43793"/>
                            <a14:foregroundMark x1="26600" y1="37241" x2="26600" y2="37241"/>
                            <a14:foregroundMark x1="23516" y1="37011" x2="22436" y2="37011"/>
                            <a14:foregroundMark x1="19661" y1="38506" x2="19198" y2="38966"/>
                            <a14:foregroundMark x1="14649" y1="44943" x2="14032" y2="45632"/>
                            <a14:foregroundMark x1="12259" y1="51494" x2="12259" y2="51494"/>
                            <a14:foregroundMark x1="9869" y1="56437" x2="9869" y2="56437"/>
                            <a14:foregroundMark x1="8404" y1="59655" x2="8404" y2="59655"/>
                            <a14:foregroundMark x1="7093" y1="59425" x2="7093" y2="59425"/>
                            <a14:foregroundMark x1="5937" y1="59885" x2="5937" y2="59885"/>
                            <a14:foregroundMark x1="27602" y1="36092" x2="27602" y2="36092"/>
                            <a14:foregroundMark x1="28836" y1="34828" x2="29684" y2="34828"/>
                            <a14:foregroundMark x1="38551" y1="44253" x2="38551" y2="44253"/>
                            <a14:foregroundMark x1="39322" y1="41379" x2="40015" y2="38276"/>
                            <a14:foregroundMark x1="45952" y1="31034" x2="48034" y2="29080"/>
                            <a14:foregroundMark x1="52120" y1="23333" x2="52120" y2="23333"/>
                            <a14:foregroundMark x1="55436" y1="21379" x2="55436" y2="21379"/>
                            <a14:foregroundMark x1="65150" y1="16552" x2="67540" y2="16552"/>
                            <a14:foregroundMark x1="71627" y1="18736" x2="72244" y2="18966"/>
                            <a14:foregroundMark x1="76099" y1="18736" x2="76099" y2="18736"/>
                            <a14:foregroundMark x1="80956" y1="23563" x2="80956" y2="23563"/>
                            <a14:foregroundMark x1="81881" y1="27356" x2="81727" y2="28391"/>
                            <a14:foregroundMark x1="81727" y1="33218" x2="80956" y2="34598"/>
                            <a14:foregroundMark x1="81419" y1="58161" x2="81419" y2="58161"/>
                            <a14:foregroundMark x1="84965" y1="61264" x2="84965" y2="61264"/>
                            <a14:foregroundMark x1="88358" y1="66092" x2="88358" y2="66092"/>
                            <a14:foregroundMark x1="90748" y1="67356" x2="91133" y2="68046"/>
                            <a14:foregroundMark x1="93524" y1="69195" x2="93524" y2="69195"/>
                            <a14:foregroundMark x1="67540" y1="85057" x2="67540" y2="85057"/>
                            <a14:foregroundMark x1="66076" y1="90575" x2="65459" y2="92069"/>
                            <a14:foregroundMark x1="56746" y1="66092" x2="56746" y2="66092"/>
                            <a14:foregroundMark x1="45181" y1="70230" x2="44487" y2="67816"/>
                          </a14:backgroundRemoval>
                        </a14:imgEffect>
                      </a14:imgLayer>
                    </a14:imgProps>
                  </a:ext>
                  <a:ext uri="{28A0092B-C50C-407E-A947-70E740481C1C}">
                    <a14:useLocalDpi xmlns:a14="http://schemas.microsoft.com/office/drawing/2010/main" val="0"/>
                  </a:ext>
                </a:extLst>
              </a:blip>
              <a:stretch>
                <a:fillRect/>
              </a:stretch>
            </p:blipFill>
            <p:spPr>
              <a:xfrm>
                <a:off x="-540614" y="1004336"/>
                <a:ext cx="3522877" cy="2363071"/>
              </a:xfrm>
              <a:prstGeom prst="rect">
                <a:avLst/>
              </a:prstGeom>
            </p:spPr>
          </p:pic>
        </p:grpSp>
        <p:grpSp>
          <p:nvGrpSpPr>
            <p:cNvPr id="243" name="グループ化 242">
              <a:extLst>
                <a:ext uri="{FF2B5EF4-FFF2-40B4-BE49-F238E27FC236}">
                  <a16:creationId xmlns:a16="http://schemas.microsoft.com/office/drawing/2014/main" id="{404BBAB8-948D-27A1-2B91-D231F5A6C551}"/>
                </a:ext>
              </a:extLst>
            </p:cNvPr>
            <p:cNvGrpSpPr/>
            <p:nvPr/>
          </p:nvGrpSpPr>
          <p:grpSpPr>
            <a:xfrm>
              <a:off x="4462496" y="2684351"/>
              <a:ext cx="4855916" cy="4171045"/>
              <a:chOff x="-796990" y="1004336"/>
              <a:chExt cx="3779253" cy="3441386"/>
            </a:xfrm>
            <a:effectLst>
              <a:outerShdw blurRad="50800" dist="38100" dir="2700000" algn="tl" rotWithShape="0">
                <a:prstClr val="black">
                  <a:alpha val="40000"/>
                </a:prstClr>
              </a:outerShdw>
            </a:effectLst>
          </p:grpSpPr>
          <p:pic>
            <p:nvPicPr>
              <p:cNvPr id="244" name="図 243">
                <a:extLst>
                  <a:ext uri="{FF2B5EF4-FFF2-40B4-BE49-F238E27FC236}">
                    <a16:creationId xmlns:a16="http://schemas.microsoft.com/office/drawing/2014/main" id="{6CDDC384-5808-AF0D-9FA2-C0B574CDF5F5}"/>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6990" y="1803791"/>
                <a:ext cx="3735498" cy="2641931"/>
              </a:xfrm>
              <a:prstGeom prst="rect">
                <a:avLst/>
              </a:prstGeom>
            </p:spPr>
          </p:pic>
          <p:pic>
            <p:nvPicPr>
              <p:cNvPr id="245" name="図 244">
                <a:extLst>
                  <a:ext uri="{FF2B5EF4-FFF2-40B4-BE49-F238E27FC236}">
                    <a16:creationId xmlns:a16="http://schemas.microsoft.com/office/drawing/2014/main" id="{EEA08E61-33BF-D198-58E0-A39C08C7D4A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069" l="5937" r="93524">
                            <a14:foregroundMark x1="22282" y1="62529" x2="22282" y2="62529"/>
                            <a14:foregroundMark x1="18350" y1="67816" x2="18350" y2="67816"/>
                            <a14:foregroundMark x1="19661" y1="75517" x2="19661" y2="76437"/>
                            <a14:foregroundMark x1="20123" y1="82644" x2="20123" y2="82644"/>
                            <a14:foregroundMark x1="25289" y1="86322" x2="25289" y2="86322"/>
                            <a14:foregroundMark x1="29684" y1="87011" x2="29684" y2="87011"/>
                            <a14:foregroundMark x1="34695" y1="70920" x2="34695" y2="70920"/>
                            <a14:foregroundMark x1="37394" y1="72069" x2="37548" y2="71149"/>
                            <a14:foregroundMark x1="37857" y1="63678" x2="37086" y2="60575"/>
                            <a14:foregroundMark x1="36315" y1="56207" x2="34850" y2="55517"/>
                            <a14:foregroundMark x1="32537" y1="54138" x2="32537" y2="54138"/>
                            <a14:foregroundMark x1="28219" y1="51494" x2="27448" y2="49310"/>
                            <a14:foregroundMark x1="25675" y1="43793" x2="25675" y2="43793"/>
                            <a14:foregroundMark x1="26600" y1="37241" x2="26600" y2="37241"/>
                            <a14:foregroundMark x1="23516" y1="37011" x2="22436" y2="37011"/>
                            <a14:foregroundMark x1="19661" y1="38506" x2="19198" y2="38966"/>
                            <a14:foregroundMark x1="14649" y1="44943" x2="14032" y2="45632"/>
                            <a14:foregroundMark x1="12259" y1="51494" x2="12259" y2="51494"/>
                            <a14:foregroundMark x1="9869" y1="56437" x2="9869" y2="56437"/>
                            <a14:foregroundMark x1="8404" y1="59655" x2="8404" y2="59655"/>
                            <a14:foregroundMark x1="7093" y1="59425" x2="7093" y2="59425"/>
                            <a14:foregroundMark x1="5937" y1="59885" x2="5937" y2="59885"/>
                            <a14:foregroundMark x1="27602" y1="36092" x2="27602" y2="36092"/>
                            <a14:foregroundMark x1="28836" y1="34828" x2="29684" y2="34828"/>
                            <a14:foregroundMark x1="38551" y1="44253" x2="38551" y2="44253"/>
                            <a14:foregroundMark x1="39322" y1="41379" x2="40015" y2="38276"/>
                            <a14:foregroundMark x1="45952" y1="31034" x2="48034" y2="29080"/>
                            <a14:foregroundMark x1="52120" y1="23333" x2="52120" y2="23333"/>
                            <a14:foregroundMark x1="55436" y1="21379" x2="55436" y2="21379"/>
                            <a14:foregroundMark x1="65150" y1="16552" x2="67540" y2="16552"/>
                            <a14:foregroundMark x1="71627" y1="18736" x2="72244" y2="18966"/>
                            <a14:foregroundMark x1="76099" y1="18736" x2="76099" y2="18736"/>
                            <a14:foregroundMark x1="80956" y1="23563" x2="80956" y2="23563"/>
                            <a14:foregroundMark x1="81881" y1="27356" x2="81727" y2="28391"/>
                            <a14:foregroundMark x1="81727" y1="33218" x2="80956" y2="34598"/>
                            <a14:foregroundMark x1="81419" y1="58161" x2="81419" y2="58161"/>
                            <a14:foregroundMark x1="84965" y1="61264" x2="84965" y2="61264"/>
                            <a14:foregroundMark x1="88358" y1="66092" x2="88358" y2="66092"/>
                            <a14:foregroundMark x1="90748" y1="67356" x2="91133" y2="68046"/>
                            <a14:foregroundMark x1="93524" y1="69195" x2="93524" y2="69195"/>
                            <a14:foregroundMark x1="67540" y1="85057" x2="67540" y2="85057"/>
                            <a14:foregroundMark x1="66076" y1="90575" x2="65459" y2="92069"/>
                            <a14:foregroundMark x1="56746" y1="66092" x2="56746" y2="66092"/>
                            <a14:foregroundMark x1="45181" y1="70230" x2="44487" y2="67816"/>
                          </a14:backgroundRemoval>
                        </a14:imgEffect>
                      </a14:imgLayer>
                    </a14:imgProps>
                  </a:ext>
                  <a:ext uri="{28A0092B-C50C-407E-A947-70E740481C1C}">
                    <a14:useLocalDpi xmlns:a14="http://schemas.microsoft.com/office/drawing/2010/main" val="0"/>
                  </a:ext>
                </a:extLst>
              </a:blip>
              <a:stretch>
                <a:fillRect/>
              </a:stretch>
            </p:blipFill>
            <p:spPr>
              <a:xfrm>
                <a:off x="-540614" y="1004336"/>
                <a:ext cx="3522877" cy="2363071"/>
              </a:xfrm>
              <a:prstGeom prst="rect">
                <a:avLst/>
              </a:prstGeom>
              <a:effectLst>
                <a:outerShdw blurRad="50800" dist="38100" dir="2700000" algn="tl" rotWithShape="0">
                  <a:prstClr val="black">
                    <a:alpha val="40000"/>
                  </a:prstClr>
                </a:outerShdw>
              </a:effectLst>
            </p:spPr>
          </p:pic>
        </p:grpSp>
        <p:grpSp>
          <p:nvGrpSpPr>
            <p:cNvPr id="384" name="グループ化 383">
              <a:extLst>
                <a:ext uri="{FF2B5EF4-FFF2-40B4-BE49-F238E27FC236}">
                  <a16:creationId xmlns:a16="http://schemas.microsoft.com/office/drawing/2014/main" id="{616544D0-FFA2-1BF2-73BD-DD0C836C5793}"/>
                </a:ext>
              </a:extLst>
            </p:cNvPr>
            <p:cNvGrpSpPr/>
            <p:nvPr/>
          </p:nvGrpSpPr>
          <p:grpSpPr>
            <a:xfrm>
              <a:off x="598852" y="1059185"/>
              <a:ext cx="802367" cy="672684"/>
              <a:chOff x="-796990" y="1004336"/>
              <a:chExt cx="3779253" cy="3441386"/>
            </a:xfrm>
            <a:effectLst>
              <a:outerShdw blurRad="50800" dist="38100" dir="2700000" algn="tl" rotWithShape="0">
                <a:prstClr val="black">
                  <a:alpha val="40000"/>
                </a:prstClr>
              </a:outerShdw>
            </a:effectLst>
          </p:grpSpPr>
          <p:pic>
            <p:nvPicPr>
              <p:cNvPr id="385" name="図 384">
                <a:extLst>
                  <a:ext uri="{FF2B5EF4-FFF2-40B4-BE49-F238E27FC236}">
                    <a16:creationId xmlns:a16="http://schemas.microsoft.com/office/drawing/2014/main" id="{40424540-88CC-F895-6A0B-47EB75A4C599}"/>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6990" y="1803791"/>
                <a:ext cx="3735498" cy="2641931"/>
              </a:xfrm>
              <a:prstGeom prst="rect">
                <a:avLst/>
              </a:prstGeom>
            </p:spPr>
          </p:pic>
          <p:pic>
            <p:nvPicPr>
              <p:cNvPr id="386" name="図 385">
                <a:extLst>
                  <a:ext uri="{FF2B5EF4-FFF2-40B4-BE49-F238E27FC236}">
                    <a16:creationId xmlns:a16="http://schemas.microsoft.com/office/drawing/2014/main" id="{9D779706-EEBC-1AC0-8B67-C5C65634F040}"/>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2069" l="5937" r="93524">
                            <a14:foregroundMark x1="22282" y1="62529" x2="22282" y2="62529"/>
                            <a14:foregroundMark x1="18350" y1="67816" x2="18350" y2="67816"/>
                            <a14:foregroundMark x1="19661" y1="75517" x2="19661" y2="76437"/>
                            <a14:foregroundMark x1="20123" y1="82644" x2="20123" y2="82644"/>
                            <a14:foregroundMark x1="25289" y1="86322" x2="25289" y2="86322"/>
                            <a14:foregroundMark x1="29684" y1="87011" x2="29684" y2="87011"/>
                            <a14:foregroundMark x1="34695" y1="70920" x2="34695" y2="70920"/>
                            <a14:foregroundMark x1="37394" y1="72069" x2="37548" y2="71149"/>
                            <a14:foregroundMark x1="37857" y1="63678" x2="37086" y2="60575"/>
                            <a14:foregroundMark x1="36315" y1="56207" x2="34850" y2="55517"/>
                            <a14:foregroundMark x1="32537" y1="54138" x2="32537" y2="54138"/>
                            <a14:foregroundMark x1="28219" y1="51494" x2="27448" y2="49310"/>
                            <a14:foregroundMark x1="25675" y1="43793" x2="25675" y2="43793"/>
                            <a14:foregroundMark x1="26600" y1="37241" x2="26600" y2="37241"/>
                            <a14:foregroundMark x1="23516" y1="37011" x2="22436" y2="37011"/>
                            <a14:foregroundMark x1="19661" y1="38506" x2="19198" y2="38966"/>
                            <a14:foregroundMark x1="14649" y1="44943" x2="14032" y2="45632"/>
                            <a14:foregroundMark x1="12259" y1="51494" x2="12259" y2="51494"/>
                            <a14:foregroundMark x1="9869" y1="56437" x2="9869" y2="56437"/>
                            <a14:foregroundMark x1="8404" y1="59655" x2="8404" y2="59655"/>
                            <a14:foregroundMark x1="7093" y1="59425" x2="7093" y2="59425"/>
                            <a14:foregroundMark x1="5937" y1="59885" x2="5937" y2="59885"/>
                            <a14:foregroundMark x1="27602" y1="36092" x2="27602" y2="36092"/>
                            <a14:foregroundMark x1="28836" y1="34828" x2="29684" y2="34828"/>
                            <a14:foregroundMark x1="38551" y1="44253" x2="38551" y2="44253"/>
                            <a14:foregroundMark x1="39322" y1="41379" x2="40015" y2="38276"/>
                            <a14:foregroundMark x1="45952" y1="31034" x2="48034" y2="29080"/>
                            <a14:foregroundMark x1="52120" y1="23333" x2="52120" y2="23333"/>
                            <a14:foregroundMark x1="55436" y1="21379" x2="55436" y2="21379"/>
                            <a14:foregroundMark x1="65150" y1="16552" x2="67540" y2="16552"/>
                            <a14:foregroundMark x1="71627" y1="18736" x2="72244" y2="18966"/>
                            <a14:foregroundMark x1="76099" y1="18736" x2="76099" y2="18736"/>
                            <a14:foregroundMark x1="80956" y1="23563" x2="80956" y2="23563"/>
                            <a14:foregroundMark x1="81881" y1="27356" x2="81727" y2="28391"/>
                            <a14:foregroundMark x1="81727" y1="33218" x2="80956" y2="34598"/>
                            <a14:foregroundMark x1="81419" y1="58161" x2="81419" y2="58161"/>
                            <a14:foregroundMark x1="84965" y1="61264" x2="84965" y2="61264"/>
                            <a14:foregroundMark x1="88358" y1="66092" x2="88358" y2="66092"/>
                            <a14:foregroundMark x1="90748" y1="67356" x2="91133" y2="68046"/>
                            <a14:foregroundMark x1="93524" y1="69195" x2="93524" y2="69195"/>
                            <a14:foregroundMark x1="67540" y1="85057" x2="67540" y2="85057"/>
                            <a14:foregroundMark x1="66076" y1="90575" x2="65459" y2="92069"/>
                            <a14:foregroundMark x1="56746" y1="66092" x2="56746" y2="66092"/>
                            <a14:foregroundMark x1="45181" y1="70230" x2="44487" y2="67816"/>
                          </a14:backgroundRemoval>
                        </a14:imgEffect>
                      </a14:imgLayer>
                    </a14:imgProps>
                  </a:ext>
                  <a:ext uri="{28A0092B-C50C-407E-A947-70E740481C1C}">
                    <a14:useLocalDpi xmlns:a14="http://schemas.microsoft.com/office/drawing/2010/main" val="0"/>
                  </a:ext>
                </a:extLst>
              </a:blip>
              <a:stretch>
                <a:fillRect/>
              </a:stretch>
            </p:blipFill>
            <p:spPr>
              <a:xfrm>
                <a:off x="-540614" y="1004336"/>
                <a:ext cx="3522877" cy="2363071"/>
              </a:xfrm>
              <a:prstGeom prst="rect">
                <a:avLst/>
              </a:prstGeom>
            </p:spPr>
          </p:pic>
        </p:grpSp>
      </p:grpSp>
      <p:sp>
        <p:nvSpPr>
          <p:cNvPr id="12" name="正方形/長方形 11">
            <a:extLst>
              <a:ext uri="{FF2B5EF4-FFF2-40B4-BE49-F238E27FC236}">
                <a16:creationId xmlns:a16="http://schemas.microsoft.com/office/drawing/2014/main" id="{0D341542-DD75-4688-B864-03EFD9DE27CB}"/>
              </a:ext>
            </a:extLst>
          </p:cNvPr>
          <p:cNvSpPr/>
          <p:nvPr/>
        </p:nvSpPr>
        <p:spPr bwMode="auto">
          <a:xfrm>
            <a:off x="-1735073" y="63817"/>
            <a:ext cx="9140964" cy="1323439"/>
          </a:xfrm>
          <a:prstGeom prst="rect">
            <a:avLst/>
          </a:prstGeom>
          <a:noFill/>
          <a:effectLst>
            <a:glow rad="63500">
              <a:schemeClr val="accent5">
                <a:satMod val="175000"/>
                <a:alpha val="40000"/>
              </a:schemeClr>
            </a:glow>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defRPr/>
            </a:pPr>
            <a:r>
              <a:rPr lang="ja-JP" altLang="en-US" sz="4000" b="1" spc="50" dirty="0">
                <a:ln w="11430"/>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ＧＲラインにおける</a:t>
            </a:r>
            <a:endParaRPr lang="en-US" altLang="ja-JP" sz="4000" b="1" spc="50" dirty="0">
              <a:ln w="11430"/>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endParaRPr>
          </a:p>
          <a:p>
            <a:pPr algn="ctr" defTabSz="914400">
              <a:defRPr/>
            </a:pPr>
            <a:r>
              <a:rPr lang="ja-JP" altLang="en-US" sz="4000" b="1" spc="50" dirty="0">
                <a:ln w="11430"/>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　　　　　　　　艤装</a:t>
            </a:r>
            <a:r>
              <a:rPr lang="en-US" altLang="ja-JP" sz="4000" b="1" spc="50" dirty="0">
                <a:ln w="11430"/>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AGV</a:t>
            </a:r>
            <a:r>
              <a:rPr lang="ja-JP" altLang="en-US" sz="4000" b="1" spc="50" dirty="0">
                <a:ln w="11430"/>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異常の撲滅</a:t>
            </a:r>
            <a:endParaRPr kumimoji="1" lang="en-US" altLang="ja-JP" sz="4000" b="1" spc="50" dirty="0">
              <a:ln w="11430"/>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endParaRPr>
          </a:p>
        </p:txBody>
      </p:sp>
      <p:grpSp>
        <p:nvGrpSpPr>
          <p:cNvPr id="387" name="グループ化 386">
            <a:extLst>
              <a:ext uri="{FF2B5EF4-FFF2-40B4-BE49-F238E27FC236}">
                <a16:creationId xmlns:a16="http://schemas.microsoft.com/office/drawing/2014/main" id="{91108A7E-2C61-2428-1697-A5A659B7579A}"/>
              </a:ext>
            </a:extLst>
          </p:cNvPr>
          <p:cNvGrpSpPr/>
          <p:nvPr/>
        </p:nvGrpSpPr>
        <p:grpSpPr>
          <a:xfrm>
            <a:off x="-4804" y="598954"/>
            <a:ext cx="12192000" cy="655089"/>
            <a:chOff x="0" y="50311"/>
            <a:chExt cx="12192000" cy="655089"/>
          </a:xfrm>
        </p:grpSpPr>
        <p:pic>
          <p:nvPicPr>
            <p:cNvPr id="388" name="図 387">
              <a:extLst>
                <a:ext uri="{FF2B5EF4-FFF2-40B4-BE49-F238E27FC236}">
                  <a16:creationId xmlns:a16="http://schemas.microsoft.com/office/drawing/2014/main" id="{5E850733-CFA4-93B2-C9AC-6C06DF49230C}"/>
                </a:ext>
              </a:extLst>
            </p:cNvPr>
            <p:cNvPicPr>
              <a:picLocks noChangeAspect="1"/>
            </p:cNvPicPr>
            <p:nvPr/>
          </p:nvPicPr>
          <p:blipFill rotWithShape="1">
            <a:blip r:embed="rId24"/>
            <a:srcRect l="3955" t="21189" r="72474" b="66442"/>
            <a:stretch/>
          </p:blipFill>
          <p:spPr>
            <a:xfrm>
              <a:off x="9812741" y="50311"/>
              <a:ext cx="2142699" cy="655089"/>
            </a:xfrm>
            <a:prstGeom prst="rect">
              <a:avLst/>
            </a:prstGeom>
          </p:spPr>
        </p:pic>
        <p:cxnSp>
          <p:nvCxnSpPr>
            <p:cNvPr id="389" name="直線コネクタ 388">
              <a:extLst>
                <a:ext uri="{FF2B5EF4-FFF2-40B4-BE49-F238E27FC236}">
                  <a16:creationId xmlns:a16="http://schemas.microsoft.com/office/drawing/2014/main" id="{BA694DB5-705F-5E65-9BB2-7C89FC327B79}"/>
                </a:ext>
              </a:extLst>
            </p:cNvPr>
            <p:cNvCxnSpPr>
              <a:cxnSpLocks/>
            </p:cNvCxnSpPr>
            <p:nvPr/>
          </p:nvCxnSpPr>
          <p:spPr>
            <a:xfrm>
              <a:off x="0" y="705400"/>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直線コネクタ 389">
              <a:extLst>
                <a:ext uri="{FF2B5EF4-FFF2-40B4-BE49-F238E27FC236}">
                  <a16:creationId xmlns:a16="http://schemas.microsoft.com/office/drawing/2014/main" id="{4E1FB5B0-32EB-2E8D-2182-260C9163352F}"/>
                </a:ext>
              </a:extLst>
            </p:cNvPr>
            <p:cNvCxnSpPr>
              <a:cxnSpLocks/>
            </p:cNvCxnSpPr>
            <p:nvPr/>
          </p:nvCxnSpPr>
          <p:spPr>
            <a:xfrm>
              <a:off x="6096000" y="705400"/>
              <a:ext cx="609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5693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矢印コネクタ 5">
            <a:extLst>
              <a:ext uri="{FF2B5EF4-FFF2-40B4-BE49-F238E27FC236}">
                <a16:creationId xmlns:a16="http://schemas.microsoft.com/office/drawing/2014/main" id="{E319F60B-3423-13C4-2DD2-867BAF09E1DE}"/>
              </a:ext>
            </a:extLst>
          </p:cNvPr>
          <p:cNvCxnSpPr/>
          <p:nvPr/>
        </p:nvCxnSpPr>
        <p:spPr bwMode="auto">
          <a:xfrm>
            <a:off x="720723" y="3818106"/>
            <a:ext cx="10301654" cy="0"/>
          </a:xfrm>
          <a:prstGeom prst="straightConnector1">
            <a:avLst/>
          </a:prstGeom>
          <a:solidFill>
            <a:srgbClr xmlns:mc="http://schemas.openxmlformats.org/markup-compatibility/2006" xmlns:a14="http://schemas.microsoft.com/office/drawing/2010/main" val="FFFFFF" mc:Ignorable="a14" a14:legacySpreadsheetColorIndex="9"/>
          </a:solidFill>
          <a:ln w="762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テキスト ボックス 26">
            <a:extLst>
              <a:ext uri="{FF2B5EF4-FFF2-40B4-BE49-F238E27FC236}">
                <a16:creationId xmlns:a16="http://schemas.microsoft.com/office/drawing/2014/main" id="{56F1CA2C-2FC9-3526-64DA-5763B31449E9}"/>
              </a:ext>
            </a:extLst>
          </p:cNvPr>
          <p:cNvSpPr txBox="1"/>
          <p:nvPr/>
        </p:nvSpPr>
        <p:spPr>
          <a:xfrm>
            <a:off x="11004598" y="370406"/>
            <a:ext cx="1034514" cy="6312049"/>
          </a:xfrm>
          <a:prstGeom prst="rect">
            <a:avLst/>
          </a:prstGeom>
          <a:solidFill>
            <a:srgbClr val="FF9900"/>
          </a:solidFill>
          <a:ln w="9525" cmpd="sng">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vert="wordArtVertRtl" wrap="none" rtlCol="0" anchor="b">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en-US" altLang="ja-JP" sz="2800" b="1" dirty="0">
                <a:solidFill>
                  <a:schemeClr val="dk1"/>
                </a:solidFill>
                <a:effectLst/>
                <a:latin typeface="ＭＳ Ｐゴシック" panose="020B0600070205080204" pitchFamily="50" charset="-128"/>
                <a:ea typeface="ＭＳ Ｐゴシック" panose="020B0600070205080204" pitchFamily="50" charset="-128"/>
              </a:rPr>
              <a:t>GR</a:t>
            </a:r>
            <a:r>
              <a:rPr kumimoji="1" lang="ja-JP" altLang="en-US" sz="2800" b="1" dirty="0">
                <a:solidFill>
                  <a:schemeClr val="dk1"/>
                </a:solidFill>
                <a:effectLst/>
                <a:latin typeface="ＭＳ Ｐゴシック" panose="020B0600070205080204" pitchFamily="50" charset="-128"/>
                <a:ea typeface="ＭＳ Ｐゴシック" panose="020B0600070205080204" pitchFamily="50" charset="-128"/>
              </a:rPr>
              <a:t>カローラにてＩＤ検知不良が</a:t>
            </a:r>
            <a:endParaRPr kumimoji="1" lang="en-US" altLang="ja-JP" sz="2800" b="1" dirty="0">
              <a:solidFill>
                <a:schemeClr val="dk1"/>
              </a:solidFill>
              <a:effectLst/>
              <a:latin typeface="ＭＳ Ｐゴシック" panose="020B0600070205080204" pitchFamily="50" charset="-128"/>
              <a:ea typeface="ＭＳ Ｐゴシック" panose="020B0600070205080204" pitchFamily="50" charset="-128"/>
            </a:endParaRPr>
          </a:p>
          <a:p>
            <a:pPr algn="l"/>
            <a:r>
              <a:rPr lang="ja-JP" altLang="en-US" sz="2800" b="1" dirty="0">
                <a:latin typeface="ＭＳ Ｐゴシック" panose="020B0600070205080204" pitchFamily="50" charset="-128"/>
                <a:ea typeface="ＭＳ Ｐゴシック" panose="020B0600070205080204" pitchFamily="50" charset="-128"/>
              </a:rPr>
              <a:t>１５</a:t>
            </a:r>
            <a:r>
              <a:rPr kumimoji="1" lang="ja-JP" altLang="en-US" sz="2800" b="1" baseline="0" dirty="0">
                <a:solidFill>
                  <a:schemeClr val="dk1"/>
                </a:solidFill>
                <a:effectLst/>
                <a:latin typeface="ＭＳ Ｐゴシック" panose="020B0600070205080204" pitchFamily="50" charset="-128"/>
                <a:ea typeface="ＭＳ Ｐゴシック" panose="020B0600070205080204" pitchFamily="50" charset="-128"/>
              </a:rPr>
              <a:t>件</a:t>
            </a:r>
            <a:r>
              <a:rPr kumimoji="1" lang="ja-JP" altLang="ja-JP" sz="2800" b="1" baseline="0" dirty="0">
                <a:solidFill>
                  <a:schemeClr val="dk1"/>
                </a:solidFill>
                <a:effectLst/>
                <a:latin typeface="ＭＳ Ｐゴシック" panose="020B0600070205080204" pitchFamily="50" charset="-128"/>
                <a:ea typeface="ＭＳ Ｐゴシック" panose="020B0600070205080204" pitchFamily="50" charset="-128"/>
              </a:rPr>
              <a:t>発生</a:t>
            </a:r>
            <a:r>
              <a:rPr kumimoji="1" lang="ja-JP" altLang="en-US" sz="2800" b="1" baseline="0" dirty="0">
                <a:solidFill>
                  <a:schemeClr val="dk1"/>
                </a:solidFill>
                <a:effectLst/>
                <a:latin typeface="ＭＳ Ｐゴシック" panose="020B0600070205080204" pitchFamily="50" charset="-128"/>
                <a:ea typeface="ＭＳ Ｐゴシック" panose="020B0600070205080204" pitchFamily="50" charset="-128"/>
              </a:rPr>
              <a:t>している</a:t>
            </a:r>
            <a:endParaRPr kumimoji="1" lang="ja-JP" altLang="en-US" sz="2800" b="1" dirty="0">
              <a:latin typeface="ＭＳ Ｐゴシック" panose="020B0600070205080204" pitchFamily="50" charset="-128"/>
              <a:ea typeface="ＭＳ Ｐゴシック" panose="020B0600070205080204" pitchFamily="50" charset="-128"/>
            </a:endParaRPr>
          </a:p>
        </p:txBody>
      </p:sp>
      <p:sp>
        <p:nvSpPr>
          <p:cNvPr id="11" name="テキスト ボックス 24">
            <a:extLst>
              <a:ext uri="{FF2B5EF4-FFF2-40B4-BE49-F238E27FC236}">
                <a16:creationId xmlns:a16="http://schemas.microsoft.com/office/drawing/2014/main" id="{EFADDB9E-F69B-D40E-5E54-DFF1B9A8AAD8}"/>
              </a:ext>
            </a:extLst>
          </p:cNvPr>
          <p:cNvSpPr txBox="1"/>
          <p:nvPr/>
        </p:nvSpPr>
        <p:spPr>
          <a:xfrm>
            <a:off x="5727699" y="515911"/>
            <a:ext cx="646331" cy="369332"/>
          </a:xfrm>
          <a:prstGeom prst="rect">
            <a:avLst/>
          </a:prstGeom>
          <a:solidFill>
            <a:schemeClr val="bg1"/>
          </a:solidFill>
          <a:ln w="38100"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設備</a:t>
            </a:r>
          </a:p>
        </p:txBody>
      </p:sp>
      <p:sp>
        <p:nvSpPr>
          <p:cNvPr id="12" name="テキスト ボックス 99">
            <a:extLst>
              <a:ext uri="{FF2B5EF4-FFF2-40B4-BE49-F238E27FC236}">
                <a16:creationId xmlns:a16="http://schemas.microsoft.com/office/drawing/2014/main" id="{39998E06-A6BF-28E8-C755-80D9F32CBC79}"/>
              </a:ext>
            </a:extLst>
          </p:cNvPr>
          <p:cNvSpPr txBox="1"/>
          <p:nvPr/>
        </p:nvSpPr>
        <p:spPr>
          <a:xfrm>
            <a:off x="10087064" y="2474792"/>
            <a:ext cx="889987"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ﾗｽﾞﾊﾟｲ通信</a:t>
            </a:r>
            <a:endParaRPr kumimoji="1" lang="en-US" altLang="ja-JP" b="1" dirty="0"/>
          </a:p>
          <a:p>
            <a:r>
              <a:rPr kumimoji="1" lang="ja-JP" altLang="en-US" b="1" dirty="0"/>
              <a:t>能力低下</a:t>
            </a:r>
            <a:endParaRPr kumimoji="1" lang="en-US" altLang="ja-JP" b="1" dirty="0"/>
          </a:p>
        </p:txBody>
      </p:sp>
      <p:cxnSp>
        <p:nvCxnSpPr>
          <p:cNvPr id="13" name="直線矢印コネクタ 12">
            <a:extLst>
              <a:ext uri="{FF2B5EF4-FFF2-40B4-BE49-F238E27FC236}">
                <a16:creationId xmlns:a16="http://schemas.microsoft.com/office/drawing/2014/main" id="{F4E8AC73-247F-755E-771A-BD9F9A0D95C0}"/>
              </a:ext>
            </a:extLst>
          </p:cNvPr>
          <p:cNvCxnSpPr/>
          <p:nvPr/>
        </p:nvCxnSpPr>
        <p:spPr bwMode="auto">
          <a:xfrm flipH="1">
            <a:off x="7908085" y="2604787"/>
            <a:ext cx="2263049"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直線矢印コネクタ 13">
            <a:extLst>
              <a:ext uri="{FF2B5EF4-FFF2-40B4-BE49-F238E27FC236}">
                <a16:creationId xmlns:a16="http://schemas.microsoft.com/office/drawing/2014/main" id="{3766C4F9-C857-607C-0DC4-728A7CF962B8}"/>
              </a:ext>
            </a:extLst>
          </p:cNvPr>
          <p:cNvCxnSpPr/>
          <p:nvPr/>
        </p:nvCxnSpPr>
        <p:spPr bwMode="auto">
          <a:xfrm>
            <a:off x="6040774" y="888790"/>
            <a:ext cx="3044237" cy="2929316"/>
          </a:xfrm>
          <a:prstGeom prst="straightConnector1">
            <a:avLst/>
          </a:prstGeom>
          <a:solidFill>
            <a:srgbClr xmlns:mc="http://schemas.openxmlformats.org/markup-compatibility/2006" xmlns:a14="http://schemas.microsoft.com/office/drawing/2010/main" val="FFFFFF" mc:Ignorable="a14" a14:legacySpreadsheetColorIndex="9"/>
          </a:solidFill>
          <a:ln w="381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テキスト ボックス 127">
            <a:extLst>
              <a:ext uri="{FF2B5EF4-FFF2-40B4-BE49-F238E27FC236}">
                <a16:creationId xmlns:a16="http://schemas.microsoft.com/office/drawing/2014/main" id="{C1AC004F-1D86-DC9A-3D1B-0D3E86E146CF}"/>
              </a:ext>
            </a:extLst>
          </p:cNvPr>
          <p:cNvSpPr txBox="1"/>
          <p:nvPr/>
        </p:nvSpPr>
        <p:spPr>
          <a:xfrm>
            <a:off x="9135140" y="2765727"/>
            <a:ext cx="819455"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通信ｹｰﾌﾞﾙ</a:t>
            </a:r>
            <a:endParaRPr kumimoji="1" lang="en-US" altLang="ja-JP" b="1" dirty="0"/>
          </a:p>
          <a:p>
            <a:pPr algn="ctr"/>
            <a:r>
              <a:rPr kumimoji="1" lang="ja-JP" altLang="en-US" b="1" dirty="0"/>
              <a:t>不良</a:t>
            </a:r>
            <a:endParaRPr kumimoji="1" lang="en-US" altLang="ja-JP" b="1" dirty="0"/>
          </a:p>
        </p:txBody>
      </p:sp>
      <p:sp>
        <p:nvSpPr>
          <p:cNvPr id="17" name="テキスト ボックス 214">
            <a:extLst>
              <a:ext uri="{FF2B5EF4-FFF2-40B4-BE49-F238E27FC236}">
                <a16:creationId xmlns:a16="http://schemas.microsoft.com/office/drawing/2014/main" id="{A295AA4B-0E7C-7D31-6598-CCCE82F3FE38}"/>
              </a:ext>
            </a:extLst>
          </p:cNvPr>
          <p:cNvSpPr txBox="1"/>
          <p:nvPr/>
        </p:nvSpPr>
        <p:spPr>
          <a:xfrm>
            <a:off x="5758191" y="2947436"/>
            <a:ext cx="819455"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ｶﾒﾗ認識率</a:t>
            </a:r>
            <a:endParaRPr kumimoji="1" lang="en-US" altLang="ja-JP" b="1" dirty="0"/>
          </a:p>
          <a:p>
            <a:pPr algn="ctr"/>
            <a:r>
              <a:rPr kumimoji="1" lang="ja-JP" altLang="en-US" b="1" dirty="0"/>
              <a:t>低下</a:t>
            </a:r>
            <a:endParaRPr kumimoji="1" lang="en-US" altLang="ja-JP" b="1" dirty="0"/>
          </a:p>
        </p:txBody>
      </p:sp>
      <p:cxnSp>
        <p:nvCxnSpPr>
          <p:cNvPr id="22" name="直線矢印コネクタ 21">
            <a:extLst>
              <a:ext uri="{FF2B5EF4-FFF2-40B4-BE49-F238E27FC236}">
                <a16:creationId xmlns:a16="http://schemas.microsoft.com/office/drawing/2014/main" id="{4232B00B-1992-3ED7-0D35-2EC164F28A82}"/>
              </a:ext>
            </a:extLst>
          </p:cNvPr>
          <p:cNvCxnSpPr/>
          <p:nvPr/>
        </p:nvCxnSpPr>
        <p:spPr bwMode="auto">
          <a:xfrm flipH="1" flipV="1">
            <a:off x="8253354" y="2633469"/>
            <a:ext cx="625519" cy="604767"/>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直線矢印コネクタ 23">
            <a:extLst>
              <a:ext uri="{FF2B5EF4-FFF2-40B4-BE49-F238E27FC236}">
                <a16:creationId xmlns:a16="http://schemas.microsoft.com/office/drawing/2014/main" id="{B60C54C1-6D66-7292-21C8-CFE938918EDA}"/>
              </a:ext>
            </a:extLst>
          </p:cNvPr>
          <p:cNvCxnSpPr/>
          <p:nvPr/>
        </p:nvCxnSpPr>
        <p:spPr bwMode="auto">
          <a:xfrm flipH="1">
            <a:off x="8566113" y="2886639"/>
            <a:ext cx="606625"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テキスト ボックス 244">
            <a:extLst>
              <a:ext uri="{FF2B5EF4-FFF2-40B4-BE49-F238E27FC236}">
                <a16:creationId xmlns:a16="http://schemas.microsoft.com/office/drawing/2014/main" id="{F3C2F482-4DA9-BF54-FDAA-ABB526A0B394}"/>
              </a:ext>
            </a:extLst>
          </p:cNvPr>
          <p:cNvSpPr txBox="1"/>
          <p:nvPr/>
        </p:nvSpPr>
        <p:spPr>
          <a:xfrm>
            <a:off x="9103785" y="3231183"/>
            <a:ext cx="466794"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劣化</a:t>
            </a:r>
            <a:endParaRPr kumimoji="1" lang="en-US" altLang="ja-JP" b="1" dirty="0"/>
          </a:p>
        </p:txBody>
      </p:sp>
      <p:sp>
        <p:nvSpPr>
          <p:cNvPr id="29" name="テキスト ボックス 328">
            <a:extLst>
              <a:ext uri="{FF2B5EF4-FFF2-40B4-BE49-F238E27FC236}">
                <a16:creationId xmlns:a16="http://schemas.microsoft.com/office/drawing/2014/main" id="{358DFEA0-303B-046D-E462-DA1E8D2A59CC}"/>
              </a:ext>
            </a:extLst>
          </p:cNvPr>
          <p:cNvSpPr txBox="1"/>
          <p:nvPr/>
        </p:nvSpPr>
        <p:spPr>
          <a:xfrm>
            <a:off x="7107645" y="3545415"/>
            <a:ext cx="74892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ﾚﾝｽﾞ汚れ</a:t>
            </a:r>
            <a:endParaRPr kumimoji="1" lang="en-US" altLang="ja-JP" b="1" dirty="0"/>
          </a:p>
        </p:txBody>
      </p:sp>
      <p:cxnSp>
        <p:nvCxnSpPr>
          <p:cNvPr id="30" name="直線矢印コネクタ 29">
            <a:extLst>
              <a:ext uri="{FF2B5EF4-FFF2-40B4-BE49-F238E27FC236}">
                <a16:creationId xmlns:a16="http://schemas.microsoft.com/office/drawing/2014/main" id="{7857B5A3-B703-2E9F-F36A-D1BF3E684C55}"/>
              </a:ext>
            </a:extLst>
          </p:cNvPr>
          <p:cNvCxnSpPr/>
          <p:nvPr/>
        </p:nvCxnSpPr>
        <p:spPr bwMode="auto">
          <a:xfrm flipV="1">
            <a:off x="7408454" y="3039039"/>
            <a:ext cx="504115" cy="487392"/>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直線矢印コネクタ 31">
            <a:extLst>
              <a:ext uri="{FF2B5EF4-FFF2-40B4-BE49-F238E27FC236}">
                <a16:creationId xmlns:a16="http://schemas.microsoft.com/office/drawing/2014/main" id="{E32E7AE4-D786-A0BE-1114-4641D6F56373}"/>
              </a:ext>
            </a:extLst>
          </p:cNvPr>
          <p:cNvCxnSpPr/>
          <p:nvPr/>
        </p:nvCxnSpPr>
        <p:spPr bwMode="auto">
          <a:xfrm>
            <a:off x="6493943" y="3049794"/>
            <a:ext cx="1771778"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直線矢印コネクタ 36">
            <a:extLst>
              <a:ext uri="{FF2B5EF4-FFF2-40B4-BE49-F238E27FC236}">
                <a16:creationId xmlns:a16="http://schemas.microsoft.com/office/drawing/2014/main" id="{BEBA9ACC-A2AD-53D2-960E-3039492F32C6}"/>
              </a:ext>
            </a:extLst>
          </p:cNvPr>
          <p:cNvCxnSpPr/>
          <p:nvPr/>
        </p:nvCxnSpPr>
        <p:spPr bwMode="auto">
          <a:xfrm>
            <a:off x="6962664" y="3345495"/>
            <a:ext cx="585400"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テキスト ボックス 333">
            <a:extLst>
              <a:ext uri="{FF2B5EF4-FFF2-40B4-BE49-F238E27FC236}">
                <a16:creationId xmlns:a16="http://schemas.microsoft.com/office/drawing/2014/main" id="{F63709DB-514D-9B21-2125-FF47F1BA9050}"/>
              </a:ext>
            </a:extLst>
          </p:cNvPr>
          <p:cNvSpPr txBox="1"/>
          <p:nvPr/>
        </p:nvSpPr>
        <p:spPr>
          <a:xfrm>
            <a:off x="6277278" y="3227174"/>
            <a:ext cx="748923"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大気中の</a:t>
            </a:r>
            <a:endParaRPr kumimoji="1" lang="en-US" altLang="ja-JP" b="1" dirty="0"/>
          </a:p>
          <a:p>
            <a:pPr algn="ctr"/>
            <a:r>
              <a:rPr kumimoji="1" lang="ja-JP" altLang="en-US" b="1" dirty="0"/>
              <a:t>汚れ付着</a:t>
            </a:r>
            <a:endParaRPr kumimoji="1" lang="en-US" altLang="ja-JP" b="1" dirty="0"/>
          </a:p>
        </p:txBody>
      </p:sp>
      <p:cxnSp>
        <p:nvCxnSpPr>
          <p:cNvPr id="47" name="直線矢印コネクタ 46">
            <a:extLst>
              <a:ext uri="{FF2B5EF4-FFF2-40B4-BE49-F238E27FC236}">
                <a16:creationId xmlns:a16="http://schemas.microsoft.com/office/drawing/2014/main" id="{C3DF3D91-A58C-3E2F-0804-54EB674CACB7}"/>
              </a:ext>
            </a:extLst>
          </p:cNvPr>
          <p:cNvCxnSpPr/>
          <p:nvPr/>
        </p:nvCxnSpPr>
        <p:spPr bwMode="auto">
          <a:xfrm>
            <a:off x="7530926" y="2810466"/>
            <a:ext cx="266553" cy="219239"/>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 name="テキスト ボックス 335">
            <a:extLst>
              <a:ext uri="{FF2B5EF4-FFF2-40B4-BE49-F238E27FC236}">
                <a16:creationId xmlns:a16="http://schemas.microsoft.com/office/drawing/2014/main" id="{DB4BF067-D5A3-3CE0-52FF-1D74AF5F5FDC}"/>
              </a:ext>
            </a:extLst>
          </p:cNvPr>
          <p:cNvSpPr txBox="1"/>
          <p:nvPr/>
        </p:nvSpPr>
        <p:spPr>
          <a:xfrm>
            <a:off x="7101393" y="2612390"/>
            <a:ext cx="74892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ﾋﾟﾝﾄずれ</a:t>
            </a:r>
            <a:endParaRPr kumimoji="1" lang="en-US" altLang="ja-JP" b="1" dirty="0"/>
          </a:p>
        </p:txBody>
      </p:sp>
      <p:cxnSp>
        <p:nvCxnSpPr>
          <p:cNvPr id="53" name="直線矢印コネクタ 52">
            <a:extLst>
              <a:ext uri="{FF2B5EF4-FFF2-40B4-BE49-F238E27FC236}">
                <a16:creationId xmlns:a16="http://schemas.microsoft.com/office/drawing/2014/main" id="{EC66144A-8DAB-D982-4F51-266FC3F83BE5}"/>
              </a:ext>
            </a:extLst>
          </p:cNvPr>
          <p:cNvCxnSpPr/>
          <p:nvPr/>
        </p:nvCxnSpPr>
        <p:spPr bwMode="auto">
          <a:xfrm flipH="1" flipV="1">
            <a:off x="9734219" y="2625255"/>
            <a:ext cx="527398" cy="509901"/>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4" name="テキスト ボックス 337">
            <a:extLst>
              <a:ext uri="{FF2B5EF4-FFF2-40B4-BE49-F238E27FC236}">
                <a16:creationId xmlns:a16="http://schemas.microsoft.com/office/drawing/2014/main" id="{799F87B5-18B6-66FC-6686-0322065E2A05}"/>
              </a:ext>
            </a:extLst>
          </p:cNvPr>
          <p:cNvSpPr txBox="1"/>
          <p:nvPr/>
        </p:nvSpPr>
        <p:spPr>
          <a:xfrm>
            <a:off x="9894268" y="3129667"/>
            <a:ext cx="819455"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容量ｵｰﾊﾞｰ</a:t>
            </a:r>
            <a:endParaRPr kumimoji="1" lang="en-US" altLang="ja-JP" b="1" dirty="0"/>
          </a:p>
        </p:txBody>
      </p:sp>
      <p:cxnSp>
        <p:nvCxnSpPr>
          <p:cNvPr id="56" name="直線矢印コネクタ 55">
            <a:extLst>
              <a:ext uri="{FF2B5EF4-FFF2-40B4-BE49-F238E27FC236}">
                <a16:creationId xmlns:a16="http://schemas.microsoft.com/office/drawing/2014/main" id="{86C7B58B-2FE6-0F92-495E-6B05498EB5B3}"/>
              </a:ext>
            </a:extLst>
          </p:cNvPr>
          <p:cNvCxnSpPr/>
          <p:nvPr/>
        </p:nvCxnSpPr>
        <p:spPr bwMode="auto">
          <a:xfrm flipH="1">
            <a:off x="8589401" y="1048050"/>
            <a:ext cx="1497663" cy="1549055"/>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8" name="テキスト ボックス 339">
            <a:extLst>
              <a:ext uri="{FF2B5EF4-FFF2-40B4-BE49-F238E27FC236}">
                <a16:creationId xmlns:a16="http://schemas.microsoft.com/office/drawing/2014/main" id="{80F7AEB1-688F-E7CD-A690-BDBA1E4C8532}"/>
              </a:ext>
            </a:extLst>
          </p:cNvPr>
          <p:cNvSpPr txBox="1"/>
          <p:nvPr/>
        </p:nvSpPr>
        <p:spPr>
          <a:xfrm>
            <a:off x="9829991" y="827888"/>
            <a:ext cx="889987"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ﾗｽﾞﾊﾟｲ破損</a:t>
            </a:r>
            <a:endParaRPr kumimoji="1" lang="en-US" altLang="ja-JP" b="1" dirty="0"/>
          </a:p>
        </p:txBody>
      </p:sp>
      <p:cxnSp>
        <p:nvCxnSpPr>
          <p:cNvPr id="60" name="直線矢印コネクタ 59">
            <a:extLst>
              <a:ext uri="{FF2B5EF4-FFF2-40B4-BE49-F238E27FC236}">
                <a16:creationId xmlns:a16="http://schemas.microsoft.com/office/drawing/2014/main" id="{1F0E5E70-FCF8-D52E-0BBB-D4475FA0E313}"/>
              </a:ext>
            </a:extLst>
          </p:cNvPr>
          <p:cNvCxnSpPr/>
          <p:nvPr/>
        </p:nvCxnSpPr>
        <p:spPr bwMode="auto">
          <a:xfrm flipH="1">
            <a:off x="9407478" y="1864410"/>
            <a:ext cx="1166363"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2" name="テキスト ボックス 341">
            <a:extLst>
              <a:ext uri="{FF2B5EF4-FFF2-40B4-BE49-F238E27FC236}">
                <a16:creationId xmlns:a16="http://schemas.microsoft.com/office/drawing/2014/main" id="{D9762D56-73E8-ACBA-2F39-2B3E9C0AB750}"/>
              </a:ext>
            </a:extLst>
          </p:cNvPr>
          <p:cNvSpPr txBox="1"/>
          <p:nvPr/>
        </p:nvSpPr>
        <p:spPr>
          <a:xfrm>
            <a:off x="10542789" y="1729021"/>
            <a:ext cx="325730"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熱</a:t>
            </a:r>
            <a:endParaRPr kumimoji="1" lang="en-US" altLang="ja-JP" b="1" dirty="0"/>
          </a:p>
        </p:txBody>
      </p:sp>
      <p:cxnSp>
        <p:nvCxnSpPr>
          <p:cNvPr id="63" name="直線矢印コネクタ 62">
            <a:extLst>
              <a:ext uri="{FF2B5EF4-FFF2-40B4-BE49-F238E27FC236}">
                <a16:creationId xmlns:a16="http://schemas.microsoft.com/office/drawing/2014/main" id="{A25EFEDE-DCE1-9296-B6D0-6FE8B38AAD78}"/>
              </a:ext>
            </a:extLst>
          </p:cNvPr>
          <p:cNvCxnSpPr>
            <a:stCxn id="64" idx="0"/>
          </p:cNvCxnSpPr>
          <p:nvPr/>
        </p:nvCxnSpPr>
        <p:spPr bwMode="auto">
          <a:xfrm flipH="1" flipV="1">
            <a:off x="9693262" y="1859826"/>
            <a:ext cx="378927" cy="35536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4" name="テキスト ボックス 122">
            <a:extLst>
              <a:ext uri="{FF2B5EF4-FFF2-40B4-BE49-F238E27FC236}">
                <a16:creationId xmlns:a16="http://schemas.microsoft.com/office/drawing/2014/main" id="{AC2E67BE-8871-EB29-C621-7BEE2A04B848}"/>
              </a:ext>
            </a:extLst>
          </p:cNvPr>
          <p:cNvSpPr txBox="1"/>
          <p:nvPr/>
        </p:nvSpPr>
        <p:spPr>
          <a:xfrm>
            <a:off x="9732993" y="2215186"/>
            <a:ext cx="678391"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ﾌｧﾝ不良</a:t>
            </a:r>
            <a:endParaRPr kumimoji="1" lang="en-US" altLang="ja-JP" b="1" dirty="0"/>
          </a:p>
        </p:txBody>
      </p:sp>
      <p:cxnSp>
        <p:nvCxnSpPr>
          <p:cNvPr id="65" name="直線矢印コネクタ 64">
            <a:extLst>
              <a:ext uri="{FF2B5EF4-FFF2-40B4-BE49-F238E27FC236}">
                <a16:creationId xmlns:a16="http://schemas.microsoft.com/office/drawing/2014/main" id="{2067AD46-355A-3410-44EC-1746C1154512}"/>
              </a:ext>
            </a:extLst>
          </p:cNvPr>
          <p:cNvCxnSpPr/>
          <p:nvPr/>
        </p:nvCxnSpPr>
        <p:spPr bwMode="auto">
          <a:xfrm flipH="1">
            <a:off x="9915369" y="2050032"/>
            <a:ext cx="388626"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6" name="直線矢印コネクタ 65">
            <a:extLst>
              <a:ext uri="{FF2B5EF4-FFF2-40B4-BE49-F238E27FC236}">
                <a16:creationId xmlns:a16="http://schemas.microsoft.com/office/drawing/2014/main" id="{286FF9A5-C1D2-0EB1-41CA-67F62106C987}"/>
              </a:ext>
            </a:extLst>
          </p:cNvPr>
          <p:cNvCxnSpPr/>
          <p:nvPr/>
        </p:nvCxnSpPr>
        <p:spPr bwMode="auto">
          <a:xfrm>
            <a:off x="9570579" y="2142631"/>
            <a:ext cx="344790"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7" name="テキスト ボックス 126">
            <a:extLst>
              <a:ext uri="{FF2B5EF4-FFF2-40B4-BE49-F238E27FC236}">
                <a16:creationId xmlns:a16="http://schemas.microsoft.com/office/drawing/2014/main" id="{F826094A-7B02-64BA-44DC-E3FAE704F746}"/>
              </a:ext>
            </a:extLst>
          </p:cNvPr>
          <p:cNvSpPr txBox="1"/>
          <p:nvPr/>
        </p:nvSpPr>
        <p:spPr>
          <a:xfrm>
            <a:off x="10199380" y="1943343"/>
            <a:ext cx="74892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清掃不良</a:t>
            </a:r>
            <a:endParaRPr kumimoji="1" lang="en-US" altLang="ja-JP" b="1" dirty="0"/>
          </a:p>
        </p:txBody>
      </p:sp>
      <p:sp>
        <p:nvSpPr>
          <p:cNvPr id="68" name="テキスト ボックス 128">
            <a:extLst>
              <a:ext uri="{FF2B5EF4-FFF2-40B4-BE49-F238E27FC236}">
                <a16:creationId xmlns:a16="http://schemas.microsoft.com/office/drawing/2014/main" id="{8971249E-CFBA-6ECB-3AAC-DC21DA74D6C9}"/>
              </a:ext>
            </a:extLst>
          </p:cNvPr>
          <p:cNvSpPr txBox="1"/>
          <p:nvPr/>
        </p:nvSpPr>
        <p:spPr>
          <a:xfrm>
            <a:off x="9182283" y="2005660"/>
            <a:ext cx="466794"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寿命</a:t>
            </a:r>
            <a:endParaRPr kumimoji="1" lang="en-US" altLang="ja-JP" b="1" dirty="0"/>
          </a:p>
        </p:txBody>
      </p:sp>
      <p:cxnSp>
        <p:nvCxnSpPr>
          <p:cNvPr id="69" name="直線矢印コネクタ 68">
            <a:extLst>
              <a:ext uri="{FF2B5EF4-FFF2-40B4-BE49-F238E27FC236}">
                <a16:creationId xmlns:a16="http://schemas.microsoft.com/office/drawing/2014/main" id="{CBFA5B07-CDEB-1038-ED25-A4AFEF414713}"/>
              </a:ext>
            </a:extLst>
          </p:cNvPr>
          <p:cNvCxnSpPr/>
          <p:nvPr/>
        </p:nvCxnSpPr>
        <p:spPr bwMode="auto">
          <a:xfrm flipH="1">
            <a:off x="9979572" y="1622517"/>
            <a:ext cx="230031" cy="237925"/>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0" name="テキスト ボックス 130">
            <a:extLst>
              <a:ext uri="{FF2B5EF4-FFF2-40B4-BE49-F238E27FC236}">
                <a16:creationId xmlns:a16="http://schemas.microsoft.com/office/drawing/2014/main" id="{DD2B1172-195D-E260-1102-1F0CE110382D}"/>
              </a:ext>
            </a:extLst>
          </p:cNvPr>
          <p:cNvSpPr txBox="1"/>
          <p:nvPr/>
        </p:nvSpPr>
        <p:spPr>
          <a:xfrm>
            <a:off x="9785261" y="1421476"/>
            <a:ext cx="889987"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ﾋｰﾄｼﾝｸ不良</a:t>
            </a:r>
            <a:endParaRPr kumimoji="1" lang="en-US" altLang="ja-JP" b="1" dirty="0"/>
          </a:p>
        </p:txBody>
      </p:sp>
      <p:sp>
        <p:nvSpPr>
          <p:cNvPr id="71" name="テキスト ボックス 132">
            <a:extLst>
              <a:ext uri="{FF2B5EF4-FFF2-40B4-BE49-F238E27FC236}">
                <a16:creationId xmlns:a16="http://schemas.microsoft.com/office/drawing/2014/main" id="{D1B8C328-5230-244F-EB81-34D3876C53F0}"/>
              </a:ext>
            </a:extLst>
          </p:cNvPr>
          <p:cNvSpPr txBox="1"/>
          <p:nvPr/>
        </p:nvSpPr>
        <p:spPr>
          <a:xfrm>
            <a:off x="10242084" y="1205687"/>
            <a:ext cx="466794"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寿命</a:t>
            </a:r>
            <a:endParaRPr kumimoji="1" lang="en-US" altLang="ja-JP" b="1" dirty="0"/>
          </a:p>
        </p:txBody>
      </p:sp>
      <p:sp>
        <p:nvSpPr>
          <p:cNvPr id="72" name="テキスト ボックス 133">
            <a:extLst>
              <a:ext uri="{FF2B5EF4-FFF2-40B4-BE49-F238E27FC236}">
                <a16:creationId xmlns:a16="http://schemas.microsoft.com/office/drawing/2014/main" id="{4A59D6CC-F506-1D74-0717-0767D097D172}"/>
              </a:ext>
            </a:extLst>
          </p:cNvPr>
          <p:cNvSpPr txBox="1"/>
          <p:nvPr/>
        </p:nvSpPr>
        <p:spPr>
          <a:xfrm>
            <a:off x="8705944" y="3243226"/>
            <a:ext cx="466794"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ﾉｲｽﾞ</a:t>
            </a:r>
            <a:endParaRPr kumimoji="1" lang="en-US" altLang="ja-JP" b="1" dirty="0"/>
          </a:p>
        </p:txBody>
      </p:sp>
      <p:cxnSp>
        <p:nvCxnSpPr>
          <p:cNvPr id="73" name="直線矢印コネクタ 72">
            <a:extLst>
              <a:ext uri="{FF2B5EF4-FFF2-40B4-BE49-F238E27FC236}">
                <a16:creationId xmlns:a16="http://schemas.microsoft.com/office/drawing/2014/main" id="{268FF621-1431-071C-CF68-FA6DF6A7EEB2}"/>
              </a:ext>
            </a:extLst>
          </p:cNvPr>
          <p:cNvCxnSpPr/>
          <p:nvPr/>
        </p:nvCxnSpPr>
        <p:spPr bwMode="auto">
          <a:xfrm flipH="1" flipV="1">
            <a:off x="8947105" y="2906870"/>
            <a:ext cx="313360" cy="302964"/>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テキスト ボックス 143">
            <a:extLst>
              <a:ext uri="{FF2B5EF4-FFF2-40B4-BE49-F238E27FC236}">
                <a16:creationId xmlns:a16="http://schemas.microsoft.com/office/drawing/2014/main" id="{3B11C3E2-5CF4-EB17-7800-BC59D6AB49F8}"/>
              </a:ext>
            </a:extLst>
          </p:cNvPr>
          <p:cNvSpPr txBox="1"/>
          <p:nvPr/>
        </p:nvSpPr>
        <p:spPr>
          <a:xfrm>
            <a:off x="1970702" y="1105631"/>
            <a:ext cx="646331" cy="369332"/>
          </a:xfrm>
          <a:prstGeom prst="rect">
            <a:avLst/>
          </a:prstGeom>
          <a:solidFill>
            <a:schemeClr val="bg1"/>
          </a:solidFill>
          <a:ln w="38100"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車両</a:t>
            </a:r>
          </a:p>
        </p:txBody>
      </p:sp>
      <p:cxnSp>
        <p:nvCxnSpPr>
          <p:cNvPr id="75" name="直線矢印コネクタ 74">
            <a:extLst>
              <a:ext uri="{FF2B5EF4-FFF2-40B4-BE49-F238E27FC236}">
                <a16:creationId xmlns:a16="http://schemas.microsoft.com/office/drawing/2014/main" id="{1F2301CB-CF3C-9A60-EB55-0EF1BE17BC2C}"/>
              </a:ext>
            </a:extLst>
          </p:cNvPr>
          <p:cNvCxnSpPr/>
          <p:nvPr/>
        </p:nvCxnSpPr>
        <p:spPr bwMode="auto">
          <a:xfrm>
            <a:off x="2293868" y="1466524"/>
            <a:ext cx="2447911" cy="2355501"/>
          </a:xfrm>
          <a:prstGeom prst="straightConnector1">
            <a:avLst/>
          </a:prstGeom>
          <a:solidFill>
            <a:srgbClr xmlns:mc="http://schemas.openxmlformats.org/markup-compatibility/2006" xmlns:a14="http://schemas.microsoft.com/office/drawing/2010/main" val="FFFFFF" mc:Ignorable="a14" a14:legacySpreadsheetColorIndex="9"/>
          </a:solidFill>
          <a:ln w="381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直線矢印コネクタ 75">
            <a:extLst>
              <a:ext uri="{FF2B5EF4-FFF2-40B4-BE49-F238E27FC236}">
                <a16:creationId xmlns:a16="http://schemas.microsoft.com/office/drawing/2014/main" id="{A2E190A6-CF6B-ABA5-DC5F-C1426DAC89D1}"/>
              </a:ext>
            </a:extLst>
          </p:cNvPr>
          <p:cNvCxnSpPr/>
          <p:nvPr/>
        </p:nvCxnSpPr>
        <p:spPr bwMode="auto">
          <a:xfrm flipV="1">
            <a:off x="2476069" y="2697409"/>
            <a:ext cx="740795" cy="71622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直線矢印コネクタ 76">
            <a:extLst>
              <a:ext uri="{FF2B5EF4-FFF2-40B4-BE49-F238E27FC236}">
                <a16:creationId xmlns:a16="http://schemas.microsoft.com/office/drawing/2014/main" id="{265502BA-B1BA-E7BE-4341-7F85B0E867F5}"/>
              </a:ext>
            </a:extLst>
          </p:cNvPr>
          <p:cNvCxnSpPr/>
          <p:nvPr/>
        </p:nvCxnSpPr>
        <p:spPr bwMode="auto">
          <a:xfrm>
            <a:off x="1390277" y="2690560"/>
            <a:ext cx="2060326"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 name="直線矢印コネクタ 77">
            <a:extLst>
              <a:ext uri="{FF2B5EF4-FFF2-40B4-BE49-F238E27FC236}">
                <a16:creationId xmlns:a16="http://schemas.microsoft.com/office/drawing/2014/main" id="{09AD2E1F-0550-F672-8D39-43BCAECC72AD}"/>
              </a:ext>
            </a:extLst>
          </p:cNvPr>
          <p:cNvCxnSpPr/>
          <p:nvPr/>
        </p:nvCxnSpPr>
        <p:spPr bwMode="auto">
          <a:xfrm>
            <a:off x="2199055" y="2130086"/>
            <a:ext cx="668151" cy="549551"/>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9" name="テキスト ボックス 159">
            <a:extLst>
              <a:ext uri="{FF2B5EF4-FFF2-40B4-BE49-F238E27FC236}">
                <a16:creationId xmlns:a16="http://schemas.microsoft.com/office/drawing/2014/main" id="{F0008F8D-31A8-9427-03E6-C49ACD2B57FD}"/>
              </a:ext>
            </a:extLst>
          </p:cNvPr>
          <p:cNvSpPr txBox="1"/>
          <p:nvPr/>
        </p:nvSpPr>
        <p:spPr>
          <a:xfrm>
            <a:off x="1851971" y="3372246"/>
            <a:ext cx="1242649"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ﾏｰｶｰｹｰｽの素材が</a:t>
            </a:r>
            <a:endParaRPr kumimoji="1" lang="en-US" altLang="ja-JP" b="1" dirty="0"/>
          </a:p>
          <a:p>
            <a:pPr algn="ctr"/>
            <a:r>
              <a:rPr kumimoji="1" lang="ja-JP" altLang="en-US" b="1" dirty="0"/>
              <a:t>ｺﾞﾑの為曲がる</a:t>
            </a:r>
            <a:endParaRPr kumimoji="1" lang="en-US" altLang="ja-JP" b="1" dirty="0"/>
          </a:p>
        </p:txBody>
      </p:sp>
      <p:sp>
        <p:nvSpPr>
          <p:cNvPr id="80" name="テキスト ボックス 178">
            <a:extLst>
              <a:ext uri="{FF2B5EF4-FFF2-40B4-BE49-F238E27FC236}">
                <a16:creationId xmlns:a16="http://schemas.microsoft.com/office/drawing/2014/main" id="{6399E4CF-697E-D1A1-3475-C2F9A8CEC279}"/>
              </a:ext>
            </a:extLst>
          </p:cNvPr>
          <p:cNvSpPr txBox="1"/>
          <p:nvPr/>
        </p:nvSpPr>
        <p:spPr>
          <a:xfrm>
            <a:off x="1781290" y="1757540"/>
            <a:ext cx="748923"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ﾏｰｶｰｹｰｽ</a:t>
            </a:r>
            <a:endParaRPr kumimoji="1" lang="en-US" altLang="ja-JP" b="1" dirty="0"/>
          </a:p>
          <a:p>
            <a:pPr algn="ctr"/>
            <a:r>
              <a:rPr kumimoji="1" lang="ja-JP" altLang="en-US" b="1" dirty="0"/>
              <a:t>形状不良</a:t>
            </a:r>
            <a:endParaRPr kumimoji="1" lang="en-US" altLang="ja-JP" b="1" dirty="0"/>
          </a:p>
        </p:txBody>
      </p:sp>
      <p:cxnSp>
        <p:nvCxnSpPr>
          <p:cNvPr id="81" name="直線矢印コネクタ 80">
            <a:extLst>
              <a:ext uri="{FF2B5EF4-FFF2-40B4-BE49-F238E27FC236}">
                <a16:creationId xmlns:a16="http://schemas.microsoft.com/office/drawing/2014/main" id="{056561E6-A494-F9D2-F6DD-89FA2BBA1447}"/>
              </a:ext>
            </a:extLst>
          </p:cNvPr>
          <p:cNvCxnSpPr/>
          <p:nvPr/>
        </p:nvCxnSpPr>
        <p:spPr bwMode="auto">
          <a:xfrm>
            <a:off x="2053972" y="3155160"/>
            <a:ext cx="658186"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 name="テキスト ボックス 182">
            <a:extLst>
              <a:ext uri="{FF2B5EF4-FFF2-40B4-BE49-F238E27FC236}">
                <a16:creationId xmlns:a16="http://schemas.microsoft.com/office/drawing/2014/main" id="{10CA296A-9AEC-5C62-D717-3C528B64DEEE}"/>
              </a:ext>
            </a:extLst>
          </p:cNvPr>
          <p:cNvSpPr txBox="1"/>
          <p:nvPr/>
        </p:nvSpPr>
        <p:spPr>
          <a:xfrm>
            <a:off x="4623129" y="3118656"/>
            <a:ext cx="1172116" cy="6001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ﾎﾞﾃﾞｰｶﾗｰに</a:t>
            </a:r>
            <a:endParaRPr kumimoji="1" lang="en-US" altLang="ja-JP" b="1" dirty="0"/>
          </a:p>
          <a:p>
            <a:r>
              <a:rPr kumimoji="1" lang="ja-JP" altLang="en-US" b="1" dirty="0"/>
              <a:t>よって外乱光の</a:t>
            </a:r>
            <a:endParaRPr kumimoji="1" lang="en-US" altLang="ja-JP" b="1" dirty="0"/>
          </a:p>
          <a:p>
            <a:r>
              <a:rPr kumimoji="1" lang="ja-JP" altLang="en-US" b="1" dirty="0"/>
              <a:t>影響が出る</a:t>
            </a:r>
            <a:endParaRPr kumimoji="1" lang="en-US" altLang="ja-JP" b="1" dirty="0"/>
          </a:p>
        </p:txBody>
      </p:sp>
      <p:sp>
        <p:nvSpPr>
          <p:cNvPr id="83" name="テキスト ボックス 184">
            <a:extLst>
              <a:ext uri="{FF2B5EF4-FFF2-40B4-BE49-F238E27FC236}">
                <a16:creationId xmlns:a16="http://schemas.microsoft.com/office/drawing/2014/main" id="{05BD2C36-B882-26FD-6EAF-EA2F2824B9DE}"/>
              </a:ext>
            </a:extLst>
          </p:cNvPr>
          <p:cNvSpPr txBox="1"/>
          <p:nvPr/>
        </p:nvSpPr>
        <p:spPr>
          <a:xfrm>
            <a:off x="4090829" y="2610766"/>
            <a:ext cx="1172116" cy="6001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ﾙｰﾌの種類に</a:t>
            </a:r>
            <a:endParaRPr kumimoji="1" lang="en-US" altLang="ja-JP" b="1" dirty="0"/>
          </a:p>
          <a:p>
            <a:r>
              <a:rPr kumimoji="1" lang="ja-JP" altLang="en-US" b="1" dirty="0"/>
              <a:t>よって外乱光の</a:t>
            </a:r>
            <a:endParaRPr kumimoji="1" lang="en-US" altLang="ja-JP" b="1" dirty="0"/>
          </a:p>
          <a:p>
            <a:r>
              <a:rPr kumimoji="1" lang="ja-JP" altLang="en-US" b="1" dirty="0"/>
              <a:t>影響が出る</a:t>
            </a:r>
            <a:endParaRPr kumimoji="1" lang="en-US" altLang="ja-JP" b="1" dirty="0"/>
          </a:p>
        </p:txBody>
      </p:sp>
      <p:sp>
        <p:nvSpPr>
          <p:cNvPr id="84" name="テキスト ボックス 198">
            <a:extLst>
              <a:ext uri="{FF2B5EF4-FFF2-40B4-BE49-F238E27FC236}">
                <a16:creationId xmlns:a16="http://schemas.microsoft.com/office/drawing/2014/main" id="{06FB2940-9A0D-F70E-FEA3-9D9FC776E900}"/>
              </a:ext>
            </a:extLst>
          </p:cNvPr>
          <p:cNvSpPr txBox="1"/>
          <p:nvPr/>
        </p:nvSpPr>
        <p:spPr>
          <a:xfrm>
            <a:off x="8105412" y="5676093"/>
            <a:ext cx="646331" cy="369332"/>
          </a:xfrm>
          <a:prstGeom prst="rect">
            <a:avLst/>
          </a:prstGeom>
          <a:solidFill>
            <a:schemeClr val="bg1"/>
          </a:solidFill>
          <a:ln w="38100"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環境</a:t>
            </a:r>
          </a:p>
        </p:txBody>
      </p:sp>
      <p:cxnSp>
        <p:nvCxnSpPr>
          <p:cNvPr id="85" name="直線矢印コネクタ 84">
            <a:extLst>
              <a:ext uri="{FF2B5EF4-FFF2-40B4-BE49-F238E27FC236}">
                <a16:creationId xmlns:a16="http://schemas.microsoft.com/office/drawing/2014/main" id="{AA7E6B63-8CA8-F904-72D4-7FD21A377246}"/>
              </a:ext>
            </a:extLst>
          </p:cNvPr>
          <p:cNvCxnSpPr/>
          <p:nvPr/>
        </p:nvCxnSpPr>
        <p:spPr bwMode="auto">
          <a:xfrm flipV="1">
            <a:off x="8486146" y="3868278"/>
            <a:ext cx="1802178" cy="1815936"/>
          </a:xfrm>
          <a:prstGeom prst="straightConnector1">
            <a:avLst/>
          </a:prstGeom>
          <a:solidFill>
            <a:srgbClr xmlns:mc="http://schemas.openxmlformats.org/markup-compatibility/2006" xmlns:a14="http://schemas.microsoft.com/office/drawing/2010/main" val="FFFFFF" mc:Ignorable="a14" a14:legacySpreadsheetColorIndex="9"/>
          </a:solidFill>
          <a:ln w="381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86" name="グループ化 85">
            <a:extLst>
              <a:ext uri="{FF2B5EF4-FFF2-40B4-BE49-F238E27FC236}">
                <a16:creationId xmlns:a16="http://schemas.microsoft.com/office/drawing/2014/main" id="{4578302F-FDBC-D2CF-E65A-F983E5E335DA}"/>
              </a:ext>
            </a:extLst>
          </p:cNvPr>
          <p:cNvGrpSpPr/>
          <p:nvPr/>
        </p:nvGrpSpPr>
        <p:grpSpPr>
          <a:xfrm>
            <a:off x="7589263" y="4145424"/>
            <a:ext cx="1758933" cy="1191709"/>
            <a:chOff x="2384727" y="604296"/>
            <a:chExt cx="1758933" cy="1191709"/>
          </a:xfrm>
        </p:grpSpPr>
        <p:sp>
          <p:nvSpPr>
            <p:cNvPr id="87" name="テキスト ボックス 315">
              <a:extLst>
                <a:ext uri="{FF2B5EF4-FFF2-40B4-BE49-F238E27FC236}">
                  <a16:creationId xmlns:a16="http://schemas.microsoft.com/office/drawing/2014/main" id="{76F103B0-5023-6E8E-6D48-50A82AD4B216}"/>
                </a:ext>
              </a:extLst>
            </p:cNvPr>
            <p:cNvSpPr txBox="1"/>
            <p:nvPr/>
          </p:nvSpPr>
          <p:spPr>
            <a:xfrm>
              <a:off x="2384727" y="1091262"/>
              <a:ext cx="1031051"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a:t>照度光度不足</a:t>
              </a:r>
              <a:endParaRPr kumimoji="1" lang="en-US" altLang="ja-JP" b="1" dirty="0"/>
            </a:p>
          </p:txBody>
        </p:sp>
        <p:cxnSp>
          <p:nvCxnSpPr>
            <p:cNvPr id="88" name="直線矢印コネクタ 87">
              <a:extLst>
                <a:ext uri="{FF2B5EF4-FFF2-40B4-BE49-F238E27FC236}">
                  <a16:creationId xmlns:a16="http://schemas.microsoft.com/office/drawing/2014/main" id="{C241058B-CFDF-C1D2-7F66-410F308EDD3A}"/>
                </a:ext>
              </a:extLst>
            </p:cNvPr>
            <p:cNvCxnSpPr/>
            <p:nvPr/>
          </p:nvCxnSpPr>
          <p:spPr bwMode="auto">
            <a:xfrm>
              <a:off x="3329533" y="1200150"/>
              <a:ext cx="814127"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9" name="直線矢印コネクタ 88">
              <a:extLst>
                <a:ext uri="{FF2B5EF4-FFF2-40B4-BE49-F238E27FC236}">
                  <a16:creationId xmlns:a16="http://schemas.microsoft.com/office/drawing/2014/main" id="{811D4CC4-C6A2-668C-56A2-76A000C3523B}"/>
                </a:ext>
              </a:extLst>
            </p:cNvPr>
            <p:cNvCxnSpPr/>
            <p:nvPr/>
          </p:nvCxnSpPr>
          <p:spPr bwMode="auto">
            <a:xfrm>
              <a:off x="3531736" y="850054"/>
              <a:ext cx="413584" cy="340171"/>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0" name="テキスト ボックス 318">
              <a:extLst>
                <a:ext uri="{FF2B5EF4-FFF2-40B4-BE49-F238E27FC236}">
                  <a16:creationId xmlns:a16="http://schemas.microsoft.com/office/drawing/2014/main" id="{59915467-D71F-9CB1-E3BF-FDB282831EF2}"/>
                </a:ext>
              </a:extLst>
            </p:cNvPr>
            <p:cNvSpPr txBox="1"/>
            <p:nvPr/>
          </p:nvSpPr>
          <p:spPr>
            <a:xfrm>
              <a:off x="2973213" y="604296"/>
              <a:ext cx="1031051"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a:t>照明位置不良</a:t>
              </a:r>
              <a:endParaRPr kumimoji="1" lang="en-US" altLang="ja-JP" b="1" dirty="0"/>
            </a:p>
          </p:txBody>
        </p:sp>
        <p:cxnSp>
          <p:nvCxnSpPr>
            <p:cNvPr id="91" name="直線矢印コネクタ 90">
              <a:extLst>
                <a:ext uri="{FF2B5EF4-FFF2-40B4-BE49-F238E27FC236}">
                  <a16:creationId xmlns:a16="http://schemas.microsoft.com/office/drawing/2014/main" id="{C9E79FAD-95E1-7F73-9A67-58EF67C36729}"/>
                </a:ext>
              </a:extLst>
            </p:cNvPr>
            <p:cNvCxnSpPr/>
            <p:nvPr/>
          </p:nvCxnSpPr>
          <p:spPr bwMode="auto">
            <a:xfrm flipV="1">
              <a:off x="3433407" y="1236880"/>
              <a:ext cx="322358" cy="311664"/>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 name="テキスト ボックス 320">
              <a:extLst>
                <a:ext uri="{FF2B5EF4-FFF2-40B4-BE49-F238E27FC236}">
                  <a16:creationId xmlns:a16="http://schemas.microsoft.com/office/drawing/2014/main" id="{22D695E3-A8F2-941F-C43C-1D84CCCE44C3}"/>
                </a:ext>
              </a:extLst>
            </p:cNvPr>
            <p:cNvSpPr txBox="1"/>
            <p:nvPr/>
          </p:nvSpPr>
          <p:spPr>
            <a:xfrm>
              <a:off x="2977330" y="1534395"/>
              <a:ext cx="74892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照明不良</a:t>
              </a:r>
              <a:endParaRPr kumimoji="1" lang="en-US" altLang="ja-JP" b="1" dirty="0"/>
            </a:p>
          </p:txBody>
        </p:sp>
      </p:grpSp>
      <p:grpSp>
        <p:nvGrpSpPr>
          <p:cNvPr id="93" name="グループ化 92">
            <a:extLst>
              <a:ext uri="{FF2B5EF4-FFF2-40B4-BE49-F238E27FC236}">
                <a16:creationId xmlns:a16="http://schemas.microsoft.com/office/drawing/2014/main" id="{1726970B-B842-687B-6D03-4A9638B6AD7F}"/>
              </a:ext>
            </a:extLst>
          </p:cNvPr>
          <p:cNvGrpSpPr/>
          <p:nvPr/>
        </p:nvGrpSpPr>
        <p:grpSpPr>
          <a:xfrm>
            <a:off x="9544431" y="4110566"/>
            <a:ext cx="1432098" cy="1261910"/>
            <a:chOff x="2838450" y="2182441"/>
            <a:chExt cx="1432098" cy="1261910"/>
          </a:xfrm>
        </p:grpSpPr>
        <p:cxnSp>
          <p:nvCxnSpPr>
            <p:cNvPr id="94" name="直線矢印コネクタ 93">
              <a:extLst>
                <a:ext uri="{FF2B5EF4-FFF2-40B4-BE49-F238E27FC236}">
                  <a16:creationId xmlns:a16="http://schemas.microsoft.com/office/drawing/2014/main" id="{76C30C56-1D98-3D0B-041F-139EBC10FEE1}"/>
                </a:ext>
              </a:extLst>
            </p:cNvPr>
            <p:cNvCxnSpPr/>
            <p:nvPr/>
          </p:nvCxnSpPr>
          <p:spPr bwMode="auto">
            <a:xfrm flipH="1">
              <a:off x="2838450" y="2724150"/>
              <a:ext cx="858187"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5" name="テキスト ボックス 323">
              <a:extLst>
                <a:ext uri="{FF2B5EF4-FFF2-40B4-BE49-F238E27FC236}">
                  <a16:creationId xmlns:a16="http://schemas.microsoft.com/office/drawing/2014/main" id="{72DB1A7F-456A-89BC-049F-E090EF770246}"/>
                </a:ext>
              </a:extLst>
            </p:cNvPr>
            <p:cNvSpPr txBox="1"/>
            <p:nvPr/>
          </p:nvSpPr>
          <p:spPr>
            <a:xfrm>
              <a:off x="3662689" y="2609729"/>
              <a:ext cx="607859"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外乱光</a:t>
              </a:r>
              <a:endParaRPr kumimoji="1" lang="en-US" altLang="ja-JP" b="1" dirty="0"/>
            </a:p>
          </p:txBody>
        </p:sp>
        <p:cxnSp>
          <p:nvCxnSpPr>
            <p:cNvPr id="96" name="直線矢印コネクタ 95">
              <a:extLst>
                <a:ext uri="{FF2B5EF4-FFF2-40B4-BE49-F238E27FC236}">
                  <a16:creationId xmlns:a16="http://schemas.microsoft.com/office/drawing/2014/main" id="{28A644DD-0980-0134-EAA4-A35F400425DA}"/>
                </a:ext>
              </a:extLst>
            </p:cNvPr>
            <p:cNvCxnSpPr/>
            <p:nvPr/>
          </p:nvCxnSpPr>
          <p:spPr bwMode="auto">
            <a:xfrm flipH="1" flipV="1">
              <a:off x="3044673" y="2724150"/>
              <a:ext cx="299242" cy="289314"/>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7" name="テキスト ボックス 325">
              <a:extLst>
                <a:ext uri="{FF2B5EF4-FFF2-40B4-BE49-F238E27FC236}">
                  <a16:creationId xmlns:a16="http://schemas.microsoft.com/office/drawing/2014/main" id="{49CABDE3-13B0-CFAA-5C39-458FFBC3A0D5}"/>
                </a:ext>
              </a:extLst>
            </p:cNvPr>
            <p:cNvSpPr txBox="1"/>
            <p:nvPr/>
          </p:nvSpPr>
          <p:spPr>
            <a:xfrm>
              <a:off x="2963110" y="3013464"/>
              <a:ext cx="1172116"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手直し作業者の</a:t>
              </a:r>
              <a:endParaRPr kumimoji="1" lang="en-US" altLang="ja-JP" b="1" dirty="0"/>
            </a:p>
            <a:p>
              <a:r>
                <a:rPr kumimoji="1" lang="ja-JP" altLang="en-US" b="1" dirty="0"/>
                <a:t>手持ちﾗｲﾄ</a:t>
              </a:r>
              <a:endParaRPr kumimoji="1" lang="en-US" altLang="ja-JP" b="1" dirty="0"/>
            </a:p>
          </p:txBody>
        </p:sp>
        <p:cxnSp>
          <p:nvCxnSpPr>
            <p:cNvPr id="98" name="直線矢印コネクタ 97">
              <a:extLst>
                <a:ext uri="{FF2B5EF4-FFF2-40B4-BE49-F238E27FC236}">
                  <a16:creationId xmlns:a16="http://schemas.microsoft.com/office/drawing/2014/main" id="{9C9C815C-1AE8-BF8C-6439-77DD71AC7A75}"/>
                </a:ext>
              </a:extLst>
            </p:cNvPr>
            <p:cNvCxnSpPr/>
            <p:nvPr/>
          </p:nvCxnSpPr>
          <p:spPr bwMode="auto">
            <a:xfrm flipH="1">
              <a:off x="3267544" y="2420662"/>
              <a:ext cx="292598" cy="282892"/>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9" name="テキスト ボックス 327">
              <a:extLst>
                <a:ext uri="{FF2B5EF4-FFF2-40B4-BE49-F238E27FC236}">
                  <a16:creationId xmlns:a16="http://schemas.microsoft.com/office/drawing/2014/main" id="{CC91408D-9443-C61F-FEC4-894A9993B0BC}"/>
                </a:ext>
              </a:extLst>
            </p:cNvPr>
            <p:cNvSpPr txBox="1"/>
            <p:nvPr/>
          </p:nvSpPr>
          <p:spPr>
            <a:xfrm>
              <a:off x="3113664" y="2182441"/>
              <a:ext cx="1008738" cy="3590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a:t>照明不良</a:t>
              </a:r>
              <a:endParaRPr kumimoji="1" lang="en-US" altLang="ja-JP" b="1" dirty="0"/>
            </a:p>
          </p:txBody>
        </p:sp>
      </p:grpSp>
      <p:sp>
        <p:nvSpPr>
          <p:cNvPr id="100" name="テキスト ボックス 199">
            <a:extLst>
              <a:ext uri="{FF2B5EF4-FFF2-40B4-BE49-F238E27FC236}">
                <a16:creationId xmlns:a16="http://schemas.microsoft.com/office/drawing/2014/main" id="{DBBD21C2-9E50-9964-F136-566BCB12C19B}"/>
              </a:ext>
            </a:extLst>
          </p:cNvPr>
          <p:cNvSpPr txBox="1"/>
          <p:nvPr/>
        </p:nvSpPr>
        <p:spPr>
          <a:xfrm>
            <a:off x="2407551" y="6343784"/>
            <a:ext cx="415498" cy="369332"/>
          </a:xfrm>
          <a:prstGeom prst="rect">
            <a:avLst/>
          </a:prstGeom>
          <a:solidFill>
            <a:schemeClr val="bg1"/>
          </a:solidFill>
          <a:ln w="381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人</a:t>
            </a:r>
          </a:p>
        </p:txBody>
      </p:sp>
      <p:cxnSp>
        <p:nvCxnSpPr>
          <p:cNvPr id="101" name="直線矢印コネクタ 100">
            <a:extLst>
              <a:ext uri="{FF2B5EF4-FFF2-40B4-BE49-F238E27FC236}">
                <a16:creationId xmlns:a16="http://schemas.microsoft.com/office/drawing/2014/main" id="{ECB37358-48DA-58E9-7A55-E357C300FD87}"/>
              </a:ext>
            </a:extLst>
          </p:cNvPr>
          <p:cNvCxnSpPr/>
          <p:nvPr/>
        </p:nvCxnSpPr>
        <p:spPr bwMode="auto">
          <a:xfrm flipV="1">
            <a:off x="2562850" y="3832086"/>
            <a:ext cx="2492807" cy="2511698"/>
          </a:xfrm>
          <a:prstGeom prst="straightConnector1">
            <a:avLst/>
          </a:prstGeom>
          <a:solidFill>
            <a:srgbClr xmlns:mc="http://schemas.openxmlformats.org/markup-compatibility/2006" xmlns:a14="http://schemas.microsoft.com/office/drawing/2010/main" val="FFFFFF" mc:Ignorable="a14" a14:legacySpreadsheetColorIndex="9"/>
          </a:solidFill>
          <a:ln w="381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 name="直線矢印コネクタ 101">
            <a:extLst>
              <a:ext uri="{FF2B5EF4-FFF2-40B4-BE49-F238E27FC236}">
                <a16:creationId xmlns:a16="http://schemas.microsoft.com/office/drawing/2014/main" id="{E8F45BEA-0DF4-4504-E01A-34E9C3BAA23D}"/>
              </a:ext>
            </a:extLst>
          </p:cNvPr>
          <p:cNvCxnSpPr/>
          <p:nvPr/>
        </p:nvCxnSpPr>
        <p:spPr bwMode="auto">
          <a:xfrm flipH="1">
            <a:off x="3868864" y="5094028"/>
            <a:ext cx="2484754"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 name="直線矢印コネクタ 102">
            <a:extLst>
              <a:ext uri="{FF2B5EF4-FFF2-40B4-BE49-F238E27FC236}">
                <a16:creationId xmlns:a16="http://schemas.microsoft.com/office/drawing/2014/main" id="{EA175583-1C61-65D7-1544-4503EBCF1349}"/>
              </a:ext>
            </a:extLst>
          </p:cNvPr>
          <p:cNvCxnSpPr/>
          <p:nvPr/>
        </p:nvCxnSpPr>
        <p:spPr bwMode="auto">
          <a:xfrm flipH="1" flipV="1">
            <a:off x="4153999" y="5102081"/>
            <a:ext cx="579393" cy="55998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4" name="テキスト ボックス 282">
            <a:extLst>
              <a:ext uri="{FF2B5EF4-FFF2-40B4-BE49-F238E27FC236}">
                <a16:creationId xmlns:a16="http://schemas.microsoft.com/office/drawing/2014/main" id="{861E2FB1-3F36-F415-AB6F-2CED3B599187}"/>
              </a:ext>
            </a:extLst>
          </p:cNvPr>
          <p:cNvSpPr txBox="1"/>
          <p:nvPr/>
        </p:nvSpPr>
        <p:spPr>
          <a:xfrm>
            <a:off x="4520890" y="5647401"/>
            <a:ext cx="889987"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焦り、慌て</a:t>
            </a:r>
            <a:endParaRPr kumimoji="1" lang="en-US" altLang="ja-JP" b="1" dirty="0"/>
          </a:p>
        </p:txBody>
      </p:sp>
      <p:cxnSp>
        <p:nvCxnSpPr>
          <p:cNvPr id="105" name="直線矢印コネクタ 104">
            <a:extLst>
              <a:ext uri="{FF2B5EF4-FFF2-40B4-BE49-F238E27FC236}">
                <a16:creationId xmlns:a16="http://schemas.microsoft.com/office/drawing/2014/main" id="{BE4AB0B1-BA6C-954B-5CA5-019609D25952}"/>
              </a:ext>
            </a:extLst>
          </p:cNvPr>
          <p:cNvCxnSpPr/>
          <p:nvPr/>
        </p:nvCxnSpPr>
        <p:spPr bwMode="auto">
          <a:xfrm flipH="1">
            <a:off x="4463312" y="4617154"/>
            <a:ext cx="442538" cy="457568"/>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6" name="テキスト ボックス 286">
            <a:extLst>
              <a:ext uri="{FF2B5EF4-FFF2-40B4-BE49-F238E27FC236}">
                <a16:creationId xmlns:a16="http://schemas.microsoft.com/office/drawing/2014/main" id="{06B7CCF4-C552-B9AF-497D-6227825846A1}"/>
              </a:ext>
            </a:extLst>
          </p:cNvPr>
          <p:cNvSpPr txBox="1"/>
          <p:nvPr/>
        </p:nvSpPr>
        <p:spPr>
          <a:xfrm>
            <a:off x="4617559" y="4247614"/>
            <a:ext cx="1101584"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車種ごとに</a:t>
            </a:r>
            <a:endParaRPr kumimoji="1" lang="en-US" altLang="ja-JP" b="1" dirty="0"/>
          </a:p>
          <a:p>
            <a:r>
              <a:rPr kumimoji="1" lang="ja-JP" altLang="en-US" b="1" dirty="0"/>
              <a:t>ﾙｰﾌ形状が違う</a:t>
            </a:r>
          </a:p>
        </p:txBody>
      </p:sp>
      <p:cxnSp>
        <p:nvCxnSpPr>
          <p:cNvPr id="107" name="直線矢印コネクタ 106">
            <a:extLst>
              <a:ext uri="{FF2B5EF4-FFF2-40B4-BE49-F238E27FC236}">
                <a16:creationId xmlns:a16="http://schemas.microsoft.com/office/drawing/2014/main" id="{D4D0A0B8-37DB-C923-666F-19BDB783B653}"/>
              </a:ext>
            </a:extLst>
          </p:cNvPr>
          <p:cNvCxnSpPr>
            <a:cxnSpLocks/>
          </p:cNvCxnSpPr>
          <p:nvPr/>
        </p:nvCxnSpPr>
        <p:spPr bwMode="auto">
          <a:xfrm>
            <a:off x="953793" y="5287749"/>
            <a:ext cx="2583216"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8" name="テキスト ボックス 269">
            <a:extLst>
              <a:ext uri="{FF2B5EF4-FFF2-40B4-BE49-F238E27FC236}">
                <a16:creationId xmlns:a16="http://schemas.microsoft.com/office/drawing/2014/main" id="{E0E2EF5E-7D2C-5988-6C50-15703357A96B}"/>
              </a:ext>
            </a:extLst>
          </p:cNvPr>
          <p:cNvSpPr txBox="1"/>
          <p:nvPr/>
        </p:nvSpPr>
        <p:spPr>
          <a:xfrm>
            <a:off x="698730" y="5601956"/>
            <a:ext cx="1075962" cy="2740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実績が少ない</a:t>
            </a:r>
          </a:p>
        </p:txBody>
      </p:sp>
      <p:sp>
        <p:nvSpPr>
          <p:cNvPr id="109" name="テキスト ボックス 270">
            <a:extLst>
              <a:ext uri="{FF2B5EF4-FFF2-40B4-BE49-F238E27FC236}">
                <a16:creationId xmlns:a16="http://schemas.microsoft.com/office/drawing/2014/main" id="{28F8020A-5EC9-3E1A-28AE-A721B1290164}"/>
              </a:ext>
            </a:extLst>
          </p:cNvPr>
          <p:cNvSpPr txBox="1"/>
          <p:nvPr/>
        </p:nvSpPr>
        <p:spPr>
          <a:xfrm>
            <a:off x="953792" y="5816902"/>
            <a:ext cx="2033819" cy="6257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ﾏｰｶｰ使用可否の</a:t>
            </a:r>
            <a:endParaRPr kumimoji="1" lang="en-US" altLang="ja-JP" b="1" dirty="0"/>
          </a:p>
          <a:p>
            <a:pPr algn="ctr"/>
            <a:r>
              <a:rPr kumimoji="1" lang="ja-JP" altLang="en-US" b="1" dirty="0"/>
              <a:t>基準なし</a:t>
            </a:r>
          </a:p>
        </p:txBody>
      </p:sp>
      <p:sp>
        <p:nvSpPr>
          <p:cNvPr id="110" name="テキスト ボックス 288">
            <a:extLst>
              <a:ext uri="{FF2B5EF4-FFF2-40B4-BE49-F238E27FC236}">
                <a16:creationId xmlns:a16="http://schemas.microsoft.com/office/drawing/2014/main" id="{56457016-7A48-CF34-4DC0-40B3D0ADB7AF}"/>
              </a:ext>
            </a:extLst>
          </p:cNvPr>
          <p:cNvSpPr txBox="1"/>
          <p:nvPr/>
        </p:nvSpPr>
        <p:spPr>
          <a:xfrm>
            <a:off x="1201984" y="5345845"/>
            <a:ext cx="1041063" cy="3590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知識不足</a:t>
            </a:r>
          </a:p>
        </p:txBody>
      </p:sp>
      <p:cxnSp>
        <p:nvCxnSpPr>
          <p:cNvPr id="111" name="直線矢印コネクタ 110">
            <a:extLst>
              <a:ext uri="{FF2B5EF4-FFF2-40B4-BE49-F238E27FC236}">
                <a16:creationId xmlns:a16="http://schemas.microsoft.com/office/drawing/2014/main" id="{A69B19A8-5413-C134-3983-8009642EDB27}"/>
              </a:ext>
            </a:extLst>
          </p:cNvPr>
          <p:cNvCxnSpPr>
            <a:cxnSpLocks/>
          </p:cNvCxnSpPr>
          <p:nvPr/>
        </p:nvCxnSpPr>
        <p:spPr bwMode="auto">
          <a:xfrm flipV="1">
            <a:off x="2185611" y="5297897"/>
            <a:ext cx="648735" cy="627182"/>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2" name="直線矢印コネクタ 111">
            <a:extLst>
              <a:ext uri="{FF2B5EF4-FFF2-40B4-BE49-F238E27FC236}">
                <a16:creationId xmlns:a16="http://schemas.microsoft.com/office/drawing/2014/main" id="{97C53E6C-00A6-6662-3F00-AF987EE0DA83}"/>
              </a:ext>
            </a:extLst>
          </p:cNvPr>
          <p:cNvCxnSpPr>
            <a:cxnSpLocks/>
          </p:cNvCxnSpPr>
          <p:nvPr/>
        </p:nvCxnSpPr>
        <p:spPr bwMode="auto">
          <a:xfrm>
            <a:off x="1882210" y="5461607"/>
            <a:ext cx="679278"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3" name="直線矢印コネクタ 112">
            <a:extLst>
              <a:ext uri="{FF2B5EF4-FFF2-40B4-BE49-F238E27FC236}">
                <a16:creationId xmlns:a16="http://schemas.microsoft.com/office/drawing/2014/main" id="{B16E2408-4521-E127-F15E-A3450D306EB3}"/>
              </a:ext>
            </a:extLst>
          </p:cNvPr>
          <p:cNvCxnSpPr>
            <a:cxnSpLocks/>
          </p:cNvCxnSpPr>
          <p:nvPr/>
        </p:nvCxnSpPr>
        <p:spPr bwMode="auto">
          <a:xfrm>
            <a:off x="1672070" y="5720326"/>
            <a:ext cx="679278"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14" name="グループ化 113">
            <a:extLst>
              <a:ext uri="{FF2B5EF4-FFF2-40B4-BE49-F238E27FC236}">
                <a16:creationId xmlns:a16="http://schemas.microsoft.com/office/drawing/2014/main" id="{01BAA477-8697-6290-2A98-EEDD42CAA1A9}"/>
              </a:ext>
            </a:extLst>
          </p:cNvPr>
          <p:cNvGrpSpPr/>
          <p:nvPr/>
        </p:nvGrpSpPr>
        <p:grpSpPr>
          <a:xfrm>
            <a:off x="113740" y="2920344"/>
            <a:ext cx="1931365" cy="797304"/>
            <a:chOff x="643134" y="2920344"/>
            <a:chExt cx="1931365" cy="797304"/>
          </a:xfrm>
        </p:grpSpPr>
        <p:sp>
          <p:nvSpPr>
            <p:cNvPr id="115" name="円/楕円 59">
              <a:extLst>
                <a:ext uri="{FF2B5EF4-FFF2-40B4-BE49-F238E27FC236}">
                  <a16:creationId xmlns:a16="http://schemas.microsoft.com/office/drawing/2014/main" id="{4DABCF4B-F074-046D-F644-833347546BC6}"/>
                </a:ext>
              </a:extLst>
            </p:cNvPr>
            <p:cNvSpPr/>
            <p:nvPr/>
          </p:nvSpPr>
          <p:spPr bwMode="auto">
            <a:xfrm>
              <a:off x="1457534" y="2920344"/>
              <a:ext cx="1116965" cy="476071"/>
            </a:xfrm>
            <a:prstGeom prst="ellipse">
              <a:avLst/>
            </a:prstGeom>
            <a:solidFill>
              <a:srgbClr xmlns:mc="http://schemas.openxmlformats.org/markup-compatibility/2006" xmlns:a14="http://schemas.microsoft.com/office/drawing/2010/main" val="FFFFFF" mc:Ignorable="a14" a14:legacySpreadsheetColorIndex="9"/>
            </a:solidFill>
            <a:ln w="603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 tIns="0" rIns="0" bIns="0" rtlCol="0"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b="1"/>
                <a:t>車種毎にﾙｰﾌ</a:t>
              </a:r>
              <a:endParaRPr kumimoji="1" lang="en-US" altLang="ja-JP" b="1" dirty="0"/>
            </a:p>
            <a:p>
              <a:pPr algn="ctr"/>
              <a:r>
                <a:rPr kumimoji="1" lang="ja-JP" altLang="en-US" b="1" dirty="0"/>
                <a:t>形状が違う</a:t>
              </a:r>
              <a:endParaRPr kumimoji="1" lang="en-US" altLang="ja-JP" b="1" dirty="0"/>
            </a:p>
          </p:txBody>
        </p:sp>
        <p:sp>
          <p:nvSpPr>
            <p:cNvPr id="116" name="テキスト ボックス 190">
              <a:extLst>
                <a:ext uri="{FF2B5EF4-FFF2-40B4-BE49-F238E27FC236}">
                  <a16:creationId xmlns:a16="http://schemas.microsoft.com/office/drawing/2014/main" id="{BCB9DB9E-95B7-D6A4-B588-CAFCE52D2AED}"/>
                </a:ext>
              </a:extLst>
            </p:cNvPr>
            <p:cNvSpPr txBox="1"/>
            <p:nvPr/>
          </p:nvSpPr>
          <p:spPr>
            <a:xfrm>
              <a:off x="643134" y="3255983"/>
              <a:ext cx="1107996"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要因①</a:t>
              </a:r>
            </a:p>
          </p:txBody>
        </p:sp>
      </p:grpSp>
      <p:grpSp>
        <p:nvGrpSpPr>
          <p:cNvPr id="117" name="グループ化 116">
            <a:extLst>
              <a:ext uri="{FF2B5EF4-FFF2-40B4-BE49-F238E27FC236}">
                <a16:creationId xmlns:a16="http://schemas.microsoft.com/office/drawing/2014/main" id="{66DBCA30-1B1C-6A06-4D6C-2C0EDF8A26D2}"/>
              </a:ext>
            </a:extLst>
          </p:cNvPr>
          <p:cNvGrpSpPr/>
          <p:nvPr/>
        </p:nvGrpSpPr>
        <p:grpSpPr>
          <a:xfrm>
            <a:off x="154938" y="4222669"/>
            <a:ext cx="1988184" cy="712849"/>
            <a:chOff x="115414" y="3272250"/>
            <a:chExt cx="1988184" cy="712849"/>
          </a:xfrm>
        </p:grpSpPr>
        <p:sp>
          <p:nvSpPr>
            <p:cNvPr id="118" name="円/楕円 59">
              <a:extLst>
                <a:ext uri="{FF2B5EF4-FFF2-40B4-BE49-F238E27FC236}">
                  <a16:creationId xmlns:a16="http://schemas.microsoft.com/office/drawing/2014/main" id="{5B5C5218-2F79-2822-2CEA-D10AE3D10384}"/>
                </a:ext>
              </a:extLst>
            </p:cNvPr>
            <p:cNvSpPr/>
            <p:nvPr/>
          </p:nvSpPr>
          <p:spPr bwMode="auto">
            <a:xfrm flipV="1">
              <a:off x="1085815" y="3509028"/>
              <a:ext cx="1017783" cy="476071"/>
            </a:xfrm>
            <a:prstGeom prst="ellipse">
              <a:avLst/>
            </a:prstGeom>
            <a:solidFill>
              <a:srgbClr xmlns:mc="http://schemas.openxmlformats.org/markup-compatibility/2006" xmlns:a14="http://schemas.microsoft.com/office/drawing/2010/main" val="FFFFFF" mc:Ignorable="a14" a14:legacySpreadsheetColorIndex="9"/>
            </a:solidFill>
            <a:ln w="603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 tIns="0" rIns="0" bIns="0" rtlCol="0"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b="1" dirty="0">
                  <a:effectLst/>
                  <a:latin typeface="+mn-lt"/>
                  <a:ea typeface="+mn-ea"/>
                  <a:cs typeface="+mn-cs"/>
                </a:rPr>
                <a:t>選定方法が</a:t>
              </a:r>
              <a:endParaRPr kumimoji="1" lang="en-US" altLang="ja-JP" b="1" dirty="0">
                <a:effectLst/>
                <a:latin typeface="+mn-lt"/>
                <a:ea typeface="+mn-ea"/>
                <a:cs typeface="+mn-cs"/>
              </a:endParaRPr>
            </a:p>
            <a:p>
              <a:pPr algn="ctr"/>
              <a:r>
                <a:rPr kumimoji="1" lang="ja-JP" altLang="en-US" b="1" dirty="0">
                  <a:effectLst/>
                  <a:latin typeface="+mn-lt"/>
                  <a:ea typeface="+mn-ea"/>
                  <a:cs typeface="+mn-cs"/>
                </a:rPr>
                <a:t>正しくない</a:t>
              </a:r>
              <a:endParaRPr lang="ja-JP" altLang="ja-JP" b="1" dirty="0">
                <a:effectLst/>
              </a:endParaRPr>
            </a:p>
          </p:txBody>
        </p:sp>
        <p:sp>
          <p:nvSpPr>
            <p:cNvPr id="119" name="テキスト ボックス 311">
              <a:extLst>
                <a:ext uri="{FF2B5EF4-FFF2-40B4-BE49-F238E27FC236}">
                  <a16:creationId xmlns:a16="http://schemas.microsoft.com/office/drawing/2014/main" id="{D1B399F2-F288-572A-C3FA-256227DD4FCF}"/>
                </a:ext>
              </a:extLst>
            </p:cNvPr>
            <p:cNvSpPr txBox="1"/>
            <p:nvPr/>
          </p:nvSpPr>
          <p:spPr>
            <a:xfrm>
              <a:off x="115414" y="3272250"/>
              <a:ext cx="1420582" cy="6261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要因③</a:t>
              </a:r>
            </a:p>
          </p:txBody>
        </p:sp>
      </p:grpSp>
      <p:grpSp>
        <p:nvGrpSpPr>
          <p:cNvPr id="120" name="グループ化 119">
            <a:extLst>
              <a:ext uri="{FF2B5EF4-FFF2-40B4-BE49-F238E27FC236}">
                <a16:creationId xmlns:a16="http://schemas.microsoft.com/office/drawing/2014/main" id="{531AD635-8B77-42D7-28BB-C3F6FF7176B2}"/>
              </a:ext>
            </a:extLst>
          </p:cNvPr>
          <p:cNvGrpSpPr/>
          <p:nvPr/>
        </p:nvGrpSpPr>
        <p:grpSpPr>
          <a:xfrm>
            <a:off x="5290372" y="1809345"/>
            <a:ext cx="1193192" cy="1146774"/>
            <a:chOff x="8613917" y="1741820"/>
            <a:chExt cx="1193192" cy="1146774"/>
          </a:xfrm>
        </p:grpSpPr>
        <p:sp>
          <p:nvSpPr>
            <p:cNvPr id="121" name="テキスト ボックス 312">
              <a:extLst>
                <a:ext uri="{FF2B5EF4-FFF2-40B4-BE49-F238E27FC236}">
                  <a16:creationId xmlns:a16="http://schemas.microsoft.com/office/drawing/2014/main" id="{033D4641-6E86-032C-7C99-18545DB6785A}"/>
                </a:ext>
              </a:extLst>
            </p:cNvPr>
            <p:cNvSpPr txBox="1"/>
            <p:nvPr/>
          </p:nvSpPr>
          <p:spPr>
            <a:xfrm>
              <a:off x="8699113" y="1741820"/>
              <a:ext cx="1107996"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要因②</a:t>
              </a:r>
            </a:p>
          </p:txBody>
        </p:sp>
        <p:sp>
          <p:nvSpPr>
            <p:cNvPr id="122" name="円/楕円 59">
              <a:extLst>
                <a:ext uri="{FF2B5EF4-FFF2-40B4-BE49-F238E27FC236}">
                  <a16:creationId xmlns:a16="http://schemas.microsoft.com/office/drawing/2014/main" id="{5658848B-35EC-62BA-3141-10536E16AFD3}"/>
                </a:ext>
              </a:extLst>
            </p:cNvPr>
            <p:cNvSpPr/>
            <p:nvPr/>
          </p:nvSpPr>
          <p:spPr bwMode="auto">
            <a:xfrm>
              <a:off x="8613917" y="2174487"/>
              <a:ext cx="1017783" cy="714107"/>
            </a:xfrm>
            <a:prstGeom prst="ellipse">
              <a:avLst/>
            </a:prstGeom>
            <a:solidFill>
              <a:srgbClr xmlns:mc="http://schemas.openxmlformats.org/markup-compatibility/2006" xmlns:a14="http://schemas.microsoft.com/office/drawing/2010/main" val="FFFFFF" mc:Ignorable="a14" a14:legacySpreadsheetColorIndex="9"/>
            </a:solidFill>
            <a:ln w="603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 tIns="0" rIns="0" bIns="0" rtlCol="0"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b="1" dirty="0"/>
                <a:t>ﾏｰｶｰを触る</a:t>
              </a:r>
              <a:endParaRPr lang="en-US" altLang="ja-JP" b="1" dirty="0"/>
            </a:p>
            <a:p>
              <a:pPr algn="ctr"/>
              <a:r>
                <a:rPr lang="ja-JP" altLang="en-US" b="1" dirty="0"/>
                <a:t>作業者の</a:t>
              </a:r>
              <a:endParaRPr lang="en-US" altLang="ja-JP" b="1" dirty="0"/>
            </a:p>
            <a:p>
              <a:pPr algn="ctr"/>
              <a:r>
                <a:rPr lang="ja-JP" altLang="en-US" b="1" dirty="0">
                  <a:effectLst/>
                </a:rPr>
                <a:t>軍手が汚い</a:t>
              </a:r>
              <a:endParaRPr lang="ja-JP" altLang="ja-JP" b="1" dirty="0">
                <a:effectLst/>
              </a:endParaRPr>
            </a:p>
          </p:txBody>
        </p:sp>
      </p:grpSp>
      <p:sp>
        <p:nvSpPr>
          <p:cNvPr id="124" name="車両赤枠">
            <a:extLst>
              <a:ext uri="{FF2B5EF4-FFF2-40B4-BE49-F238E27FC236}">
                <a16:creationId xmlns:a16="http://schemas.microsoft.com/office/drawing/2014/main" id="{49CE1432-6A0F-58D3-E9FA-E871E0E61D73}"/>
              </a:ext>
            </a:extLst>
          </p:cNvPr>
          <p:cNvSpPr/>
          <p:nvPr/>
        </p:nvSpPr>
        <p:spPr>
          <a:xfrm>
            <a:off x="1867495" y="1036453"/>
            <a:ext cx="845211" cy="526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設備赤枠">
            <a:extLst>
              <a:ext uri="{FF2B5EF4-FFF2-40B4-BE49-F238E27FC236}">
                <a16:creationId xmlns:a16="http://schemas.microsoft.com/office/drawing/2014/main" id="{0A62CDCB-74C0-E143-3635-5FDBB38E5E7A}"/>
              </a:ext>
            </a:extLst>
          </p:cNvPr>
          <p:cNvSpPr/>
          <p:nvPr/>
        </p:nvSpPr>
        <p:spPr>
          <a:xfrm>
            <a:off x="5626759" y="442556"/>
            <a:ext cx="845211" cy="526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人赤枠">
            <a:extLst>
              <a:ext uri="{FF2B5EF4-FFF2-40B4-BE49-F238E27FC236}">
                <a16:creationId xmlns:a16="http://schemas.microsoft.com/office/drawing/2014/main" id="{6CC0BB88-6B53-374C-E363-FA1B1846A8AB}"/>
              </a:ext>
            </a:extLst>
          </p:cNvPr>
          <p:cNvSpPr/>
          <p:nvPr/>
        </p:nvSpPr>
        <p:spPr>
          <a:xfrm>
            <a:off x="2312666" y="6266641"/>
            <a:ext cx="576647" cy="526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環境赤枠">
            <a:extLst>
              <a:ext uri="{FF2B5EF4-FFF2-40B4-BE49-F238E27FC236}">
                <a16:creationId xmlns:a16="http://schemas.microsoft.com/office/drawing/2014/main" id="{47D30DCC-F37C-9E79-7B07-E18620EF7EDD}"/>
              </a:ext>
            </a:extLst>
          </p:cNvPr>
          <p:cNvSpPr/>
          <p:nvPr/>
        </p:nvSpPr>
        <p:spPr>
          <a:xfrm>
            <a:off x="8003198" y="5612110"/>
            <a:ext cx="845211" cy="526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62" name="直線矢印コネクタ 161">
            <a:extLst>
              <a:ext uri="{FF2B5EF4-FFF2-40B4-BE49-F238E27FC236}">
                <a16:creationId xmlns:a16="http://schemas.microsoft.com/office/drawing/2014/main" id="{DBA93786-2BCE-6570-EEFD-0929079206CE}"/>
              </a:ext>
            </a:extLst>
          </p:cNvPr>
          <p:cNvCxnSpPr/>
          <p:nvPr/>
        </p:nvCxnSpPr>
        <p:spPr bwMode="auto">
          <a:xfrm flipH="1">
            <a:off x="9828202" y="1335534"/>
            <a:ext cx="475793"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3" name="直線矢印コネクタ 162">
            <a:extLst>
              <a:ext uri="{FF2B5EF4-FFF2-40B4-BE49-F238E27FC236}">
                <a16:creationId xmlns:a16="http://schemas.microsoft.com/office/drawing/2014/main" id="{45D90E28-7747-6E55-434B-D3104802BEA0}"/>
              </a:ext>
            </a:extLst>
          </p:cNvPr>
          <p:cNvCxnSpPr/>
          <p:nvPr/>
        </p:nvCxnSpPr>
        <p:spPr bwMode="auto">
          <a:xfrm flipH="1">
            <a:off x="6642340" y="1399034"/>
            <a:ext cx="1934361"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4" name="直線矢印コネクタ 163">
            <a:extLst>
              <a:ext uri="{FF2B5EF4-FFF2-40B4-BE49-F238E27FC236}">
                <a16:creationId xmlns:a16="http://schemas.microsoft.com/office/drawing/2014/main" id="{C68B062C-F381-F0CD-1C27-F1DC45F7A205}"/>
              </a:ext>
            </a:extLst>
          </p:cNvPr>
          <p:cNvCxnSpPr/>
          <p:nvPr/>
        </p:nvCxnSpPr>
        <p:spPr bwMode="auto">
          <a:xfrm flipH="1" flipV="1">
            <a:off x="7020920" y="1414421"/>
            <a:ext cx="744112" cy="719426"/>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5" name="直線矢印コネクタ 164">
            <a:extLst>
              <a:ext uri="{FF2B5EF4-FFF2-40B4-BE49-F238E27FC236}">
                <a16:creationId xmlns:a16="http://schemas.microsoft.com/office/drawing/2014/main" id="{EF5BCF5F-A44C-29A3-4DC4-CA46BDAC136A}"/>
              </a:ext>
            </a:extLst>
          </p:cNvPr>
          <p:cNvCxnSpPr>
            <a:stCxn id="166" idx="1"/>
          </p:cNvCxnSpPr>
          <p:nvPr/>
        </p:nvCxnSpPr>
        <p:spPr bwMode="auto">
          <a:xfrm flipH="1" flipV="1">
            <a:off x="7331798" y="1603081"/>
            <a:ext cx="466145" cy="7304"/>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6" name="テキスト ボックス 205">
            <a:extLst>
              <a:ext uri="{FF2B5EF4-FFF2-40B4-BE49-F238E27FC236}">
                <a16:creationId xmlns:a16="http://schemas.microsoft.com/office/drawing/2014/main" id="{989AE0CC-7A81-8863-883F-7C4042877390}"/>
              </a:ext>
            </a:extLst>
          </p:cNvPr>
          <p:cNvSpPr txBox="1"/>
          <p:nvPr/>
        </p:nvSpPr>
        <p:spPr>
          <a:xfrm>
            <a:off x="7797943" y="1394941"/>
            <a:ext cx="1031051"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走行時の</a:t>
            </a:r>
            <a:endParaRPr kumimoji="1" lang="en-US" altLang="ja-JP" b="1" dirty="0"/>
          </a:p>
          <a:p>
            <a:r>
              <a:rPr kumimoji="1" lang="ja-JP" altLang="en-US" b="1" dirty="0"/>
              <a:t>振動が大きい</a:t>
            </a:r>
          </a:p>
        </p:txBody>
      </p:sp>
      <p:sp>
        <p:nvSpPr>
          <p:cNvPr id="167" name="テキスト ボックス 232">
            <a:extLst>
              <a:ext uri="{FF2B5EF4-FFF2-40B4-BE49-F238E27FC236}">
                <a16:creationId xmlns:a16="http://schemas.microsoft.com/office/drawing/2014/main" id="{C5FA71E5-84D8-0913-325C-6C9DCC38C275}"/>
              </a:ext>
            </a:extLst>
          </p:cNvPr>
          <p:cNvSpPr txBox="1"/>
          <p:nvPr/>
        </p:nvSpPr>
        <p:spPr>
          <a:xfrm>
            <a:off x="8104093" y="1759808"/>
            <a:ext cx="1092845"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b="1" dirty="0"/>
              <a:t>AR</a:t>
            </a:r>
            <a:r>
              <a:rPr kumimoji="1" lang="ja-JP" altLang="en-US" b="1" dirty="0"/>
              <a:t>ﾏｰｶｰ</a:t>
            </a:r>
            <a:endParaRPr kumimoji="1" lang="en-US" altLang="ja-JP" b="1" dirty="0"/>
          </a:p>
          <a:p>
            <a:r>
              <a:rPr kumimoji="1" lang="ja-JP" altLang="en-US" b="1" dirty="0"/>
              <a:t>載せ位置不良</a:t>
            </a:r>
          </a:p>
        </p:txBody>
      </p:sp>
      <p:sp>
        <p:nvSpPr>
          <p:cNvPr id="168" name="テキスト ボックス 272">
            <a:extLst>
              <a:ext uri="{FF2B5EF4-FFF2-40B4-BE49-F238E27FC236}">
                <a16:creationId xmlns:a16="http://schemas.microsoft.com/office/drawing/2014/main" id="{0ECD084F-4C2D-211B-2E66-C740E6DC5C3C}"/>
              </a:ext>
            </a:extLst>
          </p:cNvPr>
          <p:cNvSpPr txBox="1"/>
          <p:nvPr/>
        </p:nvSpPr>
        <p:spPr>
          <a:xfrm>
            <a:off x="7632212" y="2096855"/>
            <a:ext cx="944489"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空返送時に</a:t>
            </a:r>
            <a:endParaRPr kumimoji="1" lang="en-US" altLang="ja-JP" b="1" dirty="0"/>
          </a:p>
          <a:p>
            <a:r>
              <a:rPr kumimoji="1" lang="en-US" altLang="ja-JP" b="1" dirty="0"/>
              <a:t>AR</a:t>
            </a:r>
            <a:r>
              <a:rPr kumimoji="1" lang="ja-JP" altLang="en-US" b="1" dirty="0"/>
              <a:t>ﾏｰｶｰ落下</a:t>
            </a:r>
          </a:p>
        </p:txBody>
      </p:sp>
      <p:cxnSp>
        <p:nvCxnSpPr>
          <p:cNvPr id="169" name="直線矢印コネクタ 168">
            <a:extLst>
              <a:ext uri="{FF2B5EF4-FFF2-40B4-BE49-F238E27FC236}">
                <a16:creationId xmlns:a16="http://schemas.microsoft.com/office/drawing/2014/main" id="{B1206AD3-3801-BD2C-5F0A-6131FD3F28D0}"/>
              </a:ext>
            </a:extLst>
          </p:cNvPr>
          <p:cNvCxnSpPr/>
          <p:nvPr/>
        </p:nvCxnSpPr>
        <p:spPr bwMode="auto">
          <a:xfrm flipH="1" flipV="1">
            <a:off x="7698904" y="2009316"/>
            <a:ext cx="466145" cy="7304"/>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0" name="直線矢印コネクタ 169">
            <a:extLst>
              <a:ext uri="{FF2B5EF4-FFF2-40B4-BE49-F238E27FC236}">
                <a16:creationId xmlns:a16="http://schemas.microsoft.com/office/drawing/2014/main" id="{553A3FE2-6BEE-7F6E-FFD6-BABC5C81932D}"/>
              </a:ext>
            </a:extLst>
          </p:cNvPr>
          <p:cNvCxnSpPr/>
          <p:nvPr/>
        </p:nvCxnSpPr>
        <p:spPr bwMode="auto">
          <a:xfrm flipH="1">
            <a:off x="7294619" y="1027360"/>
            <a:ext cx="353192" cy="365312"/>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1" name="テキスト ボックス 271">
            <a:extLst>
              <a:ext uri="{FF2B5EF4-FFF2-40B4-BE49-F238E27FC236}">
                <a16:creationId xmlns:a16="http://schemas.microsoft.com/office/drawing/2014/main" id="{88BC21A4-42D0-022F-615C-BDCBCC9B29F2}"/>
              </a:ext>
            </a:extLst>
          </p:cNvPr>
          <p:cNvSpPr txBox="1"/>
          <p:nvPr/>
        </p:nvSpPr>
        <p:spPr>
          <a:xfrm>
            <a:off x="7506057" y="660146"/>
            <a:ext cx="1454244"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ﾏｰｶｰを触る作業者の</a:t>
            </a:r>
            <a:endParaRPr kumimoji="1" lang="en-US" altLang="ja-JP" b="1" dirty="0"/>
          </a:p>
          <a:p>
            <a:r>
              <a:rPr kumimoji="1" lang="ja-JP" altLang="en-US" b="1" dirty="0"/>
              <a:t>軍手が汚い</a:t>
            </a:r>
          </a:p>
        </p:txBody>
      </p:sp>
      <p:cxnSp>
        <p:nvCxnSpPr>
          <p:cNvPr id="172" name="直線矢印コネクタ 171">
            <a:extLst>
              <a:ext uri="{FF2B5EF4-FFF2-40B4-BE49-F238E27FC236}">
                <a16:creationId xmlns:a16="http://schemas.microsoft.com/office/drawing/2014/main" id="{E8C04EA3-5E60-D97D-9ACC-6108FD828028}"/>
              </a:ext>
            </a:extLst>
          </p:cNvPr>
          <p:cNvCxnSpPr/>
          <p:nvPr/>
        </p:nvCxnSpPr>
        <p:spPr bwMode="auto">
          <a:xfrm>
            <a:off x="5094213" y="1364275"/>
            <a:ext cx="1407078" cy="0"/>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3" name="直線矢印コネクタ 172">
            <a:extLst>
              <a:ext uri="{FF2B5EF4-FFF2-40B4-BE49-F238E27FC236}">
                <a16:creationId xmlns:a16="http://schemas.microsoft.com/office/drawing/2014/main" id="{CB1D2359-9071-1CA1-E6B9-E195D9712B81}"/>
              </a:ext>
            </a:extLst>
          </p:cNvPr>
          <p:cNvCxnSpPr/>
          <p:nvPr/>
        </p:nvCxnSpPr>
        <p:spPr bwMode="auto">
          <a:xfrm flipH="1" flipV="1">
            <a:off x="4203998" y="3215726"/>
            <a:ext cx="466145" cy="7304"/>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4" name="直線矢印コネクタ 173">
            <a:extLst>
              <a:ext uri="{FF2B5EF4-FFF2-40B4-BE49-F238E27FC236}">
                <a16:creationId xmlns:a16="http://schemas.microsoft.com/office/drawing/2014/main" id="{E15BE95F-38B7-D6FB-1E4F-76A642C65BE9}"/>
              </a:ext>
            </a:extLst>
          </p:cNvPr>
          <p:cNvCxnSpPr/>
          <p:nvPr/>
        </p:nvCxnSpPr>
        <p:spPr bwMode="auto">
          <a:xfrm flipH="1" flipV="1">
            <a:off x="3670328" y="2747005"/>
            <a:ext cx="466145" cy="7304"/>
          </a:xfrm>
          <a:prstGeom prst="straightConnector1">
            <a:avLst/>
          </a:prstGeom>
          <a:solidFill>
            <a:srgbClr xmlns:mc="http://schemas.openxmlformats.org/markup-compatibility/2006" xmlns:a14="http://schemas.microsoft.com/office/drawing/2010/main" val="FFFFFF" mc:Ignorable="a14" a14:legacySpreadsheetColorIndex="9"/>
          </a:solidFill>
          <a:ln w="254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5" name="直線矢印コネクタ 174">
            <a:extLst>
              <a:ext uri="{FF2B5EF4-FFF2-40B4-BE49-F238E27FC236}">
                <a16:creationId xmlns:a16="http://schemas.microsoft.com/office/drawing/2014/main" id="{9DED44F8-E8F0-A3F0-1E6C-ECE1C9AA0036}"/>
              </a:ext>
            </a:extLst>
          </p:cNvPr>
          <p:cNvCxnSpPr/>
          <p:nvPr/>
        </p:nvCxnSpPr>
        <p:spPr bwMode="auto">
          <a:xfrm flipV="1">
            <a:off x="6011269" y="1362064"/>
            <a:ext cx="277503" cy="268297"/>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6" name="テキスト ボックス 138">
            <a:extLst>
              <a:ext uri="{FF2B5EF4-FFF2-40B4-BE49-F238E27FC236}">
                <a16:creationId xmlns:a16="http://schemas.microsoft.com/office/drawing/2014/main" id="{7DC2D087-FFA5-CA39-B55F-8687013B3634}"/>
              </a:ext>
            </a:extLst>
          </p:cNvPr>
          <p:cNvSpPr txBox="1"/>
          <p:nvPr/>
        </p:nvSpPr>
        <p:spPr>
          <a:xfrm>
            <a:off x="5626759" y="1591448"/>
            <a:ext cx="1085554"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b="1" dirty="0"/>
              <a:t>AR</a:t>
            </a:r>
            <a:r>
              <a:rPr kumimoji="1" lang="ja-JP" altLang="en-US" b="1" dirty="0"/>
              <a:t>ﾏｰｶｰ未固定</a:t>
            </a:r>
            <a:endParaRPr kumimoji="1" lang="en-US" altLang="ja-JP" b="1" dirty="0"/>
          </a:p>
        </p:txBody>
      </p:sp>
      <p:cxnSp>
        <p:nvCxnSpPr>
          <p:cNvPr id="177" name="直線矢印コネクタ 176">
            <a:extLst>
              <a:ext uri="{FF2B5EF4-FFF2-40B4-BE49-F238E27FC236}">
                <a16:creationId xmlns:a16="http://schemas.microsoft.com/office/drawing/2014/main" id="{168B4FAA-CC8D-9E09-E8A4-180DFE231E10}"/>
              </a:ext>
            </a:extLst>
          </p:cNvPr>
          <p:cNvCxnSpPr/>
          <p:nvPr/>
        </p:nvCxnSpPr>
        <p:spPr bwMode="auto">
          <a:xfrm flipV="1">
            <a:off x="5249564" y="1336948"/>
            <a:ext cx="277503" cy="268297"/>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8" name="テキスト ボックス 297">
            <a:extLst>
              <a:ext uri="{FF2B5EF4-FFF2-40B4-BE49-F238E27FC236}">
                <a16:creationId xmlns:a16="http://schemas.microsoft.com/office/drawing/2014/main" id="{F3D4D5FD-2192-CC31-BB5D-25E84A0C173C}"/>
              </a:ext>
            </a:extLst>
          </p:cNvPr>
          <p:cNvSpPr txBox="1"/>
          <p:nvPr/>
        </p:nvSpPr>
        <p:spPr>
          <a:xfrm>
            <a:off x="4548253" y="1597001"/>
            <a:ext cx="1172116"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作業者の載せる</a:t>
            </a:r>
            <a:endParaRPr kumimoji="1" lang="en-US" altLang="ja-JP" b="1" dirty="0"/>
          </a:p>
          <a:p>
            <a:pPr algn="ctr"/>
            <a:r>
              <a:rPr kumimoji="1" lang="ja-JP" altLang="en-US" b="1" dirty="0"/>
              <a:t>位置不良</a:t>
            </a:r>
          </a:p>
        </p:txBody>
      </p:sp>
      <p:sp>
        <p:nvSpPr>
          <p:cNvPr id="179" name="テキスト ボックス 1">
            <a:extLst>
              <a:ext uri="{FF2B5EF4-FFF2-40B4-BE49-F238E27FC236}">
                <a16:creationId xmlns:a16="http://schemas.microsoft.com/office/drawing/2014/main" id="{35820864-A2FC-05BA-C1E9-D26C7F363B05}"/>
              </a:ext>
            </a:extLst>
          </p:cNvPr>
          <p:cNvSpPr txBox="1"/>
          <p:nvPr/>
        </p:nvSpPr>
        <p:spPr>
          <a:xfrm>
            <a:off x="3469292" y="1246991"/>
            <a:ext cx="172034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走行中に</a:t>
            </a:r>
            <a:r>
              <a:rPr kumimoji="1" lang="en-US" altLang="ja-JP" b="1" dirty="0"/>
              <a:t>AR</a:t>
            </a:r>
            <a:r>
              <a:rPr kumimoji="1" lang="ja-JP" altLang="en-US" b="1" dirty="0"/>
              <a:t>ﾏｰｶｰがｽﾞﾚる</a:t>
            </a:r>
          </a:p>
        </p:txBody>
      </p:sp>
      <p:cxnSp>
        <p:nvCxnSpPr>
          <p:cNvPr id="180" name="直線矢印コネクタ 179">
            <a:extLst>
              <a:ext uri="{FF2B5EF4-FFF2-40B4-BE49-F238E27FC236}">
                <a16:creationId xmlns:a16="http://schemas.microsoft.com/office/drawing/2014/main" id="{9D3C55C9-1D4B-0BCB-5D6F-92CDDCE77136}"/>
              </a:ext>
            </a:extLst>
          </p:cNvPr>
          <p:cNvCxnSpPr/>
          <p:nvPr/>
        </p:nvCxnSpPr>
        <p:spPr bwMode="auto">
          <a:xfrm>
            <a:off x="5206461" y="810212"/>
            <a:ext cx="668151" cy="549551"/>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1" name="テキスト ボックス 121">
            <a:extLst>
              <a:ext uri="{FF2B5EF4-FFF2-40B4-BE49-F238E27FC236}">
                <a16:creationId xmlns:a16="http://schemas.microsoft.com/office/drawing/2014/main" id="{ED7FFDBE-2C02-3ED3-924F-52F57C31C1C3}"/>
              </a:ext>
            </a:extLst>
          </p:cNvPr>
          <p:cNvSpPr txBox="1"/>
          <p:nvPr/>
        </p:nvSpPr>
        <p:spPr>
          <a:xfrm>
            <a:off x="3779624" y="627125"/>
            <a:ext cx="1595309"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走行時の振動が大きい</a:t>
            </a:r>
          </a:p>
        </p:txBody>
      </p:sp>
      <p:cxnSp>
        <p:nvCxnSpPr>
          <p:cNvPr id="182" name="直線矢印コネクタ 181">
            <a:extLst>
              <a:ext uri="{FF2B5EF4-FFF2-40B4-BE49-F238E27FC236}">
                <a16:creationId xmlns:a16="http://schemas.microsoft.com/office/drawing/2014/main" id="{5B0A703D-C727-C1B2-F720-A1C68380C55B}"/>
              </a:ext>
            </a:extLst>
          </p:cNvPr>
          <p:cNvCxnSpPr/>
          <p:nvPr/>
        </p:nvCxnSpPr>
        <p:spPr bwMode="auto">
          <a:xfrm>
            <a:off x="4906777" y="1100004"/>
            <a:ext cx="585400"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3" name="テキスト ボックス 136">
            <a:extLst>
              <a:ext uri="{FF2B5EF4-FFF2-40B4-BE49-F238E27FC236}">
                <a16:creationId xmlns:a16="http://schemas.microsoft.com/office/drawing/2014/main" id="{2ED204EA-0D0B-9E59-050B-1FB42BE65960}"/>
              </a:ext>
            </a:extLst>
          </p:cNvPr>
          <p:cNvSpPr txBox="1"/>
          <p:nvPr/>
        </p:nvSpPr>
        <p:spPr>
          <a:xfrm>
            <a:off x="3968770" y="986132"/>
            <a:ext cx="1031051"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台車車輪不良</a:t>
            </a:r>
          </a:p>
        </p:txBody>
      </p:sp>
      <p:cxnSp>
        <p:nvCxnSpPr>
          <p:cNvPr id="184" name="直線矢印コネクタ 183">
            <a:extLst>
              <a:ext uri="{FF2B5EF4-FFF2-40B4-BE49-F238E27FC236}">
                <a16:creationId xmlns:a16="http://schemas.microsoft.com/office/drawing/2014/main" id="{8B0DE4D0-3ECE-6712-F1FE-56584A886735}"/>
              </a:ext>
            </a:extLst>
          </p:cNvPr>
          <p:cNvCxnSpPr/>
          <p:nvPr/>
        </p:nvCxnSpPr>
        <p:spPr bwMode="auto">
          <a:xfrm flipH="1">
            <a:off x="5618387" y="4641171"/>
            <a:ext cx="442538" cy="457568"/>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5" name="テキスト ボックス 286">
            <a:extLst>
              <a:ext uri="{FF2B5EF4-FFF2-40B4-BE49-F238E27FC236}">
                <a16:creationId xmlns:a16="http://schemas.microsoft.com/office/drawing/2014/main" id="{9A9D310F-44A1-317A-50FA-6E531CEC230B}"/>
              </a:ext>
            </a:extLst>
          </p:cNvPr>
          <p:cNvSpPr txBox="1"/>
          <p:nvPr/>
        </p:nvSpPr>
        <p:spPr>
          <a:xfrm>
            <a:off x="5745020" y="4265125"/>
            <a:ext cx="748923"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ﾏｰｶｰｹｰｽ</a:t>
            </a:r>
            <a:endParaRPr kumimoji="1" lang="en-US" altLang="ja-JP" b="1" dirty="0"/>
          </a:p>
          <a:p>
            <a:r>
              <a:rPr kumimoji="1" lang="ja-JP" altLang="en-US" b="1" dirty="0"/>
              <a:t>形状不良</a:t>
            </a:r>
          </a:p>
        </p:txBody>
      </p:sp>
      <p:cxnSp>
        <p:nvCxnSpPr>
          <p:cNvPr id="186" name="直線矢印コネクタ 185">
            <a:extLst>
              <a:ext uri="{FF2B5EF4-FFF2-40B4-BE49-F238E27FC236}">
                <a16:creationId xmlns:a16="http://schemas.microsoft.com/office/drawing/2014/main" id="{A69A47F8-13FC-2A2A-61FF-56DC09D859E8}"/>
              </a:ext>
            </a:extLst>
          </p:cNvPr>
          <p:cNvCxnSpPr/>
          <p:nvPr/>
        </p:nvCxnSpPr>
        <p:spPr bwMode="auto">
          <a:xfrm flipH="1">
            <a:off x="4432794" y="5351151"/>
            <a:ext cx="300598"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7" name="テキスト ボックス 282">
            <a:extLst>
              <a:ext uri="{FF2B5EF4-FFF2-40B4-BE49-F238E27FC236}">
                <a16:creationId xmlns:a16="http://schemas.microsoft.com/office/drawing/2014/main" id="{DA99B323-BE28-BD26-FD3D-01E1EC3F5DC9}"/>
              </a:ext>
            </a:extLst>
          </p:cNvPr>
          <p:cNvSpPr txBox="1"/>
          <p:nvPr/>
        </p:nvSpPr>
        <p:spPr>
          <a:xfrm>
            <a:off x="4684581" y="5243936"/>
            <a:ext cx="1172116"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t>技能、経験不足</a:t>
            </a:r>
            <a:endParaRPr kumimoji="1" lang="en-US" altLang="ja-JP" b="1" dirty="0"/>
          </a:p>
        </p:txBody>
      </p:sp>
      <p:sp>
        <p:nvSpPr>
          <p:cNvPr id="190" name="テキスト ボックス 282">
            <a:extLst>
              <a:ext uri="{FF2B5EF4-FFF2-40B4-BE49-F238E27FC236}">
                <a16:creationId xmlns:a16="http://schemas.microsoft.com/office/drawing/2014/main" id="{D6A68FFA-A5AF-7FF7-0483-B64A47C22C0A}"/>
              </a:ext>
            </a:extLst>
          </p:cNvPr>
          <p:cNvSpPr txBox="1"/>
          <p:nvPr/>
        </p:nvSpPr>
        <p:spPr>
          <a:xfrm>
            <a:off x="3267561" y="5780560"/>
            <a:ext cx="1367682" cy="430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作業の際</a:t>
            </a:r>
            <a:r>
              <a:rPr kumimoji="1" lang="en-US" altLang="ja-JP" b="1" dirty="0"/>
              <a:t>AR</a:t>
            </a:r>
            <a:r>
              <a:rPr kumimoji="1" lang="ja-JP" altLang="en-US" b="1" dirty="0"/>
              <a:t>ﾏｰｶｰと</a:t>
            </a:r>
            <a:endParaRPr kumimoji="1" lang="en-US" altLang="ja-JP" b="1" dirty="0"/>
          </a:p>
          <a:p>
            <a:r>
              <a:rPr kumimoji="1" lang="ja-JP" altLang="en-US" b="1" dirty="0"/>
              <a:t>ｶﾒﾗの間を遮る</a:t>
            </a:r>
            <a:endParaRPr kumimoji="1" lang="en-US" altLang="ja-JP" b="1" dirty="0"/>
          </a:p>
        </p:txBody>
      </p:sp>
      <p:sp>
        <p:nvSpPr>
          <p:cNvPr id="191" name="テキスト ボックス 179">
            <a:extLst>
              <a:ext uri="{FF2B5EF4-FFF2-40B4-BE49-F238E27FC236}">
                <a16:creationId xmlns:a16="http://schemas.microsoft.com/office/drawing/2014/main" id="{3C88722E-E0E1-BCB8-7852-DE1435166956}"/>
              </a:ext>
            </a:extLst>
          </p:cNvPr>
          <p:cNvSpPr txBox="1"/>
          <p:nvPr/>
        </p:nvSpPr>
        <p:spPr>
          <a:xfrm>
            <a:off x="-4322" y="2316125"/>
            <a:ext cx="1508746" cy="6001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b="1" dirty="0">
                <a:effectLst/>
                <a:latin typeface="+mn-lt"/>
                <a:ea typeface="+mn-ea"/>
                <a:cs typeface="+mn-cs"/>
              </a:rPr>
              <a:t>AR</a:t>
            </a:r>
            <a:r>
              <a:rPr kumimoji="1" lang="ja-JP" altLang="en-US" b="1" dirty="0">
                <a:effectLst/>
                <a:latin typeface="+mn-lt"/>
                <a:ea typeface="+mn-ea"/>
                <a:cs typeface="+mn-cs"/>
              </a:rPr>
              <a:t>ﾏｰｶｰを載せた際に</a:t>
            </a:r>
            <a:endParaRPr kumimoji="1" lang="en-US" altLang="ja-JP" b="1" dirty="0">
              <a:effectLst/>
              <a:latin typeface="+mn-lt"/>
              <a:ea typeface="+mn-ea"/>
              <a:cs typeface="+mn-cs"/>
            </a:endParaRPr>
          </a:p>
          <a:p>
            <a:pPr algn="ctr"/>
            <a:r>
              <a:rPr kumimoji="1" lang="ja-JP" altLang="en-US" b="1" dirty="0">
                <a:effectLst/>
                <a:latin typeface="+mn-lt"/>
                <a:ea typeface="+mn-ea"/>
                <a:cs typeface="+mn-cs"/>
              </a:rPr>
              <a:t>ﾏｰｶｰがｶﾒﾗに対して</a:t>
            </a:r>
            <a:endParaRPr kumimoji="1" lang="en-US" altLang="ja-JP" b="1" dirty="0">
              <a:effectLst/>
              <a:latin typeface="+mn-lt"/>
              <a:ea typeface="+mn-ea"/>
              <a:cs typeface="+mn-cs"/>
            </a:endParaRPr>
          </a:p>
          <a:p>
            <a:pPr algn="ctr"/>
            <a:r>
              <a:rPr kumimoji="1" lang="ja-JP" altLang="en-US" b="1" dirty="0">
                <a:effectLst/>
                <a:latin typeface="+mn-lt"/>
                <a:ea typeface="+mn-ea"/>
                <a:cs typeface="+mn-cs"/>
              </a:rPr>
              <a:t>垂直に</a:t>
            </a:r>
            <a:r>
              <a:rPr lang="ja-JP" altLang="en-US" b="1" dirty="0"/>
              <a:t>な</a:t>
            </a:r>
            <a:r>
              <a:rPr kumimoji="1" lang="ja-JP" altLang="en-US" b="1" dirty="0">
                <a:effectLst/>
                <a:latin typeface="+mn-lt"/>
                <a:ea typeface="+mn-ea"/>
                <a:cs typeface="+mn-cs"/>
              </a:rPr>
              <a:t>らない</a:t>
            </a:r>
            <a:endParaRPr kumimoji="1" lang="en-US" altLang="ja-JP" b="1" dirty="0">
              <a:effectLst/>
              <a:latin typeface="+mn-lt"/>
              <a:ea typeface="+mn-ea"/>
              <a:cs typeface="+mn-cs"/>
            </a:endParaRPr>
          </a:p>
        </p:txBody>
      </p:sp>
      <p:sp>
        <p:nvSpPr>
          <p:cNvPr id="193" name="テキスト ボックス 271">
            <a:extLst>
              <a:ext uri="{FF2B5EF4-FFF2-40B4-BE49-F238E27FC236}">
                <a16:creationId xmlns:a16="http://schemas.microsoft.com/office/drawing/2014/main" id="{E665ED46-9AF8-F802-A6F8-D1047CC9522E}"/>
              </a:ext>
            </a:extLst>
          </p:cNvPr>
          <p:cNvSpPr txBox="1"/>
          <p:nvPr/>
        </p:nvSpPr>
        <p:spPr>
          <a:xfrm>
            <a:off x="8538904" y="1264136"/>
            <a:ext cx="74892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b="1" dirty="0"/>
              <a:t>ﾏｰｶｰ汚れ</a:t>
            </a:r>
            <a:endParaRPr kumimoji="1" lang="ja-JP" altLang="en-US" b="1" dirty="0"/>
          </a:p>
        </p:txBody>
      </p:sp>
      <p:cxnSp>
        <p:nvCxnSpPr>
          <p:cNvPr id="203" name="直線矢印コネクタ 202">
            <a:extLst>
              <a:ext uri="{FF2B5EF4-FFF2-40B4-BE49-F238E27FC236}">
                <a16:creationId xmlns:a16="http://schemas.microsoft.com/office/drawing/2014/main" id="{591AB676-B91E-AF2B-E885-3274CB654A36}"/>
              </a:ext>
            </a:extLst>
          </p:cNvPr>
          <p:cNvCxnSpPr/>
          <p:nvPr/>
        </p:nvCxnSpPr>
        <p:spPr bwMode="auto">
          <a:xfrm>
            <a:off x="6653061" y="2441439"/>
            <a:ext cx="707884" cy="582232"/>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4" name="テキスト ボックス 271">
            <a:extLst>
              <a:ext uri="{FF2B5EF4-FFF2-40B4-BE49-F238E27FC236}">
                <a16:creationId xmlns:a16="http://schemas.microsoft.com/office/drawing/2014/main" id="{C383483F-B39B-6134-8FBC-D85E10668918}"/>
              </a:ext>
            </a:extLst>
          </p:cNvPr>
          <p:cNvSpPr txBox="1"/>
          <p:nvPr/>
        </p:nvSpPr>
        <p:spPr>
          <a:xfrm>
            <a:off x="6272250" y="2233960"/>
            <a:ext cx="748923" cy="261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b="1" dirty="0"/>
              <a:t>ﾏｰｶｰ汚れ</a:t>
            </a:r>
            <a:endParaRPr kumimoji="1" lang="ja-JP" altLang="en-US" b="1" dirty="0"/>
          </a:p>
        </p:txBody>
      </p:sp>
      <p:cxnSp>
        <p:nvCxnSpPr>
          <p:cNvPr id="205" name="直線矢印コネクタ 204">
            <a:extLst>
              <a:ext uri="{FF2B5EF4-FFF2-40B4-BE49-F238E27FC236}">
                <a16:creationId xmlns:a16="http://schemas.microsoft.com/office/drawing/2014/main" id="{8934AF36-EF39-FE96-EF6D-029587AC4F06}"/>
              </a:ext>
            </a:extLst>
          </p:cNvPr>
          <p:cNvCxnSpPr/>
          <p:nvPr/>
        </p:nvCxnSpPr>
        <p:spPr bwMode="auto">
          <a:xfrm>
            <a:off x="6288543" y="2649607"/>
            <a:ext cx="585400"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6" name="テキスト ボックス 286">
            <a:extLst>
              <a:ext uri="{FF2B5EF4-FFF2-40B4-BE49-F238E27FC236}">
                <a16:creationId xmlns:a16="http://schemas.microsoft.com/office/drawing/2014/main" id="{C1AB06D5-A287-23D8-63DF-6127EEFC3C18}"/>
              </a:ext>
            </a:extLst>
          </p:cNvPr>
          <p:cNvSpPr txBox="1"/>
          <p:nvPr/>
        </p:nvSpPr>
        <p:spPr>
          <a:xfrm>
            <a:off x="6321035" y="4789590"/>
            <a:ext cx="1226619" cy="6001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effectLst/>
                <a:latin typeface="+mn-lt"/>
                <a:ea typeface="+mn-ea"/>
                <a:cs typeface="+mn-cs"/>
              </a:rPr>
              <a:t>ｶﾒﾗに対して</a:t>
            </a:r>
            <a:endParaRPr kumimoji="1" lang="en-US" altLang="ja-JP" b="1" dirty="0">
              <a:effectLst/>
              <a:latin typeface="+mn-lt"/>
              <a:ea typeface="+mn-ea"/>
              <a:cs typeface="+mn-cs"/>
            </a:endParaRPr>
          </a:p>
          <a:p>
            <a:pPr algn="ctr"/>
            <a:r>
              <a:rPr kumimoji="1" lang="en-US" altLang="ja-JP" b="1" dirty="0">
                <a:effectLst/>
                <a:latin typeface="+mn-lt"/>
                <a:ea typeface="+mn-ea"/>
                <a:cs typeface="+mn-cs"/>
              </a:rPr>
              <a:t>AR</a:t>
            </a:r>
            <a:r>
              <a:rPr kumimoji="1" lang="ja-JP" altLang="en-US" b="1" dirty="0">
                <a:effectLst/>
                <a:latin typeface="+mn-lt"/>
                <a:ea typeface="+mn-ea"/>
                <a:cs typeface="+mn-cs"/>
              </a:rPr>
              <a:t>ﾏｰｶｰを垂直</a:t>
            </a:r>
            <a:r>
              <a:rPr lang="ja-JP" altLang="en-US" b="1" dirty="0"/>
              <a:t>に</a:t>
            </a:r>
            <a:endParaRPr lang="en-US" altLang="ja-JP" b="1" dirty="0"/>
          </a:p>
          <a:p>
            <a:pPr algn="ctr"/>
            <a:r>
              <a:rPr lang="ja-JP" altLang="en-US" b="1" dirty="0"/>
              <a:t>置いていない</a:t>
            </a:r>
            <a:endParaRPr lang="ja-JP" altLang="ja-JP" b="1" dirty="0">
              <a:effectLst/>
            </a:endParaRPr>
          </a:p>
        </p:txBody>
      </p:sp>
      <p:cxnSp>
        <p:nvCxnSpPr>
          <p:cNvPr id="207" name="直線矢印コネクタ 206">
            <a:extLst>
              <a:ext uri="{FF2B5EF4-FFF2-40B4-BE49-F238E27FC236}">
                <a16:creationId xmlns:a16="http://schemas.microsoft.com/office/drawing/2014/main" id="{2C532FE0-7F8A-77AA-5589-50AE49F0D86D}"/>
              </a:ext>
            </a:extLst>
          </p:cNvPr>
          <p:cNvCxnSpPr/>
          <p:nvPr/>
        </p:nvCxnSpPr>
        <p:spPr bwMode="auto">
          <a:xfrm flipH="1">
            <a:off x="3042313" y="5885607"/>
            <a:ext cx="263778"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8" name="テキスト ボックス 269">
            <a:extLst>
              <a:ext uri="{FF2B5EF4-FFF2-40B4-BE49-F238E27FC236}">
                <a16:creationId xmlns:a16="http://schemas.microsoft.com/office/drawing/2014/main" id="{5F50C2AE-6B16-10BD-3586-07E0FD90A82D}"/>
              </a:ext>
            </a:extLst>
          </p:cNvPr>
          <p:cNvSpPr txBox="1"/>
          <p:nvPr/>
        </p:nvSpPr>
        <p:spPr>
          <a:xfrm>
            <a:off x="-205729" y="4996791"/>
            <a:ext cx="1636290" cy="6393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effectLst/>
                <a:latin typeface="+mn-lt"/>
                <a:ea typeface="+mn-ea"/>
                <a:cs typeface="+mn-cs"/>
              </a:rPr>
              <a:t>認識しにくい</a:t>
            </a:r>
            <a:endParaRPr kumimoji="1" lang="en-US" altLang="ja-JP" b="1" dirty="0">
              <a:effectLst/>
              <a:latin typeface="+mn-lt"/>
              <a:ea typeface="+mn-ea"/>
              <a:cs typeface="+mn-cs"/>
            </a:endParaRPr>
          </a:p>
          <a:p>
            <a:pPr algn="ctr"/>
            <a:r>
              <a:rPr lang="en-US" altLang="ja-JP" b="1" dirty="0"/>
              <a:t>AR</a:t>
            </a:r>
            <a:r>
              <a:rPr lang="ja-JP" altLang="en-US" b="1" dirty="0"/>
              <a:t>ﾏｰｶｰを</a:t>
            </a:r>
            <a:endParaRPr lang="en-US" altLang="ja-JP" b="1" dirty="0"/>
          </a:p>
          <a:p>
            <a:pPr algn="ctr"/>
            <a:r>
              <a:rPr lang="ja-JP" altLang="en-US" b="1" dirty="0">
                <a:effectLst/>
              </a:rPr>
              <a:t>使用している</a:t>
            </a:r>
            <a:endParaRPr lang="ja-JP" altLang="ja-JP" b="1" dirty="0">
              <a:effectLst/>
            </a:endParaRPr>
          </a:p>
        </p:txBody>
      </p:sp>
      <p:cxnSp>
        <p:nvCxnSpPr>
          <p:cNvPr id="209" name="直線矢印コネクタ 208">
            <a:extLst>
              <a:ext uri="{FF2B5EF4-FFF2-40B4-BE49-F238E27FC236}">
                <a16:creationId xmlns:a16="http://schemas.microsoft.com/office/drawing/2014/main" id="{15A7A85D-C267-98BD-DCF3-FBFB9CAAA4B4}"/>
              </a:ext>
            </a:extLst>
          </p:cNvPr>
          <p:cNvCxnSpPr/>
          <p:nvPr/>
        </p:nvCxnSpPr>
        <p:spPr bwMode="auto">
          <a:xfrm>
            <a:off x="2197503" y="4357183"/>
            <a:ext cx="1061021" cy="872685"/>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0" name="テキスト ボックス 288">
            <a:extLst>
              <a:ext uri="{FF2B5EF4-FFF2-40B4-BE49-F238E27FC236}">
                <a16:creationId xmlns:a16="http://schemas.microsoft.com/office/drawing/2014/main" id="{C1FC1F34-F7CB-504C-E943-7206FDDB6A1C}"/>
              </a:ext>
            </a:extLst>
          </p:cNvPr>
          <p:cNvSpPr txBox="1"/>
          <p:nvPr/>
        </p:nvSpPr>
        <p:spPr>
          <a:xfrm>
            <a:off x="1436013" y="4115769"/>
            <a:ext cx="1228083" cy="23126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b="1" dirty="0"/>
              <a:t>AR</a:t>
            </a:r>
            <a:r>
              <a:rPr lang="ja-JP" altLang="en-US" b="1" dirty="0"/>
              <a:t>ﾏｰｶｰ選定不良</a:t>
            </a:r>
            <a:endParaRPr kumimoji="1" lang="ja-JP" altLang="en-US" b="1" dirty="0"/>
          </a:p>
        </p:txBody>
      </p:sp>
      <p:cxnSp>
        <p:nvCxnSpPr>
          <p:cNvPr id="212" name="直線矢印コネクタ 211">
            <a:extLst>
              <a:ext uri="{FF2B5EF4-FFF2-40B4-BE49-F238E27FC236}">
                <a16:creationId xmlns:a16="http://schemas.microsoft.com/office/drawing/2014/main" id="{285E09EB-33D7-C3B5-18EC-B3B1607109A8}"/>
              </a:ext>
            </a:extLst>
          </p:cNvPr>
          <p:cNvCxnSpPr>
            <a:cxnSpLocks/>
          </p:cNvCxnSpPr>
          <p:nvPr/>
        </p:nvCxnSpPr>
        <p:spPr bwMode="auto">
          <a:xfrm>
            <a:off x="2155751" y="4731122"/>
            <a:ext cx="427465" cy="0"/>
          </a:xfrm>
          <a:prstGeom prst="straightConnector1">
            <a:avLst/>
          </a:prstGeom>
          <a:solidFill>
            <a:srgbClr xmlns:mc="http://schemas.openxmlformats.org/markup-compatibility/2006" xmlns:a14="http://schemas.microsoft.com/office/drawing/2010/main" val="FFFFFF" mc:Ignorable="a14" a14:legacySpreadsheetColorIndex="9"/>
          </a:solidFill>
          <a:ln w="12700"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正方形/長方形 45">
            <a:extLst>
              <a:ext uri="{FF2B5EF4-FFF2-40B4-BE49-F238E27FC236}">
                <a16:creationId xmlns:a16="http://schemas.microsoft.com/office/drawing/2014/main" id="{E1CB17CA-33D6-7752-2AB8-318B6B9DB653}"/>
              </a:ext>
            </a:extLst>
          </p:cNvPr>
          <p:cNvSpPr>
            <a:spLocks noChangeArrowheads="1"/>
          </p:cNvSpPr>
          <p:nvPr/>
        </p:nvSpPr>
        <p:spPr bwMode="auto">
          <a:xfrm>
            <a:off x="67757" y="124618"/>
            <a:ext cx="2140330"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16</a:t>
            </a:r>
            <a:r>
              <a:rPr lang="ja-JP" altLang="en-US" sz="2400" b="1" dirty="0">
                <a:solidFill>
                  <a:schemeClr val="bg1"/>
                </a:solidFill>
                <a:latin typeface="メイリオ" pitchFamily="50" charset="-128"/>
                <a:ea typeface="メイリオ" pitchFamily="50" charset="-128"/>
                <a:cs typeface="メイリオ" pitchFamily="50" charset="-128"/>
              </a:rPr>
              <a:t>、要因解析</a:t>
            </a:r>
          </a:p>
        </p:txBody>
      </p:sp>
    </p:spTree>
    <p:extLst>
      <p:ext uri="{BB962C8B-B14F-4D97-AF65-F5344CB8AC3E}">
        <p14:creationId xmlns:p14="http://schemas.microsoft.com/office/powerpoint/2010/main" val="19802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26"/>
                                        </p:tgtEl>
                                        <p:attrNameLst>
                                          <p:attrName>style.visibility</p:attrName>
                                        </p:attrNameLst>
                                      </p:cBhvr>
                                      <p:to>
                                        <p:strVal val="visible"/>
                                      </p:to>
                                    </p:set>
                                    <p:animEffect transition="in" filter="fade">
                                      <p:cBhvr>
                                        <p:cTn id="11" dur="500"/>
                                        <p:tgtEl>
                                          <p:spTgt spid="126"/>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57"/>
                                        </p:tgtEl>
                                        <p:attrNameLst>
                                          <p:attrName>style.visibility</p:attrName>
                                        </p:attrNameLst>
                                      </p:cBhvr>
                                      <p:to>
                                        <p:strVal val="visible"/>
                                      </p:to>
                                    </p:set>
                                    <p:animEffect transition="in" filter="fade">
                                      <p:cBhvr>
                                        <p:cTn id="15" dur="500"/>
                                        <p:tgtEl>
                                          <p:spTgt spid="157"/>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par>
                                <p:cTn id="25" presetID="10"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500"/>
                                        <p:tgtEl>
                                          <p:spTgt spid="117"/>
                                        </p:tgtEl>
                                      </p:cBhvr>
                                    </p:animEffect>
                                  </p:childTnLst>
                                </p:cTn>
                              </p:par>
                              <p:par>
                                <p:cTn id="28" presetID="10" presetClass="entr" presetSubtype="0" fill="hold" nodeType="with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6" grpId="0" animBg="1"/>
      <p:bldP spid="157" grpId="0" animBg="1"/>
      <p:bldP spid="1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655908D9-389A-5AF3-BBB0-40E596B18B7C}"/>
              </a:ext>
            </a:extLst>
          </p:cNvPr>
          <p:cNvPicPr>
            <a:picLocks noChangeAspect="1"/>
          </p:cNvPicPr>
          <p:nvPr/>
        </p:nvPicPr>
        <p:blipFill>
          <a:blip r:embed="rId3"/>
          <a:stretch>
            <a:fillRect/>
          </a:stretch>
        </p:blipFill>
        <p:spPr>
          <a:xfrm>
            <a:off x="172575" y="573628"/>
            <a:ext cx="11812598" cy="5675329"/>
          </a:xfrm>
          <a:prstGeom prst="rect">
            <a:avLst/>
          </a:prstGeom>
        </p:spPr>
      </p:pic>
      <p:sp>
        <p:nvSpPr>
          <p:cNvPr id="3" name="正方形/長方形 45">
            <a:extLst>
              <a:ext uri="{FF2B5EF4-FFF2-40B4-BE49-F238E27FC236}">
                <a16:creationId xmlns:a16="http://schemas.microsoft.com/office/drawing/2014/main" id="{418CD233-36DB-FBD1-6CCD-D1B51BF819B3}"/>
              </a:ext>
            </a:extLst>
          </p:cNvPr>
          <p:cNvSpPr>
            <a:spLocks noChangeArrowheads="1"/>
          </p:cNvSpPr>
          <p:nvPr/>
        </p:nvSpPr>
        <p:spPr bwMode="auto">
          <a:xfrm>
            <a:off x="67757" y="124618"/>
            <a:ext cx="521809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17</a:t>
            </a:r>
            <a:r>
              <a:rPr lang="ja-JP" altLang="en-US" sz="2400" b="1" dirty="0">
                <a:solidFill>
                  <a:schemeClr val="bg1"/>
                </a:solidFill>
                <a:latin typeface="メイリオ" pitchFamily="50" charset="-128"/>
                <a:ea typeface="メイリオ" pitchFamily="50" charset="-128"/>
                <a:cs typeface="メイリオ" pitchFamily="50" charset="-128"/>
              </a:rPr>
              <a:t>、要因解析</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要因調査内容と計画</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2" name="図 1" descr="ARマーカーの作成">
            <a:extLst>
              <a:ext uri="{FF2B5EF4-FFF2-40B4-BE49-F238E27FC236}">
                <a16:creationId xmlns:a16="http://schemas.microsoft.com/office/drawing/2014/main" id="{E949C6F6-E13B-4D60-986D-A72488CFE4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93" t="-1176" r="67671" b="64313"/>
          <a:stretch/>
        </p:blipFill>
        <p:spPr bwMode="auto">
          <a:xfrm>
            <a:off x="7482028" y="5369827"/>
            <a:ext cx="1020726" cy="790410"/>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descr="ARマーカーの作成">
            <a:extLst>
              <a:ext uri="{FF2B5EF4-FFF2-40B4-BE49-F238E27FC236}">
                <a16:creationId xmlns:a16="http://schemas.microsoft.com/office/drawing/2014/main" id="{E949C6F6-E13B-4D60-986D-A72488CFE4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57" t="-1176" r="49401" b="64313"/>
          <a:stretch/>
        </p:blipFill>
        <p:spPr bwMode="auto">
          <a:xfrm>
            <a:off x="9268711" y="5359124"/>
            <a:ext cx="780347" cy="790410"/>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descr="ARマーカーの作成">
            <a:extLst>
              <a:ext uri="{FF2B5EF4-FFF2-40B4-BE49-F238E27FC236}">
                <a16:creationId xmlns:a16="http://schemas.microsoft.com/office/drawing/2014/main" id="{50A88CBA-3859-B5F8-C59B-6BB76A45E9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 t="-1176" r="88926" b="64313"/>
          <a:stretch/>
        </p:blipFill>
        <p:spPr bwMode="auto">
          <a:xfrm>
            <a:off x="8500156" y="5361134"/>
            <a:ext cx="770245" cy="790410"/>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AF29B01D-A8F9-D51D-F97D-5D34C17355F8}"/>
              </a:ext>
            </a:extLst>
          </p:cNvPr>
          <p:cNvPicPr>
            <a:picLocks noChangeAspect="1"/>
          </p:cNvPicPr>
          <p:nvPr/>
        </p:nvPicPr>
        <p:blipFill>
          <a:blip r:embed="rId5"/>
          <a:stretch>
            <a:fillRect/>
          </a:stretch>
        </p:blipFill>
        <p:spPr>
          <a:xfrm>
            <a:off x="8663615" y="2842994"/>
            <a:ext cx="1477545" cy="792644"/>
          </a:xfrm>
          <a:prstGeom prst="rect">
            <a:avLst/>
          </a:prstGeom>
        </p:spPr>
      </p:pic>
      <p:pic>
        <p:nvPicPr>
          <p:cNvPr id="25" name="図 24">
            <a:extLst>
              <a:ext uri="{FF2B5EF4-FFF2-40B4-BE49-F238E27FC236}">
                <a16:creationId xmlns:a16="http://schemas.microsoft.com/office/drawing/2014/main" id="{043C8CB0-448B-04AA-0314-E2634FDC08C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86" b="98165" l="1702" r="96728">
                        <a14:foregroundMark x1="20419" y1="49235" x2="20419" y2="49235"/>
                        <a14:foregroundMark x1="13613" y1="61162" x2="13613" y2="61162"/>
                        <a14:foregroundMark x1="11387" y1="65749" x2="11387" y2="65749"/>
                        <a14:foregroundMark x1="5497" y1="76758" x2="5497" y2="76758"/>
                        <a14:foregroundMark x1="5236" y1="83180" x2="5236" y2="83180"/>
                        <a14:foregroundMark x1="1702" y1="84404" x2="1702" y2="84404"/>
                        <a14:foregroundMark x1="3534" y1="59021" x2="3534" y2="59021"/>
                        <a14:foregroundMark x1="2880" y1="58104" x2="2880" y2="58104"/>
                        <a14:foregroundMark x1="2356" y1="62691" x2="2356" y2="62691"/>
                        <a14:foregroundMark x1="54712" y1="69725" x2="54712" y2="69725"/>
                        <a14:foregroundMark x1="56675" y1="80428" x2="56675" y2="80428"/>
                        <a14:foregroundMark x1="54319" y1="92661" x2="54319" y2="92661"/>
                        <a14:foregroundMark x1="51702" y1="95719" x2="51702" y2="95719"/>
                        <a14:foregroundMark x1="35995" y1="44037" x2="35995" y2="44037"/>
                        <a14:foregroundMark x1="34424" y1="45872" x2="34555" y2="47706"/>
                        <a14:foregroundMark x1="5890" y1="48624" x2="5890" y2="48624"/>
                        <a14:foregroundMark x1="5890" y1="47401" x2="5890" y2="47401"/>
                        <a14:foregroundMark x1="9686" y1="66055" x2="9686" y2="66055"/>
                        <a14:foregroundMark x1="22775" y1="62080" x2="22775" y2="62080"/>
                        <a14:foregroundMark x1="20681" y1="68807" x2="20681" y2="68807"/>
                        <a14:foregroundMark x1="27356" y1="78593" x2="27356" y2="78593"/>
                        <a14:foregroundMark x1="32330" y1="87156" x2="32330" y2="87156"/>
                        <a14:foregroundMark x1="38482" y1="86850" x2="38482" y2="86850"/>
                        <a14:foregroundMark x1="42670" y1="86544" x2="42670" y2="86544"/>
                        <a14:foregroundMark x1="80890" y1="78593" x2="80890" y2="78593"/>
                        <a14:foregroundMark x1="90052" y1="64526" x2="90052" y2="64526"/>
                        <a14:foregroundMark x1="91492" y1="74618" x2="91492" y2="74618"/>
                        <a14:foregroundMark x1="90314" y1="86239" x2="90314" y2="86239"/>
                        <a14:foregroundMark x1="94764" y1="88685" x2="94764" y2="88685"/>
                        <a14:foregroundMark x1="95288" y1="81040" x2="95288" y2="81040"/>
                        <a14:foregroundMark x1="96728" y1="65749" x2="96728" y2="65749"/>
                        <a14:foregroundMark x1="93848" y1="44343" x2="93848" y2="44343"/>
                        <a14:foregroundMark x1="26440" y1="32722" x2="26440" y2="32722"/>
                        <a14:foregroundMark x1="30236" y1="28440" x2="30236" y2="28440"/>
                        <a14:foregroundMark x1="34031" y1="25382" x2="34031" y2="25382"/>
                        <a14:foregroundMark x1="36257" y1="22324" x2="36257" y2="22324"/>
                        <a14:foregroundMark x1="40052" y1="18960" x2="40052" y2="18960"/>
                        <a14:foregroundMark x1="42408" y1="17125" x2="42408" y2="17125"/>
                        <a14:foregroundMark x1="44764" y1="15902" x2="44764" y2="15902"/>
                        <a14:foregroundMark x1="46859" y1="14067" x2="47382" y2="14067"/>
                        <a14:foregroundMark x1="49476" y1="12844" x2="49476" y2="12844"/>
                        <a14:foregroundMark x1="52880" y1="11315" x2="52880" y2="11315"/>
                        <a14:foregroundMark x1="54188" y1="11009" x2="56414" y2="11009"/>
                        <a14:foregroundMark x1="56414" y1="11009" x2="57068" y2="11315"/>
                        <a14:foregroundMark x1="51702" y1="11621" x2="51702" y2="11621"/>
                        <a14:foregroundMark x1="51047" y1="11315" x2="51047" y2="11315"/>
                        <a14:foregroundMark x1="48691" y1="12844" x2="48168" y2="13456"/>
                        <a14:foregroundMark x1="28141" y1="31193" x2="28141" y2="31193"/>
                        <a14:foregroundMark x1="24607" y1="31804" x2="24607" y2="31804"/>
                        <a14:foregroundMark x1="27487" y1="28135" x2="27487" y2="28135"/>
                        <a14:foregroundMark x1="29843" y1="26300" x2="29843" y2="26300"/>
                        <a14:foregroundMark x1="39136" y1="17125" x2="39136" y2="17125"/>
                        <a14:foregroundMark x1="46859" y1="12538" x2="46859" y2="12538"/>
                        <a14:foregroundMark x1="48822" y1="11009" x2="49607" y2="11009"/>
                        <a14:foregroundMark x1="50000" y1="11009" x2="50000" y2="11009"/>
                        <a14:foregroundMark x1="55890" y1="98165" x2="55890" y2="98165"/>
                        <a14:foregroundMark x1="57853" y1="95719" x2="57984" y2="95413"/>
                        <a14:foregroundMark x1="61649" y1="88073" x2="61649" y2="88073"/>
                        <a14:foregroundMark x1="62173" y1="88685" x2="62173" y2="88685"/>
                        <a14:foregroundMark x1="61780" y1="89908" x2="61780" y2="89908"/>
                        <a14:foregroundMark x1="36649" y1="18654" x2="36649" y2="18654"/>
                        <a14:foregroundMark x1="33508" y1="22018" x2="33508" y2="22018"/>
                        <a14:foregroundMark x1="48168" y1="11315" x2="48168" y2="11315"/>
                        <a14:foregroundMark x1="46073" y1="12232" x2="46073" y2="12232"/>
                        <a14:foregroundMark x1="44372" y1="13150" x2="44372" y2="13150"/>
                        <a14:foregroundMark x1="42932" y1="13761" x2="42932" y2="13761"/>
                        <a14:foregroundMark x1="10209" y1="40061" x2="10209" y2="40061"/>
                        <a14:foregroundMark x1="10602" y1="38532" x2="10602" y2="38532"/>
                        <a14:foregroundMark x1="23168" y1="32416" x2="23168" y2="32416"/>
                        <a14:foregroundMark x1="25393" y1="32110" x2="25393" y2="32110"/>
                        <a14:foregroundMark x1="23168" y1="31804" x2="23168" y2="31804"/>
                        <a14:foregroundMark x1="2225" y1="74312" x2="2225" y2="74312"/>
                        <a14:backgroundMark x1="11126" y1="9174" x2="11126" y2="9174"/>
                        <a14:backgroundMark x1="24215" y1="9174" x2="24215" y2="9174"/>
                        <a14:backgroundMark x1="24084" y1="16208" x2="24084" y2="16208"/>
                        <a14:backgroundMark x1="37958" y1="6728" x2="37958" y2="6728"/>
                        <a14:backgroundMark x1="48168" y1="3364" x2="48168" y2="3364"/>
                        <a14:backgroundMark x1="77356" y1="3058" x2="77356" y2="3058"/>
                        <a14:backgroundMark x1="85733" y1="10092" x2="85733" y2="10092"/>
                        <a14:backgroundMark x1="93455" y1="9480" x2="93455" y2="9480"/>
                        <a14:backgroundMark x1="94764" y1="22936" x2="94764" y2="22936"/>
                        <a14:backgroundMark x1="95026" y1="29664" x2="95026" y2="29664"/>
                        <a14:backgroundMark x1="98037" y1="34251" x2="98037" y2="34251"/>
                        <a14:backgroundMark x1="82461" y1="89908" x2="82461" y2="89908"/>
                        <a14:backgroundMark x1="76963" y1="88991" x2="76963" y2="88991"/>
                        <a14:backgroundMark x1="72251" y1="90214" x2="72251" y2="90214"/>
                        <a14:backgroundMark x1="69503" y1="92966" x2="69503" y2="92966"/>
                        <a14:backgroundMark x1="41623" y1="92049" x2="41623" y2="92049"/>
                        <a14:backgroundMark x1="39398" y1="91743" x2="39398" y2="91743"/>
                        <a14:backgroundMark x1="35995" y1="92661" x2="34948" y2="92966"/>
                        <a14:backgroundMark x1="28141" y1="93272" x2="28141" y2="93272"/>
                        <a14:backgroundMark x1="26963" y1="93272" x2="26963" y2="93272"/>
                        <a14:backgroundMark x1="6414" y1="95107" x2="6414" y2="95107"/>
                        <a14:backgroundMark x1="3665" y1="94495" x2="3665" y2="94495"/>
                        <a14:backgroundMark x1="2880" y1="92661" x2="2880" y2="92661"/>
                        <a14:backgroundMark x1="1702" y1="48012" x2="1702" y2="48012"/>
                        <a14:backgroundMark x1="4450" y1="37615" x2="4450" y2="37615"/>
                        <a14:backgroundMark x1="7592" y1="33945" x2="7592" y2="33945"/>
                        <a14:backgroundMark x1="9817" y1="29664" x2="9817" y2="29664"/>
                        <a14:backgroundMark x1="96073" y1="26606" x2="96335" y2="25382"/>
                        <a14:backgroundMark x1="98168" y1="11621" x2="98168" y2="11621"/>
                        <a14:backgroundMark x1="96204" y1="10398" x2="96204" y2="10398"/>
                        <a14:backgroundMark x1="91885" y1="15596" x2="91885" y2="15596"/>
                        <a14:backgroundMark x1="91361" y1="9786" x2="91361" y2="9786"/>
                        <a14:backgroundMark x1="98822" y1="89908" x2="98822" y2="89908"/>
                        <a14:backgroundMark x1="99607" y1="66361" x2="99607" y2="66361"/>
                        <a14:backgroundMark x1="8639" y1="98165" x2="8639" y2="98165"/>
                        <a14:backgroundMark x1="12173" y1="99083" x2="12173" y2="99083"/>
                        <a14:backgroundMark x1="15314" y1="99083" x2="15314" y2="99083"/>
                        <a14:backgroundMark x1="17670" y1="98777" x2="18586" y2="98471"/>
                        <a14:backgroundMark x1="21204" y1="97859" x2="21859" y2="97859"/>
                        <a14:backgroundMark x1="23429" y1="97554" x2="23429" y2="97554"/>
                        <a14:backgroundMark x1="29581" y1="97859" x2="29581" y2="97859"/>
                        <a14:backgroundMark x1="32723" y1="97859" x2="32723" y2="97859"/>
                        <a14:backgroundMark x1="34817" y1="97859" x2="34817" y2="97859"/>
                        <a14:backgroundMark x1="39791" y1="97554" x2="39791" y2="97554"/>
                        <a14:backgroundMark x1="41230" y1="97859" x2="41230" y2="97859"/>
                        <a14:backgroundMark x1="42408" y1="99694" x2="42408" y2="99694"/>
                        <a14:backgroundMark x1="62696" y1="96942" x2="62696" y2="96942"/>
                        <a14:backgroundMark x1="66361" y1="94801" x2="66361" y2="94801"/>
                        <a14:backgroundMark x1="69895" y1="94801" x2="69895" y2="94801"/>
                        <a14:backgroundMark x1="79450" y1="97248" x2="79450" y2="97248"/>
                        <a14:backgroundMark x1="89136" y1="98471" x2="89136" y2="98471"/>
                        <a14:backgroundMark x1="92539" y1="98165" x2="92539" y2="98165"/>
                        <a14:backgroundMark x1="61257" y1="98471" x2="61257" y2="98471"/>
                        <a14:backgroundMark x1="60209" y1="96942" x2="60209" y2="96942"/>
                        <a14:backgroundMark x1="60733" y1="92355" x2="60733" y2="92355"/>
                        <a14:backgroundMark x1="62173" y1="89602" x2="62173" y2="89602"/>
                        <a14:backgroundMark x1="59162" y1="97859" x2="59162" y2="97859"/>
                        <a14:backgroundMark x1="44503" y1="98165" x2="44503" y2="98165"/>
                        <a14:backgroundMark x1="13220" y1="98471" x2="13220" y2="98471"/>
                        <a14:backgroundMark x1="45942" y1="99694" x2="45942" y2="99694"/>
                        <a14:backgroundMark x1="54188" y1="99694" x2="54188" y2="99694"/>
                      </a14:backgroundRemoval>
                    </a14:imgEffect>
                  </a14:imgLayer>
                </a14:imgProps>
              </a:ext>
            </a:extLst>
          </a:blip>
          <a:stretch>
            <a:fillRect/>
          </a:stretch>
        </p:blipFill>
        <p:spPr>
          <a:xfrm>
            <a:off x="6960644" y="2855274"/>
            <a:ext cx="1542110" cy="780364"/>
          </a:xfrm>
          <a:prstGeom prst="rect">
            <a:avLst/>
          </a:prstGeom>
        </p:spPr>
      </p:pic>
      <p:sp>
        <p:nvSpPr>
          <p:cNvPr id="30" name="正方形/長方形 29">
            <a:extLst>
              <a:ext uri="{FF2B5EF4-FFF2-40B4-BE49-F238E27FC236}">
                <a16:creationId xmlns:a16="http://schemas.microsoft.com/office/drawing/2014/main" id="{0E5B9446-07E5-D614-3C75-72A3FA8B67A7}"/>
              </a:ext>
            </a:extLst>
          </p:cNvPr>
          <p:cNvSpPr/>
          <p:nvPr/>
        </p:nvSpPr>
        <p:spPr>
          <a:xfrm>
            <a:off x="179785" y="1282407"/>
            <a:ext cx="11798895" cy="4962418"/>
          </a:xfrm>
          <a:prstGeom prst="rect">
            <a:avLst/>
          </a:prstGeom>
          <a:no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汚れた手袋イラスト に対する画像結果">
            <a:extLst>
              <a:ext uri="{FF2B5EF4-FFF2-40B4-BE49-F238E27FC236}">
                <a16:creationId xmlns:a16="http://schemas.microsoft.com/office/drawing/2014/main" id="{FC120F40-6D4C-7A81-A301-BA405380241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02" b="89744" l="8597" r="93213">
                        <a14:foregroundMark x1="90045" y1="36325" x2="90045" y2="36325"/>
                        <a14:foregroundMark x1="92308" y1="33761" x2="92308" y2="33761"/>
                        <a14:foregroundMark x1="93213" y1="33761" x2="93213" y2="33761"/>
                        <a14:foregroundMark x1="12217" y1="60256" x2="12217" y2="60256"/>
                        <a14:foregroundMark x1="12217" y1="59402" x2="12217" y2="59402"/>
                        <a14:foregroundMark x1="11312" y1="58120" x2="11312" y2="58120"/>
                        <a14:foregroundMark x1="9502" y1="58120" x2="9502" y2="58120"/>
                        <a14:foregroundMark x1="9502" y1="58120" x2="9502" y2="58120"/>
                        <a14:foregroundMark x1="9502" y1="58120" x2="8597" y2="60256"/>
                        <a14:foregroundMark x1="8597" y1="60256" x2="8597" y2="60256"/>
                      </a14:backgroundRemoval>
                    </a14:imgEffect>
                  </a14:imgLayer>
                </a14:imgProps>
              </a:ext>
              <a:ext uri="{28A0092B-C50C-407E-A947-70E740481C1C}">
                <a14:useLocalDpi xmlns:a14="http://schemas.microsoft.com/office/drawing/2010/main" val="0"/>
              </a:ext>
            </a:extLst>
          </a:blip>
          <a:srcRect/>
          <a:stretch>
            <a:fillRect/>
          </a:stretch>
        </p:blipFill>
        <p:spPr bwMode="auto">
          <a:xfrm>
            <a:off x="8502754" y="3822552"/>
            <a:ext cx="1216599" cy="1144550"/>
          </a:xfrm>
          <a:prstGeom prst="rect">
            <a:avLst/>
          </a:prstGeom>
          <a:noFill/>
          <a:extLst>
            <a:ext uri="{909E8E84-426E-40DD-AFC4-6F175D3DCCD1}">
              <a14:hiddenFill xmlns:a14="http://schemas.microsoft.com/office/drawing/2010/main">
                <a:solidFill>
                  <a:srgbClr val="FFFFFF"/>
                </a:solidFill>
              </a14:hiddenFill>
            </a:ext>
          </a:extLst>
        </p:spPr>
      </p:pic>
      <p:sp>
        <p:nvSpPr>
          <p:cNvPr id="32" name="要因①赤枠">
            <a:extLst>
              <a:ext uri="{FF2B5EF4-FFF2-40B4-BE49-F238E27FC236}">
                <a16:creationId xmlns:a16="http://schemas.microsoft.com/office/drawing/2014/main" id="{F91F48C5-DE01-8F3D-F4F3-577194E843FF}"/>
              </a:ext>
            </a:extLst>
          </p:cNvPr>
          <p:cNvSpPr/>
          <p:nvPr/>
        </p:nvSpPr>
        <p:spPr>
          <a:xfrm>
            <a:off x="165731" y="2494878"/>
            <a:ext cx="11791332" cy="129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要因①赤枠">
            <a:extLst>
              <a:ext uri="{FF2B5EF4-FFF2-40B4-BE49-F238E27FC236}">
                <a16:creationId xmlns:a16="http://schemas.microsoft.com/office/drawing/2014/main" id="{5E561667-B783-10C3-2CA4-8C7F1CF26316}"/>
              </a:ext>
            </a:extLst>
          </p:cNvPr>
          <p:cNvSpPr/>
          <p:nvPr/>
        </p:nvSpPr>
        <p:spPr>
          <a:xfrm>
            <a:off x="165730" y="3787948"/>
            <a:ext cx="11788621" cy="11881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要因①赤枠">
            <a:extLst>
              <a:ext uri="{FF2B5EF4-FFF2-40B4-BE49-F238E27FC236}">
                <a16:creationId xmlns:a16="http://schemas.microsoft.com/office/drawing/2014/main" id="{06F6D08B-43EB-D761-01AC-8550D6037F1D}"/>
              </a:ext>
            </a:extLst>
          </p:cNvPr>
          <p:cNvSpPr/>
          <p:nvPr/>
        </p:nvSpPr>
        <p:spPr>
          <a:xfrm>
            <a:off x="160880" y="4967102"/>
            <a:ext cx="11793471" cy="12941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19">
            <a:extLst>
              <a:ext uri="{FF2B5EF4-FFF2-40B4-BE49-F238E27FC236}">
                <a16:creationId xmlns:a16="http://schemas.microsoft.com/office/drawing/2014/main" id="{DC61559D-5465-89B9-7D86-E57DB85F6152}"/>
              </a:ext>
            </a:extLst>
          </p:cNvPr>
          <p:cNvSpPr txBox="1"/>
          <p:nvPr/>
        </p:nvSpPr>
        <p:spPr>
          <a:xfrm>
            <a:off x="7078315" y="2585295"/>
            <a:ext cx="1306768" cy="338554"/>
          </a:xfrm>
          <a:prstGeom prst="rect">
            <a:avLst/>
          </a:prstGeom>
          <a:noFill/>
          <a:ln w="25400">
            <a:noFill/>
          </a:ln>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GR</a:t>
            </a:r>
            <a:r>
              <a:rPr lang="ja-JP" altLang="en-US" sz="1600" b="1" dirty="0">
                <a:solidFill>
                  <a:sysClr val="windowText" lastClr="000000"/>
                </a:solidFill>
              </a:rPr>
              <a:t>カローラ</a:t>
            </a:r>
            <a:endParaRPr lang="en-US" altLang="ja-JP" sz="1600" b="1" dirty="0">
              <a:solidFill>
                <a:sysClr val="windowText" lastClr="000000"/>
              </a:solidFill>
            </a:endParaRPr>
          </a:p>
        </p:txBody>
      </p:sp>
      <p:sp>
        <p:nvSpPr>
          <p:cNvPr id="45" name="テキスト ボックス 19">
            <a:extLst>
              <a:ext uri="{FF2B5EF4-FFF2-40B4-BE49-F238E27FC236}">
                <a16:creationId xmlns:a16="http://schemas.microsoft.com/office/drawing/2014/main" id="{4765BC8A-4DEC-94A1-964B-231762D7DD5D}"/>
              </a:ext>
            </a:extLst>
          </p:cNvPr>
          <p:cNvSpPr txBox="1"/>
          <p:nvPr/>
        </p:nvSpPr>
        <p:spPr>
          <a:xfrm>
            <a:off x="8808888" y="2609243"/>
            <a:ext cx="1101585" cy="338554"/>
          </a:xfrm>
          <a:prstGeom prst="rect">
            <a:avLst/>
          </a:prstGeom>
          <a:noFill/>
          <a:ln w="25400">
            <a:noFill/>
          </a:ln>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GR</a:t>
            </a:r>
            <a:r>
              <a:rPr lang="ja-JP" altLang="en-US" sz="1600" b="1" dirty="0">
                <a:solidFill>
                  <a:sysClr val="windowText" lastClr="000000"/>
                </a:solidFill>
              </a:rPr>
              <a:t>ヤリス</a:t>
            </a:r>
            <a:endParaRPr lang="en-US" altLang="ja-JP" sz="1600" b="1" dirty="0">
              <a:solidFill>
                <a:sysClr val="windowText" lastClr="000000"/>
              </a:solidFill>
            </a:endParaRPr>
          </a:p>
        </p:txBody>
      </p:sp>
      <p:sp>
        <p:nvSpPr>
          <p:cNvPr id="46" name="テキスト ボックス 19">
            <a:extLst>
              <a:ext uri="{FF2B5EF4-FFF2-40B4-BE49-F238E27FC236}">
                <a16:creationId xmlns:a16="http://schemas.microsoft.com/office/drawing/2014/main" id="{8428228D-A53C-38A2-AA97-A2DE9F21A75B}"/>
              </a:ext>
            </a:extLst>
          </p:cNvPr>
          <p:cNvSpPr txBox="1"/>
          <p:nvPr/>
        </p:nvSpPr>
        <p:spPr>
          <a:xfrm>
            <a:off x="9507908" y="4551572"/>
            <a:ext cx="595035" cy="338554"/>
          </a:xfrm>
          <a:prstGeom prst="rect">
            <a:avLst/>
          </a:prstGeom>
          <a:noFill/>
          <a:ln w="25400">
            <a:noFill/>
          </a:ln>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手袋</a:t>
            </a:r>
            <a:endParaRPr lang="en-US" altLang="ja-JP" sz="1600" b="1" dirty="0">
              <a:solidFill>
                <a:sysClr val="windowText" lastClr="000000"/>
              </a:solidFill>
            </a:endParaRPr>
          </a:p>
        </p:txBody>
      </p:sp>
      <p:sp>
        <p:nvSpPr>
          <p:cNvPr id="47" name="テキスト ボックス 19">
            <a:extLst>
              <a:ext uri="{FF2B5EF4-FFF2-40B4-BE49-F238E27FC236}">
                <a16:creationId xmlns:a16="http://schemas.microsoft.com/office/drawing/2014/main" id="{30B89146-B970-0951-04AE-445948BDC5A8}"/>
              </a:ext>
            </a:extLst>
          </p:cNvPr>
          <p:cNvSpPr txBox="1"/>
          <p:nvPr/>
        </p:nvSpPr>
        <p:spPr>
          <a:xfrm>
            <a:off x="7607878" y="5065357"/>
            <a:ext cx="2111475" cy="338554"/>
          </a:xfrm>
          <a:prstGeom prst="rect">
            <a:avLst/>
          </a:prstGeom>
          <a:noFill/>
          <a:ln w="25400">
            <a:noFill/>
          </a:ln>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AR</a:t>
            </a:r>
            <a:r>
              <a:rPr lang="ja-JP" altLang="en-US" sz="1600" b="1" dirty="0">
                <a:solidFill>
                  <a:sysClr val="windowText" lastClr="000000"/>
                </a:solidFill>
              </a:rPr>
              <a:t>マーカー（各種）</a:t>
            </a:r>
            <a:endParaRPr lang="en-US" altLang="ja-JP" sz="1600" b="1" dirty="0">
              <a:solidFill>
                <a:sysClr val="windowText" lastClr="000000"/>
              </a:solidFill>
            </a:endParaRPr>
          </a:p>
        </p:txBody>
      </p:sp>
      <p:sp>
        <p:nvSpPr>
          <p:cNvPr id="4" name="要因①目隠し">
            <a:extLst>
              <a:ext uri="{FF2B5EF4-FFF2-40B4-BE49-F238E27FC236}">
                <a16:creationId xmlns:a16="http://schemas.microsoft.com/office/drawing/2014/main" id="{0B292A1E-E056-81C4-2B51-44EAE4D598CF}"/>
              </a:ext>
            </a:extLst>
          </p:cNvPr>
          <p:cNvSpPr/>
          <p:nvPr/>
        </p:nvSpPr>
        <p:spPr>
          <a:xfrm>
            <a:off x="1628329" y="2549350"/>
            <a:ext cx="8512360" cy="11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要因②目隠し">
            <a:extLst>
              <a:ext uri="{FF2B5EF4-FFF2-40B4-BE49-F238E27FC236}">
                <a16:creationId xmlns:a16="http://schemas.microsoft.com/office/drawing/2014/main" id="{BC70DBF9-817B-1D7E-4408-8D197E8B0463}"/>
              </a:ext>
            </a:extLst>
          </p:cNvPr>
          <p:cNvSpPr/>
          <p:nvPr/>
        </p:nvSpPr>
        <p:spPr>
          <a:xfrm>
            <a:off x="1628329" y="3886734"/>
            <a:ext cx="8492520" cy="1000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要因③目隠し">
            <a:extLst>
              <a:ext uri="{FF2B5EF4-FFF2-40B4-BE49-F238E27FC236}">
                <a16:creationId xmlns:a16="http://schemas.microsoft.com/office/drawing/2014/main" id="{0E582D78-2518-12DD-4BBB-D86C6BE3CE7D}"/>
              </a:ext>
            </a:extLst>
          </p:cNvPr>
          <p:cNvSpPr/>
          <p:nvPr/>
        </p:nvSpPr>
        <p:spPr>
          <a:xfrm>
            <a:off x="1675995" y="5039568"/>
            <a:ext cx="8454303" cy="1117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18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xit" presetSubtype="0" fill="hold" grpId="0"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42" grpId="0" animBg="1"/>
      <p:bldP spid="42" grpId="1" animBg="1"/>
      <p:bldP spid="4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19"/>
          <p:cNvSpPr txBox="1"/>
          <p:nvPr/>
        </p:nvSpPr>
        <p:spPr>
          <a:xfrm>
            <a:off x="314199" y="757929"/>
            <a:ext cx="6647974"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ＧＲヤリスとＧＲカローラの認識の違いを調査</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grpSp>
        <p:nvGrpSpPr>
          <p:cNvPr id="53" name="グループ化 52">
            <a:extLst>
              <a:ext uri="{FF2B5EF4-FFF2-40B4-BE49-F238E27FC236}">
                <a16:creationId xmlns:a16="http://schemas.microsoft.com/office/drawing/2014/main" id="{FC6013E3-7322-F903-657B-44F38A1A59BE}"/>
              </a:ext>
            </a:extLst>
          </p:cNvPr>
          <p:cNvGrpSpPr/>
          <p:nvPr/>
        </p:nvGrpSpPr>
        <p:grpSpPr>
          <a:xfrm>
            <a:off x="465243" y="-71155072"/>
            <a:ext cx="5403466" cy="77848981"/>
            <a:chOff x="1837508" y="-20749453"/>
            <a:chExt cx="1905000" cy="22725029"/>
          </a:xfrm>
          <a:effectLst>
            <a:outerShdw blurRad="50800" dist="38100" dir="2700000" algn="tl" rotWithShape="0">
              <a:prstClr val="black">
                <a:alpha val="40000"/>
              </a:prstClr>
            </a:outerShdw>
          </a:effectLst>
        </p:grpSpPr>
        <p:pic>
          <p:nvPicPr>
            <p:cNvPr id="54" name="図 53">
              <a:extLst>
                <a:ext uri="{FF2B5EF4-FFF2-40B4-BE49-F238E27FC236}">
                  <a16:creationId xmlns:a16="http://schemas.microsoft.com/office/drawing/2014/main" id="{4E4F5BCB-D953-0E9C-8A83-FA60B819F2E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1837508" y="1355264"/>
              <a:ext cx="1905000" cy="592190"/>
            </a:xfrm>
            <a:prstGeom prst="rect">
              <a:avLst/>
            </a:prstGeom>
            <a:ln w="6350">
              <a:noFill/>
            </a:ln>
          </p:spPr>
        </p:pic>
        <p:grpSp>
          <p:nvGrpSpPr>
            <p:cNvPr id="55" name="グループ化 54">
              <a:extLst>
                <a:ext uri="{FF2B5EF4-FFF2-40B4-BE49-F238E27FC236}">
                  <a16:creationId xmlns:a16="http://schemas.microsoft.com/office/drawing/2014/main" id="{AB75887F-8AAC-33BF-D7C7-D0A7EC1A3F74}"/>
                </a:ext>
              </a:extLst>
            </p:cNvPr>
            <p:cNvGrpSpPr/>
            <p:nvPr/>
          </p:nvGrpSpPr>
          <p:grpSpPr>
            <a:xfrm>
              <a:off x="2423545" y="-20749453"/>
              <a:ext cx="622852" cy="22718400"/>
              <a:chOff x="2423544" y="-74979285"/>
              <a:chExt cx="2598419" cy="77246148"/>
            </a:xfrm>
          </p:grpSpPr>
          <p:grpSp>
            <p:nvGrpSpPr>
              <p:cNvPr id="78" name="Group 17">
                <a:extLst>
                  <a:ext uri="{FF2B5EF4-FFF2-40B4-BE49-F238E27FC236}">
                    <a16:creationId xmlns:a16="http://schemas.microsoft.com/office/drawing/2014/main" id="{9D704A0D-35BE-E723-DF21-AC3DC1734D57}"/>
                  </a:ext>
                </a:extLst>
              </p:cNvPr>
              <p:cNvGrpSpPr>
                <a:grpSpLocks/>
              </p:cNvGrpSpPr>
              <p:nvPr/>
            </p:nvGrpSpPr>
            <p:grpSpPr bwMode="auto">
              <a:xfrm>
                <a:off x="4110348" y="-74979285"/>
                <a:ext cx="294396" cy="77246148"/>
                <a:chOff x="4110348" y="1893967"/>
                <a:chExt cx="40" cy="11868"/>
              </a:xfrm>
            </p:grpSpPr>
            <p:sp>
              <p:nvSpPr>
                <p:cNvPr id="90" name="Oval 18">
                  <a:extLst>
                    <a:ext uri="{FF2B5EF4-FFF2-40B4-BE49-F238E27FC236}">
                      <a16:creationId xmlns:a16="http://schemas.microsoft.com/office/drawing/2014/main" id="{0BEE6728-F0B1-9913-51A9-C1035DAAD69A}"/>
                    </a:ext>
                  </a:extLst>
                </p:cNvPr>
                <p:cNvSpPr>
                  <a:spLocks noChangeArrowheads="1"/>
                </p:cNvSpPr>
                <p:nvPr/>
              </p:nvSpPr>
              <p:spPr bwMode="auto">
                <a:xfrm>
                  <a:off x="411035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91" name="Group 19">
                  <a:extLst>
                    <a:ext uri="{FF2B5EF4-FFF2-40B4-BE49-F238E27FC236}">
                      <a16:creationId xmlns:a16="http://schemas.microsoft.com/office/drawing/2014/main" id="{70B66542-F450-6079-D832-8BD666B80490}"/>
                    </a:ext>
                  </a:extLst>
                </p:cNvPr>
                <p:cNvGrpSpPr>
                  <a:grpSpLocks/>
                </p:cNvGrpSpPr>
                <p:nvPr/>
              </p:nvGrpSpPr>
              <p:grpSpPr bwMode="auto">
                <a:xfrm>
                  <a:off x="4110348" y="1893967"/>
                  <a:ext cx="40" cy="37"/>
                  <a:chOff x="4110348" y="1905787"/>
                  <a:chExt cx="42" cy="43"/>
                </a:xfrm>
              </p:grpSpPr>
              <p:sp>
                <p:nvSpPr>
                  <p:cNvPr id="92" name="AutoShape 20">
                    <a:extLst>
                      <a:ext uri="{FF2B5EF4-FFF2-40B4-BE49-F238E27FC236}">
                        <a16:creationId xmlns:a16="http://schemas.microsoft.com/office/drawing/2014/main" id="{A4C8A48E-F85C-59C3-5899-C4BB120C0BEE}"/>
                      </a:ext>
                    </a:extLst>
                  </p:cNvPr>
                  <p:cNvSpPr>
                    <a:spLocks noChangeArrowheads="1"/>
                  </p:cNvSpPr>
                  <p:nvPr/>
                </p:nvSpPr>
                <p:spPr bwMode="auto">
                  <a:xfrm>
                    <a:off x="411035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3" name="AutoShape 21">
                    <a:extLst>
                      <a:ext uri="{FF2B5EF4-FFF2-40B4-BE49-F238E27FC236}">
                        <a16:creationId xmlns:a16="http://schemas.microsoft.com/office/drawing/2014/main" id="{C56C6B4D-DC06-8FA9-7F8F-22594261F4D9}"/>
                      </a:ext>
                    </a:extLst>
                  </p:cNvPr>
                  <p:cNvSpPr>
                    <a:spLocks noChangeArrowheads="1"/>
                  </p:cNvSpPr>
                  <p:nvPr/>
                </p:nvSpPr>
                <p:spPr bwMode="auto">
                  <a:xfrm>
                    <a:off x="411034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96" name="Oval 24">
                    <a:extLst>
                      <a:ext uri="{FF2B5EF4-FFF2-40B4-BE49-F238E27FC236}">
                        <a16:creationId xmlns:a16="http://schemas.microsoft.com/office/drawing/2014/main" id="{1008C5CD-827A-05EC-0333-53B77C817ABA}"/>
                      </a:ext>
                    </a:extLst>
                  </p:cNvPr>
                  <p:cNvSpPr>
                    <a:spLocks noChangeArrowheads="1"/>
                  </p:cNvSpPr>
                  <p:nvPr/>
                </p:nvSpPr>
                <p:spPr bwMode="auto">
                  <a:xfrm>
                    <a:off x="411037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79" name="AutoShape 33">
                <a:extLst>
                  <a:ext uri="{FF2B5EF4-FFF2-40B4-BE49-F238E27FC236}">
                    <a16:creationId xmlns:a16="http://schemas.microsoft.com/office/drawing/2014/main" id="{F179FC21-A0C2-2196-C28A-A5F4B086741B}"/>
                  </a:ext>
                </a:extLst>
              </p:cNvPr>
              <p:cNvSpPr>
                <a:spLocks noChangeArrowheads="1"/>
              </p:cNvSpPr>
              <p:nvPr/>
            </p:nvSpPr>
            <p:spPr bwMode="auto">
              <a:xfrm>
                <a:off x="4816224" y="2007067"/>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0" name="AutoShape 33">
                <a:extLst>
                  <a:ext uri="{FF2B5EF4-FFF2-40B4-BE49-F238E27FC236}">
                    <a16:creationId xmlns:a16="http://schemas.microsoft.com/office/drawing/2014/main" id="{DDE8173E-D93B-34E7-A906-59B7BB65663B}"/>
                  </a:ext>
                </a:extLst>
              </p:cNvPr>
              <p:cNvSpPr>
                <a:spLocks noChangeArrowheads="1"/>
              </p:cNvSpPr>
              <p:nvPr/>
            </p:nvSpPr>
            <p:spPr bwMode="auto">
              <a:xfrm>
                <a:off x="2423544" y="1908007"/>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1" name="Group 17">
                <a:extLst>
                  <a:ext uri="{FF2B5EF4-FFF2-40B4-BE49-F238E27FC236}">
                    <a16:creationId xmlns:a16="http://schemas.microsoft.com/office/drawing/2014/main" id="{6943C737-4162-502E-0DB1-F913F804A441}"/>
                  </a:ext>
                </a:extLst>
              </p:cNvPr>
              <p:cNvGrpSpPr>
                <a:grpSpLocks/>
              </p:cNvGrpSpPr>
              <p:nvPr/>
            </p:nvGrpSpPr>
            <p:grpSpPr bwMode="auto">
              <a:xfrm>
                <a:off x="3104508" y="-74979285"/>
                <a:ext cx="294396" cy="77246148"/>
                <a:chOff x="3104508" y="1893967"/>
                <a:chExt cx="40" cy="11868"/>
              </a:xfrm>
            </p:grpSpPr>
            <p:sp>
              <p:nvSpPr>
                <p:cNvPr id="83" name="Oval 18">
                  <a:extLst>
                    <a:ext uri="{FF2B5EF4-FFF2-40B4-BE49-F238E27FC236}">
                      <a16:creationId xmlns:a16="http://schemas.microsoft.com/office/drawing/2014/main" id="{F48F633E-C8E8-867D-9E12-5CE2C377A527}"/>
                    </a:ext>
                  </a:extLst>
                </p:cNvPr>
                <p:cNvSpPr>
                  <a:spLocks noChangeArrowheads="1"/>
                </p:cNvSpPr>
                <p:nvPr/>
              </p:nvSpPr>
              <p:spPr bwMode="auto">
                <a:xfrm>
                  <a:off x="3104511" y="1905805"/>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84" name="Group 19">
                  <a:extLst>
                    <a:ext uri="{FF2B5EF4-FFF2-40B4-BE49-F238E27FC236}">
                      <a16:creationId xmlns:a16="http://schemas.microsoft.com/office/drawing/2014/main" id="{538911D8-EBD0-47B2-3F84-7F8CCCEFBFE5}"/>
                    </a:ext>
                  </a:extLst>
                </p:cNvPr>
                <p:cNvGrpSpPr>
                  <a:grpSpLocks/>
                </p:cNvGrpSpPr>
                <p:nvPr/>
              </p:nvGrpSpPr>
              <p:grpSpPr bwMode="auto">
                <a:xfrm>
                  <a:off x="3104508" y="1893967"/>
                  <a:ext cx="40" cy="37"/>
                  <a:chOff x="3104508" y="1905787"/>
                  <a:chExt cx="42" cy="43"/>
                </a:xfrm>
              </p:grpSpPr>
              <p:sp>
                <p:nvSpPr>
                  <p:cNvPr id="85" name="AutoShape 20">
                    <a:extLst>
                      <a:ext uri="{FF2B5EF4-FFF2-40B4-BE49-F238E27FC236}">
                        <a16:creationId xmlns:a16="http://schemas.microsoft.com/office/drawing/2014/main" id="{CD82E541-A1E1-D3CF-E83A-2E820E990A01}"/>
                      </a:ext>
                    </a:extLst>
                  </p:cNvPr>
                  <p:cNvSpPr>
                    <a:spLocks noChangeArrowheads="1"/>
                  </p:cNvSpPr>
                  <p:nvPr/>
                </p:nvSpPr>
                <p:spPr bwMode="auto">
                  <a:xfrm>
                    <a:off x="3104512" y="1905789"/>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6" name="AutoShape 21">
                    <a:extLst>
                      <a:ext uri="{FF2B5EF4-FFF2-40B4-BE49-F238E27FC236}">
                        <a16:creationId xmlns:a16="http://schemas.microsoft.com/office/drawing/2014/main" id="{510FB2AA-F037-9DA2-557E-430646DCAD56}"/>
                      </a:ext>
                    </a:extLst>
                  </p:cNvPr>
                  <p:cNvSpPr>
                    <a:spLocks noChangeArrowheads="1"/>
                  </p:cNvSpPr>
                  <p:nvPr/>
                </p:nvSpPr>
                <p:spPr bwMode="auto">
                  <a:xfrm>
                    <a:off x="3104508" y="1905787"/>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89" name="Oval 24">
                    <a:extLst>
                      <a:ext uri="{FF2B5EF4-FFF2-40B4-BE49-F238E27FC236}">
                        <a16:creationId xmlns:a16="http://schemas.microsoft.com/office/drawing/2014/main" id="{737473CF-8DEC-B6DF-3F72-8AAAAE3205B8}"/>
                      </a:ext>
                    </a:extLst>
                  </p:cNvPr>
                  <p:cNvSpPr>
                    <a:spLocks noChangeArrowheads="1"/>
                  </p:cNvSpPr>
                  <p:nvPr/>
                </p:nvSpPr>
                <p:spPr bwMode="auto">
                  <a:xfrm>
                    <a:off x="3104533" y="1905822"/>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82" name="フリーフォーム: 図形 81">
                <a:extLst>
                  <a:ext uri="{FF2B5EF4-FFF2-40B4-BE49-F238E27FC236}">
                    <a16:creationId xmlns:a16="http://schemas.microsoft.com/office/drawing/2014/main" id="{073DBD94-4BED-F157-0499-A5C5910DACE1}"/>
                  </a:ext>
                </a:extLst>
              </p:cNvPr>
              <p:cNvSpPr/>
              <p:nvPr/>
            </p:nvSpPr>
            <p:spPr>
              <a:xfrm>
                <a:off x="2728343" y="1844827"/>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56" name="グループ化 55">
              <a:extLst>
                <a:ext uri="{FF2B5EF4-FFF2-40B4-BE49-F238E27FC236}">
                  <a16:creationId xmlns:a16="http://schemas.microsoft.com/office/drawing/2014/main" id="{85137AF0-E7E6-158E-24BE-02DCE619CE6A}"/>
                </a:ext>
              </a:extLst>
            </p:cNvPr>
            <p:cNvGrpSpPr/>
            <p:nvPr/>
          </p:nvGrpSpPr>
          <p:grpSpPr>
            <a:xfrm>
              <a:off x="2331740" y="1805864"/>
              <a:ext cx="817501" cy="169712"/>
              <a:chOff x="2331731" y="1805860"/>
              <a:chExt cx="2188503" cy="448946"/>
            </a:xfrm>
          </p:grpSpPr>
          <p:sp>
            <p:nvSpPr>
              <p:cNvPr id="57" name="AutoShape 15">
                <a:extLst>
                  <a:ext uri="{FF2B5EF4-FFF2-40B4-BE49-F238E27FC236}">
                    <a16:creationId xmlns:a16="http://schemas.microsoft.com/office/drawing/2014/main" id="{77206582-F3BB-6465-D130-7C653FB3A73D}"/>
                  </a:ext>
                </a:extLst>
              </p:cNvPr>
              <p:cNvSpPr>
                <a:spLocks noChangeArrowheads="1"/>
              </p:cNvSpPr>
              <p:nvPr/>
            </p:nvSpPr>
            <p:spPr bwMode="auto">
              <a:xfrm>
                <a:off x="2344090" y="189063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58" name="Group 17">
                <a:extLst>
                  <a:ext uri="{FF2B5EF4-FFF2-40B4-BE49-F238E27FC236}">
                    <a16:creationId xmlns:a16="http://schemas.microsoft.com/office/drawing/2014/main" id="{40763683-C55E-E20C-E215-FDF8BFEFDDA3}"/>
                  </a:ext>
                </a:extLst>
              </p:cNvPr>
              <p:cNvGrpSpPr>
                <a:grpSpLocks/>
              </p:cNvGrpSpPr>
              <p:nvPr/>
            </p:nvGrpSpPr>
            <p:grpSpPr bwMode="auto">
              <a:xfrm>
                <a:off x="4332520" y="2080432"/>
                <a:ext cx="187714" cy="174374"/>
                <a:chOff x="4332520" y="2080432"/>
                <a:chExt cx="40" cy="48"/>
              </a:xfrm>
            </p:grpSpPr>
            <p:sp>
              <p:nvSpPr>
                <p:cNvPr id="71" name="Oval 18">
                  <a:extLst>
                    <a:ext uri="{FF2B5EF4-FFF2-40B4-BE49-F238E27FC236}">
                      <a16:creationId xmlns:a16="http://schemas.microsoft.com/office/drawing/2014/main" id="{73D7F713-F363-20FE-D693-2874C4B6FFD7}"/>
                    </a:ext>
                  </a:extLst>
                </p:cNvPr>
                <p:cNvSpPr>
                  <a:spLocks noChangeArrowheads="1"/>
                </p:cNvSpPr>
                <p:nvPr/>
              </p:nvSpPr>
              <p:spPr bwMode="auto">
                <a:xfrm>
                  <a:off x="4332523"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2" name="Group 19">
                  <a:extLst>
                    <a:ext uri="{FF2B5EF4-FFF2-40B4-BE49-F238E27FC236}">
                      <a16:creationId xmlns:a16="http://schemas.microsoft.com/office/drawing/2014/main" id="{D67143D0-3507-2BBF-23CA-C793745724BA}"/>
                    </a:ext>
                  </a:extLst>
                </p:cNvPr>
                <p:cNvGrpSpPr>
                  <a:grpSpLocks/>
                </p:cNvGrpSpPr>
                <p:nvPr/>
              </p:nvGrpSpPr>
              <p:grpSpPr bwMode="auto">
                <a:xfrm>
                  <a:off x="4332520" y="2080432"/>
                  <a:ext cx="40" cy="39"/>
                  <a:chOff x="4332520" y="2080432"/>
                  <a:chExt cx="42" cy="45"/>
                </a:xfrm>
              </p:grpSpPr>
              <p:sp>
                <p:nvSpPr>
                  <p:cNvPr id="73" name="AutoShape 20">
                    <a:extLst>
                      <a:ext uri="{FF2B5EF4-FFF2-40B4-BE49-F238E27FC236}">
                        <a16:creationId xmlns:a16="http://schemas.microsoft.com/office/drawing/2014/main" id="{5E212466-D231-8BD2-1E71-C66FAFD5A195}"/>
                      </a:ext>
                    </a:extLst>
                  </p:cNvPr>
                  <p:cNvSpPr>
                    <a:spLocks noChangeArrowheads="1"/>
                  </p:cNvSpPr>
                  <p:nvPr/>
                </p:nvSpPr>
                <p:spPr bwMode="auto">
                  <a:xfrm>
                    <a:off x="4332524"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74" name="AutoShape 21">
                    <a:extLst>
                      <a:ext uri="{FF2B5EF4-FFF2-40B4-BE49-F238E27FC236}">
                        <a16:creationId xmlns:a16="http://schemas.microsoft.com/office/drawing/2014/main" id="{30405051-7F69-A61D-F27B-216176EE1966}"/>
                      </a:ext>
                    </a:extLst>
                  </p:cNvPr>
                  <p:cNvSpPr>
                    <a:spLocks noChangeArrowheads="1"/>
                  </p:cNvSpPr>
                  <p:nvPr/>
                </p:nvSpPr>
                <p:spPr bwMode="auto">
                  <a:xfrm>
                    <a:off x="4332520"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75" name="Group 22">
                    <a:extLst>
                      <a:ext uri="{FF2B5EF4-FFF2-40B4-BE49-F238E27FC236}">
                        <a16:creationId xmlns:a16="http://schemas.microsoft.com/office/drawing/2014/main" id="{9289EFC5-2493-5A58-587D-97B1340851DA}"/>
                      </a:ext>
                    </a:extLst>
                  </p:cNvPr>
                  <p:cNvGrpSpPr>
                    <a:grpSpLocks/>
                  </p:cNvGrpSpPr>
                  <p:nvPr/>
                </p:nvGrpSpPr>
                <p:grpSpPr bwMode="auto">
                  <a:xfrm>
                    <a:off x="4332529" y="2080440"/>
                    <a:ext cx="26" cy="37"/>
                    <a:chOff x="4332529" y="2080440"/>
                    <a:chExt cx="26" cy="37"/>
                  </a:xfrm>
                </p:grpSpPr>
                <p:sp>
                  <p:nvSpPr>
                    <p:cNvPr id="76" name="Freeform 23">
                      <a:extLst>
                        <a:ext uri="{FF2B5EF4-FFF2-40B4-BE49-F238E27FC236}">
                          <a16:creationId xmlns:a16="http://schemas.microsoft.com/office/drawing/2014/main" id="{81DAF5F5-1FFC-50D6-885E-23D6FB7CB58C}"/>
                        </a:ext>
                      </a:extLst>
                    </p:cNvPr>
                    <p:cNvSpPr>
                      <a:spLocks/>
                    </p:cNvSpPr>
                    <p:nvPr/>
                  </p:nvSpPr>
                  <p:spPr bwMode="auto">
                    <a:xfrm>
                      <a:off x="4332529"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7" name="Oval 24">
                      <a:extLst>
                        <a:ext uri="{FF2B5EF4-FFF2-40B4-BE49-F238E27FC236}">
                          <a16:creationId xmlns:a16="http://schemas.microsoft.com/office/drawing/2014/main" id="{880277B9-19F2-1751-543C-38E3890B9B4F}"/>
                        </a:ext>
                      </a:extLst>
                    </p:cNvPr>
                    <p:cNvSpPr>
                      <a:spLocks noChangeArrowheads="1"/>
                    </p:cNvSpPr>
                    <p:nvPr/>
                  </p:nvSpPr>
                  <p:spPr bwMode="auto">
                    <a:xfrm>
                      <a:off x="4332545"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59" name="Group 25">
                <a:extLst>
                  <a:ext uri="{FF2B5EF4-FFF2-40B4-BE49-F238E27FC236}">
                    <a16:creationId xmlns:a16="http://schemas.microsoft.com/office/drawing/2014/main" id="{C5180E51-8D1E-757D-F04C-DFB6972C93BC}"/>
                  </a:ext>
                </a:extLst>
              </p:cNvPr>
              <p:cNvGrpSpPr>
                <a:grpSpLocks/>
              </p:cNvGrpSpPr>
              <p:nvPr/>
            </p:nvGrpSpPr>
            <p:grpSpPr bwMode="auto">
              <a:xfrm>
                <a:off x="2331731" y="2080432"/>
                <a:ext cx="187714" cy="174374"/>
                <a:chOff x="2331731" y="2080432"/>
                <a:chExt cx="40" cy="48"/>
              </a:xfrm>
            </p:grpSpPr>
            <p:sp>
              <p:nvSpPr>
                <p:cNvPr id="64" name="Oval 26">
                  <a:extLst>
                    <a:ext uri="{FF2B5EF4-FFF2-40B4-BE49-F238E27FC236}">
                      <a16:creationId xmlns:a16="http://schemas.microsoft.com/office/drawing/2014/main" id="{3871EA36-9C51-6A25-CF99-1FC60AB9C1C7}"/>
                    </a:ext>
                  </a:extLst>
                </p:cNvPr>
                <p:cNvSpPr>
                  <a:spLocks noChangeArrowheads="1"/>
                </p:cNvSpPr>
                <p:nvPr/>
              </p:nvSpPr>
              <p:spPr bwMode="auto">
                <a:xfrm>
                  <a:off x="2331734" y="208045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5" name="Group 27">
                  <a:extLst>
                    <a:ext uri="{FF2B5EF4-FFF2-40B4-BE49-F238E27FC236}">
                      <a16:creationId xmlns:a16="http://schemas.microsoft.com/office/drawing/2014/main" id="{E70B3C43-78C4-3385-28F8-81F43F7B85D4}"/>
                    </a:ext>
                  </a:extLst>
                </p:cNvPr>
                <p:cNvGrpSpPr>
                  <a:grpSpLocks/>
                </p:cNvGrpSpPr>
                <p:nvPr/>
              </p:nvGrpSpPr>
              <p:grpSpPr bwMode="auto">
                <a:xfrm>
                  <a:off x="2331731" y="2080432"/>
                  <a:ext cx="40" cy="39"/>
                  <a:chOff x="2331731" y="2080432"/>
                  <a:chExt cx="42" cy="45"/>
                </a:xfrm>
              </p:grpSpPr>
              <p:sp>
                <p:nvSpPr>
                  <p:cNvPr id="66" name="AutoShape 28">
                    <a:extLst>
                      <a:ext uri="{FF2B5EF4-FFF2-40B4-BE49-F238E27FC236}">
                        <a16:creationId xmlns:a16="http://schemas.microsoft.com/office/drawing/2014/main" id="{DEC0C209-8226-25FB-9C07-C1DB3DFE71EA}"/>
                      </a:ext>
                    </a:extLst>
                  </p:cNvPr>
                  <p:cNvSpPr>
                    <a:spLocks noChangeArrowheads="1"/>
                  </p:cNvSpPr>
                  <p:nvPr/>
                </p:nvSpPr>
                <p:spPr bwMode="auto">
                  <a:xfrm>
                    <a:off x="2331735" y="208043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7" name="AutoShape 29">
                    <a:extLst>
                      <a:ext uri="{FF2B5EF4-FFF2-40B4-BE49-F238E27FC236}">
                        <a16:creationId xmlns:a16="http://schemas.microsoft.com/office/drawing/2014/main" id="{D9956565-24BA-8C56-79DA-7BDDF3F75C77}"/>
                      </a:ext>
                    </a:extLst>
                  </p:cNvPr>
                  <p:cNvSpPr>
                    <a:spLocks noChangeArrowheads="1"/>
                  </p:cNvSpPr>
                  <p:nvPr/>
                </p:nvSpPr>
                <p:spPr bwMode="auto">
                  <a:xfrm>
                    <a:off x="2331731" y="208043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68" name="Group 30">
                    <a:extLst>
                      <a:ext uri="{FF2B5EF4-FFF2-40B4-BE49-F238E27FC236}">
                        <a16:creationId xmlns:a16="http://schemas.microsoft.com/office/drawing/2014/main" id="{05EC0F15-D990-2480-8B07-3AACF990054D}"/>
                      </a:ext>
                    </a:extLst>
                  </p:cNvPr>
                  <p:cNvGrpSpPr>
                    <a:grpSpLocks/>
                  </p:cNvGrpSpPr>
                  <p:nvPr/>
                </p:nvGrpSpPr>
                <p:grpSpPr bwMode="auto">
                  <a:xfrm>
                    <a:off x="2331740" y="2080440"/>
                    <a:ext cx="26" cy="37"/>
                    <a:chOff x="2331740" y="2080440"/>
                    <a:chExt cx="26" cy="37"/>
                  </a:xfrm>
                </p:grpSpPr>
                <p:sp>
                  <p:nvSpPr>
                    <p:cNvPr id="69" name="Freeform 31">
                      <a:extLst>
                        <a:ext uri="{FF2B5EF4-FFF2-40B4-BE49-F238E27FC236}">
                          <a16:creationId xmlns:a16="http://schemas.microsoft.com/office/drawing/2014/main" id="{B3BED919-E69D-27B5-48DC-942CBBF2BFBB}"/>
                        </a:ext>
                      </a:extLst>
                    </p:cNvPr>
                    <p:cNvSpPr>
                      <a:spLocks/>
                    </p:cNvSpPr>
                    <p:nvPr/>
                  </p:nvSpPr>
                  <p:spPr bwMode="auto">
                    <a:xfrm>
                      <a:off x="2331740" y="208044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70" name="Oval 32">
                      <a:extLst>
                        <a:ext uri="{FF2B5EF4-FFF2-40B4-BE49-F238E27FC236}">
                          <a16:creationId xmlns:a16="http://schemas.microsoft.com/office/drawing/2014/main" id="{401229C9-1852-769F-E19A-1477619F4B5D}"/>
                        </a:ext>
                      </a:extLst>
                    </p:cNvPr>
                    <p:cNvSpPr>
                      <a:spLocks noChangeArrowheads="1"/>
                    </p:cNvSpPr>
                    <p:nvPr/>
                  </p:nvSpPr>
                  <p:spPr bwMode="auto">
                    <a:xfrm>
                      <a:off x="2331756" y="208046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60" name="Freeform 42">
                <a:extLst>
                  <a:ext uri="{FF2B5EF4-FFF2-40B4-BE49-F238E27FC236}">
                    <a16:creationId xmlns:a16="http://schemas.microsoft.com/office/drawing/2014/main" id="{0600246B-C493-545B-573F-1447B0C4D80E}"/>
                  </a:ext>
                </a:extLst>
              </p:cNvPr>
              <p:cNvSpPr>
                <a:spLocks/>
              </p:cNvSpPr>
              <p:nvPr/>
            </p:nvSpPr>
            <p:spPr bwMode="auto">
              <a:xfrm rot="10800000" flipH="1">
                <a:off x="4322750" y="189793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1" name="AutoShape 15">
                <a:extLst>
                  <a:ext uri="{FF2B5EF4-FFF2-40B4-BE49-F238E27FC236}">
                    <a16:creationId xmlns:a16="http://schemas.microsoft.com/office/drawing/2014/main" id="{0EE66E8C-26B4-C243-C159-AB7D58B0CB42}"/>
                  </a:ext>
                </a:extLst>
              </p:cNvPr>
              <p:cNvSpPr>
                <a:spLocks noChangeArrowheads="1"/>
              </p:cNvSpPr>
              <p:nvPr/>
            </p:nvSpPr>
            <p:spPr bwMode="auto">
              <a:xfrm>
                <a:off x="4401490" y="189825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62" name="Freeform 42">
                <a:extLst>
                  <a:ext uri="{FF2B5EF4-FFF2-40B4-BE49-F238E27FC236}">
                    <a16:creationId xmlns:a16="http://schemas.microsoft.com/office/drawing/2014/main" id="{1DD57BE8-CEDC-9274-4AB6-5A327D5F5262}"/>
                  </a:ext>
                </a:extLst>
              </p:cNvPr>
              <p:cNvSpPr>
                <a:spLocks/>
              </p:cNvSpPr>
              <p:nvPr/>
            </p:nvSpPr>
            <p:spPr bwMode="auto">
              <a:xfrm rot="10800000">
                <a:off x="2455215" y="188269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63" name="AutoShape 10">
                <a:extLst>
                  <a:ext uri="{FF2B5EF4-FFF2-40B4-BE49-F238E27FC236}">
                    <a16:creationId xmlns:a16="http://schemas.microsoft.com/office/drawing/2014/main" id="{BE38E135-0FF1-7ACB-D4FC-057116473E8E}"/>
                  </a:ext>
                </a:extLst>
              </p:cNvPr>
              <p:cNvSpPr>
                <a:spLocks noChangeArrowheads="1"/>
              </p:cNvSpPr>
              <p:nvPr/>
            </p:nvSpPr>
            <p:spPr bwMode="auto">
              <a:xfrm>
                <a:off x="2333613" y="180586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244" name="テキスト ボックス 19">
            <a:extLst>
              <a:ext uri="{FF2B5EF4-FFF2-40B4-BE49-F238E27FC236}">
                <a16:creationId xmlns:a16="http://schemas.microsoft.com/office/drawing/2014/main" id="{FD02B63E-6C40-06F3-2193-4948F7E7155A}"/>
              </a:ext>
            </a:extLst>
          </p:cNvPr>
          <p:cNvSpPr txBox="1"/>
          <p:nvPr/>
        </p:nvSpPr>
        <p:spPr>
          <a:xfrm>
            <a:off x="121799" y="4276962"/>
            <a:ext cx="1329211"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GR</a:t>
            </a:r>
            <a:r>
              <a:rPr lang="ja-JP" altLang="en-US" sz="2000" b="1" dirty="0">
                <a:solidFill>
                  <a:sysClr val="windowText" lastClr="000000"/>
                </a:solidFill>
              </a:rPr>
              <a:t>ヤリス</a:t>
            </a:r>
            <a:endParaRPr lang="en-US" altLang="ja-JP" sz="2000" b="1" dirty="0">
              <a:solidFill>
                <a:sysClr val="windowText" lastClr="000000"/>
              </a:solidFill>
            </a:endParaRPr>
          </a:p>
        </p:txBody>
      </p:sp>
      <p:grpSp>
        <p:nvGrpSpPr>
          <p:cNvPr id="4" name="グループ化 3">
            <a:extLst>
              <a:ext uri="{FF2B5EF4-FFF2-40B4-BE49-F238E27FC236}">
                <a16:creationId xmlns:a16="http://schemas.microsoft.com/office/drawing/2014/main" id="{51134225-00D4-53A8-3BFF-43359E75ECBD}"/>
              </a:ext>
            </a:extLst>
          </p:cNvPr>
          <p:cNvGrpSpPr/>
          <p:nvPr/>
        </p:nvGrpSpPr>
        <p:grpSpPr>
          <a:xfrm>
            <a:off x="808133" y="-75002996"/>
            <a:ext cx="4802615" cy="217393515"/>
            <a:chOff x="3542957" y="-21107831"/>
            <a:chExt cx="1557608" cy="63356621"/>
          </a:xfrm>
          <a:effectLst>
            <a:outerShdw blurRad="50800" dist="38100" dir="2700000" algn="tl" rotWithShape="0">
              <a:prstClr val="black">
                <a:alpha val="40000"/>
              </a:prstClr>
            </a:outerShdw>
          </a:effectLst>
        </p:grpSpPr>
        <p:pic>
          <p:nvPicPr>
            <p:cNvPr id="6" name="図 5">
              <a:extLst>
                <a:ext uri="{FF2B5EF4-FFF2-40B4-BE49-F238E27FC236}">
                  <a16:creationId xmlns:a16="http://schemas.microsoft.com/office/drawing/2014/main" id="{577B6D98-7141-078F-E38F-3ADE4492BA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1756" y1="49967" x2="11756" y2="49967"/>
                          <a14:backgroundMark x1="10229" y1="49833" x2="10229" y2="49833"/>
                          <a14:backgroundMark x1="11145" y1="49900" x2="11145" y2="49900"/>
                        </a14:backgroundRemoval>
                      </a14:imgEffect>
                    </a14:imgLayer>
                  </a14:imgProps>
                </a:ext>
                <a:ext uri="{28A0092B-C50C-407E-A947-70E740481C1C}">
                  <a14:useLocalDpi xmlns:a14="http://schemas.microsoft.com/office/drawing/2010/main" val="0"/>
                </a:ext>
              </a:extLst>
            </a:blip>
            <a:srcRect t="42155" b="39017"/>
            <a:stretch/>
          </p:blipFill>
          <p:spPr>
            <a:xfrm flipH="1">
              <a:off x="3542957" y="1331863"/>
              <a:ext cx="1557608" cy="579141"/>
            </a:xfrm>
            <a:prstGeom prst="rect">
              <a:avLst/>
            </a:prstGeom>
          </p:spPr>
        </p:pic>
        <p:grpSp>
          <p:nvGrpSpPr>
            <p:cNvPr id="10" name="グループ化 9">
              <a:extLst>
                <a:ext uri="{FF2B5EF4-FFF2-40B4-BE49-F238E27FC236}">
                  <a16:creationId xmlns:a16="http://schemas.microsoft.com/office/drawing/2014/main" id="{F8E2FFF2-AAA5-2DC6-D112-EECBB609AE08}"/>
                </a:ext>
              </a:extLst>
            </p:cNvPr>
            <p:cNvGrpSpPr/>
            <p:nvPr/>
          </p:nvGrpSpPr>
          <p:grpSpPr>
            <a:xfrm>
              <a:off x="3845496" y="-21107831"/>
              <a:ext cx="735743" cy="63356621"/>
              <a:chOff x="3845496" y="-21107831"/>
              <a:chExt cx="735743" cy="63356621"/>
            </a:xfrm>
          </p:grpSpPr>
          <p:grpSp>
            <p:nvGrpSpPr>
              <p:cNvPr id="11" name="グループ化 10">
                <a:extLst>
                  <a:ext uri="{FF2B5EF4-FFF2-40B4-BE49-F238E27FC236}">
                    <a16:creationId xmlns:a16="http://schemas.microsoft.com/office/drawing/2014/main" id="{FEB1CCD5-7A87-3602-E20A-1D61ED30702D}"/>
                  </a:ext>
                </a:extLst>
              </p:cNvPr>
              <p:cNvGrpSpPr/>
              <p:nvPr/>
            </p:nvGrpSpPr>
            <p:grpSpPr>
              <a:xfrm>
                <a:off x="3928129" y="-21107831"/>
                <a:ext cx="560566" cy="63356621"/>
                <a:chOff x="3928129" y="-74356257"/>
                <a:chExt cx="2598419" cy="210441434"/>
              </a:xfrm>
            </p:grpSpPr>
            <p:grpSp>
              <p:nvGrpSpPr>
                <p:cNvPr id="34" name="Group 17">
                  <a:extLst>
                    <a:ext uri="{FF2B5EF4-FFF2-40B4-BE49-F238E27FC236}">
                      <a16:creationId xmlns:a16="http://schemas.microsoft.com/office/drawing/2014/main" id="{3A33C87B-03FC-AC5B-3823-1DCF98940EDE}"/>
                    </a:ext>
                  </a:extLst>
                </p:cNvPr>
                <p:cNvGrpSpPr>
                  <a:grpSpLocks/>
                </p:cNvGrpSpPr>
                <p:nvPr/>
              </p:nvGrpSpPr>
              <p:grpSpPr bwMode="auto">
                <a:xfrm>
                  <a:off x="5614933" y="-74356257"/>
                  <a:ext cx="294396" cy="76588649"/>
                  <a:chOff x="5614933" y="1878099"/>
                  <a:chExt cx="40" cy="11767"/>
                </a:xfrm>
              </p:grpSpPr>
              <p:sp>
                <p:nvSpPr>
                  <p:cNvPr id="46" name="Oval 18">
                    <a:extLst>
                      <a:ext uri="{FF2B5EF4-FFF2-40B4-BE49-F238E27FC236}">
                        <a16:creationId xmlns:a16="http://schemas.microsoft.com/office/drawing/2014/main" id="{F89B180D-8888-DE7E-637A-9A33D5D58257}"/>
                      </a:ext>
                    </a:extLst>
                  </p:cNvPr>
                  <p:cNvSpPr>
                    <a:spLocks noChangeArrowheads="1"/>
                  </p:cNvSpPr>
                  <p:nvPr/>
                </p:nvSpPr>
                <p:spPr bwMode="auto">
                  <a:xfrm>
                    <a:off x="561493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47" name="Group 19">
                    <a:extLst>
                      <a:ext uri="{FF2B5EF4-FFF2-40B4-BE49-F238E27FC236}">
                        <a16:creationId xmlns:a16="http://schemas.microsoft.com/office/drawing/2014/main" id="{6867405E-383F-AAE6-2F5E-57D7F3510FCB}"/>
                      </a:ext>
                    </a:extLst>
                  </p:cNvPr>
                  <p:cNvGrpSpPr>
                    <a:grpSpLocks/>
                  </p:cNvGrpSpPr>
                  <p:nvPr/>
                </p:nvGrpSpPr>
                <p:grpSpPr bwMode="auto">
                  <a:xfrm>
                    <a:off x="5614933" y="1878099"/>
                    <a:ext cx="40" cy="37"/>
                    <a:chOff x="5614933" y="1889818"/>
                    <a:chExt cx="42" cy="43"/>
                  </a:xfrm>
                </p:grpSpPr>
                <p:sp>
                  <p:nvSpPr>
                    <p:cNvPr id="48" name="AutoShape 20">
                      <a:extLst>
                        <a:ext uri="{FF2B5EF4-FFF2-40B4-BE49-F238E27FC236}">
                          <a16:creationId xmlns:a16="http://schemas.microsoft.com/office/drawing/2014/main" id="{50728E96-4087-F13D-FAA6-561F90B2F93D}"/>
                        </a:ext>
                      </a:extLst>
                    </p:cNvPr>
                    <p:cNvSpPr>
                      <a:spLocks noChangeArrowheads="1"/>
                    </p:cNvSpPr>
                    <p:nvPr/>
                  </p:nvSpPr>
                  <p:spPr bwMode="auto">
                    <a:xfrm>
                      <a:off x="561493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49" name="AutoShape 21">
                      <a:extLst>
                        <a:ext uri="{FF2B5EF4-FFF2-40B4-BE49-F238E27FC236}">
                          <a16:creationId xmlns:a16="http://schemas.microsoft.com/office/drawing/2014/main" id="{D57C6C90-5B47-F14E-D8BF-A846FFC4F65A}"/>
                        </a:ext>
                      </a:extLst>
                    </p:cNvPr>
                    <p:cNvSpPr>
                      <a:spLocks noChangeArrowheads="1"/>
                    </p:cNvSpPr>
                    <p:nvPr/>
                  </p:nvSpPr>
                  <p:spPr bwMode="auto">
                    <a:xfrm>
                      <a:off x="561493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52" name="Oval 24">
                      <a:extLst>
                        <a:ext uri="{FF2B5EF4-FFF2-40B4-BE49-F238E27FC236}">
                          <a16:creationId xmlns:a16="http://schemas.microsoft.com/office/drawing/2014/main" id="{B26F03F2-5DBF-AABC-DC2D-0C684C15CD12}"/>
                        </a:ext>
                      </a:extLst>
                    </p:cNvPr>
                    <p:cNvSpPr>
                      <a:spLocks noChangeArrowheads="1"/>
                    </p:cNvSpPr>
                    <p:nvPr/>
                  </p:nvSpPr>
                  <p:spPr bwMode="auto">
                    <a:xfrm>
                      <a:off x="561495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sp>
              <p:nvSpPr>
                <p:cNvPr id="35" name="AutoShape 33">
                  <a:extLst>
                    <a:ext uri="{FF2B5EF4-FFF2-40B4-BE49-F238E27FC236}">
                      <a16:creationId xmlns:a16="http://schemas.microsoft.com/office/drawing/2014/main" id="{59C8FB92-67F4-CC4E-2C5A-498945B546D6}"/>
                    </a:ext>
                  </a:extLst>
                </p:cNvPr>
                <p:cNvSpPr>
                  <a:spLocks noChangeArrowheads="1"/>
                </p:cNvSpPr>
                <p:nvPr/>
              </p:nvSpPr>
              <p:spPr bwMode="auto">
                <a:xfrm>
                  <a:off x="6320809" y="1991098"/>
                  <a:ext cx="205739" cy="150180"/>
                </a:xfrm>
                <a:prstGeom prst="roundRect">
                  <a:avLst>
                    <a:gd name="adj" fmla="val 25204"/>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6" name="AutoShape 33">
                  <a:extLst>
                    <a:ext uri="{FF2B5EF4-FFF2-40B4-BE49-F238E27FC236}">
                      <a16:creationId xmlns:a16="http://schemas.microsoft.com/office/drawing/2014/main" id="{9B195394-012E-FEBA-DD6C-D1CF9181047D}"/>
                    </a:ext>
                  </a:extLst>
                </p:cNvPr>
                <p:cNvSpPr>
                  <a:spLocks noChangeArrowheads="1"/>
                </p:cNvSpPr>
                <p:nvPr/>
              </p:nvSpPr>
              <p:spPr bwMode="auto">
                <a:xfrm>
                  <a:off x="3928129" y="1892038"/>
                  <a:ext cx="327659" cy="249240"/>
                </a:xfrm>
                <a:prstGeom prst="roundRect">
                  <a:avLst>
                    <a:gd name="adj" fmla="val 9917"/>
                  </a:avLst>
                </a:prstGeom>
                <a:solidFill>
                  <a:schemeClr val="tx1">
                    <a:lumMod val="85000"/>
                    <a:lumOff val="15000"/>
                  </a:schemeClr>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7" name="Group 17">
                  <a:extLst>
                    <a:ext uri="{FF2B5EF4-FFF2-40B4-BE49-F238E27FC236}">
                      <a16:creationId xmlns:a16="http://schemas.microsoft.com/office/drawing/2014/main" id="{D6074855-916C-8834-7410-85D4D310F51B}"/>
                    </a:ext>
                  </a:extLst>
                </p:cNvPr>
                <p:cNvGrpSpPr>
                  <a:grpSpLocks/>
                </p:cNvGrpSpPr>
                <p:nvPr/>
              </p:nvGrpSpPr>
              <p:grpSpPr bwMode="auto">
                <a:xfrm>
                  <a:off x="4609093" y="2037142"/>
                  <a:ext cx="294396" cy="134048035"/>
                  <a:chOff x="4609093" y="1889836"/>
                  <a:chExt cx="40" cy="20595"/>
                </a:xfrm>
              </p:grpSpPr>
              <p:sp>
                <p:nvSpPr>
                  <p:cNvPr id="39" name="Oval 18">
                    <a:extLst>
                      <a:ext uri="{FF2B5EF4-FFF2-40B4-BE49-F238E27FC236}">
                        <a16:creationId xmlns:a16="http://schemas.microsoft.com/office/drawing/2014/main" id="{75C905E8-09EC-139C-3BAD-5A1DCF6EC218}"/>
                      </a:ext>
                    </a:extLst>
                  </p:cNvPr>
                  <p:cNvSpPr>
                    <a:spLocks noChangeArrowheads="1"/>
                  </p:cNvSpPr>
                  <p:nvPr/>
                </p:nvSpPr>
                <p:spPr bwMode="auto">
                  <a:xfrm>
                    <a:off x="4609096" y="1889836"/>
                    <a:ext cx="32" cy="30"/>
                  </a:xfrm>
                  <a:prstGeom prst="ellipse">
                    <a:avLst/>
                  </a:prstGeom>
                  <a:solidFill>
                    <a:srgbClr val="C0C0C0"/>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40" name="Group 19">
                    <a:extLst>
                      <a:ext uri="{FF2B5EF4-FFF2-40B4-BE49-F238E27FC236}">
                        <a16:creationId xmlns:a16="http://schemas.microsoft.com/office/drawing/2014/main" id="{E943A655-BFE3-9014-E5DE-E6A63B97679C}"/>
                      </a:ext>
                    </a:extLst>
                  </p:cNvPr>
                  <p:cNvGrpSpPr>
                    <a:grpSpLocks/>
                  </p:cNvGrpSpPr>
                  <p:nvPr/>
                </p:nvGrpSpPr>
                <p:grpSpPr bwMode="auto">
                  <a:xfrm>
                    <a:off x="4609093" y="1910388"/>
                    <a:ext cx="40" cy="43"/>
                    <a:chOff x="4609093" y="1889818"/>
                    <a:chExt cx="42" cy="49"/>
                  </a:xfrm>
                </p:grpSpPr>
                <p:sp>
                  <p:nvSpPr>
                    <p:cNvPr id="41" name="AutoShape 20">
                      <a:extLst>
                        <a:ext uri="{FF2B5EF4-FFF2-40B4-BE49-F238E27FC236}">
                          <a16:creationId xmlns:a16="http://schemas.microsoft.com/office/drawing/2014/main" id="{49A4D73D-F8AF-4BC6-B020-14D12537FEBB}"/>
                        </a:ext>
                      </a:extLst>
                    </p:cNvPr>
                    <p:cNvSpPr>
                      <a:spLocks noChangeArrowheads="1"/>
                    </p:cNvSpPr>
                    <p:nvPr/>
                  </p:nvSpPr>
                  <p:spPr bwMode="auto">
                    <a:xfrm>
                      <a:off x="4609097" y="1889820"/>
                      <a:ext cx="34" cy="6"/>
                    </a:xfrm>
                    <a:prstGeom prst="roundRect">
                      <a:avLst>
                        <a:gd name="adj" fmla="val 50000"/>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42" name="AutoShape 21">
                      <a:extLst>
                        <a:ext uri="{FF2B5EF4-FFF2-40B4-BE49-F238E27FC236}">
                          <a16:creationId xmlns:a16="http://schemas.microsoft.com/office/drawing/2014/main" id="{F9ADEF20-8781-B14F-3F04-FAD536EF45DF}"/>
                        </a:ext>
                      </a:extLst>
                    </p:cNvPr>
                    <p:cNvSpPr>
                      <a:spLocks noChangeArrowheads="1"/>
                    </p:cNvSpPr>
                    <p:nvPr/>
                  </p:nvSpPr>
                  <p:spPr bwMode="auto">
                    <a:xfrm>
                      <a:off x="4609093" y="1889818"/>
                      <a:ext cx="42" cy="4"/>
                    </a:xfrm>
                    <a:prstGeom prst="roundRect">
                      <a:avLst>
                        <a:gd name="adj" fmla="val 16667"/>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43" name="Group 22">
                      <a:extLst>
                        <a:ext uri="{FF2B5EF4-FFF2-40B4-BE49-F238E27FC236}">
                          <a16:creationId xmlns:a16="http://schemas.microsoft.com/office/drawing/2014/main" id="{F01209E5-FFBE-45DF-5F5B-71055E6CFFCB}"/>
                        </a:ext>
                      </a:extLst>
                    </p:cNvPr>
                    <p:cNvGrpSpPr>
                      <a:grpSpLocks/>
                    </p:cNvGrpSpPr>
                    <p:nvPr/>
                  </p:nvGrpSpPr>
                  <p:grpSpPr bwMode="auto">
                    <a:xfrm>
                      <a:off x="4609102" y="1889830"/>
                      <a:ext cx="26" cy="37"/>
                      <a:chOff x="4609102" y="1889830"/>
                      <a:chExt cx="26" cy="37"/>
                    </a:xfrm>
                  </p:grpSpPr>
                  <p:sp>
                    <p:nvSpPr>
                      <p:cNvPr id="44" name="Freeform 23">
                        <a:extLst>
                          <a:ext uri="{FF2B5EF4-FFF2-40B4-BE49-F238E27FC236}">
                            <a16:creationId xmlns:a16="http://schemas.microsoft.com/office/drawing/2014/main" id="{79838FD3-C9FD-817E-E051-000AB0BFBF8B}"/>
                          </a:ext>
                        </a:extLst>
                      </p:cNvPr>
                      <p:cNvSpPr>
                        <a:spLocks/>
                      </p:cNvSpPr>
                      <p:nvPr/>
                    </p:nvSpPr>
                    <p:spPr bwMode="auto">
                      <a:xfrm>
                        <a:off x="4609102" y="188983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9525"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45" name="Oval 24">
                        <a:extLst>
                          <a:ext uri="{FF2B5EF4-FFF2-40B4-BE49-F238E27FC236}">
                            <a16:creationId xmlns:a16="http://schemas.microsoft.com/office/drawing/2014/main" id="{ECD5C8A7-3D6A-7B77-EA48-BA8529DAF976}"/>
                          </a:ext>
                        </a:extLst>
                      </p:cNvPr>
                      <p:cNvSpPr>
                        <a:spLocks noChangeArrowheads="1"/>
                      </p:cNvSpPr>
                      <p:nvPr/>
                    </p:nvSpPr>
                    <p:spPr bwMode="auto">
                      <a:xfrm>
                        <a:off x="4609118" y="1889853"/>
                        <a:ext cx="8" cy="8"/>
                      </a:xfrm>
                      <a:prstGeom prst="ellipse">
                        <a:avLst/>
                      </a:prstGeom>
                      <a:solidFill>
                        <a:srgbClr val="FFFFFF"/>
                      </a:solidFill>
                      <a:ln w="9525">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38" name="フリーフォーム: 図形 37">
                  <a:extLst>
                    <a:ext uri="{FF2B5EF4-FFF2-40B4-BE49-F238E27FC236}">
                      <a16:creationId xmlns:a16="http://schemas.microsoft.com/office/drawing/2014/main" id="{CF56557C-2BDF-21C6-4AF2-F8FFFD9F4C2E}"/>
                    </a:ext>
                  </a:extLst>
                </p:cNvPr>
                <p:cNvSpPr/>
                <p:nvPr/>
              </p:nvSpPr>
              <p:spPr>
                <a:xfrm>
                  <a:off x="4232928" y="1828858"/>
                  <a:ext cx="2164080" cy="320040"/>
                </a:xfrm>
                <a:custGeom>
                  <a:avLst/>
                  <a:gdLst>
                    <a:gd name="connsiteX0" fmla="*/ 0 w 2164080"/>
                    <a:gd name="connsiteY0" fmla="*/ 0 h 464820"/>
                    <a:gd name="connsiteX1" fmla="*/ 2019300 w 2164080"/>
                    <a:gd name="connsiteY1" fmla="*/ 0 h 464820"/>
                    <a:gd name="connsiteX2" fmla="*/ 2164080 w 2164080"/>
                    <a:gd name="connsiteY2" fmla="*/ 228600 h 464820"/>
                    <a:gd name="connsiteX3" fmla="*/ 2164080 w 2164080"/>
                    <a:gd name="connsiteY3" fmla="*/ 464820 h 464820"/>
                    <a:gd name="connsiteX4" fmla="*/ 0 w 2164080"/>
                    <a:gd name="connsiteY4" fmla="*/ 464820 h 464820"/>
                    <a:gd name="connsiteX5" fmla="*/ 0 w 2164080"/>
                    <a:gd name="connsiteY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080" h="464820">
                      <a:moveTo>
                        <a:pt x="0" y="0"/>
                      </a:moveTo>
                      <a:lnTo>
                        <a:pt x="2019300" y="0"/>
                      </a:lnTo>
                      <a:lnTo>
                        <a:pt x="2164080" y="228600"/>
                      </a:lnTo>
                      <a:lnTo>
                        <a:pt x="2164080" y="464820"/>
                      </a:lnTo>
                      <a:lnTo>
                        <a:pt x="0" y="464820"/>
                      </a:lnTo>
                      <a:lnTo>
                        <a:pt x="0" y="0"/>
                      </a:lnTo>
                      <a:close/>
                    </a:path>
                  </a:pathLst>
                </a:cu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2" name="グループ化 11">
                <a:extLst>
                  <a:ext uri="{FF2B5EF4-FFF2-40B4-BE49-F238E27FC236}">
                    <a16:creationId xmlns:a16="http://schemas.microsoft.com/office/drawing/2014/main" id="{4D5B4A28-C105-CA46-14FF-6C9D54C1BA45}"/>
                  </a:ext>
                </a:extLst>
              </p:cNvPr>
              <p:cNvGrpSpPr/>
              <p:nvPr/>
            </p:nvGrpSpPr>
            <p:grpSpPr>
              <a:xfrm>
                <a:off x="3845496" y="1788964"/>
                <a:ext cx="735743" cy="173723"/>
                <a:chOff x="3845498" y="1788970"/>
                <a:chExt cx="2188503" cy="448947"/>
              </a:xfrm>
            </p:grpSpPr>
            <p:sp>
              <p:nvSpPr>
                <p:cNvPr id="13" name="AutoShape 15">
                  <a:extLst>
                    <a:ext uri="{FF2B5EF4-FFF2-40B4-BE49-F238E27FC236}">
                      <a16:creationId xmlns:a16="http://schemas.microsoft.com/office/drawing/2014/main" id="{3DEBB8BA-D57D-0681-9465-589BCF34746D}"/>
                    </a:ext>
                  </a:extLst>
                </p:cNvPr>
                <p:cNvSpPr>
                  <a:spLocks noChangeArrowheads="1"/>
                </p:cNvSpPr>
                <p:nvPr/>
              </p:nvSpPr>
              <p:spPr bwMode="auto">
                <a:xfrm>
                  <a:off x="3857857" y="187374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14" name="Group 17">
                  <a:extLst>
                    <a:ext uri="{FF2B5EF4-FFF2-40B4-BE49-F238E27FC236}">
                      <a16:creationId xmlns:a16="http://schemas.microsoft.com/office/drawing/2014/main" id="{03E0A589-FECA-B91F-F218-12A03A7598FD}"/>
                    </a:ext>
                  </a:extLst>
                </p:cNvPr>
                <p:cNvGrpSpPr>
                  <a:grpSpLocks/>
                </p:cNvGrpSpPr>
                <p:nvPr/>
              </p:nvGrpSpPr>
              <p:grpSpPr bwMode="auto">
                <a:xfrm>
                  <a:off x="5846287" y="2063543"/>
                  <a:ext cx="187714" cy="174374"/>
                  <a:chOff x="5846287" y="2063542"/>
                  <a:chExt cx="40" cy="48"/>
                </a:xfrm>
              </p:grpSpPr>
              <p:sp>
                <p:nvSpPr>
                  <p:cNvPr id="27" name="Oval 18">
                    <a:extLst>
                      <a:ext uri="{FF2B5EF4-FFF2-40B4-BE49-F238E27FC236}">
                        <a16:creationId xmlns:a16="http://schemas.microsoft.com/office/drawing/2014/main" id="{928E1F27-0876-23F9-1DA1-E5D4F034E65F}"/>
                      </a:ext>
                    </a:extLst>
                  </p:cNvPr>
                  <p:cNvSpPr>
                    <a:spLocks noChangeArrowheads="1"/>
                  </p:cNvSpPr>
                  <p:nvPr/>
                </p:nvSpPr>
                <p:spPr bwMode="auto">
                  <a:xfrm>
                    <a:off x="5846290"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8" name="Group 19">
                    <a:extLst>
                      <a:ext uri="{FF2B5EF4-FFF2-40B4-BE49-F238E27FC236}">
                        <a16:creationId xmlns:a16="http://schemas.microsoft.com/office/drawing/2014/main" id="{9EA7DB89-373D-CAF0-8529-B20C4976F2D0}"/>
                      </a:ext>
                    </a:extLst>
                  </p:cNvPr>
                  <p:cNvGrpSpPr>
                    <a:grpSpLocks/>
                  </p:cNvGrpSpPr>
                  <p:nvPr/>
                </p:nvGrpSpPr>
                <p:grpSpPr bwMode="auto">
                  <a:xfrm>
                    <a:off x="5846287" y="2063542"/>
                    <a:ext cx="40" cy="39"/>
                    <a:chOff x="5846287" y="2063542"/>
                    <a:chExt cx="42" cy="45"/>
                  </a:xfrm>
                </p:grpSpPr>
                <p:sp>
                  <p:nvSpPr>
                    <p:cNvPr id="29" name="AutoShape 20">
                      <a:extLst>
                        <a:ext uri="{FF2B5EF4-FFF2-40B4-BE49-F238E27FC236}">
                          <a16:creationId xmlns:a16="http://schemas.microsoft.com/office/drawing/2014/main" id="{02130502-62AA-67CD-DD4D-8FA8F86CF7B6}"/>
                        </a:ext>
                      </a:extLst>
                    </p:cNvPr>
                    <p:cNvSpPr>
                      <a:spLocks noChangeArrowheads="1"/>
                    </p:cNvSpPr>
                    <p:nvPr/>
                  </p:nvSpPr>
                  <p:spPr bwMode="auto">
                    <a:xfrm>
                      <a:off x="5846291"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30" name="AutoShape 21">
                      <a:extLst>
                        <a:ext uri="{FF2B5EF4-FFF2-40B4-BE49-F238E27FC236}">
                          <a16:creationId xmlns:a16="http://schemas.microsoft.com/office/drawing/2014/main" id="{CD34A9B3-036B-5E8A-E208-7F51192365C4}"/>
                        </a:ext>
                      </a:extLst>
                    </p:cNvPr>
                    <p:cNvSpPr>
                      <a:spLocks noChangeArrowheads="1"/>
                    </p:cNvSpPr>
                    <p:nvPr/>
                  </p:nvSpPr>
                  <p:spPr bwMode="auto">
                    <a:xfrm>
                      <a:off x="5846287"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31" name="Group 22">
                      <a:extLst>
                        <a:ext uri="{FF2B5EF4-FFF2-40B4-BE49-F238E27FC236}">
                          <a16:creationId xmlns:a16="http://schemas.microsoft.com/office/drawing/2014/main" id="{82047A6B-6EB6-1210-1A59-A2B8A4841B26}"/>
                        </a:ext>
                      </a:extLst>
                    </p:cNvPr>
                    <p:cNvGrpSpPr>
                      <a:grpSpLocks/>
                    </p:cNvGrpSpPr>
                    <p:nvPr/>
                  </p:nvGrpSpPr>
                  <p:grpSpPr bwMode="auto">
                    <a:xfrm>
                      <a:off x="5846296" y="2063550"/>
                      <a:ext cx="26" cy="37"/>
                      <a:chOff x="5846296" y="2063550"/>
                      <a:chExt cx="26" cy="37"/>
                    </a:xfrm>
                  </p:grpSpPr>
                  <p:sp>
                    <p:nvSpPr>
                      <p:cNvPr id="32" name="Freeform 23">
                        <a:extLst>
                          <a:ext uri="{FF2B5EF4-FFF2-40B4-BE49-F238E27FC236}">
                            <a16:creationId xmlns:a16="http://schemas.microsoft.com/office/drawing/2014/main" id="{C955C051-377B-FAB8-F0F7-17E0E5506BE2}"/>
                          </a:ext>
                        </a:extLst>
                      </p:cNvPr>
                      <p:cNvSpPr>
                        <a:spLocks/>
                      </p:cNvSpPr>
                      <p:nvPr/>
                    </p:nvSpPr>
                    <p:spPr bwMode="auto">
                      <a:xfrm>
                        <a:off x="5846296"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33" name="Oval 24">
                        <a:extLst>
                          <a:ext uri="{FF2B5EF4-FFF2-40B4-BE49-F238E27FC236}">
                            <a16:creationId xmlns:a16="http://schemas.microsoft.com/office/drawing/2014/main" id="{C2502D33-05EE-AB5E-7DF0-EF930043BC10}"/>
                          </a:ext>
                        </a:extLst>
                      </p:cNvPr>
                      <p:cNvSpPr>
                        <a:spLocks noChangeArrowheads="1"/>
                      </p:cNvSpPr>
                      <p:nvPr/>
                    </p:nvSpPr>
                    <p:spPr bwMode="auto">
                      <a:xfrm>
                        <a:off x="5846312"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grpSp>
              <p:nvGrpSpPr>
                <p:cNvPr id="15" name="Group 25">
                  <a:extLst>
                    <a:ext uri="{FF2B5EF4-FFF2-40B4-BE49-F238E27FC236}">
                      <a16:creationId xmlns:a16="http://schemas.microsoft.com/office/drawing/2014/main" id="{36BE8DFC-1695-5D99-EE6C-3F9715F86AC4}"/>
                    </a:ext>
                  </a:extLst>
                </p:cNvPr>
                <p:cNvGrpSpPr>
                  <a:grpSpLocks/>
                </p:cNvGrpSpPr>
                <p:nvPr/>
              </p:nvGrpSpPr>
              <p:grpSpPr bwMode="auto">
                <a:xfrm>
                  <a:off x="3845498" y="2063543"/>
                  <a:ext cx="187714" cy="174374"/>
                  <a:chOff x="3845498" y="2063542"/>
                  <a:chExt cx="40" cy="48"/>
                </a:xfrm>
              </p:grpSpPr>
              <p:sp>
                <p:nvSpPr>
                  <p:cNvPr id="20" name="Oval 26">
                    <a:extLst>
                      <a:ext uri="{FF2B5EF4-FFF2-40B4-BE49-F238E27FC236}">
                        <a16:creationId xmlns:a16="http://schemas.microsoft.com/office/drawing/2014/main" id="{809A1E1A-BBD1-B1BE-EBE2-393431F1DDEB}"/>
                      </a:ext>
                    </a:extLst>
                  </p:cNvPr>
                  <p:cNvSpPr>
                    <a:spLocks noChangeArrowheads="1"/>
                  </p:cNvSpPr>
                  <p:nvPr/>
                </p:nvSpPr>
                <p:spPr bwMode="auto">
                  <a:xfrm>
                    <a:off x="3845501" y="2063560"/>
                    <a:ext cx="32" cy="30"/>
                  </a:xfrm>
                  <a:prstGeom prst="ellipse">
                    <a:avLst/>
                  </a:prstGeom>
                  <a:solidFill>
                    <a:srgbClr val="C0C0C0"/>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1" name="Group 27">
                    <a:extLst>
                      <a:ext uri="{FF2B5EF4-FFF2-40B4-BE49-F238E27FC236}">
                        <a16:creationId xmlns:a16="http://schemas.microsoft.com/office/drawing/2014/main" id="{44331DEE-E74D-745E-CE4F-5FCD98981A0D}"/>
                      </a:ext>
                    </a:extLst>
                  </p:cNvPr>
                  <p:cNvGrpSpPr>
                    <a:grpSpLocks/>
                  </p:cNvGrpSpPr>
                  <p:nvPr/>
                </p:nvGrpSpPr>
                <p:grpSpPr bwMode="auto">
                  <a:xfrm>
                    <a:off x="3845498" y="2063542"/>
                    <a:ext cx="40" cy="39"/>
                    <a:chOff x="3845498" y="2063542"/>
                    <a:chExt cx="42" cy="45"/>
                  </a:xfrm>
                </p:grpSpPr>
                <p:sp>
                  <p:nvSpPr>
                    <p:cNvPr id="22" name="AutoShape 28">
                      <a:extLst>
                        <a:ext uri="{FF2B5EF4-FFF2-40B4-BE49-F238E27FC236}">
                          <a16:creationId xmlns:a16="http://schemas.microsoft.com/office/drawing/2014/main" id="{89A63904-DC8B-F479-2581-0586DFB57AA1}"/>
                        </a:ext>
                      </a:extLst>
                    </p:cNvPr>
                    <p:cNvSpPr>
                      <a:spLocks noChangeArrowheads="1"/>
                    </p:cNvSpPr>
                    <p:nvPr/>
                  </p:nvSpPr>
                  <p:spPr bwMode="auto">
                    <a:xfrm>
                      <a:off x="3845502" y="2063544"/>
                      <a:ext cx="34" cy="6"/>
                    </a:xfrm>
                    <a:prstGeom prst="roundRect">
                      <a:avLst>
                        <a:gd name="adj" fmla="val 50000"/>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23" name="AutoShape 29">
                      <a:extLst>
                        <a:ext uri="{FF2B5EF4-FFF2-40B4-BE49-F238E27FC236}">
                          <a16:creationId xmlns:a16="http://schemas.microsoft.com/office/drawing/2014/main" id="{FA5A6230-B14C-E11C-94BF-63879B5A7FD6}"/>
                        </a:ext>
                      </a:extLst>
                    </p:cNvPr>
                    <p:cNvSpPr>
                      <a:spLocks noChangeArrowheads="1"/>
                    </p:cNvSpPr>
                    <p:nvPr/>
                  </p:nvSpPr>
                  <p:spPr bwMode="auto">
                    <a:xfrm>
                      <a:off x="3845498" y="2063542"/>
                      <a:ext cx="42" cy="4"/>
                    </a:xfrm>
                    <a:prstGeom prst="roundRect">
                      <a:avLst>
                        <a:gd name="adj" fmla="val 16667"/>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nvGrpSpPr>
                    <p:cNvPr id="24" name="Group 30">
                      <a:extLst>
                        <a:ext uri="{FF2B5EF4-FFF2-40B4-BE49-F238E27FC236}">
                          <a16:creationId xmlns:a16="http://schemas.microsoft.com/office/drawing/2014/main" id="{8611D125-35B9-44DF-0C3B-07C797388D75}"/>
                        </a:ext>
                      </a:extLst>
                    </p:cNvPr>
                    <p:cNvGrpSpPr>
                      <a:grpSpLocks/>
                    </p:cNvGrpSpPr>
                    <p:nvPr/>
                  </p:nvGrpSpPr>
                  <p:grpSpPr bwMode="auto">
                    <a:xfrm>
                      <a:off x="3845507" y="2063550"/>
                      <a:ext cx="26" cy="37"/>
                      <a:chOff x="3845507" y="2063550"/>
                      <a:chExt cx="26" cy="37"/>
                    </a:xfrm>
                  </p:grpSpPr>
                  <p:sp>
                    <p:nvSpPr>
                      <p:cNvPr id="25" name="Freeform 31">
                        <a:extLst>
                          <a:ext uri="{FF2B5EF4-FFF2-40B4-BE49-F238E27FC236}">
                            <a16:creationId xmlns:a16="http://schemas.microsoft.com/office/drawing/2014/main" id="{989F6163-6F78-C2E0-DE27-C35382B2AA60}"/>
                          </a:ext>
                        </a:extLst>
                      </p:cNvPr>
                      <p:cNvSpPr>
                        <a:spLocks/>
                      </p:cNvSpPr>
                      <p:nvPr/>
                    </p:nvSpPr>
                    <p:spPr bwMode="auto">
                      <a:xfrm>
                        <a:off x="3845507" y="2063550"/>
                        <a:ext cx="26" cy="37"/>
                      </a:xfrm>
                      <a:custGeom>
                        <a:avLst/>
                        <a:gdLst>
                          <a:gd name="T0" fmla="*/ 23 w 26"/>
                          <a:gd name="T1" fmla="*/ 0 h 37"/>
                          <a:gd name="T2" fmla="*/ 26 w 26"/>
                          <a:gd name="T3" fmla="*/ 10 h 37"/>
                          <a:gd name="T4" fmla="*/ 26 w 26"/>
                          <a:gd name="T5" fmla="*/ 30 h 37"/>
                          <a:gd name="T6" fmla="*/ 26 w 26"/>
                          <a:gd name="T7" fmla="*/ 34 h 37"/>
                          <a:gd name="T8" fmla="*/ 24 w 26"/>
                          <a:gd name="T9" fmla="*/ 37 h 37"/>
                          <a:gd name="T10" fmla="*/ 19 w 26"/>
                          <a:gd name="T11" fmla="*/ 37 h 37"/>
                          <a:gd name="T12" fmla="*/ 17 w 26"/>
                          <a:gd name="T13" fmla="*/ 36 h 37"/>
                          <a:gd name="T14" fmla="*/ 15 w 26"/>
                          <a:gd name="T15" fmla="*/ 34 h 37"/>
                          <a:gd name="T16" fmla="*/ 13 w 26"/>
                          <a:gd name="T17" fmla="*/ 30 h 37"/>
                          <a:gd name="T18" fmla="*/ 0 w 26"/>
                          <a:gd name="T19" fmla="*/ 0 h 37"/>
                          <a:gd name="T20" fmla="*/ 2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23" y="0"/>
                            </a:moveTo>
                            <a:lnTo>
                              <a:pt x="26" y="10"/>
                            </a:lnTo>
                            <a:lnTo>
                              <a:pt x="26" y="30"/>
                            </a:lnTo>
                            <a:lnTo>
                              <a:pt x="26" y="34"/>
                            </a:lnTo>
                            <a:lnTo>
                              <a:pt x="24" y="37"/>
                            </a:lnTo>
                            <a:lnTo>
                              <a:pt x="19" y="37"/>
                            </a:lnTo>
                            <a:lnTo>
                              <a:pt x="17" y="36"/>
                            </a:lnTo>
                            <a:lnTo>
                              <a:pt x="15" y="34"/>
                            </a:lnTo>
                            <a:lnTo>
                              <a:pt x="13" y="30"/>
                            </a:lnTo>
                            <a:lnTo>
                              <a:pt x="0" y="0"/>
                            </a:lnTo>
                            <a:lnTo>
                              <a:pt x="23" y="0"/>
                            </a:lnTo>
                            <a:close/>
                          </a:path>
                        </a:pathLst>
                      </a:custGeom>
                      <a:solidFill>
                        <a:srgbClr val="CCFFFF"/>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26" name="Oval 32">
                        <a:extLst>
                          <a:ext uri="{FF2B5EF4-FFF2-40B4-BE49-F238E27FC236}">
                            <a16:creationId xmlns:a16="http://schemas.microsoft.com/office/drawing/2014/main" id="{091A47FE-D595-DC29-31E2-A13EEF1E9BB3}"/>
                          </a:ext>
                        </a:extLst>
                      </p:cNvPr>
                      <p:cNvSpPr>
                        <a:spLocks noChangeArrowheads="1"/>
                      </p:cNvSpPr>
                      <p:nvPr/>
                    </p:nvSpPr>
                    <p:spPr bwMode="auto">
                      <a:xfrm>
                        <a:off x="3845523" y="2063577"/>
                        <a:ext cx="8" cy="8"/>
                      </a:xfrm>
                      <a:prstGeom prst="ellipse">
                        <a:avLst/>
                      </a:prstGeom>
                      <a:solidFill>
                        <a:srgbClr val="FFFFFF"/>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16" name="Freeform 42">
                  <a:extLst>
                    <a:ext uri="{FF2B5EF4-FFF2-40B4-BE49-F238E27FC236}">
                      <a16:creationId xmlns:a16="http://schemas.microsoft.com/office/drawing/2014/main" id="{855FF68D-A358-2001-F6D8-DA61F4581C09}"/>
                    </a:ext>
                  </a:extLst>
                </p:cNvPr>
                <p:cNvSpPr>
                  <a:spLocks/>
                </p:cNvSpPr>
                <p:nvPr/>
              </p:nvSpPr>
              <p:spPr bwMode="auto">
                <a:xfrm rot="10800000" flipH="1">
                  <a:off x="5836517" y="1881046"/>
                  <a:ext cx="83185"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7" name="AutoShape 15">
                  <a:extLst>
                    <a:ext uri="{FF2B5EF4-FFF2-40B4-BE49-F238E27FC236}">
                      <a16:creationId xmlns:a16="http://schemas.microsoft.com/office/drawing/2014/main" id="{970E9694-3F91-6948-CDA5-FEDB6B84BFFD}"/>
                    </a:ext>
                  </a:extLst>
                </p:cNvPr>
                <p:cNvSpPr>
                  <a:spLocks noChangeArrowheads="1"/>
                </p:cNvSpPr>
                <p:nvPr/>
              </p:nvSpPr>
              <p:spPr bwMode="auto">
                <a:xfrm>
                  <a:off x="5915257" y="1881364"/>
                  <a:ext cx="114300" cy="171450"/>
                </a:xfrm>
                <a:prstGeom prst="roundRect">
                  <a:avLst>
                    <a:gd name="adj" fmla="val 0"/>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sp>
              <p:nvSpPr>
                <p:cNvPr id="18" name="Freeform 42">
                  <a:extLst>
                    <a:ext uri="{FF2B5EF4-FFF2-40B4-BE49-F238E27FC236}">
                      <a16:creationId xmlns:a16="http://schemas.microsoft.com/office/drawing/2014/main" id="{139060A4-228E-F5A0-5E81-12E7909CC406}"/>
                    </a:ext>
                  </a:extLst>
                </p:cNvPr>
                <p:cNvSpPr>
                  <a:spLocks/>
                </p:cNvSpPr>
                <p:nvPr/>
              </p:nvSpPr>
              <p:spPr bwMode="auto">
                <a:xfrm rot="10800000">
                  <a:off x="3968982" y="1865806"/>
                  <a:ext cx="76200" cy="166370"/>
                </a:xfrm>
                <a:custGeom>
                  <a:avLst/>
                  <a:gdLst>
                    <a:gd name="T0" fmla="*/ 230188 w 72"/>
                    <a:gd name="T1" fmla="*/ 400444 h 145"/>
                    <a:gd name="T2" fmla="*/ 230188 w 72"/>
                    <a:gd name="T3" fmla="*/ 0 h 145"/>
                    <a:gd name="T4" fmla="*/ 166247 w 72"/>
                    <a:gd name="T5" fmla="*/ 0 h 145"/>
                    <a:gd name="T6" fmla="*/ 0 w 72"/>
                    <a:gd name="T7" fmla="*/ 228031 h 145"/>
                    <a:gd name="T8" fmla="*/ 0 w 72"/>
                    <a:gd name="T9" fmla="*/ 403225 h 145"/>
                    <a:gd name="T10" fmla="*/ 230188 w 72"/>
                    <a:gd name="T11" fmla="*/ 400444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45">
                      <a:moveTo>
                        <a:pt x="72" y="144"/>
                      </a:moveTo>
                      <a:lnTo>
                        <a:pt x="72" y="0"/>
                      </a:lnTo>
                      <a:lnTo>
                        <a:pt x="52" y="0"/>
                      </a:lnTo>
                      <a:lnTo>
                        <a:pt x="0" y="82"/>
                      </a:lnTo>
                      <a:lnTo>
                        <a:pt x="0" y="145"/>
                      </a:lnTo>
                      <a:lnTo>
                        <a:pt x="72" y="144"/>
                      </a:lnTo>
                      <a:close/>
                    </a:path>
                  </a:pathLst>
                </a:custGeom>
                <a:solidFill>
                  <a:srgbClr val="FFFF99"/>
                </a:solidFill>
                <a:ln w="6350" cap="flat" cmpd="sng">
                  <a:solidFill>
                    <a:schemeClr val="tx1"/>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sp>
              <p:nvSpPr>
                <p:cNvPr id="19" name="AutoShape 10">
                  <a:extLst>
                    <a:ext uri="{FF2B5EF4-FFF2-40B4-BE49-F238E27FC236}">
                      <a16:creationId xmlns:a16="http://schemas.microsoft.com/office/drawing/2014/main" id="{4F31BA3C-7C31-CF9C-EACF-11D3795F3380}"/>
                    </a:ext>
                  </a:extLst>
                </p:cNvPr>
                <p:cNvSpPr>
                  <a:spLocks noChangeArrowheads="1"/>
                </p:cNvSpPr>
                <p:nvPr/>
              </p:nvSpPr>
              <p:spPr bwMode="auto">
                <a:xfrm>
                  <a:off x="3847380" y="1788970"/>
                  <a:ext cx="2179002" cy="83186"/>
                </a:xfrm>
                <a:prstGeom prst="roundRect">
                  <a:avLst>
                    <a:gd name="adj" fmla="val 16667"/>
                  </a:avLst>
                </a:prstGeom>
                <a:solidFill>
                  <a:srgbClr val="FFFF99"/>
                </a:solidFill>
                <a:ln w="6350">
                  <a:solidFill>
                    <a:schemeClr val="tx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endParaRPr lang="ja-JP" altLang="en-US"/>
                </a:p>
              </p:txBody>
            </p:sp>
          </p:grpSp>
        </p:grpSp>
      </p:grpSp>
      <p:sp>
        <p:nvSpPr>
          <p:cNvPr id="245" name="テキスト ボックス 19">
            <a:extLst>
              <a:ext uri="{FF2B5EF4-FFF2-40B4-BE49-F238E27FC236}">
                <a16:creationId xmlns:a16="http://schemas.microsoft.com/office/drawing/2014/main" id="{123A6B6A-4F9F-C709-8155-04C9F6F0C0EE}"/>
              </a:ext>
            </a:extLst>
          </p:cNvPr>
          <p:cNvSpPr txBox="1"/>
          <p:nvPr/>
        </p:nvSpPr>
        <p:spPr>
          <a:xfrm>
            <a:off x="23326" y="1712003"/>
            <a:ext cx="1585692" cy="400110"/>
          </a:xfrm>
          <a:prstGeom prst="rect">
            <a:avLst/>
          </a:prstGeom>
          <a:noFill/>
          <a:ln w="25400">
            <a:noFill/>
          </a:ln>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GR</a:t>
            </a:r>
            <a:r>
              <a:rPr lang="ja-JP" altLang="en-US" sz="2000" b="1" dirty="0">
                <a:solidFill>
                  <a:sysClr val="windowText" lastClr="000000"/>
                </a:solidFill>
              </a:rPr>
              <a:t>カローラ</a:t>
            </a:r>
            <a:endParaRPr lang="en-US" altLang="ja-JP" sz="2000" b="1" dirty="0">
              <a:solidFill>
                <a:sysClr val="windowText" lastClr="000000"/>
              </a:solidFill>
            </a:endParaRPr>
          </a:p>
        </p:txBody>
      </p:sp>
      <p:sp>
        <p:nvSpPr>
          <p:cNvPr id="2" name="正方形/長方形 45">
            <a:extLst>
              <a:ext uri="{FF2B5EF4-FFF2-40B4-BE49-F238E27FC236}">
                <a16:creationId xmlns:a16="http://schemas.microsoft.com/office/drawing/2014/main" id="{B23562EF-563C-23D4-D813-0B66B8E95F69}"/>
              </a:ext>
            </a:extLst>
          </p:cNvPr>
          <p:cNvSpPr>
            <a:spLocks noChangeArrowheads="1"/>
          </p:cNvSpPr>
          <p:nvPr/>
        </p:nvSpPr>
        <p:spPr bwMode="auto">
          <a:xfrm>
            <a:off x="67757" y="124618"/>
            <a:ext cx="8194872"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18</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-1｢GR</a:t>
            </a:r>
            <a:r>
              <a:rPr lang="ja-JP" altLang="en-US" sz="2400" b="1" dirty="0">
                <a:solidFill>
                  <a:schemeClr val="bg1"/>
                </a:solidFill>
                <a:latin typeface="メイリオ" pitchFamily="50" charset="-128"/>
                <a:ea typeface="メイリオ" pitchFamily="50" charset="-128"/>
                <a:cs typeface="メイリオ" pitchFamily="50" charset="-128"/>
              </a:rPr>
              <a:t>ヤリスとＧＲカローラの認識確認</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7" name="グループ化 6">
            <a:extLst>
              <a:ext uri="{FF2B5EF4-FFF2-40B4-BE49-F238E27FC236}">
                <a16:creationId xmlns:a16="http://schemas.microsoft.com/office/drawing/2014/main" id="{BFB7A647-05CD-3573-CE3E-4760776251F2}"/>
              </a:ext>
            </a:extLst>
          </p:cNvPr>
          <p:cNvGrpSpPr/>
          <p:nvPr/>
        </p:nvGrpSpPr>
        <p:grpSpPr>
          <a:xfrm>
            <a:off x="7361767" y="1653671"/>
            <a:ext cx="1376507" cy="2545249"/>
            <a:chOff x="3718794" y="3894868"/>
            <a:chExt cx="1071024" cy="2094079"/>
          </a:xfrm>
          <a:effectLst>
            <a:outerShdw blurRad="50800" dist="38100" dir="2700000" algn="tl" rotWithShape="0">
              <a:prstClr val="black">
                <a:alpha val="40000"/>
              </a:prstClr>
            </a:outerShdw>
          </a:effectLst>
        </p:grpSpPr>
        <p:pic>
          <p:nvPicPr>
            <p:cNvPr id="8" name="Picture 797" descr="App0009">
              <a:extLst>
                <a:ext uri="{FF2B5EF4-FFF2-40B4-BE49-F238E27FC236}">
                  <a16:creationId xmlns:a16="http://schemas.microsoft.com/office/drawing/2014/main" id="{C618CE3F-F6E4-3D7C-0802-A161AB8985D2}"/>
                </a:ext>
              </a:extLst>
            </p:cNvPr>
            <p:cNvPicPr>
              <a:picLocks noChangeAspect="1" noChangeArrowheads="1"/>
            </p:cNvPicPr>
            <p:nvPr/>
          </p:nvPicPr>
          <p:blipFill>
            <a:blip r:embed="rId7" cstate="print">
              <a:clrChange>
                <a:clrFrom>
                  <a:srgbClr val="F4F5D3"/>
                </a:clrFrom>
                <a:clrTo>
                  <a:srgbClr val="F4F5D3">
                    <a:alpha val="0"/>
                  </a:srgbClr>
                </a:clrTo>
              </a:clrChange>
              <a:extLst>
                <a:ext uri="{28A0092B-C50C-407E-A947-70E740481C1C}">
                  <a14:useLocalDpi xmlns:a14="http://schemas.microsoft.com/office/drawing/2010/main" val="0"/>
                </a:ext>
              </a:extLst>
            </a:blip>
            <a:srcRect/>
            <a:stretch>
              <a:fillRect/>
            </a:stretch>
          </p:blipFill>
          <p:spPr bwMode="auto">
            <a:xfrm>
              <a:off x="3753479" y="4594487"/>
              <a:ext cx="990600"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87CDCE2B-DF37-F405-4B1D-DB429A225607}"/>
                </a:ext>
              </a:extLst>
            </p:cNvPr>
            <p:cNvGrpSpPr/>
            <p:nvPr/>
          </p:nvGrpSpPr>
          <p:grpSpPr>
            <a:xfrm>
              <a:off x="3718794" y="4229406"/>
              <a:ext cx="1052104" cy="1243731"/>
              <a:chOff x="0" y="0"/>
              <a:chExt cx="1052104" cy="1255413"/>
            </a:xfrm>
          </p:grpSpPr>
          <p:grpSp>
            <p:nvGrpSpPr>
              <p:cNvPr id="157" name="Group 3176">
                <a:extLst>
                  <a:ext uri="{FF2B5EF4-FFF2-40B4-BE49-F238E27FC236}">
                    <a16:creationId xmlns:a16="http://schemas.microsoft.com/office/drawing/2014/main" id="{D8215D2A-F459-0094-F1DE-AAC8D3DFFA5A}"/>
                  </a:ext>
                </a:extLst>
              </p:cNvPr>
              <p:cNvGrpSpPr>
                <a:grpSpLocks/>
              </p:cNvGrpSpPr>
              <p:nvPr/>
            </p:nvGrpSpPr>
            <p:grpSpPr bwMode="auto">
              <a:xfrm>
                <a:off x="128782" y="75989"/>
                <a:ext cx="773738" cy="1179424"/>
                <a:chOff x="128782" y="75989"/>
                <a:chExt cx="91" cy="124"/>
              </a:xfrm>
            </p:grpSpPr>
            <p:sp>
              <p:nvSpPr>
                <p:cNvPr id="159" name="Freeform 3108">
                  <a:extLst>
                    <a:ext uri="{FF2B5EF4-FFF2-40B4-BE49-F238E27FC236}">
                      <a16:creationId xmlns:a16="http://schemas.microsoft.com/office/drawing/2014/main" id="{E4D360AE-2017-051C-4397-2011A65A8B2B}"/>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160" name="Freeform 3109">
                  <a:extLst>
                    <a:ext uri="{FF2B5EF4-FFF2-40B4-BE49-F238E27FC236}">
                      <a16:creationId xmlns:a16="http://schemas.microsoft.com/office/drawing/2014/main" id="{80F2BCE7-4580-B444-6C61-8D765ECEB87E}"/>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161" name="Freeform 3110">
                  <a:extLst>
                    <a:ext uri="{FF2B5EF4-FFF2-40B4-BE49-F238E27FC236}">
                      <a16:creationId xmlns:a16="http://schemas.microsoft.com/office/drawing/2014/main" id="{9F321075-0B91-A68D-6330-6C50FE7B2655}"/>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162" name="Freeform 3111">
                  <a:extLst>
                    <a:ext uri="{FF2B5EF4-FFF2-40B4-BE49-F238E27FC236}">
                      <a16:creationId xmlns:a16="http://schemas.microsoft.com/office/drawing/2014/main" id="{8E334F93-CB8E-0ED7-2A03-907B4F52386A}"/>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163" name="Freeform 3112">
                  <a:extLst>
                    <a:ext uri="{FF2B5EF4-FFF2-40B4-BE49-F238E27FC236}">
                      <a16:creationId xmlns:a16="http://schemas.microsoft.com/office/drawing/2014/main" id="{791157C7-55B0-5F41-8566-A3F775449A7D}"/>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164" name="Oval 3114">
                  <a:extLst>
                    <a:ext uri="{FF2B5EF4-FFF2-40B4-BE49-F238E27FC236}">
                      <a16:creationId xmlns:a16="http://schemas.microsoft.com/office/drawing/2014/main" id="{BBD3DB61-EB87-194A-D8CE-2940E20AA3B1}"/>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165" name="Oval 3115">
                  <a:extLst>
                    <a:ext uri="{FF2B5EF4-FFF2-40B4-BE49-F238E27FC236}">
                      <a16:creationId xmlns:a16="http://schemas.microsoft.com/office/drawing/2014/main" id="{C61F1996-B519-D770-7FF5-BAA94152E614}"/>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166" name="Oval 3117">
                  <a:extLst>
                    <a:ext uri="{FF2B5EF4-FFF2-40B4-BE49-F238E27FC236}">
                      <a16:creationId xmlns:a16="http://schemas.microsoft.com/office/drawing/2014/main" id="{5AED6E63-897B-6D30-7EA8-0F8D7DFCC2C5}"/>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167" name="Oval 3118">
                  <a:extLst>
                    <a:ext uri="{FF2B5EF4-FFF2-40B4-BE49-F238E27FC236}">
                      <a16:creationId xmlns:a16="http://schemas.microsoft.com/office/drawing/2014/main" id="{B2E37E1F-B681-2ADD-75F6-056AD79B0F97}"/>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168" name="Freeform 3120">
                  <a:extLst>
                    <a:ext uri="{FF2B5EF4-FFF2-40B4-BE49-F238E27FC236}">
                      <a16:creationId xmlns:a16="http://schemas.microsoft.com/office/drawing/2014/main" id="{D4CD8D3D-D11B-3296-E0B4-0B10AB8C16D4}"/>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9" name="Freeform 3121">
                  <a:extLst>
                    <a:ext uri="{FF2B5EF4-FFF2-40B4-BE49-F238E27FC236}">
                      <a16:creationId xmlns:a16="http://schemas.microsoft.com/office/drawing/2014/main" id="{93CEED3E-B2B8-37E3-9325-73C268E49343}"/>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 name="Freeform 3122">
                  <a:extLst>
                    <a:ext uri="{FF2B5EF4-FFF2-40B4-BE49-F238E27FC236}">
                      <a16:creationId xmlns:a16="http://schemas.microsoft.com/office/drawing/2014/main" id="{E1CCB6A8-7E81-AD3B-A27F-3AEC68905AFA}"/>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1" name="Freeform 3123">
                  <a:extLst>
                    <a:ext uri="{FF2B5EF4-FFF2-40B4-BE49-F238E27FC236}">
                      <a16:creationId xmlns:a16="http://schemas.microsoft.com/office/drawing/2014/main" id="{FF3868C1-FD0B-E974-E827-A3A5C4E3272A}"/>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2" name="Freeform 3124">
                  <a:extLst>
                    <a:ext uri="{FF2B5EF4-FFF2-40B4-BE49-F238E27FC236}">
                      <a16:creationId xmlns:a16="http://schemas.microsoft.com/office/drawing/2014/main" id="{745D4B5E-FFC8-CCFF-4725-034DBA768955}"/>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3" name="Freeform 3125">
                  <a:extLst>
                    <a:ext uri="{FF2B5EF4-FFF2-40B4-BE49-F238E27FC236}">
                      <a16:creationId xmlns:a16="http://schemas.microsoft.com/office/drawing/2014/main" id="{F0512CE8-4B33-5BA7-C2E9-F023AD03468F}"/>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58" name="フリーフォーム: 図形 157">
                <a:extLst>
                  <a:ext uri="{FF2B5EF4-FFF2-40B4-BE49-F238E27FC236}">
                    <a16:creationId xmlns:a16="http://schemas.microsoft.com/office/drawing/2014/main" id="{D4028453-B0C4-B67C-F1F5-E3988BF4BCE5}"/>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97" name="Freeform 3171">
              <a:extLst>
                <a:ext uri="{FF2B5EF4-FFF2-40B4-BE49-F238E27FC236}">
                  <a16:creationId xmlns:a16="http://schemas.microsoft.com/office/drawing/2014/main" id="{8D6CF5A3-035D-B4E0-B915-F1B04E47DB98}"/>
                </a:ext>
              </a:extLst>
            </p:cNvPr>
            <p:cNvSpPr>
              <a:spLocks/>
            </p:cNvSpPr>
            <p:nvPr/>
          </p:nvSpPr>
          <p:spPr bwMode="auto">
            <a:xfrm>
              <a:off x="4118060" y="5216998"/>
              <a:ext cx="253572" cy="56915"/>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39" name="Group 94">
              <a:extLst>
                <a:ext uri="{FF2B5EF4-FFF2-40B4-BE49-F238E27FC236}">
                  <a16:creationId xmlns:a16="http://schemas.microsoft.com/office/drawing/2014/main" id="{93659AA2-774F-847F-A4DA-11EB738D70BB}"/>
                </a:ext>
              </a:extLst>
            </p:cNvPr>
            <p:cNvGrpSpPr>
              <a:grpSpLocks/>
            </p:cNvGrpSpPr>
            <p:nvPr/>
          </p:nvGrpSpPr>
          <p:grpSpPr bwMode="auto">
            <a:xfrm>
              <a:off x="3723018" y="3894868"/>
              <a:ext cx="1066800" cy="822960"/>
              <a:chOff x="0" y="0"/>
              <a:chExt cx="126" cy="89"/>
            </a:xfrm>
          </p:grpSpPr>
          <p:grpSp>
            <p:nvGrpSpPr>
              <p:cNvPr id="140" name="Group 76">
                <a:extLst>
                  <a:ext uri="{FF2B5EF4-FFF2-40B4-BE49-F238E27FC236}">
                    <a16:creationId xmlns:a16="http://schemas.microsoft.com/office/drawing/2014/main" id="{3BA743F6-83D3-AE3C-0026-94147B6E40E0}"/>
                  </a:ext>
                </a:extLst>
              </p:cNvPr>
              <p:cNvGrpSpPr>
                <a:grpSpLocks/>
              </p:cNvGrpSpPr>
              <p:nvPr/>
            </p:nvGrpSpPr>
            <p:grpSpPr bwMode="auto">
              <a:xfrm>
                <a:off x="0" y="0"/>
                <a:ext cx="126" cy="89"/>
                <a:chOff x="0" y="0"/>
                <a:chExt cx="245" cy="163"/>
              </a:xfrm>
            </p:grpSpPr>
            <p:sp>
              <p:nvSpPr>
                <p:cNvPr id="152" name="Freeform 77">
                  <a:extLst>
                    <a:ext uri="{FF2B5EF4-FFF2-40B4-BE49-F238E27FC236}">
                      <a16:creationId xmlns:a16="http://schemas.microsoft.com/office/drawing/2014/main" id="{B8583E17-A92C-829D-4BC4-AE54CCC3C2F2}"/>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53" name="Freeform 78">
                  <a:extLst>
                    <a:ext uri="{FF2B5EF4-FFF2-40B4-BE49-F238E27FC236}">
                      <a16:creationId xmlns:a16="http://schemas.microsoft.com/office/drawing/2014/main" id="{8C8827FA-80D3-13B2-42D3-A8E147C72B86}"/>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4" name="Freeform 79">
                  <a:extLst>
                    <a:ext uri="{FF2B5EF4-FFF2-40B4-BE49-F238E27FC236}">
                      <a16:creationId xmlns:a16="http://schemas.microsoft.com/office/drawing/2014/main" id="{4FC175EF-ACA0-EEBB-5B07-6568C0C129DD}"/>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5" name="Freeform 80">
                  <a:extLst>
                    <a:ext uri="{FF2B5EF4-FFF2-40B4-BE49-F238E27FC236}">
                      <a16:creationId xmlns:a16="http://schemas.microsoft.com/office/drawing/2014/main" id="{B2D62E11-967C-39EF-1387-628574AEEA3E}"/>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6" name="Freeform 81">
                  <a:extLst>
                    <a:ext uri="{FF2B5EF4-FFF2-40B4-BE49-F238E27FC236}">
                      <a16:creationId xmlns:a16="http://schemas.microsoft.com/office/drawing/2014/main" id="{C077DC15-5AB4-A791-FA55-187A85F7433D}"/>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43" name="WordArt 82">
                <a:extLst>
                  <a:ext uri="{FF2B5EF4-FFF2-40B4-BE49-F238E27FC236}">
                    <a16:creationId xmlns:a16="http://schemas.microsoft.com/office/drawing/2014/main" id="{D1708B91-084D-602D-E090-4EE8DEA8293B}"/>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nvGrpSpPr>
          <p:cNvPr id="3" name="グループ化 2">
            <a:extLst>
              <a:ext uri="{FF2B5EF4-FFF2-40B4-BE49-F238E27FC236}">
                <a16:creationId xmlns:a16="http://schemas.microsoft.com/office/drawing/2014/main" id="{A1E8779A-45FC-446F-47E5-6FF7E226DF0E}"/>
              </a:ext>
            </a:extLst>
          </p:cNvPr>
          <p:cNvGrpSpPr/>
          <p:nvPr/>
        </p:nvGrpSpPr>
        <p:grpSpPr>
          <a:xfrm>
            <a:off x="5878642" y="3893725"/>
            <a:ext cx="2752995" cy="2190551"/>
            <a:chOff x="5957620" y="4138288"/>
            <a:chExt cx="2592310" cy="1916030"/>
          </a:xfrm>
          <a:effectLst>
            <a:outerShdw blurRad="50800" dist="38100" dir="2700000" algn="tl" rotWithShape="0">
              <a:prstClr val="black">
                <a:alpha val="40000"/>
              </a:prstClr>
            </a:outerShdw>
          </a:effectLst>
        </p:grpSpPr>
        <p:sp>
          <p:nvSpPr>
            <p:cNvPr id="98" name="フリーフォーム: 図形 97">
              <a:extLst>
                <a:ext uri="{FF2B5EF4-FFF2-40B4-BE49-F238E27FC236}">
                  <a16:creationId xmlns:a16="http://schemas.microsoft.com/office/drawing/2014/main" id="{D1130E66-FF28-033D-96F8-5F2E2CDFD3AA}"/>
                </a:ext>
              </a:extLst>
            </p:cNvPr>
            <p:cNvSpPr/>
            <p:nvPr/>
          </p:nvSpPr>
          <p:spPr>
            <a:xfrm rot="6612479">
              <a:off x="6296302" y="3800690"/>
              <a:ext cx="1916030" cy="2591226"/>
            </a:xfrm>
            <a:custGeom>
              <a:avLst/>
              <a:gdLst>
                <a:gd name="connsiteX0" fmla="*/ 478802 w 1755017"/>
                <a:gd name="connsiteY0" fmla="*/ 2123503 h 2594438"/>
                <a:gd name="connsiteX1" fmla="*/ 115687 w 1755017"/>
                <a:gd name="connsiteY1" fmla="*/ 1546913 h 2594438"/>
                <a:gd name="connsiteX2" fmla="*/ 0 w 1755017"/>
                <a:gd name="connsiteY2" fmla="*/ 1103317 h 2594438"/>
                <a:gd name="connsiteX3" fmla="*/ 142563 w 1755017"/>
                <a:gd name="connsiteY3" fmla="*/ 520596 h 2594438"/>
                <a:gd name="connsiteX4" fmla="*/ 403778 w 1755017"/>
                <a:gd name="connsiteY4" fmla="*/ 489976 h 2594438"/>
                <a:gd name="connsiteX5" fmla="*/ 483842 w 1755017"/>
                <a:gd name="connsiteY5" fmla="*/ 498613 h 2594438"/>
                <a:gd name="connsiteX6" fmla="*/ 585215 w 1755017"/>
                <a:gd name="connsiteY6" fmla="*/ 0 h 2594438"/>
                <a:gd name="connsiteX7" fmla="*/ 694034 w 1755017"/>
                <a:gd name="connsiteY7" fmla="*/ 535235 h 2594438"/>
                <a:gd name="connsiteX8" fmla="*/ 731520 w 1755017"/>
                <a:gd name="connsiteY8" fmla="*/ 543306 h 2594438"/>
                <a:gd name="connsiteX9" fmla="*/ 898988 w 1755017"/>
                <a:gd name="connsiteY9" fmla="*/ 590628 h 2594438"/>
                <a:gd name="connsiteX10" fmla="*/ 1143055 w 1755017"/>
                <a:gd name="connsiteY10" fmla="*/ 867102 h 2594438"/>
                <a:gd name="connsiteX11" fmla="*/ 1506661 w 1755017"/>
                <a:gd name="connsiteY11" fmla="*/ 1319674 h 2594438"/>
                <a:gd name="connsiteX12" fmla="*/ 1753799 w 1755017"/>
                <a:gd name="connsiteY12" fmla="*/ 1822146 h 2594438"/>
                <a:gd name="connsiteX13" fmla="*/ 1563220 w 1755017"/>
                <a:gd name="connsiteY13" fmla="*/ 2549506 h 2594438"/>
                <a:gd name="connsiteX14" fmla="*/ 815140 w 1755017"/>
                <a:gd name="connsiteY14" fmla="*/ 2473680 h 25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017" h="2594438">
                  <a:moveTo>
                    <a:pt x="478802" y="2123503"/>
                  </a:moveTo>
                  <a:lnTo>
                    <a:pt x="115687" y="1546913"/>
                  </a:lnTo>
                  <a:lnTo>
                    <a:pt x="0" y="1103317"/>
                  </a:lnTo>
                  <a:cubicBezTo>
                    <a:pt x="4479" y="932264"/>
                    <a:pt x="-7269" y="606044"/>
                    <a:pt x="142563" y="520596"/>
                  </a:cubicBezTo>
                  <a:cubicBezTo>
                    <a:pt x="198749" y="488553"/>
                    <a:pt x="295720" y="482269"/>
                    <a:pt x="403778" y="489976"/>
                  </a:cubicBezTo>
                  <a:lnTo>
                    <a:pt x="483842" y="498613"/>
                  </a:lnTo>
                  <a:lnTo>
                    <a:pt x="585215" y="0"/>
                  </a:lnTo>
                  <a:lnTo>
                    <a:pt x="694034" y="535235"/>
                  </a:lnTo>
                  <a:lnTo>
                    <a:pt x="731520" y="543306"/>
                  </a:lnTo>
                  <a:cubicBezTo>
                    <a:pt x="798546" y="559254"/>
                    <a:pt x="857301" y="576191"/>
                    <a:pt x="898988" y="590628"/>
                  </a:cubicBezTo>
                  <a:cubicBezTo>
                    <a:pt x="995793" y="705044"/>
                    <a:pt x="1046250" y="752687"/>
                    <a:pt x="1143055" y="867102"/>
                  </a:cubicBezTo>
                  <a:lnTo>
                    <a:pt x="1506661" y="1319674"/>
                  </a:lnTo>
                  <a:lnTo>
                    <a:pt x="1753799" y="1822146"/>
                  </a:lnTo>
                  <a:cubicBezTo>
                    <a:pt x="1763225" y="2027118"/>
                    <a:pt x="1719663" y="2440918"/>
                    <a:pt x="1563220" y="2549506"/>
                  </a:cubicBezTo>
                  <a:cubicBezTo>
                    <a:pt x="1406777" y="2658095"/>
                    <a:pt x="995876" y="2544681"/>
                    <a:pt x="815140" y="2473680"/>
                  </a:cubicBezTo>
                  <a:close/>
                </a:path>
              </a:pathLst>
            </a:cu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0" name="テキスト ボックス 99">
              <a:extLst>
                <a:ext uri="{FF2B5EF4-FFF2-40B4-BE49-F238E27FC236}">
                  <a16:creationId xmlns:a16="http://schemas.microsoft.com/office/drawing/2014/main" id="{81668FB4-8DAC-CBA5-080E-FBEDE173ECF5}"/>
                </a:ext>
              </a:extLst>
            </p:cNvPr>
            <p:cNvSpPr txBox="1"/>
            <p:nvPr/>
          </p:nvSpPr>
          <p:spPr>
            <a:xfrm>
              <a:off x="5957620" y="4761956"/>
              <a:ext cx="2356280" cy="707886"/>
            </a:xfrm>
            <a:prstGeom prst="rect">
              <a:avLst/>
            </a:prstGeom>
            <a:noFill/>
          </p:spPr>
          <p:txBody>
            <a:bodyPr wrap="square" rtlCol="0">
              <a:spAutoFit/>
            </a:bodyPr>
            <a:lstStyle/>
            <a:p>
              <a:r>
                <a:rPr lang="en-US" altLang="ja-JP" sz="2000" b="1" dirty="0"/>
                <a:t>GR</a:t>
              </a:r>
              <a:r>
                <a:rPr lang="ja-JP" altLang="en-US" sz="2000" b="1" dirty="0"/>
                <a:t>ヤリスとの違いを確認しよう</a:t>
              </a:r>
              <a:endParaRPr lang="en-US" altLang="ja-JP" sz="2000" b="1" dirty="0"/>
            </a:p>
          </p:txBody>
        </p:sp>
      </p:grpSp>
      <p:grpSp>
        <p:nvGrpSpPr>
          <p:cNvPr id="99" name="グループ化 98">
            <a:extLst>
              <a:ext uri="{FF2B5EF4-FFF2-40B4-BE49-F238E27FC236}">
                <a16:creationId xmlns:a16="http://schemas.microsoft.com/office/drawing/2014/main" id="{FE0527B8-F3CA-5B9A-260D-38AAD96A8812}"/>
              </a:ext>
            </a:extLst>
          </p:cNvPr>
          <p:cNvGrpSpPr/>
          <p:nvPr/>
        </p:nvGrpSpPr>
        <p:grpSpPr>
          <a:xfrm>
            <a:off x="4395018" y="1316443"/>
            <a:ext cx="2946646" cy="1504759"/>
            <a:chOff x="4395018" y="1316443"/>
            <a:chExt cx="2946646" cy="1504759"/>
          </a:xfrm>
          <a:effectLst>
            <a:outerShdw blurRad="50800" dist="38100" dir="2700000" algn="tl" rotWithShape="0">
              <a:prstClr val="black">
                <a:alpha val="40000"/>
              </a:prstClr>
            </a:outerShdw>
          </a:effectLst>
        </p:grpSpPr>
        <p:sp>
          <p:nvSpPr>
            <p:cNvPr id="102" name="フリーフォーム: 図形 101">
              <a:extLst>
                <a:ext uri="{FF2B5EF4-FFF2-40B4-BE49-F238E27FC236}">
                  <a16:creationId xmlns:a16="http://schemas.microsoft.com/office/drawing/2014/main" id="{4942EE0D-3559-80B5-716D-3D2DE91EC585}"/>
                </a:ext>
              </a:extLst>
            </p:cNvPr>
            <p:cNvSpPr/>
            <p:nvPr/>
          </p:nvSpPr>
          <p:spPr>
            <a:xfrm rot="6647651">
              <a:off x="5115961" y="595500"/>
              <a:ext cx="1504759" cy="2946646"/>
            </a:xfrm>
            <a:custGeom>
              <a:avLst/>
              <a:gdLst>
                <a:gd name="connsiteX0" fmla="*/ 478802 w 1755017"/>
                <a:gd name="connsiteY0" fmla="*/ 2123503 h 2594438"/>
                <a:gd name="connsiteX1" fmla="*/ 115687 w 1755017"/>
                <a:gd name="connsiteY1" fmla="*/ 1546913 h 2594438"/>
                <a:gd name="connsiteX2" fmla="*/ 0 w 1755017"/>
                <a:gd name="connsiteY2" fmla="*/ 1103317 h 2594438"/>
                <a:gd name="connsiteX3" fmla="*/ 142563 w 1755017"/>
                <a:gd name="connsiteY3" fmla="*/ 520596 h 2594438"/>
                <a:gd name="connsiteX4" fmla="*/ 403778 w 1755017"/>
                <a:gd name="connsiteY4" fmla="*/ 489976 h 2594438"/>
                <a:gd name="connsiteX5" fmla="*/ 483842 w 1755017"/>
                <a:gd name="connsiteY5" fmla="*/ 498613 h 2594438"/>
                <a:gd name="connsiteX6" fmla="*/ 585215 w 1755017"/>
                <a:gd name="connsiteY6" fmla="*/ 0 h 2594438"/>
                <a:gd name="connsiteX7" fmla="*/ 694034 w 1755017"/>
                <a:gd name="connsiteY7" fmla="*/ 535235 h 2594438"/>
                <a:gd name="connsiteX8" fmla="*/ 731520 w 1755017"/>
                <a:gd name="connsiteY8" fmla="*/ 543306 h 2594438"/>
                <a:gd name="connsiteX9" fmla="*/ 898988 w 1755017"/>
                <a:gd name="connsiteY9" fmla="*/ 590628 h 2594438"/>
                <a:gd name="connsiteX10" fmla="*/ 1143055 w 1755017"/>
                <a:gd name="connsiteY10" fmla="*/ 867102 h 2594438"/>
                <a:gd name="connsiteX11" fmla="*/ 1506661 w 1755017"/>
                <a:gd name="connsiteY11" fmla="*/ 1319674 h 2594438"/>
                <a:gd name="connsiteX12" fmla="*/ 1753799 w 1755017"/>
                <a:gd name="connsiteY12" fmla="*/ 1822146 h 2594438"/>
                <a:gd name="connsiteX13" fmla="*/ 1563220 w 1755017"/>
                <a:gd name="connsiteY13" fmla="*/ 2549506 h 2594438"/>
                <a:gd name="connsiteX14" fmla="*/ 815140 w 1755017"/>
                <a:gd name="connsiteY14" fmla="*/ 2473680 h 25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017" h="2594438">
                  <a:moveTo>
                    <a:pt x="478802" y="2123503"/>
                  </a:moveTo>
                  <a:lnTo>
                    <a:pt x="115687" y="1546913"/>
                  </a:lnTo>
                  <a:lnTo>
                    <a:pt x="0" y="1103317"/>
                  </a:lnTo>
                  <a:cubicBezTo>
                    <a:pt x="4479" y="932264"/>
                    <a:pt x="-7269" y="606044"/>
                    <a:pt x="142563" y="520596"/>
                  </a:cubicBezTo>
                  <a:cubicBezTo>
                    <a:pt x="198749" y="488553"/>
                    <a:pt x="295720" y="482269"/>
                    <a:pt x="403778" y="489976"/>
                  </a:cubicBezTo>
                  <a:lnTo>
                    <a:pt x="483842" y="498613"/>
                  </a:lnTo>
                  <a:lnTo>
                    <a:pt x="585215" y="0"/>
                  </a:lnTo>
                  <a:lnTo>
                    <a:pt x="694034" y="535235"/>
                  </a:lnTo>
                  <a:lnTo>
                    <a:pt x="731520" y="543306"/>
                  </a:lnTo>
                  <a:cubicBezTo>
                    <a:pt x="798546" y="559254"/>
                    <a:pt x="857301" y="576191"/>
                    <a:pt x="898988" y="590628"/>
                  </a:cubicBezTo>
                  <a:cubicBezTo>
                    <a:pt x="995793" y="705044"/>
                    <a:pt x="1046250" y="752687"/>
                    <a:pt x="1143055" y="867102"/>
                  </a:cubicBezTo>
                  <a:lnTo>
                    <a:pt x="1506661" y="1319674"/>
                  </a:lnTo>
                  <a:lnTo>
                    <a:pt x="1753799" y="1822146"/>
                  </a:lnTo>
                  <a:cubicBezTo>
                    <a:pt x="1763225" y="2027118"/>
                    <a:pt x="1719663" y="2440918"/>
                    <a:pt x="1563220" y="2549506"/>
                  </a:cubicBezTo>
                  <a:cubicBezTo>
                    <a:pt x="1406777" y="2658095"/>
                    <a:pt x="995876" y="2544681"/>
                    <a:pt x="815140" y="2473680"/>
                  </a:cubicBezTo>
                  <a:close/>
                </a:path>
              </a:pathLst>
            </a:cu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5" name="テキスト ボックス 104">
              <a:extLst>
                <a:ext uri="{FF2B5EF4-FFF2-40B4-BE49-F238E27FC236}">
                  <a16:creationId xmlns:a16="http://schemas.microsoft.com/office/drawing/2014/main" id="{C515FB85-0510-48FE-658D-D9DDAC11807D}"/>
                </a:ext>
              </a:extLst>
            </p:cNvPr>
            <p:cNvSpPr txBox="1"/>
            <p:nvPr/>
          </p:nvSpPr>
          <p:spPr>
            <a:xfrm>
              <a:off x="4610537" y="1513586"/>
              <a:ext cx="2097205" cy="1015663"/>
            </a:xfrm>
            <a:prstGeom prst="rect">
              <a:avLst/>
            </a:prstGeom>
            <a:noFill/>
          </p:spPr>
          <p:txBody>
            <a:bodyPr wrap="square" rtlCol="0">
              <a:spAutoFit/>
            </a:bodyPr>
            <a:lstStyle/>
            <a:p>
              <a:r>
                <a:rPr lang="en-US" altLang="ja-JP" sz="2000" b="1" dirty="0"/>
                <a:t>GR</a:t>
              </a:r>
              <a:r>
                <a:rPr lang="ja-JP" altLang="en-US" sz="2000" b="1" dirty="0"/>
                <a:t>カローラの方が認識しにくい</a:t>
              </a:r>
              <a:endParaRPr lang="en-US" altLang="ja-JP" sz="2000" b="1" dirty="0"/>
            </a:p>
            <a:p>
              <a:r>
                <a:rPr lang="ja-JP" altLang="en-US" sz="2000" b="1" dirty="0"/>
                <a:t>ですかね？</a:t>
              </a:r>
              <a:endParaRPr lang="en-US" altLang="ja-JP" sz="2000" b="1" dirty="0"/>
            </a:p>
          </p:txBody>
        </p:sp>
      </p:grpSp>
      <p:grpSp>
        <p:nvGrpSpPr>
          <p:cNvPr id="219" name="グループ化 218">
            <a:extLst>
              <a:ext uri="{FF2B5EF4-FFF2-40B4-BE49-F238E27FC236}">
                <a16:creationId xmlns:a16="http://schemas.microsoft.com/office/drawing/2014/main" id="{EC5838D8-C89F-C596-9B28-DFB67967BAAF}"/>
              </a:ext>
            </a:extLst>
          </p:cNvPr>
          <p:cNvGrpSpPr/>
          <p:nvPr/>
        </p:nvGrpSpPr>
        <p:grpSpPr>
          <a:xfrm>
            <a:off x="8220638" y="3585371"/>
            <a:ext cx="1683104" cy="2445610"/>
            <a:chOff x="4692708" y="3897901"/>
            <a:chExt cx="1683104" cy="2445610"/>
          </a:xfrm>
          <a:effectLst>
            <a:outerShdw blurRad="50800" dist="38100" dir="2700000" algn="tl" rotWithShape="0">
              <a:prstClr val="black">
                <a:alpha val="40000"/>
              </a:prstClr>
            </a:outerShdw>
          </a:effectLst>
        </p:grpSpPr>
        <p:grpSp>
          <p:nvGrpSpPr>
            <p:cNvPr id="110" name="グループ化 109">
              <a:extLst>
                <a:ext uri="{FF2B5EF4-FFF2-40B4-BE49-F238E27FC236}">
                  <a16:creationId xmlns:a16="http://schemas.microsoft.com/office/drawing/2014/main" id="{46D9C323-4ECC-F32A-1CE3-0665CBECC7AA}"/>
                </a:ext>
              </a:extLst>
            </p:cNvPr>
            <p:cNvGrpSpPr/>
            <p:nvPr/>
          </p:nvGrpSpPr>
          <p:grpSpPr>
            <a:xfrm rot="21389015">
              <a:off x="4692708" y="4101423"/>
              <a:ext cx="1683104" cy="2242088"/>
              <a:chOff x="7761208" y="667854"/>
              <a:chExt cx="2395238" cy="3199659"/>
            </a:xfrm>
          </p:grpSpPr>
          <p:pic>
            <p:nvPicPr>
              <p:cNvPr id="111" name="Picture 8" descr="発見イラスト に対する画像結果">
                <a:extLst>
                  <a:ext uri="{FF2B5EF4-FFF2-40B4-BE49-F238E27FC236}">
                    <a16:creationId xmlns:a16="http://schemas.microsoft.com/office/drawing/2014/main" id="{F56385B1-8125-7A4B-DE80-995A78BE56F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02" b="92735" l="9955" r="89593">
                            <a14:foregroundMark x1="33032" y1="90171" x2="33032" y2="90171"/>
                            <a14:foregroundMark x1="33937" y1="92735" x2="33937" y2="92735"/>
                            <a14:foregroundMark x1="34842" y1="88034" x2="34842" y2="88034"/>
                            <a14:foregroundMark x1="35747" y1="81197" x2="35747" y2="81197"/>
                            <a14:foregroundMark x1="36199" y1="75214" x2="36652" y2="74786"/>
                            <a14:foregroundMark x1="39819" y1="67521" x2="40724" y2="65385"/>
                            <a14:foregroundMark x1="40724" y1="64957" x2="41176" y2="64530"/>
                            <a14:foregroundMark x1="42081" y1="62821" x2="42081" y2="62821"/>
                            <a14:foregroundMark x1="42534" y1="61111" x2="42534" y2="61111"/>
                            <a14:foregroundMark x1="74208" y1="49573" x2="74208" y2="49573"/>
                            <a14:foregroundMark x1="75566" y1="44017" x2="76018" y2="42308"/>
                            <a14:foregroundMark x1="76471" y1="39316" x2="76471" y2="35897"/>
                            <a14:foregroundMark x1="76471" y1="33333" x2="76471" y2="33333"/>
                            <a14:foregroundMark x1="61538" y1="17094" x2="61538" y2="17094"/>
                            <a14:foregroundMark x1="53394" y1="16239" x2="51584" y2="16239"/>
                            <a14:foregroundMark x1="44344" y1="18803" x2="43439" y2="19658"/>
                            <a14:foregroundMark x1="36652" y1="24359" x2="36199" y2="25641"/>
                            <a14:foregroundMark x1="33937" y1="29487" x2="33484" y2="30342"/>
                            <a14:foregroundMark x1="31222" y1="34188" x2="31222" y2="34615"/>
                            <a14:foregroundMark x1="29412" y1="38462" x2="28959" y2="40598"/>
                            <a14:foregroundMark x1="28959" y1="42308" x2="28959" y2="44444"/>
                            <a14:foregroundMark x1="28959" y1="44444" x2="28959" y2="45726"/>
                            <a14:foregroundMark x1="29412" y1="46581" x2="29412" y2="46581"/>
                            <a14:foregroundMark x1="29864" y1="48718" x2="31674" y2="50855"/>
                            <a14:foregroundMark x1="31674" y1="51709" x2="32127" y2="52137"/>
                            <a14:foregroundMark x1="32127" y1="52991" x2="34389" y2="54274"/>
                            <a14:foregroundMark x1="35747" y1="54274" x2="36652" y2="54274"/>
                          </a14:backgroundRemoval>
                        </a14:imgEffect>
                      </a14:imgLayer>
                    </a14:imgProps>
                  </a:ext>
                  <a:ext uri="{28A0092B-C50C-407E-A947-70E740481C1C}">
                    <a14:useLocalDpi xmlns:a14="http://schemas.microsoft.com/office/drawing/2010/main" val="0"/>
                  </a:ext>
                </a:extLst>
              </a:blip>
              <a:srcRect/>
              <a:stretch>
                <a:fillRect/>
              </a:stretch>
            </p:blipFill>
            <p:spPr bwMode="auto">
              <a:xfrm rot="19728163">
                <a:off x="7761208" y="1255023"/>
                <a:ext cx="1617950" cy="1713123"/>
              </a:xfrm>
              <a:prstGeom prst="rect">
                <a:avLst/>
              </a:prstGeom>
              <a:noFill/>
              <a:extLst>
                <a:ext uri="{909E8E84-426E-40DD-AFC4-6F175D3DCCD1}">
                  <a14:hiddenFill xmlns:a14="http://schemas.microsoft.com/office/drawing/2010/main">
                    <a:solidFill>
                      <a:srgbClr val="FFFFFF"/>
                    </a:solidFill>
                  </a14:hiddenFill>
                </a:ext>
              </a:extLst>
            </p:spPr>
          </p:pic>
          <p:grpSp>
            <p:nvGrpSpPr>
              <p:cNvPr id="112" name="グループ化 111">
                <a:extLst>
                  <a:ext uri="{FF2B5EF4-FFF2-40B4-BE49-F238E27FC236}">
                    <a16:creationId xmlns:a16="http://schemas.microsoft.com/office/drawing/2014/main" id="{AE03BBD6-F184-DA8C-4709-A06C0EAD319D}"/>
                  </a:ext>
                </a:extLst>
              </p:cNvPr>
              <p:cNvGrpSpPr/>
              <p:nvPr/>
            </p:nvGrpSpPr>
            <p:grpSpPr>
              <a:xfrm>
                <a:off x="8596274" y="667854"/>
                <a:ext cx="1560172" cy="3199659"/>
                <a:chOff x="7985668" y="698803"/>
                <a:chExt cx="1560172" cy="3199659"/>
              </a:xfrm>
            </p:grpSpPr>
            <p:pic>
              <p:nvPicPr>
                <p:cNvPr id="113" name="図 112">
                  <a:extLst>
                    <a:ext uri="{FF2B5EF4-FFF2-40B4-BE49-F238E27FC236}">
                      <a16:creationId xmlns:a16="http://schemas.microsoft.com/office/drawing/2014/main" id="{4D8B5F32-EAF2-AC73-D098-F77F897AD84F}"/>
                    </a:ext>
                  </a:extLst>
                </p:cNvPr>
                <p:cNvPicPr>
                  <a:picLocks noChangeAspect="1"/>
                </p:cNvPicPr>
                <p:nvPr/>
              </p:nvPicPr>
              <p:blipFill>
                <a:blip r:embed="rId10"/>
                <a:stretch>
                  <a:fillRect/>
                </a:stretch>
              </p:blipFill>
              <p:spPr>
                <a:xfrm rot="20603392">
                  <a:off x="7995410" y="2450710"/>
                  <a:ext cx="1550430" cy="1447752"/>
                </a:xfrm>
                <a:prstGeom prst="rect">
                  <a:avLst/>
                </a:prstGeom>
              </p:spPr>
            </p:pic>
            <p:grpSp>
              <p:nvGrpSpPr>
                <p:cNvPr id="114" name="Group 47537">
                  <a:extLst>
                    <a:ext uri="{FF2B5EF4-FFF2-40B4-BE49-F238E27FC236}">
                      <a16:creationId xmlns:a16="http://schemas.microsoft.com/office/drawing/2014/main" id="{026247C1-04F0-971D-4421-7B3DCE740B91}"/>
                    </a:ext>
                  </a:extLst>
                </p:cNvPr>
                <p:cNvGrpSpPr>
                  <a:grpSpLocks/>
                </p:cNvGrpSpPr>
                <p:nvPr/>
              </p:nvGrpSpPr>
              <p:grpSpPr bwMode="auto">
                <a:xfrm>
                  <a:off x="7985668" y="698803"/>
                  <a:ext cx="1424894" cy="2052161"/>
                  <a:chOff x="0" y="0"/>
                  <a:chExt cx="329" cy="436"/>
                </a:xfrm>
              </p:grpSpPr>
              <p:sp>
                <p:nvSpPr>
                  <p:cNvPr id="115" name="Freeform 47538">
                    <a:extLst>
                      <a:ext uri="{FF2B5EF4-FFF2-40B4-BE49-F238E27FC236}">
                        <a16:creationId xmlns:a16="http://schemas.microsoft.com/office/drawing/2014/main" id="{C510C2A2-A747-EAEF-9FF8-8A5170181240}"/>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6" name="Freeform 47539">
                    <a:extLst>
                      <a:ext uri="{FF2B5EF4-FFF2-40B4-BE49-F238E27FC236}">
                        <a16:creationId xmlns:a16="http://schemas.microsoft.com/office/drawing/2014/main" id="{BC6EC754-D7F0-E00D-67D6-8FFE252F4CE9}"/>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7" name="Freeform 47540">
                    <a:extLst>
                      <a:ext uri="{FF2B5EF4-FFF2-40B4-BE49-F238E27FC236}">
                        <a16:creationId xmlns:a16="http://schemas.microsoft.com/office/drawing/2014/main" id="{53ACF630-9875-2707-ECCF-62D797104840}"/>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8" name="Freeform 47541">
                    <a:extLst>
                      <a:ext uri="{FF2B5EF4-FFF2-40B4-BE49-F238E27FC236}">
                        <a16:creationId xmlns:a16="http://schemas.microsoft.com/office/drawing/2014/main" id="{8DA092E6-BE7A-B816-271C-EF798D89563D}"/>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9" name="Freeform 47542">
                    <a:extLst>
                      <a:ext uri="{FF2B5EF4-FFF2-40B4-BE49-F238E27FC236}">
                        <a16:creationId xmlns:a16="http://schemas.microsoft.com/office/drawing/2014/main" id="{00C30DD6-131A-035D-8364-1B8510ADBA93}"/>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0" name="Oval 29872">
                    <a:extLst>
                      <a:ext uri="{FF2B5EF4-FFF2-40B4-BE49-F238E27FC236}">
                        <a16:creationId xmlns:a16="http://schemas.microsoft.com/office/drawing/2014/main" id="{0C1ED29C-8F2E-6447-0826-62C2A732D4BB}"/>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21" name="Oval 29873">
                    <a:extLst>
                      <a:ext uri="{FF2B5EF4-FFF2-40B4-BE49-F238E27FC236}">
                        <a16:creationId xmlns:a16="http://schemas.microsoft.com/office/drawing/2014/main" id="{0B3D76A2-ADE0-E9B3-DBF2-92F835BD819B}"/>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122" name="Group 47545">
                    <a:extLst>
                      <a:ext uri="{FF2B5EF4-FFF2-40B4-BE49-F238E27FC236}">
                        <a16:creationId xmlns:a16="http://schemas.microsoft.com/office/drawing/2014/main" id="{E623E12C-B3DC-DFF4-F636-E34535CAE38D}"/>
                      </a:ext>
                    </a:extLst>
                  </p:cNvPr>
                  <p:cNvGrpSpPr>
                    <a:grpSpLocks/>
                  </p:cNvGrpSpPr>
                  <p:nvPr/>
                </p:nvGrpSpPr>
                <p:grpSpPr bwMode="auto">
                  <a:xfrm>
                    <a:off x="76" y="220"/>
                    <a:ext cx="61" cy="29"/>
                    <a:chOff x="76" y="220"/>
                    <a:chExt cx="61" cy="29"/>
                  </a:xfrm>
                </p:grpSpPr>
                <p:sp>
                  <p:nvSpPr>
                    <p:cNvPr id="136" name="Freeform 47546">
                      <a:extLst>
                        <a:ext uri="{FF2B5EF4-FFF2-40B4-BE49-F238E27FC236}">
                          <a16:creationId xmlns:a16="http://schemas.microsoft.com/office/drawing/2014/main" id="{4CB7AC89-E610-1EDE-EFD0-FA368E82FB09}"/>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7" name="Freeform 29860">
                      <a:extLst>
                        <a:ext uri="{FF2B5EF4-FFF2-40B4-BE49-F238E27FC236}">
                          <a16:creationId xmlns:a16="http://schemas.microsoft.com/office/drawing/2014/main" id="{CB083D82-2BC2-D643-739C-ABF49BC700BE}"/>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38" name="Group 29861">
                      <a:extLst>
                        <a:ext uri="{FF2B5EF4-FFF2-40B4-BE49-F238E27FC236}">
                          <a16:creationId xmlns:a16="http://schemas.microsoft.com/office/drawing/2014/main" id="{004CC4D6-DC94-C929-BF13-0F722015FB81}"/>
                        </a:ext>
                      </a:extLst>
                    </p:cNvPr>
                    <p:cNvGrpSpPr>
                      <a:grpSpLocks/>
                    </p:cNvGrpSpPr>
                    <p:nvPr/>
                  </p:nvGrpSpPr>
                  <p:grpSpPr bwMode="auto">
                    <a:xfrm>
                      <a:off x="100" y="226"/>
                      <a:ext cx="23" cy="21"/>
                      <a:chOff x="100" y="226"/>
                      <a:chExt cx="23" cy="22"/>
                    </a:xfrm>
                  </p:grpSpPr>
                  <p:sp>
                    <p:nvSpPr>
                      <p:cNvPr id="144" name="Oval 29862">
                        <a:extLst>
                          <a:ext uri="{FF2B5EF4-FFF2-40B4-BE49-F238E27FC236}">
                            <a16:creationId xmlns:a16="http://schemas.microsoft.com/office/drawing/2014/main" id="{6A82CB65-54C7-91D2-D2B2-8EFED6877006}"/>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5" name="Oval 29863">
                        <a:extLst>
                          <a:ext uri="{FF2B5EF4-FFF2-40B4-BE49-F238E27FC236}">
                            <a16:creationId xmlns:a16="http://schemas.microsoft.com/office/drawing/2014/main" id="{618ABDF0-68D0-A6F1-3D28-2E6FC123D0DD}"/>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6" name="Oval 29864">
                        <a:extLst>
                          <a:ext uri="{FF2B5EF4-FFF2-40B4-BE49-F238E27FC236}">
                            <a16:creationId xmlns:a16="http://schemas.microsoft.com/office/drawing/2014/main" id="{1104D34C-2518-BF5C-6210-42ED73B2A8B2}"/>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23" name="Group 47552">
                    <a:extLst>
                      <a:ext uri="{FF2B5EF4-FFF2-40B4-BE49-F238E27FC236}">
                        <a16:creationId xmlns:a16="http://schemas.microsoft.com/office/drawing/2014/main" id="{EA6691AF-2737-BB24-B2F9-84A5F0994785}"/>
                      </a:ext>
                    </a:extLst>
                  </p:cNvPr>
                  <p:cNvGrpSpPr>
                    <a:grpSpLocks/>
                  </p:cNvGrpSpPr>
                  <p:nvPr/>
                </p:nvGrpSpPr>
                <p:grpSpPr bwMode="auto">
                  <a:xfrm>
                    <a:off x="209" y="216"/>
                    <a:ext cx="58" cy="33"/>
                    <a:chOff x="209" y="216"/>
                    <a:chExt cx="58" cy="33"/>
                  </a:xfrm>
                </p:grpSpPr>
                <p:sp>
                  <p:nvSpPr>
                    <p:cNvPr id="130" name="Freeform 29853">
                      <a:extLst>
                        <a:ext uri="{FF2B5EF4-FFF2-40B4-BE49-F238E27FC236}">
                          <a16:creationId xmlns:a16="http://schemas.microsoft.com/office/drawing/2014/main" id="{3E37C43D-D1C6-8A80-FA87-A01D034CA5D7}"/>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1" name="Freeform 47554">
                      <a:extLst>
                        <a:ext uri="{FF2B5EF4-FFF2-40B4-BE49-F238E27FC236}">
                          <a16:creationId xmlns:a16="http://schemas.microsoft.com/office/drawing/2014/main" id="{860541B1-5C8E-C13D-FC79-588C7D773BE3}"/>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32" name="Group 29861">
                      <a:extLst>
                        <a:ext uri="{FF2B5EF4-FFF2-40B4-BE49-F238E27FC236}">
                          <a16:creationId xmlns:a16="http://schemas.microsoft.com/office/drawing/2014/main" id="{E2E5538A-A429-6CF8-0EEF-94738B982FBB}"/>
                        </a:ext>
                      </a:extLst>
                    </p:cNvPr>
                    <p:cNvGrpSpPr>
                      <a:grpSpLocks/>
                    </p:cNvGrpSpPr>
                    <p:nvPr/>
                  </p:nvGrpSpPr>
                  <p:grpSpPr bwMode="auto">
                    <a:xfrm>
                      <a:off x="222" y="222"/>
                      <a:ext cx="23" cy="21"/>
                      <a:chOff x="222" y="222"/>
                      <a:chExt cx="23" cy="22"/>
                    </a:xfrm>
                  </p:grpSpPr>
                  <p:sp>
                    <p:nvSpPr>
                      <p:cNvPr id="133" name="Oval 29862">
                        <a:extLst>
                          <a:ext uri="{FF2B5EF4-FFF2-40B4-BE49-F238E27FC236}">
                            <a16:creationId xmlns:a16="http://schemas.microsoft.com/office/drawing/2014/main" id="{43EA2841-74E9-64C1-1B3C-1E2D9190C95C}"/>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4" name="Oval 29863">
                        <a:extLst>
                          <a:ext uri="{FF2B5EF4-FFF2-40B4-BE49-F238E27FC236}">
                            <a16:creationId xmlns:a16="http://schemas.microsoft.com/office/drawing/2014/main" id="{DA213D1F-A051-8B26-63DF-8FB9E386394B}"/>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5" name="Oval 29864">
                        <a:extLst>
                          <a:ext uri="{FF2B5EF4-FFF2-40B4-BE49-F238E27FC236}">
                            <a16:creationId xmlns:a16="http://schemas.microsoft.com/office/drawing/2014/main" id="{6AD039A6-C784-05C3-F2A9-551DEDBE1D1B}"/>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124" name="Freeform 47559">
                    <a:extLst>
                      <a:ext uri="{FF2B5EF4-FFF2-40B4-BE49-F238E27FC236}">
                        <a16:creationId xmlns:a16="http://schemas.microsoft.com/office/drawing/2014/main" id="{01FF0FD9-A05D-0CA2-3B66-E234623A308B}"/>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25" name="Freeform 47560">
                    <a:extLst>
                      <a:ext uri="{FF2B5EF4-FFF2-40B4-BE49-F238E27FC236}">
                        <a16:creationId xmlns:a16="http://schemas.microsoft.com/office/drawing/2014/main" id="{17CFD637-161D-52A3-2BDC-EF89BC10906B}"/>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6" name="Freeform 47561">
                    <a:extLst>
                      <a:ext uri="{FF2B5EF4-FFF2-40B4-BE49-F238E27FC236}">
                        <a16:creationId xmlns:a16="http://schemas.microsoft.com/office/drawing/2014/main" id="{EF92199F-0706-E610-12F5-DC8C0FC1C611}"/>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27" name="Freeform 47562">
                    <a:extLst>
                      <a:ext uri="{FF2B5EF4-FFF2-40B4-BE49-F238E27FC236}">
                        <a16:creationId xmlns:a16="http://schemas.microsoft.com/office/drawing/2014/main" id="{0A3B37D7-F2E4-1F40-6782-6EA1D48313DC}"/>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8" name="Freeform 47563">
                    <a:extLst>
                      <a:ext uri="{FF2B5EF4-FFF2-40B4-BE49-F238E27FC236}">
                        <a16:creationId xmlns:a16="http://schemas.microsoft.com/office/drawing/2014/main" id="{434DA4F8-C494-6F99-6FB1-7E1C6778F4F8}"/>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29" name="Freeform 47564">
                    <a:extLst>
                      <a:ext uri="{FF2B5EF4-FFF2-40B4-BE49-F238E27FC236}">
                        <a16:creationId xmlns:a16="http://schemas.microsoft.com/office/drawing/2014/main" id="{828C68A8-0593-909E-06BB-A7D8125C3A67}"/>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grpSp>
        <p:grpSp>
          <p:nvGrpSpPr>
            <p:cNvPr id="147" name="Group 94">
              <a:extLst>
                <a:ext uri="{FF2B5EF4-FFF2-40B4-BE49-F238E27FC236}">
                  <a16:creationId xmlns:a16="http://schemas.microsoft.com/office/drawing/2014/main" id="{61BC34F7-9597-6100-B62F-C6AE5C91B4EE}"/>
                </a:ext>
              </a:extLst>
            </p:cNvPr>
            <p:cNvGrpSpPr>
              <a:grpSpLocks/>
            </p:cNvGrpSpPr>
            <p:nvPr/>
          </p:nvGrpSpPr>
          <p:grpSpPr bwMode="auto">
            <a:xfrm>
              <a:off x="5234126" y="3897901"/>
              <a:ext cx="1066800" cy="822960"/>
              <a:chOff x="0" y="0"/>
              <a:chExt cx="126" cy="89"/>
            </a:xfrm>
          </p:grpSpPr>
          <p:grpSp>
            <p:nvGrpSpPr>
              <p:cNvPr id="148" name="Group 76">
                <a:extLst>
                  <a:ext uri="{FF2B5EF4-FFF2-40B4-BE49-F238E27FC236}">
                    <a16:creationId xmlns:a16="http://schemas.microsoft.com/office/drawing/2014/main" id="{48FA5D54-78DC-03BD-761E-CAE230934FEA}"/>
                  </a:ext>
                </a:extLst>
              </p:cNvPr>
              <p:cNvGrpSpPr>
                <a:grpSpLocks/>
              </p:cNvGrpSpPr>
              <p:nvPr/>
            </p:nvGrpSpPr>
            <p:grpSpPr bwMode="auto">
              <a:xfrm>
                <a:off x="0" y="0"/>
                <a:ext cx="126" cy="89"/>
                <a:chOff x="0" y="0"/>
                <a:chExt cx="245" cy="163"/>
              </a:xfrm>
            </p:grpSpPr>
            <p:sp>
              <p:nvSpPr>
                <p:cNvPr id="150" name="Freeform 77">
                  <a:extLst>
                    <a:ext uri="{FF2B5EF4-FFF2-40B4-BE49-F238E27FC236}">
                      <a16:creationId xmlns:a16="http://schemas.microsoft.com/office/drawing/2014/main" id="{24E2A31A-C005-D13A-1DAF-9D8B8AF1846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51" name="Freeform 78">
                  <a:extLst>
                    <a:ext uri="{FF2B5EF4-FFF2-40B4-BE49-F238E27FC236}">
                      <a16:creationId xmlns:a16="http://schemas.microsoft.com/office/drawing/2014/main" id="{58E88ACC-E172-8EF9-5E5E-B28E79387458}"/>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4" name="Freeform 79">
                  <a:extLst>
                    <a:ext uri="{FF2B5EF4-FFF2-40B4-BE49-F238E27FC236}">
                      <a16:creationId xmlns:a16="http://schemas.microsoft.com/office/drawing/2014/main" id="{531537F9-6431-154F-3824-2328B7B33C9D}"/>
                    </a:ext>
                  </a:extLst>
                </p:cNvPr>
                <p:cNvSpPr>
                  <a:spLocks/>
                </p:cNvSpPr>
                <p:nvPr/>
              </p:nvSpPr>
              <p:spPr bwMode="auto">
                <a:xfrm>
                  <a:off x="157" y="36"/>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5" name="Freeform 80">
                  <a:extLst>
                    <a:ext uri="{FF2B5EF4-FFF2-40B4-BE49-F238E27FC236}">
                      <a16:creationId xmlns:a16="http://schemas.microsoft.com/office/drawing/2014/main" id="{B1AAD837-3167-F535-B346-528301666DF6}"/>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18" name="Freeform 81">
                  <a:extLst>
                    <a:ext uri="{FF2B5EF4-FFF2-40B4-BE49-F238E27FC236}">
                      <a16:creationId xmlns:a16="http://schemas.microsoft.com/office/drawing/2014/main" id="{79A36E9B-66BF-4A87-DC11-F1645B04A208}"/>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49" name="WordArt 82">
                <a:extLst>
                  <a:ext uri="{FF2B5EF4-FFF2-40B4-BE49-F238E27FC236}">
                    <a16:creationId xmlns:a16="http://schemas.microsoft.com/office/drawing/2014/main" id="{3500A82B-26F2-7D51-C6FB-2C4A1DD23578}"/>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sp>
        <p:nvSpPr>
          <p:cNvPr id="269" name="説明(AGV)">
            <a:extLst>
              <a:ext uri="{FF2B5EF4-FFF2-40B4-BE49-F238E27FC236}">
                <a16:creationId xmlns:a16="http://schemas.microsoft.com/office/drawing/2014/main" id="{B3225BCF-971B-7276-8C57-EE103A18380F}"/>
              </a:ext>
            </a:extLst>
          </p:cNvPr>
          <p:cNvSpPr txBox="1"/>
          <p:nvPr/>
        </p:nvSpPr>
        <p:spPr>
          <a:xfrm>
            <a:off x="8518756" y="3266680"/>
            <a:ext cx="543739" cy="3077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400" b="1" dirty="0">
                <a:solidFill>
                  <a:schemeClr val="tx1">
                    <a:lumMod val="50000"/>
                    <a:lumOff val="50000"/>
                  </a:schemeClr>
                </a:solidFill>
              </a:rPr>
              <a:t>濱田</a:t>
            </a:r>
          </a:p>
        </p:txBody>
      </p:sp>
      <p:sp>
        <p:nvSpPr>
          <p:cNvPr id="270" name="説明(AGV)">
            <a:extLst>
              <a:ext uri="{FF2B5EF4-FFF2-40B4-BE49-F238E27FC236}">
                <a16:creationId xmlns:a16="http://schemas.microsoft.com/office/drawing/2014/main" id="{3D1E5792-CF74-C69D-FAAF-FD59339C9A7E}"/>
              </a:ext>
            </a:extLst>
          </p:cNvPr>
          <p:cNvSpPr txBox="1"/>
          <p:nvPr/>
        </p:nvSpPr>
        <p:spPr>
          <a:xfrm>
            <a:off x="10007159" y="5522238"/>
            <a:ext cx="543739" cy="3077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400" b="1" dirty="0">
                <a:solidFill>
                  <a:schemeClr val="tx1">
                    <a:lumMod val="50000"/>
                    <a:lumOff val="50000"/>
                  </a:schemeClr>
                </a:solidFill>
              </a:rPr>
              <a:t>松山</a:t>
            </a:r>
            <a:endParaRPr kumimoji="1" lang="ja-JP" altLang="en-US" sz="1400" b="1" dirty="0">
              <a:solidFill>
                <a:schemeClr val="tx1">
                  <a:lumMod val="50000"/>
                  <a:lumOff val="50000"/>
                </a:schemeClr>
              </a:solidFill>
            </a:endParaRPr>
          </a:p>
        </p:txBody>
      </p:sp>
      <p:sp>
        <p:nvSpPr>
          <p:cNvPr id="271" name="テキスト ボックス 67">
            <a:extLst>
              <a:ext uri="{FF2B5EF4-FFF2-40B4-BE49-F238E27FC236}">
                <a16:creationId xmlns:a16="http://schemas.microsoft.com/office/drawing/2014/main" id="{E1BE99DF-D833-B746-D88F-0708C410BEB1}"/>
              </a:ext>
            </a:extLst>
          </p:cNvPr>
          <p:cNvSpPr txBox="1"/>
          <p:nvPr/>
        </p:nvSpPr>
        <p:spPr>
          <a:xfrm>
            <a:off x="5951180" y="6184120"/>
            <a:ext cx="5944768" cy="52322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800" b="1" dirty="0">
                <a:solidFill>
                  <a:schemeClr val="bg1"/>
                </a:solidFill>
              </a:rPr>
              <a:t>認識の違いを調査することに</a:t>
            </a:r>
            <a:endParaRPr kumimoji="1" lang="ja-JP" altLang="en-US" sz="2800" b="1" dirty="0">
              <a:solidFill>
                <a:schemeClr val="bg1"/>
              </a:solidFill>
            </a:endParaRPr>
          </a:p>
        </p:txBody>
      </p:sp>
      <p:cxnSp>
        <p:nvCxnSpPr>
          <p:cNvPr id="104" name="直線コネクタ 103">
            <a:extLst>
              <a:ext uri="{FF2B5EF4-FFF2-40B4-BE49-F238E27FC236}">
                <a16:creationId xmlns:a16="http://schemas.microsoft.com/office/drawing/2014/main" id="{DFF73BF0-E9BE-8C2F-A422-0D5E81A6E9D6}"/>
              </a:ext>
            </a:extLst>
          </p:cNvPr>
          <p:cNvCxnSpPr/>
          <p:nvPr/>
        </p:nvCxnSpPr>
        <p:spPr>
          <a:xfrm>
            <a:off x="443256" y="4174401"/>
            <a:ext cx="5242287" cy="0"/>
          </a:xfrm>
          <a:prstGeom prst="line">
            <a:avLst/>
          </a:prstGeom>
          <a:ln w="666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0FE0FC19-472C-1D31-F73B-A658B03E1C01}"/>
              </a:ext>
            </a:extLst>
          </p:cNvPr>
          <p:cNvCxnSpPr/>
          <p:nvPr/>
        </p:nvCxnSpPr>
        <p:spPr>
          <a:xfrm>
            <a:off x="516379" y="6707340"/>
            <a:ext cx="5242287" cy="0"/>
          </a:xfrm>
          <a:prstGeom prst="line">
            <a:avLst/>
          </a:prstGeom>
          <a:ln w="666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89" name="グループ化 188">
            <a:extLst>
              <a:ext uri="{FF2B5EF4-FFF2-40B4-BE49-F238E27FC236}">
                <a16:creationId xmlns:a16="http://schemas.microsoft.com/office/drawing/2014/main" id="{756CACFB-60AF-6CE2-A8B7-39CE0D0F63B8}"/>
              </a:ext>
            </a:extLst>
          </p:cNvPr>
          <p:cNvGrpSpPr/>
          <p:nvPr/>
        </p:nvGrpSpPr>
        <p:grpSpPr>
          <a:xfrm>
            <a:off x="9042630" y="566653"/>
            <a:ext cx="2835172" cy="2123893"/>
            <a:chOff x="9042630" y="566653"/>
            <a:chExt cx="2835172" cy="2123893"/>
          </a:xfrm>
        </p:grpSpPr>
        <p:grpSp>
          <p:nvGrpSpPr>
            <p:cNvPr id="101" name="グループ化 100">
              <a:extLst>
                <a:ext uri="{FF2B5EF4-FFF2-40B4-BE49-F238E27FC236}">
                  <a16:creationId xmlns:a16="http://schemas.microsoft.com/office/drawing/2014/main" id="{916B8CD0-347E-9B21-EF64-C50F727C9610}"/>
                </a:ext>
              </a:extLst>
            </p:cNvPr>
            <p:cNvGrpSpPr/>
            <p:nvPr/>
          </p:nvGrpSpPr>
          <p:grpSpPr>
            <a:xfrm>
              <a:off x="9042630" y="566653"/>
              <a:ext cx="2835172" cy="2123893"/>
              <a:chOff x="9042630" y="566653"/>
              <a:chExt cx="2835172" cy="2123893"/>
            </a:xfrm>
          </p:grpSpPr>
          <p:sp>
            <p:nvSpPr>
              <p:cNvPr id="268" name="吹き出し: 四角形 267">
                <a:extLst>
                  <a:ext uri="{FF2B5EF4-FFF2-40B4-BE49-F238E27FC236}">
                    <a16:creationId xmlns:a16="http://schemas.microsoft.com/office/drawing/2014/main" id="{34683D51-FF58-397E-A943-9E23FBA0A36C}"/>
                  </a:ext>
                </a:extLst>
              </p:cNvPr>
              <p:cNvSpPr/>
              <p:nvPr/>
            </p:nvSpPr>
            <p:spPr>
              <a:xfrm>
                <a:off x="9042630" y="566653"/>
                <a:ext cx="2835172" cy="2123893"/>
              </a:xfrm>
              <a:prstGeom prst="wedgeRectCallout">
                <a:avLst>
                  <a:gd name="adj1" fmla="val -58809"/>
                  <a:gd name="adj2" fmla="val 28368"/>
                </a:avLst>
              </a:prstGeom>
              <a:solidFill>
                <a:schemeClr val="bg1"/>
              </a:solid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5" name="図 224">
                <a:extLst>
                  <a:ext uri="{FF2B5EF4-FFF2-40B4-BE49-F238E27FC236}">
                    <a16:creationId xmlns:a16="http://schemas.microsoft.com/office/drawing/2014/main" id="{AF0577B8-5037-99B1-9BA1-3EB0ED9693E0}"/>
                  </a:ext>
                </a:extLst>
              </p:cNvPr>
              <p:cNvPicPr>
                <a:picLocks noChangeAspect="1"/>
              </p:cNvPicPr>
              <p:nvPr/>
            </p:nvPicPr>
            <p:blipFill rotWithShape="1">
              <a:blip r:embed="rId11"/>
              <a:srcRect l="71445" t="52074" r="14792" b="30968"/>
              <a:stretch/>
            </p:blipFill>
            <p:spPr>
              <a:xfrm>
                <a:off x="9127202" y="1089903"/>
                <a:ext cx="2709229" cy="1244200"/>
              </a:xfrm>
              <a:prstGeom prst="rect">
                <a:avLst/>
              </a:prstGeom>
            </p:spPr>
          </p:pic>
          <p:sp>
            <p:nvSpPr>
              <p:cNvPr id="229" name="説明(AGV)">
                <a:extLst>
                  <a:ext uri="{FF2B5EF4-FFF2-40B4-BE49-F238E27FC236}">
                    <a16:creationId xmlns:a16="http://schemas.microsoft.com/office/drawing/2014/main" id="{D9307AD1-29FB-E968-90D9-55F4013B9F6A}"/>
                  </a:ext>
                </a:extLst>
              </p:cNvPr>
              <p:cNvSpPr txBox="1"/>
              <p:nvPr/>
            </p:nvSpPr>
            <p:spPr>
              <a:xfrm>
                <a:off x="9727221" y="740580"/>
                <a:ext cx="1640193" cy="3385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600" b="1" dirty="0">
                    <a:solidFill>
                      <a:schemeClr val="accent2">
                        <a:lumMod val="75000"/>
                      </a:schemeClr>
                    </a:solidFill>
                  </a:rPr>
                  <a:t>ID</a:t>
                </a:r>
                <a:r>
                  <a:rPr lang="ja-JP" altLang="en-US" sz="1600" b="1" dirty="0">
                    <a:solidFill>
                      <a:schemeClr val="accent2">
                        <a:lumMod val="75000"/>
                      </a:schemeClr>
                    </a:solidFill>
                  </a:rPr>
                  <a:t>検知不良件数</a:t>
                </a:r>
                <a:endParaRPr kumimoji="1" lang="ja-JP" altLang="en-US" sz="1600" b="1" dirty="0">
                  <a:solidFill>
                    <a:schemeClr val="accent2">
                      <a:lumMod val="75000"/>
                    </a:schemeClr>
                  </a:solidFill>
                </a:endParaRPr>
              </a:p>
            </p:txBody>
          </p:sp>
        </p:grpSp>
        <p:sp>
          <p:nvSpPr>
            <p:cNvPr id="187" name="テキスト ボックス 6">
              <a:extLst>
                <a:ext uri="{FF2B5EF4-FFF2-40B4-BE49-F238E27FC236}">
                  <a16:creationId xmlns:a16="http://schemas.microsoft.com/office/drawing/2014/main" id="{671D8F2D-264E-0F95-6221-D305F053B867}"/>
                </a:ext>
              </a:extLst>
            </p:cNvPr>
            <p:cNvSpPr txBox="1"/>
            <p:nvPr/>
          </p:nvSpPr>
          <p:spPr bwMode="auto">
            <a:xfrm>
              <a:off x="9658867" y="1156820"/>
              <a:ext cx="1084366" cy="603877"/>
            </a:xfrm>
            <a:prstGeom prst="rect">
              <a:avLst/>
            </a:prstGeom>
            <a:solidFill>
              <a:srgbClr val="FF0000"/>
            </a:solidFill>
            <a:ln w="44450">
              <a:solidFill>
                <a:schemeClr val="tx1"/>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400" b="1" dirty="0">
                  <a:solidFill>
                    <a:schemeClr val="bg1"/>
                  </a:solidFill>
                </a:rPr>
                <a:t>GR</a:t>
              </a:r>
              <a:r>
                <a:rPr lang="ja-JP" altLang="en-US" sz="1400" b="1" dirty="0">
                  <a:solidFill>
                    <a:schemeClr val="bg1"/>
                  </a:solidFill>
                </a:rPr>
                <a:t>カローラ</a:t>
              </a:r>
              <a:endParaRPr kumimoji="1" lang="en-US" altLang="ja-JP" sz="1400" b="1" dirty="0">
                <a:solidFill>
                  <a:schemeClr val="bg1"/>
                </a:solidFill>
              </a:endParaRPr>
            </a:p>
            <a:p>
              <a:pPr algn="ctr"/>
              <a:r>
                <a:rPr lang="ja-JP" altLang="en-US" sz="1400" b="1" dirty="0">
                  <a:solidFill>
                    <a:schemeClr val="bg1"/>
                  </a:solidFill>
                </a:rPr>
                <a:t>１５</a:t>
              </a:r>
              <a:r>
                <a:rPr kumimoji="1" lang="ja-JP" altLang="en-US" sz="1400" b="1" dirty="0">
                  <a:solidFill>
                    <a:schemeClr val="bg1"/>
                  </a:solidFill>
                </a:rPr>
                <a:t>件</a:t>
              </a:r>
              <a:endParaRPr kumimoji="1" lang="en-US" altLang="ja-JP" sz="1400" b="1" dirty="0">
                <a:solidFill>
                  <a:schemeClr val="bg1"/>
                </a:solidFill>
              </a:endParaRPr>
            </a:p>
          </p:txBody>
        </p:sp>
        <p:sp>
          <p:nvSpPr>
            <p:cNvPr id="188" name="テキスト ボックス 9">
              <a:extLst>
                <a:ext uri="{FF2B5EF4-FFF2-40B4-BE49-F238E27FC236}">
                  <a16:creationId xmlns:a16="http://schemas.microsoft.com/office/drawing/2014/main" id="{2312BF93-9EA7-51AF-08A4-3FE5A5CF8BC5}"/>
                </a:ext>
              </a:extLst>
            </p:cNvPr>
            <p:cNvSpPr txBox="1"/>
            <p:nvPr/>
          </p:nvSpPr>
          <p:spPr bwMode="auto">
            <a:xfrm>
              <a:off x="10824361" y="1156820"/>
              <a:ext cx="996714" cy="603877"/>
            </a:xfrm>
            <a:prstGeom prst="rect">
              <a:avLst/>
            </a:prstGeom>
            <a:solidFill>
              <a:schemeClr val="bg1"/>
            </a:solidFill>
            <a:ln w="28575">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400" b="1" dirty="0"/>
                <a:t>GR</a:t>
              </a:r>
              <a:r>
                <a:rPr lang="ja-JP" altLang="en-US" sz="1400" b="1" dirty="0"/>
                <a:t>ヤリス</a:t>
              </a:r>
              <a:endParaRPr kumimoji="1" lang="en-US" altLang="ja-JP" sz="1400" b="1" dirty="0"/>
            </a:p>
            <a:p>
              <a:pPr algn="ctr"/>
              <a:r>
                <a:rPr kumimoji="1" lang="ja-JP" altLang="en-US" sz="1400" b="1" dirty="0"/>
                <a:t>６件</a:t>
              </a:r>
              <a:endParaRPr kumimoji="1" lang="en-US" altLang="ja-JP" sz="1400" b="1" dirty="0"/>
            </a:p>
          </p:txBody>
        </p:sp>
      </p:grpSp>
    </p:spTree>
    <p:extLst>
      <p:ext uri="{BB962C8B-B14F-4D97-AF65-F5344CB8AC3E}">
        <p14:creationId xmlns:p14="http://schemas.microsoft.com/office/powerpoint/2010/main" val="11762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271"/>
                                        </p:tgtEl>
                                        <p:attrNameLst>
                                          <p:attrName>style.visibility</p:attrName>
                                        </p:attrNameLst>
                                      </p:cBhvr>
                                      <p:to>
                                        <p:strVal val="visible"/>
                                      </p:to>
                                    </p:set>
                                    <p:animEffect transition="in" filter="fade">
                                      <p:cBhvr>
                                        <p:cTn id="20"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1A7B97F1-EBBF-F697-8870-FEA5B59FBD2C}"/>
              </a:ext>
            </a:extLst>
          </p:cNvPr>
          <p:cNvGrpSpPr/>
          <p:nvPr/>
        </p:nvGrpSpPr>
        <p:grpSpPr>
          <a:xfrm>
            <a:off x="7465593" y="1335756"/>
            <a:ext cx="4593922" cy="3721260"/>
            <a:chOff x="1502078" y="2456308"/>
            <a:chExt cx="4593922" cy="3445441"/>
          </a:xfrm>
          <a:effectLst>
            <a:outerShdw blurRad="50800" dist="38100" dir="2700000" algn="tl" rotWithShape="0">
              <a:prstClr val="black">
                <a:alpha val="40000"/>
              </a:prstClr>
            </a:outerShdw>
          </a:effectLst>
        </p:grpSpPr>
        <p:pic>
          <p:nvPicPr>
            <p:cNvPr id="7" name="図 6" descr="屋内, 男, 女性, 立つ が含まれている画像&#10;&#10;自動的に生成された説明">
              <a:extLst>
                <a:ext uri="{FF2B5EF4-FFF2-40B4-BE49-F238E27FC236}">
                  <a16:creationId xmlns:a16="http://schemas.microsoft.com/office/drawing/2014/main" id="{057DB1CE-47CF-1704-F27D-CDB97A6EA8C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300" b="98188" l="9964" r="89946">
                          <a14:foregroundMark x1="78804" y1="13527" x2="78804" y2="13527"/>
                          <a14:foregroundMark x1="80797" y1="9662" x2="80797" y2="9662"/>
                          <a14:foregroundMark x1="82609" y1="9300" x2="82609" y2="9300"/>
                          <a14:foregroundMark x1="87319" y1="15459" x2="87319" y2="15459"/>
                          <a14:foregroundMark x1="87772" y1="18478" x2="87772" y2="18478"/>
                          <a14:foregroundMark x1="87772" y1="19807" x2="87772" y2="19807"/>
                          <a14:foregroundMark x1="87772" y1="23430" x2="87772" y2="23430"/>
                          <a14:foregroundMark x1="87319" y1="25121" x2="87319" y2="25121"/>
                          <a14:foregroundMark x1="86141" y1="27053" x2="86141" y2="27053"/>
                          <a14:foregroundMark x1="85054" y1="29227" x2="85054" y2="29227"/>
                          <a14:foregroundMark x1="85054" y1="30556" x2="85054" y2="30556"/>
                          <a14:foregroundMark x1="85960" y1="35024" x2="85960" y2="35024"/>
                          <a14:foregroundMark x1="86141" y1="38647" x2="86141" y2="38647"/>
                          <a14:foregroundMark x1="85960" y1="41908" x2="85960" y2="41908"/>
                          <a14:foregroundMark x1="85326" y1="43599" x2="85326" y2="43599"/>
                          <a14:foregroundMark x1="84873" y1="44686" x2="84873" y2="44686"/>
                          <a14:foregroundMark x1="83967" y1="46860" x2="83967" y2="46860"/>
                          <a14:foregroundMark x1="82790" y1="48792" x2="82790" y2="48792"/>
                          <a14:foregroundMark x1="82790" y1="51570" x2="82790" y2="51570"/>
                          <a14:foregroundMark x1="79438" y1="46860" x2="79438" y2="46860"/>
                          <a14:foregroundMark x1="78986" y1="43841" x2="78986" y2="43841"/>
                          <a14:foregroundMark x1="83696" y1="54952" x2="83696" y2="54952"/>
                          <a14:foregroundMark x1="84420" y1="56039" x2="84420" y2="56039"/>
                          <a14:foregroundMark x1="83062" y1="57971" x2="82428" y2="57971"/>
                          <a14:foregroundMark x1="81703" y1="59300" x2="81703" y2="59300"/>
                          <a14:foregroundMark x1="81703" y1="61836" x2="81703" y2="61836"/>
                          <a14:foregroundMark x1="80797" y1="64855" x2="80797" y2="64855"/>
                          <a14:foregroundMark x1="80344" y1="66546" x2="80344" y2="66546"/>
                          <a14:foregroundMark x1="80344" y1="67633" x2="80344" y2="67633"/>
                          <a14:foregroundMark x1="79891" y1="71739" x2="79891" y2="71739"/>
                          <a14:foregroundMark x1="78623" y1="74275" x2="78623" y2="74275"/>
                          <a14:foregroundMark x1="78351" y1="75000" x2="78351" y2="75000"/>
                          <a14:foregroundMark x1="78351" y1="75845" x2="78351" y2="75845"/>
                          <a14:foregroundMark x1="78170" y1="76208" x2="78170" y2="76208"/>
                          <a14:foregroundMark x1="78170" y1="80072" x2="78170" y2="80072"/>
                          <a14:foregroundMark x1="78623" y1="79227" x2="78623" y2="79227"/>
                          <a14:foregroundMark x1="78623" y1="82729" x2="78623" y2="82729"/>
                          <a14:foregroundMark x1="79257" y1="85507" x2="79257" y2="85507"/>
                          <a14:foregroundMark x1="78623" y1="88889" x2="78170" y2="89734"/>
                          <a14:foregroundMark x1="77717" y1="90217" x2="77717" y2="90217"/>
                          <a14:foregroundMark x1="77446" y1="90821" x2="77446" y2="90821"/>
                          <a14:foregroundMark x1="77446" y1="90821" x2="77446" y2="90821"/>
                          <a14:foregroundMark x1="76993" y1="92754" x2="76359" y2="93237"/>
                          <a14:foregroundMark x1="76812" y1="94928" x2="76812" y2="94928"/>
                          <a14:foregroundMark x1="71649" y1="93841" x2="71649" y2="93841"/>
                          <a14:foregroundMark x1="71196" y1="88889" x2="71196" y2="88889"/>
                          <a14:foregroundMark x1="70290" y1="86957" x2="70290" y2="86957"/>
                          <a14:foregroundMark x1="83696" y1="51812" x2="83696" y2="51812"/>
                          <a14:foregroundMark x1="83696" y1="49396" x2="83967" y2="47947"/>
                          <a14:foregroundMark x1="86141" y1="39372" x2="86141" y2="39372"/>
                          <a14:foregroundMark x1="43931" y1="54348" x2="43931" y2="54348"/>
                          <a14:foregroundMark x1="53533" y1="55435" x2="53533" y2="55435"/>
                          <a14:foregroundMark x1="62047" y1="55435" x2="62047" y2="55435"/>
                          <a14:foregroundMark x1="62500" y1="55435" x2="62500" y2="55435"/>
                          <a14:foregroundMark x1="66486" y1="54348" x2="66486" y2="54348"/>
                          <a14:foregroundMark x1="69203" y1="53744" x2="69203" y2="53744"/>
                          <a14:foregroundMark x1="69203" y1="49638" x2="69203" y2="49638"/>
                          <a14:foregroundMark x1="68297" y1="46618" x2="67210" y2="46618"/>
                          <a14:foregroundMark x1="64312" y1="46618" x2="62953" y2="46618"/>
                          <a14:foregroundMark x1="60507" y1="46618" x2="60507" y2="46618"/>
                          <a14:foregroundMark x1="57790" y1="46618" x2="57790" y2="46618"/>
                          <a14:foregroundMark x1="54167" y1="50725" x2="54167" y2="50725"/>
                          <a14:foregroundMark x1="53533" y1="49638" x2="53533" y2="49638"/>
                          <a14:foregroundMark x1="51721" y1="47705" x2="51721" y2="47705"/>
                          <a14:foregroundMark x1="50634" y1="44686" x2="50634" y2="44686"/>
                          <a14:foregroundMark x1="50181" y1="42150" x2="50181" y2="42150"/>
                          <a14:foregroundMark x1="49547" y1="42150" x2="49547" y2="42150"/>
                          <a14:foregroundMark x1="48641" y1="42150" x2="48641" y2="42150"/>
                          <a14:foregroundMark x1="50634" y1="41304" x2="50634" y2="41304"/>
                          <a14:foregroundMark x1="50362" y1="41063" x2="50362" y2="41063"/>
                          <a14:foregroundMark x1="48822" y1="40821" x2="48822" y2="40821"/>
                          <a14:foregroundMark x1="50815" y1="40580" x2="50815" y2="40580"/>
                          <a14:foregroundMark x1="51540" y1="39976" x2="51540" y2="39976"/>
                          <a14:foregroundMark x1="52446" y1="39130" x2="52446" y2="39130"/>
                          <a14:foregroundMark x1="53080" y1="40217" x2="53080" y2="40217"/>
                          <a14:foregroundMark x1="53080" y1="41304" x2="53080" y2="41304"/>
                          <a14:foregroundMark x1="53533" y1="43237" x2="53533" y2="43237"/>
                          <a14:foregroundMark x1="54167" y1="45531" x2="54167" y2="45531"/>
                          <a14:foregroundMark x1="55978" y1="50242" x2="55978" y2="50242"/>
                          <a14:foregroundMark x1="59149" y1="51087" x2="59149" y2="51087"/>
                          <a14:foregroundMark x1="61141" y1="51812" x2="61141" y2="51812"/>
                          <a14:foregroundMark x1="62500" y1="53502" x2="62500" y2="53502"/>
                          <a14:foregroundMark x1="75906" y1="50725" x2="75906" y2="50725"/>
                          <a14:foregroundMark x1="76359" y1="50725" x2="76359" y2="50725"/>
                          <a14:foregroundMark x1="55072" y1="81643" x2="55072" y2="81643"/>
                          <a14:foregroundMark x1="64674" y1="82246" x2="64674" y2="82246"/>
                          <a14:foregroundMark x1="66938" y1="86957" x2="66938" y2="86957"/>
                          <a14:foregroundMark x1="66304" y1="92995" x2="66304" y2="92995"/>
                          <a14:foregroundMark x1="66304" y1="94928" x2="66304" y2="94928"/>
                          <a14:foregroundMark x1="66033" y1="96860" x2="66033" y2="96860"/>
                          <a14:foregroundMark x1="66304" y1="98188" x2="66304" y2="98188"/>
                          <a14:foregroundMark x1="59783" y1="86594" x2="59783" y2="86594"/>
                          <a14:foregroundMark x1="64312" y1="88527" x2="64312" y2="88527"/>
                          <a14:foregroundMark x1="64312" y1="89372" x2="64312" y2="89372"/>
                          <a14:foregroundMark x1="62681" y1="88889" x2="62681" y2="88889"/>
                          <a14:foregroundMark x1="59783" y1="88043" x2="59783" y2="88043"/>
                          <a14:foregroundMark x1="58243" y1="86957" x2="58243" y2="86957"/>
                          <a14:foregroundMark x1="54167" y1="85870" x2="54167" y2="85870"/>
                          <a14:foregroundMark x1="52899" y1="85507" x2="52899" y2="85507"/>
                          <a14:foregroundMark x1="51540" y1="85024" x2="51540" y2="85024"/>
                          <a14:foregroundMark x1="49547" y1="84420" x2="49547" y2="84420"/>
                          <a14:foregroundMark x1="49275" y1="82005" x2="49275" y2="82005"/>
                          <a14:foregroundMark x1="48370" y1="85507" x2="48641" y2="85870"/>
                          <a14:foregroundMark x1="48641" y1="88043" x2="48641" y2="88043"/>
                          <a14:foregroundMark x1="48641" y1="89734" x2="48641" y2="89734"/>
                          <a14:foregroundMark x1="49275" y1="91063" x2="49275" y2="91063"/>
                          <a14:foregroundMark x1="49909" y1="91667" x2="49909" y2="91667"/>
                          <a14:foregroundMark x1="37862" y1="56522" x2="37862" y2="56522"/>
                          <a14:foregroundMark x1="32518" y1="60749" x2="32518" y2="60749"/>
                          <a14:foregroundMark x1="28895" y1="62319" x2="28895" y2="62319"/>
                          <a14:foregroundMark x1="26268" y1="64010" x2="26268" y2="64010"/>
                          <a14:foregroundMark x1="24275" y1="65700" x2="24275" y2="65700"/>
                          <a14:foregroundMark x1="23370" y1="64251" x2="23370" y2="64251"/>
                          <a14:foregroundMark x1="22645" y1="62681" x2="22645" y2="62681"/>
                          <a14:foregroundMark x1="22192" y1="60386" x2="22192" y2="60386"/>
                          <a14:foregroundMark x1="22192" y1="56522" x2="22192" y2="56522"/>
                          <a14:foregroundMark x1="22192" y1="53502" x2="22192" y2="53502"/>
                          <a14:foregroundMark x1="22192" y1="49879" x2="22192" y2="49879"/>
                          <a14:foregroundMark x1="22192" y1="46618" x2="22192" y2="46618"/>
                          <a14:foregroundMark x1="23098" y1="44082" x2="23098" y2="44082"/>
                          <a14:foregroundMark x1="26721" y1="42754" x2="26721" y2="42754"/>
                          <a14:foregroundMark x1="28261" y1="42512" x2="28261" y2="42512"/>
                          <a14:foregroundMark x1="28895" y1="42512" x2="28895" y2="42512"/>
                          <a14:foregroundMark x1="32699" y1="42512" x2="32699" y2="42512"/>
                          <a14:foregroundMark x1="33877" y1="42512" x2="33877" y2="42512"/>
                          <a14:foregroundMark x1="36051" y1="42512" x2="36051" y2="42512"/>
                          <a14:foregroundMark x1="36322" y1="42754" x2="36322" y2="42754"/>
                          <a14:foregroundMark x1="38768" y1="42150" x2="38768" y2="42150"/>
                          <a14:foregroundMark x1="38768" y1="42150" x2="38768" y2="42150"/>
                          <a14:foregroundMark x1="41214" y1="42150" x2="41214" y2="42150"/>
                          <a14:foregroundMark x1="41214" y1="42150" x2="41214" y2="42150"/>
                          <a14:foregroundMark x1="38134" y1="43599" x2="34964" y2="44686"/>
                          <a14:foregroundMark x1="32518" y1="44928" x2="32518" y2="44928"/>
                          <a14:foregroundMark x1="22645" y1="47947" x2="22645" y2="47947"/>
                          <a14:foregroundMark x1="21739" y1="45773" x2="21739" y2="45773"/>
                          <a14:foregroundMark x1="21739" y1="45531" x2="21739" y2="45531"/>
                          <a14:foregroundMark x1="21105" y1="48309" x2="21105" y2="48309"/>
                          <a14:foregroundMark x1="21105" y1="48792" x2="21286" y2="51570"/>
                          <a14:foregroundMark x1="21739" y1="53502" x2="21739" y2="53502"/>
                          <a14:foregroundMark x1="22192" y1="55676" x2="22192" y2="55676"/>
                          <a14:foregroundMark x1="32971" y1="84662" x2="32971" y2="84662"/>
                          <a14:foregroundMark x1="39674" y1="79710" x2="39674" y2="79710"/>
                          <a14:foregroundMark x1="42391" y1="77778" x2="42391" y2="77778"/>
                          <a14:foregroundMark x1="43025" y1="80314" x2="43025" y2="80314"/>
                          <a14:foregroundMark x1="42754" y1="85507" x2="42754" y2="85507"/>
                          <a14:foregroundMark x1="37228" y1="86353" x2="37228" y2="86353"/>
                          <a14:foregroundMark x1="35598" y1="88889" x2="35598" y2="88889"/>
                          <a14:foregroundMark x1="35417" y1="88889" x2="35417" y2="88889"/>
                          <a14:foregroundMark x1="35236" y1="80072" x2="35236" y2="80072"/>
                          <a14:foregroundMark x1="37862" y1="73430" x2="38587" y2="72826"/>
                          <a14:foregroundMark x1="40761" y1="71739" x2="40761" y2="71739"/>
                          <a14:foregroundMark x1="45924" y1="67874" x2="45018" y2="69565"/>
                          <a14:foregroundMark x1="44565" y1="71498" x2="44565" y2="71498"/>
                          <a14:foregroundMark x1="41214" y1="78382" x2="41214" y2="78382"/>
                          <a14:foregroundMark x1="78623" y1="21256" x2="78623" y2="21256"/>
                          <a14:foregroundMark x1="78623" y1="20411" x2="78623" y2="20411"/>
                          <a14:foregroundMark x1="80163" y1="20652" x2="80163" y2="20652"/>
                          <a14:foregroundMark x1="78986" y1="21739" x2="78986" y2="21739"/>
                          <a14:foregroundMark x1="78623" y1="23188" x2="78623" y2="23188"/>
                          <a14:foregroundMark x1="81522" y1="25845" x2="81522" y2="25845"/>
                          <a14:foregroundMark x1="83514" y1="23188" x2="83514" y2="23188"/>
                          <a14:foregroundMark x1="83243" y1="23430" x2="83243" y2="23430"/>
                          <a14:foregroundMark x1="82609" y1="23430" x2="82609" y2="23430"/>
                          <a14:foregroundMark x1="82156" y1="23671" x2="82156" y2="23671"/>
                          <a14:foregroundMark x1="81522" y1="22826" x2="81522" y2="22826"/>
                          <a14:foregroundMark x1="80616" y1="23913" x2="80616" y2="23913"/>
                          <a14:foregroundMark x1="80163" y1="27536" x2="80163" y2="27536"/>
                          <a14:foregroundMark x1="80163" y1="27536" x2="80163" y2="27536"/>
                          <a14:foregroundMark x1="79257" y1="28140" x2="79257" y2="28140"/>
                          <a14:foregroundMark x1="79257" y1="28140" x2="79257" y2="28140"/>
                          <a14:foregroundMark x1="78986" y1="28623" x2="78986" y2="28623"/>
                          <a14:foregroundMark x1="77717" y1="29710" x2="77717" y2="29710"/>
                          <a14:foregroundMark x1="77446" y1="32246" x2="77446" y2="32246"/>
                          <a14:foregroundMark x1="76087" y1="15700" x2="76087" y2="15700"/>
                          <a14:foregroundMark x1="76087" y1="15700" x2="76087" y2="15700"/>
                          <a14:foregroundMark x1="75906" y1="15700" x2="75906" y2="15700"/>
                          <a14:foregroundMark x1="75906" y1="15700" x2="75906" y2="15700"/>
                          <a14:foregroundMark x1="75906" y1="15700" x2="75906" y2="15700"/>
                          <a14:foregroundMark x1="75181" y1="15942" x2="75181" y2="15942"/>
                          <a14:foregroundMark x1="76359" y1="15942" x2="76359" y2="15942"/>
                          <a14:backgroundMark x1="11685" y1="60990" x2="11685" y2="60990"/>
                          <a14:backgroundMark x1="9964" y1="65942" x2="9964" y2="65942"/>
                          <a14:backgroundMark x1="20652" y1="96860" x2="20652" y2="96860"/>
                          <a14:backgroundMark x1="22011" y1="92995" x2="22011" y2="92995"/>
                          <a14:backgroundMark x1="21739" y1="87198" x2="21739" y2="87198"/>
                          <a14:backgroundMark x1="21739" y1="85870" x2="21739" y2="85024"/>
                          <a14:backgroundMark x1="22464" y1="80314" x2="22464" y2="80314"/>
                          <a14:backgroundMark x1="34330" y1="8454" x2="34330" y2="8454"/>
                          <a14:backgroundMark x1="30978" y1="14010" x2="30978" y2="14010"/>
                          <a14:backgroundMark x1="29167" y1="16546" x2="29167" y2="16546"/>
                          <a14:backgroundMark x1="29167" y1="9300" x2="29167" y2="9300"/>
                          <a14:backgroundMark x1="32518" y1="7367" x2="32518" y2="7367"/>
                          <a14:backgroundMark x1="32699" y1="10749" x2="32699" y2="10749"/>
                          <a14:backgroundMark x1="33877" y1="23671" x2="33877" y2="23671"/>
                          <a14:backgroundMark x1="32065" y1="26449" x2="32065" y2="26449"/>
                          <a14:backgroundMark x1="24909" y1="31159" x2="24909" y2="31159"/>
                          <a14:backgroundMark x1="22011" y1="29227" x2="22011" y2="29227"/>
                          <a14:backgroundMark x1="23551" y1="32005" x2="23551" y2="32005"/>
                          <a14:backgroundMark x1="23370" y1="33937" x2="23370" y2="33937"/>
                          <a14:backgroundMark x1="22464" y1="35266" x2="22464" y2="35266"/>
                          <a14:backgroundMark x1="22192" y1="30314" x2="22192" y2="30314"/>
                          <a14:backgroundMark x1="21739" y1="31401" x2="21739" y2="31401"/>
                          <a14:backgroundMark x1="21558" y1="33333" x2="21558" y2="33333"/>
                          <a14:backgroundMark x1="23551" y1="37198" x2="23551" y2="37198"/>
                          <a14:backgroundMark x1="23370" y1="37198" x2="23370" y2="37198"/>
                          <a14:backgroundMark x1="23551" y1="37802" x2="23551" y2="37802"/>
                          <a14:backgroundMark x1="23370" y1="38889" x2="23370" y2="38889"/>
                          <a14:backgroundMark x1="17754" y1="68478" x2="17301" y2="69203"/>
                          <a14:backgroundMark x1="16667" y1="71498" x2="16667" y2="71498"/>
                          <a14:backgroundMark x1="19565" y1="81159" x2="19565" y2="81159"/>
                          <a14:backgroundMark x1="49728" y1="17391" x2="49728" y2="17391"/>
                          <a14:backgroundMark x1="56884" y1="16546" x2="56884" y2="16546"/>
                          <a14:backgroundMark x1="58243" y1="16184" x2="59149" y2="15942"/>
                          <a14:backgroundMark x1="63406" y1="15459" x2="63406" y2="15459"/>
                          <a14:backgroundMark x1="65399" y1="15942" x2="65399" y2="15942"/>
                          <a14:backgroundMark x1="67391" y1="18478" x2="67391" y2="18478"/>
                          <a14:backgroundMark x1="64040" y1="18720" x2="64040" y2="18720"/>
                          <a14:backgroundMark x1="62228" y1="18478" x2="62228" y2="18478"/>
                          <a14:backgroundMark x1="64674" y1="18478" x2="64674" y2="18478"/>
                          <a14:backgroundMark x1="65851" y1="19565" x2="65851" y2="19565"/>
                          <a14:backgroundMark x1="66938" y1="21498" x2="66938" y2="21498"/>
                          <a14:backgroundMark x1="66938" y1="23430" x2="66938" y2="23430"/>
                          <a14:backgroundMark x1="66938" y1="23913" x2="66938" y2="23913"/>
                          <a14:backgroundMark x1="66938" y1="25845" x2="66938" y2="25845"/>
                          <a14:backgroundMark x1="67210" y1="26208" x2="67210" y2="26208"/>
                          <a14:backgroundMark x1="67663" y1="27778" x2="67663" y2="27778"/>
                          <a14:backgroundMark x1="68750" y1="30072" x2="68750" y2="30072"/>
                          <a14:backgroundMark x1="65851" y1="30314" x2="65851" y2="30314"/>
                          <a14:backgroundMark x1="65851" y1="31643" x2="65851" y2="31643"/>
                          <a14:backgroundMark x1="66033" y1="33575" x2="66033" y2="33575"/>
                          <a14:backgroundMark x1="69837" y1="28382" x2="69837" y2="28382"/>
                          <a14:backgroundMark x1="69837" y1="27536" x2="69837" y2="25604"/>
                          <a14:backgroundMark x1="70290" y1="21981" x2="70290" y2="21981"/>
                          <a14:backgroundMark x1="67391" y1="27536" x2="67391" y2="27536"/>
                          <a14:backgroundMark x1="65580" y1="27778" x2="65580" y2="27778"/>
                          <a14:backgroundMark x1="65399" y1="26208" x2="65399" y2="26208"/>
                          <a14:backgroundMark x1="65399" y1="41908" x2="65399" y2="41908"/>
                          <a14:backgroundMark x1="68931" y1="40821" x2="68931" y2="40821"/>
                          <a14:backgroundMark x1="71830" y1="42512" x2="71830" y2="42512"/>
                          <a14:backgroundMark x1="71196" y1="44082" x2="71196" y2="44082"/>
                          <a14:backgroundMark x1="68931" y1="44686" x2="68025" y2="44686"/>
                          <a14:backgroundMark x1="68025" y1="36957" x2="68025" y2="36957"/>
                          <a14:backgroundMark x1="66757" y1="36715" x2="66757" y2="36715"/>
                          <a14:backgroundMark x1="69203" y1="32850" x2="69203" y2="32850"/>
                          <a14:backgroundMark x1="70109" y1="33575" x2="70109" y2="33575"/>
                          <a14:backgroundMark x1="73913" y1="30918" x2="73913" y2="30918"/>
                          <a14:backgroundMark x1="76087" y1="27536" x2="76087" y2="27536"/>
                          <a14:backgroundMark x1="73641" y1="25362" x2="73460" y2="24517"/>
                          <a14:backgroundMark x1="73460" y1="20652" x2="73460" y2="20652"/>
                          <a14:backgroundMark x1="75181" y1="18720" x2="75181" y2="18720"/>
                          <a14:backgroundMark x1="78623" y1="26691" x2="78623" y2="26691"/>
                          <a14:backgroundMark x1="77899" y1="25604" x2="77899" y2="25604"/>
                          <a14:backgroundMark x1="61775" y1="38889" x2="61775" y2="38889"/>
                          <a14:backgroundMark x1="61775" y1="34420" x2="61775" y2="34420"/>
                          <a14:backgroundMark x1="59783" y1="32850" x2="59783" y2="31401"/>
                          <a14:backgroundMark x1="60688" y1="23430" x2="60688" y2="23430"/>
                          <a14:backgroundMark x1="58243" y1="23430" x2="51268" y2="25362"/>
                          <a14:backgroundMark x1="49094" y1="25362" x2="49094" y2="25362"/>
                          <a14:backgroundMark x1="47464" y1="42754" x2="47464" y2="42754"/>
                          <a14:backgroundMark x1="45743" y1="42150" x2="45743" y2="42150"/>
                          <a14:backgroundMark x1="45924" y1="45531" x2="45924" y2="45531"/>
                          <a14:backgroundMark x1="46830" y1="47222" x2="46830" y2="47222"/>
                          <a14:backgroundMark x1="46196" y1="47464" x2="46196" y2="47464"/>
                          <a14:backgroundMark x1="45290" y1="46377" x2="45290" y2="47464"/>
                          <a14:backgroundMark x1="45924" y1="49638" x2="45924" y2="49638"/>
                          <a14:backgroundMark x1="46196" y1="49879" x2="46196" y2="49879"/>
                          <a14:backgroundMark x1="46377" y1="51329" x2="46377" y2="51329"/>
                          <a14:backgroundMark x1="46377" y1="54106" x2="46377" y2="54106"/>
                          <a14:backgroundMark x1="45290" y1="54589" x2="45290" y2="54589"/>
                          <a14:backgroundMark x1="45018" y1="51329" x2="45018" y2="51329"/>
                        </a14:backgroundRemoval>
                      </a14:imgEffect>
                    </a14:imgLayer>
                  </a14:imgProps>
                </a:ext>
                <a:ext uri="{28A0092B-C50C-407E-A947-70E740481C1C}">
                  <a14:useLocalDpi xmlns:a14="http://schemas.microsoft.com/office/drawing/2010/main" val="0"/>
                </a:ext>
              </a:extLst>
            </a:blip>
            <a:stretch>
              <a:fillRect/>
            </a:stretch>
          </p:blipFill>
          <p:spPr>
            <a:xfrm>
              <a:off x="1502078" y="2456308"/>
              <a:ext cx="4593922" cy="3445441"/>
            </a:xfrm>
            <a:prstGeom prst="rect">
              <a:avLst/>
            </a:prstGeom>
          </p:spPr>
        </p:pic>
        <p:sp>
          <p:nvSpPr>
            <p:cNvPr id="8" name="テキスト ボックス 19">
              <a:extLst>
                <a:ext uri="{FF2B5EF4-FFF2-40B4-BE49-F238E27FC236}">
                  <a16:creationId xmlns:a16="http://schemas.microsoft.com/office/drawing/2014/main" id="{8C5436BE-EE3C-26BC-404E-199680F574AF}"/>
                </a:ext>
              </a:extLst>
            </p:cNvPr>
            <p:cNvSpPr txBox="1"/>
            <p:nvPr/>
          </p:nvSpPr>
          <p:spPr>
            <a:xfrm>
              <a:off x="2263061" y="3517940"/>
              <a:ext cx="1261884" cy="307777"/>
            </a:xfrm>
            <a:prstGeom prst="rect">
              <a:avLst/>
            </a:prstGeom>
            <a:solidFill>
              <a:schemeClr val="bg1"/>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dirty="0">
                  <a:solidFill>
                    <a:sysClr val="windowText" lastClr="000000"/>
                  </a:solidFill>
                </a:rPr>
                <a:t>カメラ制御部</a:t>
              </a:r>
              <a:endParaRPr lang="en-US" altLang="ja-JP" sz="1400" dirty="0">
                <a:solidFill>
                  <a:sysClr val="windowText" lastClr="000000"/>
                </a:solidFill>
              </a:endParaRPr>
            </a:p>
          </p:txBody>
        </p:sp>
        <p:sp>
          <p:nvSpPr>
            <p:cNvPr id="11" name="テキスト ボックス 19">
              <a:extLst>
                <a:ext uri="{FF2B5EF4-FFF2-40B4-BE49-F238E27FC236}">
                  <a16:creationId xmlns:a16="http://schemas.microsoft.com/office/drawing/2014/main" id="{C793357A-8CA4-6E09-DFFC-EA2852AEB40B}"/>
                </a:ext>
              </a:extLst>
            </p:cNvPr>
            <p:cNvSpPr txBox="1"/>
            <p:nvPr/>
          </p:nvSpPr>
          <p:spPr>
            <a:xfrm>
              <a:off x="3764641" y="3376020"/>
              <a:ext cx="595035" cy="338554"/>
            </a:xfrm>
            <a:prstGeom prst="rect">
              <a:avLst/>
            </a:prstGeom>
            <a:solidFill>
              <a:schemeClr val="bg1"/>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ＰＣ</a:t>
              </a:r>
              <a:endParaRPr lang="en-US" altLang="ja-JP" sz="1600" dirty="0">
                <a:solidFill>
                  <a:sysClr val="windowText" lastClr="000000"/>
                </a:solidFill>
              </a:endParaRPr>
            </a:p>
          </p:txBody>
        </p:sp>
      </p:grpSp>
      <p:sp>
        <p:nvSpPr>
          <p:cNvPr id="36" name="フリーフォーム: 図形 35">
            <a:extLst>
              <a:ext uri="{FF2B5EF4-FFF2-40B4-BE49-F238E27FC236}">
                <a16:creationId xmlns:a16="http://schemas.microsoft.com/office/drawing/2014/main" id="{76BAE518-4EF5-C458-1D28-CF7BB4400016}"/>
              </a:ext>
            </a:extLst>
          </p:cNvPr>
          <p:cNvSpPr/>
          <p:nvPr/>
        </p:nvSpPr>
        <p:spPr>
          <a:xfrm>
            <a:off x="1573762" y="1224075"/>
            <a:ext cx="6898700" cy="2405911"/>
          </a:xfrm>
          <a:custGeom>
            <a:avLst/>
            <a:gdLst>
              <a:gd name="connsiteX0" fmla="*/ 10274 w 8352890"/>
              <a:gd name="connsiteY0" fmla="*/ 452063 h 1890445"/>
              <a:gd name="connsiteX1" fmla="*/ 0 w 8352890"/>
              <a:gd name="connsiteY1" fmla="*/ 30823 h 1890445"/>
              <a:gd name="connsiteX2" fmla="*/ 5774076 w 8352890"/>
              <a:gd name="connsiteY2" fmla="*/ 0 h 1890445"/>
              <a:gd name="connsiteX3" fmla="*/ 5794625 w 8352890"/>
              <a:gd name="connsiteY3" fmla="*/ 1880171 h 1890445"/>
              <a:gd name="connsiteX4" fmla="*/ 8352890 w 8352890"/>
              <a:gd name="connsiteY4" fmla="*/ 1890445 h 1890445"/>
              <a:gd name="connsiteX0" fmla="*/ 10274 w 7450566"/>
              <a:gd name="connsiteY0" fmla="*/ 452063 h 1880250"/>
              <a:gd name="connsiteX1" fmla="*/ 0 w 7450566"/>
              <a:gd name="connsiteY1" fmla="*/ 30823 h 1880250"/>
              <a:gd name="connsiteX2" fmla="*/ 5774076 w 7450566"/>
              <a:gd name="connsiteY2" fmla="*/ 0 h 1880250"/>
              <a:gd name="connsiteX3" fmla="*/ 5794625 w 7450566"/>
              <a:gd name="connsiteY3" fmla="*/ 1880171 h 1880250"/>
              <a:gd name="connsiteX4" fmla="*/ 7450566 w 7450566"/>
              <a:gd name="connsiteY4" fmla="*/ 1778585 h 1880250"/>
              <a:gd name="connsiteX0" fmla="*/ 10274 w 7450566"/>
              <a:gd name="connsiteY0" fmla="*/ 452063 h 1880171"/>
              <a:gd name="connsiteX1" fmla="*/ 0 w 7450566"/>
              <a:gd name="connsiteY1" fmla="*/ 30823 h 1880171"/>
              <a:gd name="connsiteX2" fmla="*/ 5774076 w 7450566"/>
              <a:gd name="connsiteY2" fmla="*/ 0 h 1880171"/>
              <a:gd name="connsiteX3" fmla="*/ 5794625 w 7450566"/>
              <a:gd name="connsiteY3" fmla="*/ 1880171 h 1880171"/>
              <a:gd name="connsiteX4" fmla="*/ 7450566 w 7450566"/>
              <a:gd name="connsiteY4" fmla="*/ 1778585 h 1880171"/>
              <a:gd name="connsiteX0" fmla="*/ 10274 w 7450566"/>
              <a:gd name="connsiteY0" fmla="*/ 452063 h 1790683"/>
              <a:gd name="connsiteX1" fmla="*/ 0 w 7450566"/>
              <a:gd name="connsiteY1" fmla="*/ 30823 h 1790683"/>
              <a:gd name="connsiteX2" fmla="*/ 5774076 w 7450566"/>
              <a:gd name="connsiteY2" fmla="*/ 0 h 1790683"/>
              <a:gd name="connsiteX3" fmla="*/ 5772346 w 7450566"/>
              <a:gd name="connsiteY3" fmla="*/ 1790683 h 1790683"/>
              <a:gd name="connsiteX4" fmla="*/ 7450566 w 7450566"/>
              <a:gd name="connsiteY4" fmla="*/ 1778585 h 1790683"/>
              <a:gd name="connsiteX0" fmla="*/ 10274 w 8723809"/>
              <a:gd name="connsiteY0" fmla="*/ 452063 h 1790683"/>
              <a:gd name="connsiteX1" fmla="*/ 0 w 8723809"/>
              <a:gd name="connsiteY1" fmla="*/ 30823 h 1790683"/>
              <a:gd name="connsiteX2" fmla="*/ 5774076 w 8723809"/>
              <a:gd name="connsiteY2" fmla="*/ 0 h 1790683"/>
              <a:gd name="connsiteX3" fmla="*/ 5772346 w 8723809"/>
              <a:gd name="connsiteY3" fmla="*/ 1790683 h 1790683"/>
              <a:gd name="connsiteX4" fmla="*/ 8723809 w 8723809"/>
              <a:gd name="connsiteY4" fmla="*/ 1755644 h 179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809" h="1790683">
                <a:moveTo>
                  <a:pt x="10274" y="452063"/>
                </a:moveTo>
                <a:lnTo>
                  <a:pt x="0" y="30823"/>
                </a:lnTo>
                <a:lnTo>
                  <a:pt x="5774076" y="0"/>
                </a:lnTo>
                <a:cubicBezTo>
                  <a:pt x="5773499" y="596894"/>
                  <a:pt x="5772923" y="1193789"/>
                  <a:pt x="5772346" y="1790683"/>
                </a:cubicBezTo>
                <a:lnTo>
                  <a:pt x="8723809" y="1755644"/>
                </a:lnTo>
              </a:path>
            </a:pathLst>
          </a:custGeom>
          <a:noFill/>
          <a:ln w="635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3F69E0DC-EE0A-3089-C38D-B279A2EF93EF}"/>
              </a:ext>
            </a:extLst>
          </p:cNvPr>
          <p:cNvGrpSpPr/>
          <p:nvPr/>
        </p:nvGrpSpPr>
        <p:grpSpPr>
          <a:xfrm>
            <a:off x="137305" y="2243994"/>
            <a:ext cx="6560493" cy="3282131"/>
            <a:chOff x="-552507" y="1446532"/>
            <a:chExt cx="7835626" cy="3972090"/>
          </a:xfrm>
        </p:grpSpPr>
        <p:grpSp>
          <p:nvGrpSpPr>
            <p:cNvPr id="14" name="グループ化 13">
              <a:extLst>
                <a:ext uri="{FF2B5EF4-FFF2-40B4-BE49-F238E27FC236}">
                  <a16:creationId xmlns:a16="http://schemas.microsoft.com/office/drawing/2014/main" id="{86CA7A68-BA39-E27A-DD75-31749BA10D43}"/>
                </a:ext>
              </a:extLst>
            </p:cNvPr>
            <p:cNvGrpSpPr/>
            <p:nvPr/>
          </p:nvGrpSpPr>
          <p:grpSpPr>
            <a:xfrm>
              <a:off x="-552507" y="1446532"/>
              <a:ext cx="7835626" cy="3972090"/>
              <a:chOff x="5547488" y="2221055"/>
              <a:chExt cx="5693702" cy="3972089"/>
            </a:xfrm>
          </p:grpSpPr>
          <p:pic>
            <p:nvPicPr>
              <p:cNvPr id="16" name="図 15" descr="屋内, テーブル, 座る, 覆い が含まれている画像&#10;&#10;自動的に生成された説明">
                <a:extLst>
                  <a:ext uri="{FF2B5EF4-FFF2-40B4-BE49-F238E27FC236}">
                    <a16:creationId xmlns:a16="http://schemas.microsoft.com/office/drawing/2014/main" id="{0CD9CE03-EBFB-5FCE-0037-813041ABDDA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90" b="93572" l="26246" r="98450">
                            <a14:foregroundMark x1="40704" y1="89892" x2="40704" y2="89892"/>
                            <a14:foregroundMark x1="47383" y1="89410" x2="50632" y2="88809"/>
                            <a14:foregroundMark x1="58032" y1="88809" x2="60560" y2="90132"/>
                            <a14:foregroundMark x1="67960" y1="90493" x2="67960" y2="90493"/>
                            <a14:foregroundMark x1="74910" y1="89410" x2="74910" y2="89410"/>
                            <a14:foregroundMark x1="80235" y1="87726" x2="80235" y2="87726"/>
                            <a14:foregroundMark x1="82040" y1="88327" x2="82040" y2="88327"/>
                            <a14:foregroundMark x1="83935" y1="83755" x2="83935" y2="83755"/>
                            <a14:foregroundMark x1="83935" y1="82671" x2="83935" y2="82671"/>
                            <a14:foregroundMark x1="84386" y1="84838" x2="85560" y2="90132"/>
                            <a14:foregroundMark x1="85560" y1="90132" x2="85560" y2="90132"/>
                            <a14:foregroundMark x1="83935" y1="90734" x2="83935" y2="90734"/>
                            <a14:foregroundMark x1="82040" y1="92298" x2="82040" y2="92298"/>
                            <a14:foregroundMark x1="78791" y1="89170" x2="78159" y2="89170"/>
                            <a14:foregroundMark x1="53881" y1="85319" x2="53881" y2="85319"/>
                            <a14:foregroundMark x1="53430" y1="85921" x2="53430" y2="85921"/>
                            <a14:foregroundMark x1="49188" y1="87004" x2="49188" y2="87004"/>
                            <a14:foregroundMark x1="42329" y1="87726" x2="41336" y2="87726"/>
                            <a14:foregroundMark x1="39079" y1="88568" x2="39079" y2="88568"/>
                            <a14:foregroundMark x1="37004" y1="90493" x2="37004" y2="90493"/>
                            <a14:foregroundMark x1="33935" y1="92298" x2="33935" y2="92298"/>
                            <a14:foregroundMark x1="30776" y1="92659" x2="30776" y2="92659"/>
                            <a14:foregroundMark x1="27256" y1="93742" x2="27256" y2="93742"/>
                            <a14:foregroundMark x1="27076" y1="90975" x2="27256" y2="90132"/>
                            <a14:foregroundMark x1="27076" y1="87004" x2="27076" y2="87004"/>
                            <a14:foregroundMark x1="27978" y1="87004" x2="27978" y2="87004"/>
                            <a14:foregroundMark x1="30957" y1="87485" x2="31859" y2="87485"/>
                            <a14:foregroundMark x1="33755" y1="89651" x2="33755" y2="89651"/>
                            <a14:foregroundMark x1="32310" y1="87726" x2="32310" y2="87726"/>
                            <a14:foregroundMark x1="30505" y1="88568" x2="30505" y2="88568"/>
                            <a14:foregroundMark x1="41787" y1="82912" x2="41787" y2="82912"/>
                            <a14:foregroundMark x1="41787" y1="78580" x2="41787" y2="78580"/>
                            <a14:foregroundMark x1="40253" y1="77016" x2="40253" y2="77016"/>
                            <a14:foregroundMark x1="38809" y1="73165" x2="38809" y2="73165"/>
                            <a14:foregroundMark x1="37906" y1="70999" x2="37906" y2="70999"/>
                            <a14:foregroundMark x1="37635" y1="69675" x2="37635" y2="69675"/>
                            <a14:foregroundMark x1="37184" y1="69194" x2="37184" y2="69194"/>
                            <a14:foregroundMark x1="45036" y1="75090" x2="45036" y2="75090"/>
                            <a14:foregroundMark x1="46480" y1="73526" x2="46480" y2="73526"/>
                            <a14:foregroundMark x1="36733" y1="83153" x2="36733" y2="83153"/>
                            <a14:foregroundMark x1="36011" y1="82070" x2="36011" y2="82070"/>
                            <a14:foregroundMark x1="35830" y1="80987" x2="35830" y2="79663"/>
                            <a14:foregroundMark x1="35560" y1="77256" x2="35560" y2="77256"/>
                            <a14:foregroundMark x1="36733" y1="57882" x2="36552" y2="57040"/>
                            <a14:foregroundMark x1="36733" y1="54633" x2="37184" y2="53550"/>
                            <a14:foregroundMark x1="37184" y1="52708" x2="37455" y2="51384"/>
                            <a14:foregroundMark x1="37906" y1="48616" x2="37906" y2="48616"/>
                            <a14:foregroundMark x1="38628" y1="47533" x2="38628" y2="47533"/>
                            <a14:foregroundMark x1="33303" y1="61613" x2="33303" y2="61613"/>
                            <a14:foregroundMark x1="33303" y1="61372" x2="33303" y2="61372"/>
                            <a14:foregroundMark x1="32130" y1="65102" x2="32130" y2="65102"/>
                            <a14:foregroundMark x1="32852" y1="66667" x2="32852" y2="66667"/>
                            <a14:foregroundMark x1="32581" y1="67509" x2="32581" y2="67509"/>
                            <a14:foregroundMark x1="32310" y1="59687" x2="32310" y2="59687"/>
                            <a14:foregroundMark x1="32852" y1="60289" x2="33032" y2="61613"/>
                            <a14:foregroundMark x1="33303" y1="62936" x2="33303" y2="62936"/>
                            <a14:foregroundMark x1="41336" y1="40072" x2="41336" y2="40072"/>
                            <a14:foregroundMark x1="42780" y1="38147" x2="43953" y2="35138"/>
                            <a14:foregroundMark x1="44404" y1="30806" x2="45036" y2="29723"/>
                            <a14:foregroundMark x1="45307" y1="26835" x2="46209" y2="25511"/>
                            <a14:foregroundMark x1="48285" y1="24669" x2="49458" y2="24067"/>
                            <a14:foregroundMark x1="47383" y1="20578" x2="47383" y2="20578"/>
                            <a14:foregroundMark x1="43412" y1="18773" x2="42329" y2="19013"/>
                            <a14:foregroundMark x1="42780" y1="11432" x2="42780" y2="11432"/>
                            <a14:foregroundMark x1="42780" y1="9507" x2="43682" y2="8183"/>
                            <a14:foregroundMark x1="44134" y1="7100" x2="44134" y2="7100"/>
                            <a14:foregroundMark x1="48105" y1="4693" x2="48105" y2="4693"/>
                            <a14:foregroundMark x1="52708" y1="4693" x2="52708" y2="4693"/>
                            <a14:foregroundMark x1="55235" y1="5174" x2="55235" y2="5174"/>
                            <a14:foregroundMark x1="55505" y1="6258" x2="56408" y2="7100"/>
                            <a14:foregroundMark x1="56408" y1="9266" x2="56588" y2="16847"/>
                            <a14:foregroundMark x1="56408" y1="17329" x2="57762" y2="19254"/>
                            <a14:foregroundMark x1="60289" y1="22744" x2="63538" y2="24067"/>
                            <a14:foregroundMark x1="66065" y1="24428" x2="68863" y2="24067"/>
                            <a14:foregroundMark x1="70758" y1="23586" x2="70758" y2="23586"/>
                            <a14:foregroundMark x1="74007" y1="22262" x2="74007" y2="22262"/>
                            <a14:foregroundMark x1="76264" y1="19013" x2="79061" y2="15764"/>
                            <a14:foregroundMark x1="79513" y1="13839" x2="79964" y2="12996"/>
                            <a14:foregroundMark x1="80686" y1="13357" x2="82310" y2="12515"/>
                            <a14:foregroundMark x1="82491" y1="11191" x2="82491" y2="11191"/>
                            <a14:foregroundMark x1="82762" y1="8424" x2="83213" y2="5776"/>
                            <a14:foregroundMark x1="80866" y1="5174" x2="79783" y2="5174"/>
                            <a14:foregroundMark x1="72834" y1="3369" x2="68141" y2="3369"/>
                            <a14:foregroundMark x1="65433" y1="3369" x2="64711" y2="3369"/>
                            <a14:foregroundMark x1="63087" y1="5776" x2="64711" y2="12756"/>
                            <a14:foregroundMark x1="63989" y1="14440" x2="63989" y2="14440"/>
                            <a14:foregroundMark x1="63989" y1="20096" x2="63989" y2="24910"/>
                            <a14:foregroundMark x1="66065" y1="33333" x2="70758" y2="35981"/>
                            <a14:foregroundMark x1="73466" y1="37064" x2="75361" y2="36462"/>
                            <a14:foregroundMark x1="78791" y1="37906" x2="79513" y2="37545"/>
                            <a14:foregroundMark x1="82762" y1="40072" x2="84116" y2="42720"/>
                            <a14:foregroundMark x1="83664" y1="43803" x2="82942" y2="47052"/>
                            <a14:foregroundMark x1="81137" y1="49699" x2="81318" y2="51023"/>
                            <a14:foregroundMark x1="80235" y1="52948" x2="80235" y2="54272"/>
                            <a14:foregroundMark x1="79513" y1="55114" x2="79513" y2="55114"/>
                            <a14:foregroundMark x1="80686" y1="54633" x2="80686" y2="54633"/>
                            <a14:foregroundMark x1="89260" y1="44645" x2="89260" y2="44645"/>
                            <a14:foregroundMark x1="90614" y1="43321" x2="90614" y2="43321"/>
                            <a14:foregroundMark x1="92690" y1="39230" x2="92690" y2="39230"/>
                            <a14:foregroundMark x1="95036" y1="34657" x2="95036" y2="34657"/>
                            <a14:foregroundMark x1="96119" y1="34055" x2="96119" y2="34055"/>
                            <a14:foregroundMark x1="94495" y1="29242" x2="94495" y2="29242"/>
                            <a14:foregroundMark x1="90162" y1="28640" x2="90162" y2="28640"/>
                            <a14:foregroundMark x1="93141" y1="24910" x2="93141" y2="24910"/>
                            <a14:foregroundMark x1="89892" y1="22984" x2="89892" y2="22984"/>
                            <a14:foregroundMark x1="89440" y1="18773" x2="89440" y2="18773"/>
                            <a14:foregroundMark x1="79242" y1="17329" x2="79242" y2="17329"/>
                            <a14:foregroundMark x1="78159" y1="15523" x2="78159" y2="15523"/>
                            <a14:foregroundMark x1="83484" y1="12515" x2="83484" y2="12515"/>
                            <a14:foregroundMark x1="86191" y1="15523" x2="86191" y2="15523"/>
                            <a14:foregroundMark x1="87184" y1="17088" x2="87184" y2="17088"/>
                            <a14:foregroundMark x1="90794" y1="12034" x2="90794" y2="12034"/>
                            <a14:foregroundMark x1="92690" y1="9507" x2="93412" y2="9266"/>
                            <a14:foregroundMark x1="95217" y1="8424" x2="95217" y2="8424"/>
                            <a14:foregroundMark x1="96119" y1="6017" x2="96119" y2="6017"/>
                            <a14:foregroundMark x1="97292" y1="3369" x2="97292" y2="3369"/>
                            <a14:foregroundMark x1="98014" y1="3129" x2="98014" y2="3129"/>
                            <a14:foregroundMark x1="98466" y1="6017" x2="98466" y2="7702"/>
                            <a14:foregroundMark x1="79513" y1="17088" x2="79513" y2="17088"/>
                            <a14:foregroundMark x1="73466" y1="22262" x2="73466" y2="22262"/>
                            <a14:foregroundMark x1="70307" y1="37545" x2="70307" y2="37545"/>
                            <a14:foregroundMark x1="75542" y1="39471" x2="75542" y2="39471"/>
                            <a14:foregroundMark x1="70487" y1="40794" x2="70487" y2="40794"/>
                            <a14:foregroundMark x1="78159" y1="41396" x2="79242" y2="41155"/>
                            <a14:foregroundMark x1="77888" y1="43803" x2="77888" y2="43803"/>
                            <a14:foregroundMark x1="73285" y1="40554" x2="73285" y2="40554"/>
                            <a14:foregroundMark x1="69585" y1="38628" x2="69585" y2="38628"/>
                            <a14:foregroundMark x1="79964" y1="52106" x2="79964" y2="52106"/>
                            <a14:foregroundMark x1="75542" y1="52106" x2="75542" y2="52106"/>
                            <a14:foregroundMark x1="71841" y1="39711" x2="71841" y2="39711"/>
                            <a14:foregroundMark x1="71390" y1="39711" x2="71390" y2="39711"/>
                            <a14:foregroundMark x1="71390" y1="40794" x2="71390" y2="40794"/>
                            <a14:foregroundMark x1="74910" y1="41877" x2="74910" y2="41877"/>
                            <a14:foregroundMark x1="76534" y1="41396" x2="76534" y2="41396"/>
                            <a14:foregroundMark x1="77617" y1="47052" x2="77617" y2="48135"/>
                            <a14:foregroundMark x1="77617" y1="50542" x2="77617" y2="50542"/>
                            <a14:foregroundMark x1="76083" y1="51384" x2="76083" y2="51384"/>
                            <a14:foregroundMark x1="74910" y1="53791" x2="74910" y2="53791"/>
                            <a14:foregroundMark x1="74910" y1="54272" x2="74910" y2="54272"/>
                            <a14:foregroundMark x1="76534" y1="55114" x2="76534" y2="55114"/>
                            <a14:foregroundMark x1="79061" y1="50301" x2="79513" y2="49458"/>
                            <a14:foregroundMark x1="80235" y1="48616" x2="80235" y2="48616"/>
                            <a14:foregroundMark x1="80235" y1="48616" x2="80235" y2="48616"/>
                            <a14:foregroundMark x1="78159" y1="46450" x2="78159" y2="46450"/>
                            <a14:foregroundMark x1="75361" y1="44645" x2="75361" y2="43803"/>
                            <a14:foregroundMark x1="71390" y1="40554" x2="72563" y2="39711"/>
                            <a14:foregroundMark x1="76264" y1="40313" x2="76264" y2="40313"/>
                            <a14:foregroundMark x1="62906" y1="34055" x2="62906" y2="34055"/>
                            <a14:foregroundMark x1="54061" y1="29483" x2="54061" y2="29483"/>
                            <a14:foregroundMark x1="49458" y1="25511" x2="49458" y2="25511"/>
                            <a14:foregroundMark x1="53430" y1="21420" x2="54332" y2="21420"/>
                            <a14:foregroundMark x1="67509" y1="19856" x2="67509" y2="19856"/>
                            <a14:foregroundMark x1="79242" y1="26233" x2="79513" y2="27316"/>
                            <a14:foregroundMark x1="75812" y1="40072" x2="75812" y2="40072"/>
                            <a14:foregroundMark x1="74910" y1="49458" x2="74910" y2="49458"/>
                            <a14:foregroundMark x1="90794" y1="35138" x2="90794" y2="35138"/>
                            <a14:foregroundMark x1="95036" y1="34055" x2="95036" y2="34055"/>
                            <a14:foregroundMark x1="96841" y1="36462" x2="96841" y2="36462"/>
                            <a14:foregroundMark x1="98466" y1="37064" x2="98466" y2="37064"/>
                            <a14:foregroundMark x1="98195" y1="32491" x2="98195" y2="32491"/>
                            <a14:foregroundMark x1="94314" y1="32491" x2="93412" y2="32491"/>
                            <a14:foregroundMark x1="89260" y1="33815" x2="89260" y2="33815"/>
                            <a14:foregroundMark x1="91065" y1="27918" x2="91065" y2="27918"/>
                            <a14:foregroundMark x1="91065" y1="27076" x2="91065" y2="27076"/>
                            <a14:foregroundMark x1="92238" y1="25993" x2="92238" y2="25993"/>
                            <a14:foregroundMark x1="90162" y1="25752" x2="90162" y2="25752"/>
                            <a14:foregroundMark x1="87184" y1="26594" x2="87184" y2="26594"/>
                            <a14:foregroundMark x1="84116" y1="25511" x2="84116" y2="25511"/>
                            <a14:foregroundMark x1="79061" y1="30325" x2="79061" y2="30325"/>
                            <a14:foregroundMark x1="64531" y1="34416" x2="64531" y2="34416"/>
                            <a14:foregroundMark x1="51805" y1="37545" x2="51805" y2="37545"/>
                            <a14:foregroundMark x1="34477" y1="55716" x2="34477" y2="55716"/>
                            <a14:foregroundMark x1="34477" y1="53550" x2="34477" y2="53550"/>
                            <a14:foregroundMark x1="35108" y1="48616" x2="35108" y2="48616"/>
                            <a14:foregroundMark x1="35108" y1="46811" x2="35108" y2="46811"/>
                            <a14:foregroundMark x1="36733" y1="38387" x2="36733" y2="38387"/>
                            <a14:foregroundMark x1="36733" y1="24067" x2="36733" y2="24067"/>
                            <a14:foregroundMark x1="36733" y1="23586" x2="36733" y2="23586"/>
                            <a14:foregroundMark x1="37004" y1="22984" x2="37004" y2="22984"/>
                            <a14:foregroundMark x1="37004" y1="21179" x2="37004" y2="21179"/>
                            <a14:foregroundMark x1="34477" y1="85921" x2="34477" y2="85921"/>
                            <a14:foregroundMark x1="31859" y1="84477" x2="31859" y2="84477"/>
                            <a14:foregroundMark x1="43743" y1="85661" x2="43743" y2="85661"/>
                            <a14:foregroundMark x1="51163" y1="85661" x2="51163" y2="85661"/>
                            <a14:foregroundMark x1="55260" y1="85661" x2="55260" y2="85661"/>
                            <a14:foregroundMark x1="55592" y1="88628" x2="55592" y2="88628"/>
                            <a14:foregroundMark x1="55260" y1="92954" x2="55260" y2="92954"/>
                            <a14:foregroundMark x1="48394" y1="93572" x2="48394" y2="93572"/>
                            <a14:foregroundMark x1="44297" y1="90482" x2="44297" y2="90482"/>
                            <a14:backgroundMark x1="6498" y1="68592" x2="6498" y2="68592"/>
                            <a14:backgroundMark x1="6679" y1="32491" x2="6679" y2="32491"/>
                            <a14:backgroundMark x1="15523" y1="12756" x2="15523" y2="12756"/>
                            <a14:backgroundMark x1="29783" y1="13357" x2="29783" y2="13357"/>
                            <a14:backgroundMark x1="34206" y1="12274" x2="33032" y2="12756"/>
                            <a14:backgroundMark x1="28610" y1="23345" x2="28610" y2="23345"/>
                            <a14:backgroundMark x1="28159" y1="31167" x2="28159" y2="31167"/>
                            <a14:backgroundMark x1="23105" y1="38628" x2="23105" y2="38628"/>
                            <a14:backgroundMark x1="25451" y1="46450" x2="25451" y2="46450"/>
                            <a14:backgroundMark x1="28610" y1="48375" x2="28610" y2="48375"/>
                            <a14:backgroundMark x1="31227" y1="56197" x2="31227" y2="56197"/>
                            <a14:backgroundMark x1="30505" y1="62455" x2="30505" y2="62455"/>
                            <a14:backgroundMark x1="21480" y1="78821" x2="21480" y2="78821"/>
                            <a14:backgroundMark x1="29152" y1="78580" x2="29152" y2="78580"/>
                            <a14:backgroundMark x1="29152" y1="70758" x2="29152" y2="70758"/>
                            <a14:backgroundMark x1="26083" y1="46450" x2="26083" y2="46450"/>
                            <a14:backgroundMark x1="29783" y1="48135" x2="29783" y2="48135"/>
                            <a14:backgroundMark x1="32310" y1="53791" x2="32310" y2="53791"/>
                            <a14:backgroundMark x1="30957" y1="54874" x2="30957" y2="54874"/>
                            <a14:backgroundMark x1="30957" y1="55957" x2="30957" y2="55957"/>
                            <a14:backgroundMark x1="30505" y1="57521" x2="30505" y2="57521"/>
                            <a14:backgroundMark x1="30235" y1="60289" x2="30235" y2="60289"/>
                            <a14:backgroundMark x1="29152" y1="62936" x2="29152" y2="62936"/>
                            <a14:backgroundMark x1="29783" y1="64621" x2="29783" y2="64621"/>
                            <a14:backgroundMark x1="27978" y1="66667" x2="27978" y2="68592"/>
                            <a14:backgroundMark x1="27527" y1="71841" x2="27527" y2="71841"/>
                            <a14:backgroundMark x1="27708" y1="73165" x2="27708" y2="73165"/>
                            <a14:backgroundMark x1="27527" y1="75572" x2="27527" y2="75572"/>
                            <a14:backgroundMark x1="24458" y1="81348" x2="24007" y2="82310"/>
                            <a14:backgroundMark x1="22653" y1="85319" x2="22653" y2="88327"/>
                            <a14:backgroundMark x1="21480" y1="96631" x2="21480" y2="96631"/>
                            <a14:backgroundMark x1="22653" y1="96992" x2="24007" y2="96992"/>
                            <a14:backgroundMark x1="24458" y1="96390" x2="25181" y2="96390"/>
                            <a14:backgroundMark x1="26354" y1="96390" x2="26354" y2="96390"/>
                            <a14:backgroundMark x1="33484" y1="97954" x2="33484" y2="97954"/>
                            <a14:backgroundMark x1="38357" y1="97473" x2="38357" y2="97473"/>
                            <a14:backgroundMark x1="39531" y1="96992" x2="39531" y2="96992"/>
                            <a14:backgroundMark x1="41606" y1="96992" x2="41606" y2="96992"/>
                            <a14:backgroundMark x1="44585" y1="96992" x2="46480" y2="98556"/>
                            <a14:backgroundMark x1="47112" y1="99037" x2="47112" y2="99037"/>
                            <a14:backgroundMark x1="48556" y1="98556" x2="49188" y2="98315"/>
                            <a14:backgroundMark x1="49188" y1="98315" x2="49188" y2="98315"/>
                            <a14:backgroundMark x1="51083" y1="97473" x2="51986" y2="97473"/>
                            <a14:backgroundMark x1="52888" y1="97232" x2="53881" y2="97232"/>
                            <a14:backgroundMark x1="54332" y1="97232" x2="54964" y2="97232"/>
                            <a14:backgroundMark x1="55686" y1="97232" x2="55686" y2="97232"/>
                            <a14:backgroundMark x1="56588" y1="97232" x2="56588" y2="97232"/>
                            <a14:backgroundMark x1="56588" y1="97232" x2="57581" y2="96631"/>
                            <a14:backgroundMark x1="58664" y1="96149" x2="60108" y2="96390"/>
                            <a14:backgroundMark x1="60289" y1="96390" x2="61011" y2="96390"/>
                            <a14:backgroundMark x1="61282" y1="96390" x2="62184" y2="96992"/>
                            <a14:backgroundMark x1="63538" y1="97714" x2="65162" y2="98315"/>
                            <a14:backgroundMark x1="65162" y1="98315" x2="65162" y2="98315"/>
                            <a14:backgroundMark x1="65433" y1="98556" x2="65433" y2="98556"/>
                            <a14:backgroundMark x1="67058" y1="98556" x2="67690" y2="98556"/>
                            <a14:backgroundMark x1="68412" y1="98556" x2="69585" y2="98556"/>
                            <a14:backgroundMark x1="70758" y1="98797" x2="70758" y2="98797"/>
                            <a14:backgroundMark x1="71390" y1="98797" x2="71390" y2="98797"/>
                            <a14:backgroundMark x1="31408" y1="12274" x2="31408" y2="12274"/>
                            <a14:backgroundMark x1="34477" y1="9507" x2="34477" y2="9507"/>
                            <a14:backgroundMark x1="35560" y1="7942" x2="34477" y2="6859"/>
                            <a14:backgroundMark x1="26534" y1="4212" x2="25451" y2="4212"/>
                            <a14:backgroundMark x1="20578" y1="4212" x2="19404" y2="4212"/>
                            <a14:backgroundMark x1="7581" y1="3851" x2="6227" y2="4452"/>
                            <a14:backgroundMark x1="4422" y1="7100" x2="4422" y2="10108"/>
                            <a14:backgroundMark x1="3700" y1="20096" x2="4603" y2="40313"/>
                            <a14:backgroundMark x1="6679" y1="65102" x2="6949" y2="66426"/>
                            <a14:backgroundMark x1="6949" y1="72082" x2="6949" y2="72082"/>
                            <a14:backgroundMark x1="8303" y1="76655" x2="9206" y2="78821"/>
                            <a14:backgroundMark x1="11552" y1="88327" x2="13357" y2="89892"/>
                            <a14:backgroundMark x1="12274" y1="90493" x2="12274" y2="90493"/>
                            <a14:backgroundMark x1="7852" y1="89651" x2="7852" y2="89651"/>
                            <a14:backgroundMark x1="3700" y1="90734" x2="3700" y2="90734"/>
                            <a14:backgroundMark x1="3881" y1="78339" x2="3881" y2="78339"/>
                            <a14:backgroundMark x1="4603" y1="64260" x2="4603" y2="64260"/>
                            <a14:backgroundMark x1="4603" y1="63779" x2="4874" y2="62094"/>
                            <a14:backgroundMark x1="3881" y1="47292" x2="3881" y2="47292"/>
                            <a14:backgroundMark x1="3881" y1="27918" x2="3881" y2="27076"/>
                            <a14:backgroundMark x1="4603" y1="18171" x2="4874" y2="12996"/>
                            <a14:backgroundMark x1="3700" y1="6619" x2="3700" y2="6619"/>
                            <a14:backgroundMark x1="8303" y1="6619" x2="8303" y2="6619"/>
                            <a14:backgroundMark x1="15704" y1="6017" x2="15704" y2="6017"/>
                            <a14:backgroundMark x1="21480" y1="6859" x2="24007" y2="7341"/>
                            <a14:backgroundMark x1="27527" y1="5776" x2="29152" y2="5174"/>
                            <a14:backgroundMark x1="31408" y1="4693" x2="32310" y2="4693"/>
                            <a14:backgroundMark x1="33303" y1="4452" x2="35108" y2="4212"/>
                            <a14:backgroundMark x1="35379" y1="4212" x2="35379" y2="4212"/>
                            <a14:backgroundMark x1="35560" y1="4212" x2="35560" y2="4212"/>
                            <a14:backgroundMark x1="72563" y1="79663" x2="72563" y2="79663"/>
                            <a14:backgroundMark x1="76264" y1="73526" x2="77617" y2="72443"/>
                            <a14:backgroundMark x1="79783" y1="68111" x2="80866" y2="66426"/>
                            <a14:backgroundMark x1="84838" y1="60770" x2="84838" y2="60770"/>
                            <a14:backgroundMark x1="86913" y1="59928" x2="86913" y2="59928"/>
                            <a14:backgroundMark x1="87184" y1="59687" x2="87184" y2="59687"/>
                            <a14:backgroundMark x1="90614" y1="57882" x2="90614" y2="57882"/>
                            <a14:backgroundMark x1="92960" y1="57040" x2="93863" y2="55957"/>
                            <a14:backgroundMark x1="95217" y1="52948" x2="95217" y2="52948"/>
                            <a14:backgroundMark x1="95668" y1="51384" x2="95668" y2="51384"/>
                            <a14:backgroundMark x1="95939" y1="51023" x2="95939" y2="51023"/>
                            <a14:backgroundMark x1="96390" y1="57882" x2="96390" y2="59928"/>
                            <a14:backgroundMark x1="96390" y1="67028" x2="97112" y2="68592"/>
                            <a14:backgroundMark x1="87635" y1="74489" x2="87635" y2="74489"/>
                            <a14:backgroundMark x1="88989" y1="78339" x2="89892" y2="78580"/>
                            <a14:backgroundMark x1="92419" y1="79182" x2="93141" y2="80746"/>
                            <a14:backgroundMark x1="93412" y1="80987" x2="93412" y2="85319"/>
                            <a14:backgroundMark x1="93592" y1="88327" x2="94043" y2="91215"/>
                            <a14:backgroundMark x1="95668" y1="92900" x2="94314" y2="95066"/>
                            <a14:backgroundMark x1="91516" y1="96390" x2="91516" y2="96390"/>
                            <a14:backgroundMark x1="88267" y1="97714" x2="88267" y2="97714"/>
                            <a14:backgroundMark x1="82491" y1="97714" x2="79242" y2="97954"/>
                            <a14:backgroundMark x1="76083" y1="98315" x2="74639" y2="98315"/>
                            <a14:backgroundMark x1="70487" y1="97232" x2="70487" y2="97232"/>
                            <a14:backgroundMark x1="32581" y1="80265" x2="32581" y2="80265"/>
                            <a14:backgroundMark x1="33755" y1="81588" x2="33755" y2="81588"/>
                            <a14:backgroundMark x1="38357" y1="9507" x2="38357" y2="9507"/>
                            <a14:backgroundMark x1="37184" y1="12756" x2="37184" y2="12756"/>
                            <a14:backgroundMark x1="37184" y1="15162" x2="37184" y2="15162"/>
                            <a14:backgroundMark x1="36552" y1="18773" x2="36552" y2="18773"/>
                            <a14:backgroundMark x1="37184" y1="20578" x2="37184" y2="20578"/>
                            <a14:backgroundMark x1="36282" y1="21420" x2="36282" y2="21420"/>
                            <a14:backgroundMark x1="42780" y1="1444" x2="42780" y2="1444"/>
                            <a14:backgroundMark x1="41336" y1="2286" x2="41336" y2="2286"/>
                            <a14:backgroundMark x1="35560" y1="22262" x2="35560" y2="22262"/>
                            <a14:backgroundMark x1="35379" y1="21901" x2="35379" y2="21901"/>
                            <a14:backgroundMark x1="35560" y1="22503" x2="35560" y2="22503"/>
                            <a14:backgroundMark x1="36282" y1="22744" x2="36282" y2="22744"/>
                            <a14:backgroundMark x1="36282" y1="23586" x2="36282" y2="23586"/>
                            <a14:backgroundMark x1="35560" y1="24428" x2="35560" y2="24428"/>
                            <a14:backgroundMark x1="35830" y1="24428" x2="35830" y2="24428"/>
                            <a14:backgroundMark x1="35108" y1="31889" x2="35108" y2="31889"/>
                          </a14:backgroundRemoval>
                        </a14:imgEffect>
                      </a14:imgLayer>
                    </a14:imgProps>
                  </a:ext>
                  <a:ext uri="{28A0092B-C50C-407E-A947-70E740481C1C}">
                    <a14:useLocalDpi xmlns:a14="http://schemas.microsoft.com/office/drawing/2010/main" val="0"/>
                  </a:ext>
                </a:extLst>
              </a:blip>
              <a:srcRect l="18684" r="7982"/>
              <a:stretch/>
            </p:blipFill>
            <p:spPr>
              <a:xfrm rot="5400000">
                <a:off x="6724869" y="2501678"/>
                <a:ext cx="3723126" cy="3161880"/>
              </a:xfrm>
              <a:prstGeom prst="rect">
                <a:avLst/>
              </a:prstGeom>
            </p:spPr>
          </p:pic>
          <p:sp>
            <p:nvSpPr>
              <p:cNvPr id="17" name="テキスト ボックス 19">
                <a:extLst>
                  <a:ext uri="{FF2B5EF4-FFF2-40B4-BE49-F238E27FC236}">
                    <a16:creationId xmlns:a16="http://schemas.microsoft.com/office/drawing/2014/main" id="{5AD51AD2-52CE-410F-BB16-9FC99245EA8B}"/>
                  </a:ext>
                </a:extLst>
              </p:cNvPr>
              <p:cNvSpPr txBox="1"/>
              <p:nvPr/>
            </p:nvSpPr>
            <p:spPr>
              <a:xfrm>
                <a:off x="5547488" y="5734673"/>
                <a:ext cx="5693702" cy="458471"/>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solidFill>
                      <a:sysClr val="windowText" lastClr="000000"/>
                    </a:solidFill>
                  </a:rPr>
                  <a:t>ＡＲマーカー全１～５０測定</a:t>
                </a:r>
                <a:endParaRPr lang="en-US" altLang="ja-JP" sz="1600" b="1" dirty="0">
                  <a:solidFill>
                    <a:sysClr val="windowText" lastClr="000000"/>
                  </a:solidFill>
                </a:endParaRPr>
              </a:p>
            </p:txBody>
          </p:sp>
        </p:grpSp>
        <p:sp>
          <p:nvSpPr>
            <p:cNvPr id="10" name="フリーフォーム: 図形 9">
              <a:extLst>
                <a:ext uri="{FF2B5EF4-FFF2-40B4-BE49-F238E27FC236}">
                  <a16:creationId xmlns:a16="http://schemas.microsoft.com/office/drawing/2014/main" id="{5E8867FB-8297-0B44-A7B3-170F7CB7B3F8}"/>
                </a:ext>
              </a:extLst>
            </p:cNvPr>
            <p:cNvSpPr/>
            <p:nvPr/>
          </p:nvSpPr>
          <p:spPr>
            <a:xfrm>
              <a:off x="3485852" y="2044015"/>
              <a:ext cx="2373331" cy="780836"/>
            </a:xfrm>
            <a:custGeom>
              <a:avLst/>
              <a:gdLst>
                <a:gd name="connsiteX0" fmla="*/ 636998 w 2373331"/>
                <a:gd name="connsiteY0" fmla="*/ 256854 h 780836"/>
                <a:gd name="connsiteX1" fmla="*/ 914400 w 2373331"/>
                <a:gd name="connsiteY1" fmla="*/ 277402 h 780836"/>
                <a:gd name="connsiteX2" fmla="*/ 1089061 w 2373331"/>
                <a:gd name="connsiteY2" fmla="*/ 297951 h 780836"/>
                <a:gd name="connsiteX3" fmla="*/ 1253448 w 2373331"/>
                <a:gd name="connsiteY3" fmla="*/ 349322 h 780836"/>
                <a:gd name="connsiteX4" fmla="*/ 1520576 w 2373331"/>
                <a:gd name="connsiteY4" fmla="*/ 431515 h 780836"/>
                <a:gd name="connsiteX5" fmla="*/ 1705511 w 2373331"/>
                <a:gd name="connsiteY5" fmla="*/ 513708 h 780836"/>
                <a:gd name="connsiteX6" fmla="*/ 1972639 w 2373331"/>
                <a:gd name="connsiteY6" fmla="*/ 606176 h 780836"/>
                <a:gd name="connsiteX7" fmla="*/ 2198670 w 2373331"/>
                <a:gd name="connsiteY7" fmla="*/ 698643 h 780836"/>
                <a:gd name="connsiteX8" fmla="*/ 2373331 w 2373331"/>
                <a:gd name="connsiteY8" fmla="*/ 780836 h 780836"/>
                <a:gd name="connsiteX9" fmla="*/ 2373331 w 2373331"/>
                <a:gd name="connsiteY9" fmla="*/ 256854 h 780836"/>
                <a:gd name="connsiteX10" fmla="*/ 801385 w 2373331"/>
                <a:gd name="connsiteY10" fmla="*/ 0 h 780836"/>
                <a:gd name="connsiteX11" fmla="*/ 0 w 2373331"/>
                <a:gd name="connsiteY11" fmla="*/ 10274 h 780836"/>
                <a:gd name="connsiteX12" fmla="*/ 41097 w 2373331"/>
                <a:gd name="connsiteY12" fmla="*/ 226032 h 780836"/>
                <a:gd name="connsiteX13" fmla="*/ 328774 w 2373331"/>
                <a:gd name="connsiteY13" fmla="*/ 236306 h 780836"/>
                <a:gd name="connsiteX14" fmla="*/ 544531 w 2373331"/>
                <a:gd name="connsiteY14" fmla="*/ 236306 h 780836"/>
                <a:gd name="connsiteX15" fmla="*/ 636998 w 2373331"/>
                <a:gd name="connsiteY15" fmla="*/ 256854 h 780836"/>
                <a:gd name="connsiteX0" fmla="*/ 636998 w 2373331"/>
                <a:gd name="connsiteY0" fmla="*/ 256854 h 780836"/>
                <a:gd name="connsiteX1" fmla="*/ 914400 w 2373331"/>
                <a:gd name="connsiteY1" fmla="*/ 277402 h 780836"/>
                <a:gd name="connsiteX2" fmla="*/ 1089061 w 2373331"/>
                <a:gd name="connsiteY2" fmla="*/ 297951 h 780836"/>
                <a:gd name="connsiteX3" fmla="*/ 1273996 w 2373331"/>
                <a:gd name="connsiteY3" fmla="*/ 349322 h 780836"/>
                <a:gd name="connsiteX4" fmla="*/ 1520576 w 2373331"/>
                <a:gd name="connsiteY4" fmla="*/ 431515 h 780836"/>
                <a:gd name="connsiteX5" fmla="*/ 1705511 w 2373331"/>
                <a:gd name="connsiteY5" fmla="*/ 513708 h 780836"/>
                <a:gd name="connsiteX6" fmla="*/ 1972639 w 2373331"/>
                <a:gd name="connsiteY6" fmla="*/ 606176 h 780836"/>
                <a:gd name="connsiteX7" fmla="*/ 2198670 w 2373331"/>
                <a:gd name="connsiteY7" fmla="*/ 698643 h 780836"/>
                <a:gd name="connsiteX8" fmla="*/ 2373331 w 2373331"/>
                <a:gd name="connsiteY8" fmla="*/ 780836 h 780836"/>
                <a:gd name="connsiteX9" fmla="*/ 2373331 w 2373331"/>
                <a:gd name="connsiteY9" fmla="*/ 256854 h 780836"/>
                <a:gd name="connsiteX10" fmla="*/ 801385 w 2373331"/>
                <a:gd name="connsiteY10" fmla="*/ 0 h 780836"/>
                <a:gd name="connsiteX11" fmla="*/ 0 w 2373331"/>
                <a:gd name="connsiteY11" fmla="*/ 10274 h 780836"/>
                <a:gd name="connsiteX12" fmla="*/ 41097 w 2373331"/>
                <a:gd name="connsiteY12" fmla="*/ 226032 h 780836"/>
                <a:gd name="connsiteX13" fmla="*/ 328774 w 2373331"/>
                <a:gd name="connsiteY13" fmla="*/ 236306 h 780836"/>
                <a:gd name="connsiteX14" fmla="*/ 544531 w 2373331"/>
                <a:gd name="connsiteY14" fmla="*/ 236306 h 780836"/>
                <a:gd name="connsiteX15" fmla="*/ 636998 w 2373331"/>
                <a:gd name="connsiteY15" fmla="*/ 256854 h 780836"/>
                <a:gd name="connsiteX0" fmla="*/ 636998 w 2373331"/>
                <a:gd name="connsiteY0" fmla="*/ 256854 h 780836"/>
                <a:gd name="connsiteX1" fmla="*/ 914400 w 2373331"/>
                <a:gd name="connsiteY1" fmla="*/ 277402 h 780836"/>
                <a:gd name="connsiteX2" fmla="*/ 1089061 w 2373331"/>
                <a:gd name="connsiteY2" fmla="*/ 297951 h 780836"/>
                <a:gd name="connsiteX3" fmla="*/ 1273996 w 2373331"/>
                <a:gd name="connsiteY3" fmla="*/ 349322 h 780836"/>
                <a:gd name="connsiteX4" fmla="*/ 1520576 w 2373331"/>
                <a:gd name="connsiteY4" fmla="*/ 431515 h 780836"/>
                <a:gd name="connsiteX5" fmla="*/ 1767156 w 2373331"/>
                <a:gd name="connsiteY5" fmla="*/ 513708 h 780836"/>
                <a:gd name="connsiteX6" fmla="*/ 1972639 w 2373331"/>
                <a:gd name="connsiteY6" fmla="*/ 606176 h 780836"/>
                <a:gd name="connsiteX7" fmla="*/ 2198670 w 2373331"/>
                <a:gd name="connsiteY7" fmla="*/ 698643 h 780836"/>
                <a:gd name="connsiteX8" fmla="*/ 2373331 w 2373331"/>
                <a:gd name="connsiteY8" fmla="*/ 780836 h 780836"/>
                <a:gd name="connsiteX9" fmla="*/ 2373331 w 2373331"/>
                <a:gd name="connsiteY9" fmla="*/ 256854 h 780836"/>
                <a:gd name="connsiteX10" fmla="*/ 801385 w 2373331"/>
                <a:gd name="connsiteY10" fmla="*/ 0 h 780836"/>
                <a:gd name="connsiteX11" fmla="*/ 0 w 2373331"/>
                <a:gd name="connsiteY11" fmla="*/ 10274 h 780836"/>
                <a:gd name="connsiteX12" fmla="*/ 41097 w 2373331"/>
                <a:gd name="connsiteY12" fmla="*/ 226032 h 780836"/>
                <a:gd name="connsiteX13" fmla="*/ 328774 w 2373331"/>
                <a:gd name="connsiteY13" fmla="*/ 236306 h 780836"/>
                <a:gd name="connsiteX14" fmla="*/ 544531 w 2373331"/>
                <a:gd name="connsiteY14" fmla="*/ 236306 h 780836"/>
                <a:gd name="connsiteX15" fmla="*/ 636998 w 2373331"/>
                <a:gd name="connsiteY15" fmla="*/ 256854 h 78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3331" h="780836">
                  <a:moveTo>
                    <a:pt x="636998" y="256854"/>
                  </a:moveTo>
                  <a:lnTo>
                    <a:pt x="914400" y="277402"/>
                  </a:lnTo>
                  <a:lnTo>
                    <a:pt x="1089061" y="297951"/>
                  </a:lnTo>
                  <a:lnTo>
                    <a:pt x="1273996" y="349322"/>
                  </a:lnTo>
                  <a:lnTo>
                    <a:pt x="1520576" y="431515"/>
                  </a:lnTo>
                  <a:lnTo>
                    <a:pt x="1767156" y="513708"/>
                  </a:lnTo>
                  <a:lnTo>
                    <a:pt x="1972639" y="606176"/>
                  </a:lnTo>
                  <a:lnTo>
                    <a:pt x="2198670" y="698643"/>
                  </a:lnTo>
                  <a:lnTo>
                    <a:pt x="2373331" y="780836"/>
                  </a:lnTo>
                  <a:lnTo>
                    <a:pt x="2373331" y="256854"/>
                  </a:lnTo>
                  <a:lnTo>
                    <a:pt x="801385" y="0"/>
                  </a:lnTo>
                  <a:lnTo>
                    <a:pt x="0" y="10274"/>
                  </a:lnTo>
                  <a:lnTo>
                    <a:pt x="41097" y="226032"/>
                  </a:lnTo>
                  <a:lnTo>
                    <a:pt x="328774" y="236306"/>
                  </a:lnTo>
                  <a:lnTo>
                    <a:pt x="544531" y="236306"/>
                  </a:lnTo>
                  <a:lnTo>
                    <a:pt x="636998" y="256854"/>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テキスト ボックス 19">
            <a:extLst>
              <a:ext uri="{FF2B5EF4-FFF2-40B4-BE49-F238E27FC236}">
                <a16:creationId xmlns:a16="http://schemas.microsoft.com/office/drawing/2014/main" id="{0E1C4B60-092D-62E5-E9FA-C293C1D636C2}"/>
              </a:ext>
            </a:extLst>
          </p:cNvPr>
          <p:cNvSpPr txBox="1"/>
          <p:nvPr/>
        </p:nvSpPr>
        <p:spPr>
          <a:xfrm>
            <a:off x="263486" y="655656"/>
            <a:ext cx="8847294"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solidFill>
                  <a:sysClr val="windowText" lastClr="000000"/>
                </a:solidFill>
                <a:latin typeface="HG創英角ﾎﾟｯﾌﾟ体" panose="040B0A09000000000000" pitchFamily="49" charset="-128"/>
                <a:ea typeface="HG創英角ﾎﾟｯﾌﾟ体" panose="040B0A09000000000000" pitchFamily="49" charset="-128"/>
              </a:rPr>
              <a:t>現物カメラで認識の違いを比較（ＧＲヤリスとＧＲカローラ）</a:t>
            </a:r>
            <a:endParaRPr lang="en-US" altLang="ja-JP" sz="2400" b="1"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4" name="テキスト ボックス 19">
            <a:extLst>
              <a:ext uri="{FF2B5EF4-FFF2-40B4-BE49-F238E27FC236}">
                <a16:creationId xmlns:a16="http://schemas.microsoft.com/office/drawing/2014/main" id="{F439987D-374B-5370-1975-FCBD23247860}"/>
              </a:ext>
            </a:extLst>
          </p:cNvPr>
          <p:cNvSpPr txBox="1"/>
          <p:nvPr/>
        </p:nvSpPr>
        <p:spPr>
          <a:xfrm>
            <a:off x="3568684" y="1836066"/>
            <a:ext cx="172354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ＡＲマーカー</a:t>
            </a:r>
            <a:endParaRPr lang="en-US" altLang="ja-JP" sz="2000" b="1" dirty="0">
              <a:solidFill>
                <a:sysClr val="windowText" lastClr="000000"/>
              </a:solidFill>
            </a:endParaRPr>
          </a:p>
        </p:txBody>
      </p:sp>
      <p:sp>
        <p:nvSpPr>
          <p:cNvPr id="5" name="テキスト ボックス 19">
            <a:extLst>
              <a:ext uri="{FF2B5EF4-FFF2-40B4-BE49-F238E27FC236}">
                <a16:creationId xmlns:a16="http://schemas.microsoft.com/office/drawing/2014/main" id="{6E781466-35B5-1D97-E8F0-0CFE0FDE704B}"/>
              </a:ext>
            </a:extLst>
          </p:cNvPr>
          <p:cNvSpPr txBox="1"/>
          <p:nvPr/>
        </p:nvSpPr>
        <p:spPr>
          <a:xfrm>
            <a:off x="9006097" y="652102"/>
            <a:ext cx="2492991"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t>
            </a:r>
            <a:r>
              <a:rPr lang="ja-JP" altLang="en-US" sz="2000" b="1" dirty="0">
                <a:solidFill>
                  <a:sysClr val="windowText" lastClr="000000"/>
                </a:solidFill>
              </a:rPr>
              <a:t>ＰＣで認識確認</a:t>
            </a:r>
            <a:r>
              <a:rPr lang="en-US" altLang="ja-JP" sz="2000" b="1" dirty="0">
                <a:solidFill>
                  <a:sysClr val="windowText" lastClr="000000"/>
                </a:solidFill>
              </a:rPr>
              <a:t>】</a:t>
            </a:r>
          </a:p>
        </p:txBody>
      </p:sp>
      <p:grpSp>
        <p:nvGrpSpPr>
          <p:cNvPr id="27" name="グループ化 26">
            <a:extLst>
              <a:ext uri="{FF2B5EF4-FFF2-40B4-BE49-F238E27FC236}">
                <a16:creationId xmlns:a16="http://schemas.microsoft.com/office/drawing/2014/main" id="{B4DE1821-2DFA-2B4C-4711-1D5A1A54E359}"/>
              </a:ext>
            </a:extLst>
          </p:cNvPr>
          <p:cNvGrpSpPr/>
          <p:nvPr/>
        </p:nvGrpSpPr>
        <p:grpSpPr>
          <a:xfrm>
            <a:off x="698825" y="4110362"/>
            <a:ext cx="1118445" cy="1079085"/>
            <a:chOff x="-412159" y="4180060"/>
            <a:chExt cx="1118445" cy="1079085"/>
          </a:xfrm>
        </p:grpSpPr>
        <p:pic>
          <p:nvPicPr>
            <p:cNvPr id="21" name="図 20" descr="テキスト が含まれている画像&#10;&#10;自動的に生成された説明">
              <a:extLst>
                <a:ext uri="{FF2B5EF4-FFF2-40B4-BE49-F238E27FC236}">
                  <a16:creationId xmlns:a16="http://schemas.microsoft.com/office/drawing/2014/main" id="{0C676CC8-EF39-846A-CB0C-357CA953CC5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412159" y="4686919"/>
              <a:ext cx="1046276" cy="572226"/>
            </a:xfrm>
            <a:prstGeom prst="rect">
              <a:avLst/>
            </a:prstGeom>
          </p:spPr>
        </p:pic>
        <p:pic>
          <p:nvPicPr>
            <p:cNvPr id="23" name="図 22" descr="テキスト が含まれている画像&#10;&#10;自動的に生成された説明">
              <a:extLst>
                <a:ext uri="{FF2B5EF4-FFF2-40B4-BE49-F238E27FC236}">
                  <a16:creationId xmlns:a16="http://schemas.microsoft.com/office/drawing/2014/main" id="{FB59A212-74CD-A4B3-C14D-C44D3614E9E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410377" y="4572554"/>
              <a:ext cx="1046276" cy="572226"/>
            </a:xfrm>
            <a:prstGeom prst="rect">
              <a:avLst/>
            </a:prstGeom>
          </p:spPr>
        </p:pic>
        <p:pic>
          <p:nvPicPr>
            <p:cNvPr id="24" name="図 23" descr="テキスト が含まれている画像&#10;&#10;自動的に生成された説明">
              <a:extLst>
                <a:ext uri="{FF2B5EF4-FFF2-40B4-BE49-F238E27FC236}">
                  <a16:creationId xmlns:a16="http://schemas.microsoft.com/office/drawing/2014/main" id="{BFCA1C12-4655-B139-69B9-0FD723AEDB4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397020" y="4444695"/>
              <a:ext cx="1046276" cy="572226"/>
            </a:xfrm>
            <a:prstGeom prst="rect">
              <a:avLst/>
            </a:prstGeom>
          </p:spPr>
        </p:pic>
        <p:pic>
          <p:nvPicPr>
            <p:cNvPr id="25" name="図 24" descr="テキスト が含まれている画像&#10;&#10;自動的に生成された説明">
              <a:extLst>
                <a:ext uri="{FF2B5EF4-FFF2-40B4-BE49-F238E27FC236}">
                  <a16:creationId xmlns:a16="http://schemas.microsoft.com/office/drawing/2014/main" id="{C7AD676A-383C-8AF8-D06E-25577A52AD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370405" y="4307919"/>
              <a:ext cx="1046276" cy="572226"/>
            </a:xfrm>
            <a:prstGeom prst="rect">
              <a:avLst/>
            </a:prstGeom>
          </p:spPr>
        </p:pic>
        <p:pic>
          <p:nvPicPr>
            <p:cNvPr id="26" name="図 25" descr="テキスト が含まれている画像&#10;&#10;自動的に生成された説明">
              <a:extLst>
                <a:ext uri="{FF2B5EF4-FFF2-40B4-BE49-F238E27FC236}">
                  <a16:creationId xmlns:a16="http://schemas.microsoft.com/office/drawing/2014/main" id="{B83DE67D-5D38-5F8C-709E-DA5D70AB689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339990" y="4180060"/>
              <a:ext cx="1046276" cy="572226"/>
            </a:xfrm>
            <a:prstGeom prst="rect">
              <a:avLst/>
            </a:prstGeom>
          </p:spPr>
        </p:pic>
      </p:grpSp>
      <p:sp>
        <p:nvSpPr>
          <p:cNvPr id="9" name="正方形/長方形 45">
            <a:extLst>
              <a:ext uri="{FF2B5EF4-FFF2-40B4-BE49-F238E27FC236}">
                <a16:creationId xmlns:a16="http://schemas.microsoft.com/office/drawing/2014/main" id="{A161A495-73B4-6580-9558-D8006387C21C}"/>
              </a:ext>
            </a:extLst>
          </p:cNvPr>
          <p:cNvSpPr>
            <a:spLocks noChangeArrowheads="1"/>
          </p:cNvSpPr>
          <p:nvPr/>
        </p:nvSpPr>
        <p:spPr bwMode="auto">
          <a:xfrm>
            <a:off x="67757" y="124618"/>
            <a:ext cx="834074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18</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-1｢</a:t>
            </a:r>
            <a:r>
              <a:rPr lang="ja-JP" altLang="en-US" sz="2400" b="1" dirty="0">
                <a:solidFill>
                  <a:schemeClr val="bg1"/>
                </a:solidFill>
                <a:latin typeface="メイリオ" pitchFamily="50" charset="-128"/>
                <a:ea typeface="メイリオ" pitchFamily="50" charset="-128"/>
                <a:cs typeface="メイリオ" pitchFamily="50" charset="-128"/>
              </a:rPr>
              <a:t>ＧＲヤリスと</a:t>
            </a:r>
            <a:r>
              <a:rPr lang="en-US" altLang="ja-JP" sz="2400" b="1" dirty="0">
                <a:solidFill>
                  <a:schemeClr val="bg1"/>
                </a:solidFill>
                <a:latin typeface="メイリオ" pitchFamily="50" charset="-128"/>
                <a:ea typeface="メイリオ" pitchFamily="50" charset="-128"/>
                <a:cs typeface="メイリオ" pitchFamily="50" charset="-128"/>
              </a:rPr>
              <a:t>GR</a:t>
            </a:r>
            <a:r>
              <a:rPr lang="ja-JP" altLang="en-US" sz="2400" b="1" dirty="0">
                <a:solidFill>
                  <a:schemeClr val="bg1"/>
                </a:solidFill>
                <a:latin typeface="メイリオ" pitchFamily="50" charset="-128"/>
                <a:ea typeface="メイリオ" pitchFamily="50" charset="-128"/>
                <a:cs typeface="メイリオ" pitchFamily="50" charset="-128"/>
              </a:rPr>
              <a:t>カローラの認識確認</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cxnSp>
        <p:nvCxnSpPr>
          <p:cNvPr id="20" name="直線矢印コネクタ 19">
            <a:extLst>
              <a:ext uri="{FF2B5EF4-FFF2-40B4-BE49-F238E27FC236}">
                <a16:creationId xmlns:a16="http://schemas.microsoft.com/office/drawing/2014/main" id="{06D1E03D-18F1-4C03-3C58-251F368132CC}"/>
              </a:ext>
            </a:extLst>
          </p:cNvPr>
          <p:cNvCxnSpPr>
            <a:cxnSpLocks/>
          </p:cNvCxnSpPr>
          <p:nvPr/>
        </p:nvCxnSpPr>
        <p:spPr>
          <a:xfrm flipH="1">
            <a:off x="3417552" y="2165023"/>
            <a:ext cx="754160" cy="575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F015BE7A-8C2C-3AFB-80B8-4E99651642A7}"/>
              </a:ext>
            </a:extLst>
          </p:cNvPr>
          <p:cNvGrpSpPr/>
          <p:nvPr/>
        </p:nvGrpSpPr>
        <p:grpSpPr>
          <a:xfrm>
            <a:off x="480200" y="1300573"/>
            <a:ext cx="6075024" cy="3518168"/>
            <a:chOff x="-181948" y="741268"/>
            <a:chExt cx="6075024" cy="3518168"/>
          </a:xfrm>
        </p:grpSpPr>
        <p:grpSp>
          <p:nvGrpSpPr>
            <p:cNvPr id="30" name="ｶﾒﾗ動作">
              <a:extLst>
                <a:ext uri="{FF2B5EF4-FFF2-40B4-BE49-F238E27FC236}">
                  <a16:creationId xmlns:a16="http://schemas.microsoft.com/office/drawing/2014/main" id="{616A0F76-8782-F7E4-08DF-CE6AD8096159}"/>
                </a:ext>
              </a:extLst>
            </p:cNvPr>
            <p:cNvGrpSpPr/>
            <p:nvPr/>
          </p:nvGrpSpPr>
          <p:grpSpPr>
            <a:xfrm>
              <a:off x="-181948" y="798880"/>
              <a:ext cx="6075024" cy="3460556"/>
              <a:chOff x="1581502" y="1460618"/>
              <a:chExt cx="6075024" cy="3460556"/>
            </a:xfrm>
          </p:grpSpPr>
          <p:pic>
            <p:nvPicPr>
              <p:cNvPr id="34" name="図 33">
                <a:extLst>
                  <a:ext uri="{FF2B5EF4-FFF2-40B4-BE49-F238E27FC236}">
                    <a16:creationId xmlns:a16="http://schemas.microsoft.com/office/drawing/2014/main" id="{DDA5C89B-6D57-C333-9199-0912E4563321}"/>
                  </a:ext>
                </a:extLst>
              </p:cNvPr>
              <p:cNvPicPr>
                <a:picLocks noChangeAspect="1"/>
              </p:cNvPicPr>
              <p:nvPr/>
            </p:nvPicPr>
            <p:blipFill rotWithShape="1">
              <a:blip r:embed="rId9"/>
              <a:srcRect l="13210" t="22206" r="83367" b="73024"/>
              <a:stretch/>
            </p:blipFill>
            <p:spPr>
              <a:xfrm>
                <a:off x="2762802" y="1713942"/>
                <a:ext cx="407007" cy="382146"/>
              </a:xfrm>
              <a:prstGeom prst="rect">
                <a:avLst/>
              </a:prstGeom>
            </p:spPr>
          </p:pic>
          <p:sp>
            <p:nvSpPr>
              <p:cNvPr id="35" name="テキスト ボックス 152">
                <a:extLst>
                  <a:ext uri="{FF2B5EF4-FFF2-40B4-BE49-F238E27FC236}">
                    <a16:creationId xmlns:a16="http://schemas.microsoft.com/office/drawing/2014/main" id="{25480F2F-CAC6-4DA7-3415-C8D8AC366071}"/>
                  </a:ext>
                </a:extLst>
              </p:cNvPr>
              <p:cNvSpPr txBox="1"/>
              <p:nvPr/>
            </p:nvSpPr>
            <p:spPr>
              <a:xfrm>
                <a:off x="1581502" y="1583760"/>
                <a:ext cx="877163"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カメラ</a:t>
                </a:r>
              </a:p>
            </p:txBody>
          </p:sp>
          <p:sp>
            <p:nvSpPr>
              <p:cNvPr id="40" name="テキスト ボックス 152">
                <a:extLst>
                  <a:ext uri="{FF2B5EF4-FFF2-40B4-BE49-F238E27FC236}">
                    <a16:creationId xmlns:a16="http://schemas.microsoft.com/office/drawing/2014/main" id="{385FD1A3-F60A-0123-8867-72B8BDED8D7A}"/>
                  </a:ext>
                </a:extLst>
              </p:cNvPr>
              <p:cNvSpPr txBox="1"/>
              <p:nvPr/>
            </p:nvSpPr>
            <p:spPr>
              <a:xfrm>
                <a:off x="3368523" y="1460618"/>
                <a:ext cx="912429"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800" b="1" dirty="0"/>
                  <a:t>11</a:t>
                </a:r>
                <a:r>
                  <a:rPr lang="ja-JP" altLang="en-US" sz="1800" b="1" dirty="0"/>
                  <a:t>工程</a:t>
                </a:r>
                <a:endParaRPr kumimoji="1" lang="ja-JP" altLang="en-US" sz="1800" b="1" dirty="0"/>
              </a:p>
            </p:txBody>
          </p:sp>
          <p:sp>
            <p:nvSpPr>
              <p:cNvPr id="41" name="テキスト ボックス 152">
                <a:extLst>
                  <a:ext uri="{FF2B5EF4-FFF2-40B4-BE49-F238E27FC236}">
                    <a16:creationId xmlns:a16="http://schemas.microsoft.com/office/drawing/2014/main" id="{02D348E9-9C1A-B9FC-EFD1-1E6EB3C8ED4E}"/>
                  </a:ext>
                </a:extLst>
              </p:cNvPr>
              <p:cNvSpPr txBox="1"/>
              <p:nvPr/>
            </p:nvSpPr>
            <p:spPr>
              <a:xfrm>
                <a:off x="6631887" y="4274843"/>
                <a:ext cx="1024639" cy="6463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b="1" dirty="0"/>
                  <a:t>（車種）</a:t>
                </a:r>
                <a:endParaRPr kumimoji="1" lang="en-US" altLang="ja-JP" sz="1200" b="1" dirty="0"/>
              </a:p>
              <a:p>
                <a:r>
                  <a:rPr kumimoji="1" lang="en-US" altLang="ja-JP" sz="1200" b="1" dirty="0"/>
                  <a:t>GR</a:t>
                </a:r>
                <a:r>
                  <a:rPr kumimoji="1" lang="ja-JP" altLang="en-US" sz="1200" b="1" dirty="0"/>
                  <a:t>カローラ</a:t>
                </a:r>
                <a:endParaRPr kumimoji="1" lang="en-US" altLang="ja-JP" sz="1200" b="1" dirty="0"/>
              </a:p>
              <a:p>
                <a:r>
                  <a:rPr kumimoji="1" lang="en-US" altLang="ja-JP" sz="1200" b="1" dirty="0"/>
                  <a:t>GR</a:t>
                </a:r>
                <a:r>
                  <a:rPr kumimoji="1" lang="ja-JP" altLang="en-US" sz="1200" b="1" dirty="0"/>
                  <a:t>ヤリス</a:t>
                </a:r>
              </a:p>
            </p:txBody>
          </p:sp>
        </p:grpSp>
        <p:pic>
          <p:nvPicPr>
            <p:cNvPr id="31" name="図 30" descr="カメライラスト に対する画像結果">
              <a:extLst>
                <a:ext uri="{FF2B5EF4-FFF2-40B4-BE49-F238E27FC236}">
                  <a16:creationId xmlns:a16="http://schemas.microsoft.com/office/drawing/2014/main" id="{1E1348C9-AF15-E20D-0E08-3EABB839F62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283" b="95359" l="3376" r="97046">
                          <a14:foregroundMark x1="68776" y1="50211" x2="68776" y2="50211"/>
                          <a14:foregroundMark x1="57384" y1="44304" x2="57384" y2="44304"/>
                          <a14:foregroundMark x1="68776" y1="25316" x2="68776" y2="25316"/>
                          <a14:foregroundMark x1="82700" y1="44304" x2="82700" y2="44304"/>
                          <a14:foregroundMark x1="77637" y1="62025" x2="77637" y2="62025"/>
                          <a14:foregroundMark x1="63713" y1="72152" x2="63713" y2="72152"/>
                          <a14:foregroundMark x1="54852" y1="83966" x2="54852" y2="83966"/>
                          <a14:foregroundMark x1="10970" y1="70886" x2="10970" y2="70886"/>
                          <a14:foregroundMark x1="12236" y1="78059" x2="12236" y2="78059"/>
                          <a14:foregroundMark x1="21097" y1="79325" x2="21097" y2="79325"/>
                          <a14:foregroundMark x1="16034" y1="73840" x2="16034" y2="73840"/>
                          <a14:foregroundMark x1="12236" y1="48945" x2="12236" y2="48945"/>
                          <a14:foregroundMark x1="24051" y1="48945" x2="27848" y2="48945"/>
                          <a14:foregroundMark x1="40506" y1="47257" x2="40506" y2="47257"/>
                          <a14:foregroundMark x1="53165" y1="41350" x2="53165" y2="41350"/>
                          <a14:foregroundMark x1="58650" y1="40084" x2="58650" y2="40084"/>
                          <a14:foregroundMark x1="64979" y1="37131" x2="64979" y2="37131"/>
                          <a14:foregroundMark x1="76371" y1="37131" x2="76371" y2="37131"/>
                          <a14:foregroundMark x1="82700" y1="43038" x2="82700" y2="43038"/>
                          <a14:foregroundMark x1="82700" y1="50211" x2="82700" y2="50211"/>
                          <a14:foregroundMark x1="75105" y1="62025" x2="75105" y2="62025"/>
                          <a14:foregroundMark x1="70042" y1="64979" x2="70042" y2="64979"/>
                          <a14:foregroundMark x1="63713" y1="67932" x2="63713" y2="67932"/>
                          <a14:foregroundMark x1="59916" y1="73840" x2="59916" y2="73840"/>
                          <a14:foregroundMark x1="50633" y1="69198" x2="48101" y2="62025"/>
                          <a14:foregroundMark x1="48101" y1="57384" x2="48101" y2="57384"/>
                          <a14:foregroundMark x1="48101" y1="48945" x2="48101" y2="48945"/>
                          <a14:foregroundMark x1="44304" y1="44304" x2="49367" y2="44304"/>
                          <a14:foregroundMark x1="63713" y1="45992" x2="63713" y2="45992"/>
                          <a14:foregroundMark x1="63713" y1="45992" x2="63713" y2="45992"/>
                          <a14:foregroundMark x1="66245" y1="48945" x2="66245" y2="48945"/>
                          <a14:foregroundMark x1="75105" y1="47257" x2="78903" y2="48945"/>
                          <a14:foregroundMark x1="88186" y1="48945" x2="88186" y2="48945"/>
                          <a14:foregroundMark x1="75105" y1="70886" x2="75105" y2="70886"/>
                          <a14:foregroundMark x1="75105" y1="32911" x2="75105" y2="32911"/>
                          <a14:foregroundMark x1="88186" y1="35865" x2="88186" y2="35865"/>
                          <a14:foregroundMark x1="86920" y1="44304" x2="86920" y2="44304"/>
                          <a14:foregroundMark x1="91983" y1="50211" x2="91983" y2="50211"/>
                          <a14:foregroundMark x1="91983" y1="54852" x2="91983" y2="54852"/>
                          <a14:foregroundMark x1="91983" y1="44304" x2="91983" y2="44304"/>
                          <a14:foregroundMark x1="97046" y1="44304" x2="97046" y2="44304"/>
                          <a14:foregroundMark x1="12236" y1="73840" x2="12236" y2="73840"/>
                          <a14:foregroundMark x1="18565" y1="75105" x2="18565" y2="75105"/>
                          <a14:foregroundMark x1="13502" y1="73840" x2="18565" y2="73840"/>
                          <a14:foregroundMark x1="19831" y1="73840" x2="19831" y2="73840"/>
                          <a14:foregroundMark x1="22785" y1="82278" x2="22785" y2="82278"/>
                          <a14:foregroundMark x1="22785" y1="75105" x2="22785" y2="75105"/>
                          <a14:foregroundMark x1="18565" y1="73840" x2="18565" y2="73840"/>
                          <a14:foregroundMark x1="21097" y1="62025" x2="21097" y2="62025"/>
                          <a14:foregroundMark x1="44304" y1="53165" x2="44304" y2="53165"/>
                          <a14:foregroundMark x1="51899" y1="53165" x2="51899" y2="53165"/>
                          <a14:foregroundMark x1="51899" y1="53165" x2="51899" y2="53165"/>
                          <a14:foregroundMark x1="54852" y1="47257" x2="54852" y2="47257"/>
                          <a14:foregroundMark x1="25316" y1="57384" x2="25316" y2="57384"/>
                          <a14:foregroundMark x1="27848" y1="70886" x2="27848" y2="70886"/>
                          <a14:foregroundMark x1="5907" y1="75105" x2="5907" y2="75105"/>
                          <a14:foregroundMark x1="5907" y1="79325" x2="5907" y2="79325"/>
                          <a14:foregroundMark x1="68776" y1="31224" x2="68776" y2="31224"/>
                          <a14:foregroundMark x1="68776" y1="24051" x2="68776" y2="24051"/>
                          <a14:foregroundMark x1="68776" y1="24051" x2="68776" y2="24051"/>
                          <a14:foregroundMark x1="67511" y1="9283" x2="67511" y2="9283"/>
                          <a14:foregroundMark x1="72574" y1="37131" x2="72574" y2="37131"/>
                          <a14:foregroundMark x1="78903" y1="35865" x2="78903" y2="35865"/>
                          <a14:foregroundMark x1="66245" y1="47257" x2="66245" y2="47257"/>
                          <a14:foregroundMark x1="16034" y1="88186" x2="16034" y2="88186"/>
                          <a14:foregroundMark x1="21097" y1="91139" x2="21097" y2="91139"/>
                          <a14:foregroundMark x1="22785" y1="85232" x2="22785" y2="85232"/>
                          <a14:foregroundMark x1="4641" y1="88186" x2="4641" y2="88186"/>
                          <a14:foregroundMark x1="5907" y1="78059" x2="5907" y2="78059"/>
                          <a14:foregroundMark x1="8439" y1="70886" x2="8439" y2="70886"/>
                          <a14:foregroundMark x1="4641" y1="70886" x2="5907" y2="69198"/>
                          <a14:foregroundMark x1="8439" y1="66245" x2="8439" y2="66245"/>
                          <a14:foregroundMark x1="17300" y1="66245" x2="17300" y2="66245"/>
                          <a14:foregroundMark x1="27848" y1="72152" x2="27848" y2="72152"/>
                          <a14:foregroundMark x1="27848" y1="78059" x2="27848" y2="78059"/>
                          <a14:foregroundMark x1="31646" y1="88186" x2="31646" y2="88186"/>
                          <a14:foregroundMark x1="30380" y1="89873" x2="30380" y2="89873"/>
                          <a14:foregroundMark x1="39241" y1="88186" x2="39241" y2="88186"/>
                          <a14:foregroundMark x1="46835" y1="64979" x2="46835" y2="64979"/>
                          <a14:foregroundMark x1="62447" y1="59072" x2="62447" y2="59072"/>
                          <a14:foregroundMark x1="85654" y1="57384" x2="85654" y2="57384"/>
                          <a14:foregroundMark x1="97046" y1="54852" x2="97046" y2="54852"/>
                          <a14:foregroundMark x1="95781" y1="43038" x2="95781" y2="43038"/>
                          <a14:foregroundMark x1="95781" y1="35865" x2="95781" y2="35865"/>
                          <a14:foregroundMark x1="97046" y1="31224" x2="97046" y2="31224"/>
                          <a14:foregroundMark x1="88186" y1="28270" x2="88186" y2="28270"/>
                          <a14:foregroundMark x1="78903" y1="28270" x2="78903" y2="28270"/>
                          <a14:foregroundMark x1="78903" y1="44304" x2="78903" y2="44304"/>
                          <a14:foregroundMark x1="77637" y1="48945" x2="77637" y2="48945"/>
                          <a14:foregroundMark x1="13502" y1="95359" x2="13502" y2="95359"/>
                          <a14:foregroundMark x1="24051" y1="91139" x2="24051" y2="91139"/>
                          <a14:foregroundMark x1="17300" y1="94093" x2="17300" y2="94093"/>
                          <a14:foregroundMark x1="17300" y1="94093" x2="17300" y2="94093"/>
                          <a14:foregroundMark x1="19831" y1="94093" x2="19831" y2="94093"/>
                          <a14:foregroundMark x1="21097" y1="89873" x2="21097" y2="89873"/>
                          <a14:foregroundMark x1="18565" y1="89873" x2="18565" y2="89873"/>
                          <a14:foregroundMark x1="18565" y1="92405" x2="18565" y2="92405"/>
                          <a14:foregroundMark x1="10970" y1="91139" x2="10970" y2="91139"/>
                          <a14:foregroundMark x1="13502" y1="95359" x2="13502" y2="95359"/>
                          <a14:foregroundMark x1="22785" y1="94093" x2="22785" y2="94093"/>
                          <a14:foregroundMark x1="25316" y1="95359" x2="25316" y2="95359"/>
                          <a14:foregroundMark x1="27848" y1="86920" x2="27848" y2="86920"/>
                          <a14:foregroundMark x1="37975" y1="79325" x2="31646" y2="76371"/>
                          <a14:foregroundMark x1="26582" y1="75105" x2="26582" y2="75105"/>
                          <a14:foregroundMark x1="25316" y1="73840" x2="25316" y2="73840"/>
                          <a14:foregroundMark x1="57384" y1="45992" x2="57384" y2="45992"/>
                          <a14:foregroundMark x1="95781" y1="59072" x2="95781" y2="59072"/>
                          <a14:foregroundMark x1="97046" y1="54852" x2="97046" y2="54852"/>
                          <a14:foregroundMark x1="97046" y1="47257" x2="97046" y2="47257"/>
                          <a14:foregroundMark x1="95781" y1="35865" x2="95781" y2="35865"/>
                          <a14:foregroundMark x1="95781" y1="34177" x2="95781" y2="34177"/>
                          <a14:foregroundMark x1="67511" y1="34177" x2="67511" y2="34177"/>
                          <a14:foregroundMark x1="58650" y1="41350" x2="58650" y2="413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4578" y="741268"/>
              <a:ext cx="800699" cy="7039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cxnSp>
        <p:nvCxnSpPr>
          <p:cNvPr id="37" name="直線矢印コネクタ 36">
            <a:extLst>
              <a:ext uri="{FF2B5EF4-FFF2-40B4-BE49-F238E27FC236}">
                <a16:creationId xmlns:a16="http://schemas.microsoft.com/office/drawing/2014/main" id="{AE8973DB-7978-AB4B-79BA-0D05077CC3A3}"/>
              </a:ext>
            </a:extLst>
          </p:cNvPr>
          <p:cNvCxnSpPr>
            <a:cxnSpLocks/>
          </p:cNvCxnSpPr>
          <p:nvPr/>
        </p:nvCxnSpPr>
        <p:spPr>
          <a:xfrm>
            <a:off x="2139109" y="1953107"/>
            <a:ext cx="1035606" cy="80987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25" name="グループ化 124">
            <a:extLst>
              <a:ext uri="{FF2B5EF4-FFF2-40B4-BE49-F238E27FC236}">
                <a16:creationId xmlns:a16="http://schemas.microsoft.com/office/drawing/2014/main" id="{D961EB71-8553-1C22-038B-C3EA9E913D44}"/>
              </a:ext>
            </a:extLst>
          </p:cNvPr>
          <p:cNvGrpSpPr/>
          <p:nvPr/>
        </p:nvGrpSpPr>
        <p:grpSpPr>
          <a:xfrm>
            <a:off x="1035983" y="5601804"/>
            <a:ext cx="10463105" cy="1042122"/>
            <a:chOff x="1035983" y="5601804"/>
            <a:chExt cx="10128999" cy="1042122"/>
          </a:xfrm>
        </p:grpSpPr>
        <p:sp>
          <p:nvSpPr>
            <p:cNvPr id="13" name="テキスト ボックス 19"/>
            <p:cNvSpPr txBox="1"/>
            <p:nvPr/>
          </p:nvSpPr>
          <p:spPr>
            <a:xfrm>
              <a:off x="1035983" y="5601804"/>
              <a:ext cx="1627369" cy="95410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800" b="1"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800" b="1" dirty="0">
                  <a:solidFill>
                    <a:sysClr val="windowText" lastClr="000000"/>
                  </a:solidFill>
                  <a:latin typeface="HG創英角ﾎﾟｯﾌﾟ体" panose="040B0A09000000000000" pitchFamily="49" charset="-128"/>
                  <a:ea typeface="HG創英角ﾎﾟｯﾌﾟ体" panose="040B0A09000000000000" pitchFamily="49" charset="-128"/>
                </a:rPr>
                <a:t>結果</a:t>
              </a:r>
              <a:r>
                <a:rPr lang="en-US" altLang="ja-JP" sz="2800" b="1" dirty="0">
                  <a:solidFill>
                    <a:sysClr val="windowText" lastClr="000000"/>
                  </a:solidFill>
                  <a:latin typeface="HG創英角ﾎﾟｯﾌﾟ体" panose="040B0A09000000000000" pitchFamily="49" charset="-128"/>
                  <a:ea typeface="HG創英角ﾎﾟｯﾌﾟ体" panose="040B0A09000000000000" pitchFamily="49" charset="-128"/>
                </a:rPr>
                <a:t>〕</a:t>
              </a:r>
            </a:p>
            <a:p>
              <a:endParaRPr lang="en-US" altLang="ja-JP" sz="2800" b="1"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3" name="テキスト ボックス 67">
              <a:extLst>
                <a:ext uri="{FF2B5EF4-FFF2-40B4-BE49-F238E27FC236}">
                  <a16:creationId xmlns:a16="http://schemas.microsoft.com/office/drawing/2014/main" id="{0304E6D7-95CB-C277-B146-D6401D9B1105}"/>
                </a:ext>
              </a:extLst>
            </p:cNvPr>
            <p:cNvSpPr txBox="1"/>
            <p:nvPr/>
          </p:nvSpPr>
          <p:spPr>
            <a:xfrm>
              <a:off x="2797220" y="5689819"/>
              <a:ext cx="8367762" cy="954107"/>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800" b="1" dirty="0">
                  <a:solidFill>
                    <a:schemeClr val="bg1"/>
                  </a:solidFill>
                </a:rPr>
                <a:t>GR</a:t>
              </a:r>
              <a:r>
                <a:rPr lang="ja-JP" altLang="en-US" sz="2800" b="1" dirty="0">
                  <a:solidFill>
                    <a:schemeClr val="bg1"/>
                  </a:solidFill>
                </a:rPr>
                <a:t>ヤリスで検知できた</a:t>
              </a:r>
              <a:r>
                <a:rPr lang="en-US" altLang="ja-JP" sz="2800" b="1" dirty="0">
                  <a:solidFill>
                    <a:schemeClr val="bg1"/>
                  </a:solidFill>
                </a:rPr>
                <a:t>AR</a:t>
              </a:r>
              <a:r>
                <a:rPr lang="ja-JP" altLang="en-US" sz="2800" b="1" dirty="0">
                  <a:solidFill>
                    <a:schemeClr val="bg1"/>
                  </a:solidFill>
                </a:rPr>
                <a:t>マーカーでも</a:t>
              </a:r>
              <a:endParaRPr lang="en-US" altLang="ja-JP" sz="2800" b="1" dirty="0">
                <a:solidFill>
                  <a:schemeClr val="bg1"/>
                </a:solidFill>
              </a:endParaRPr>
            </a:p>
            <a:p>
              <a:r>
                <a:rPr lang="en-US" altLang="ja-JP" sz="2800" b="1" dirty="0">
                  <a:solidFill>
                    <a:schemeClr val="bg1"/>
                  </a:solidFill>
                </a:rPr>
                <a:t>GR</a:t>
              </a:r>
              <a:r>
                <a:rPr lang="ja-JP" altLang="en-US" sz="2800" b="1" dirty="0">
                  <a:solidFill>
                    <a:schemeClr val="bg1"/>
                  </a:solidFill>
                </a:rPr>
                <a:t>カローラだと検知できないタイミング有（全数）</a:t>
              </a:r>
              <a:endParaRPr kumimoji="1" lang="ja-JP" altLang="en-US" sz="2800" b="1" dirty="0">
                <a:solidFill>
                  <a:schemeClr val="bg1"/>
                </a:solidFill>
              </a:endParaRPr>
            </a:p>
          </p:txBody>
        </p:sp>
      </p:grpSp>
      <p:grpSp>
        <p:nvGrpSpPr>
          <p:cNvPr id="22" name="グループ化 21">
            <a:extLst>
              <a:ext uri="{FF2B5EF4-FFF2-40B4-BE49-F238E27FC236}">
                <a16:creationId xmlns:a16="http://schemas.microsoft.com/office/drawing/2014/main" id="{98102FCC-0040-CCB8-1213-E2AC7A3FAD6C}"/>
              </a:ext>
            </a:extLst>
          </p:cNvPr>
          <p:cNvGrpSpPr/>
          <p:nvPr/>
        </p:nvGrpSpPr>
        <p:grpSpPr>
          <a:xfrm>
            <a:off x="8426619" y="1060628"/>
            <a:ext cx="2285823" cy="1193433"/>
            <a:chOff x="8589196" y="3936792"/>
            <a:chExt cx="2063879" cy="1193433"/>
          </a:xfrm>
        </p:grpSpPr>
        <p:sp>
          <p:nvSpPr>
            <p:cNvPr id="15" name="吹き出し: 円形 14">
              <a:extLst>
                <a:ext uri="{FF2B5EF4-FFF2-40B4-BE49-F238E27FC236}">
                  <a16:creationId xmlns:a16="http://schemas.microsoft.com/office/drawing/2014/main" id="{F203DACD-B994-8FAC-326D-18A92713802D}"/>
                </a:ext>
              </a:extLst>
            </p:cNvPr>
            <p:cNvSpPr/>
            <p:nvPr/>
          </p:nvSpPr>
          <p:spPr>
            <a:xfrm>
              <a:off x="8589196" y="3936792"/>
              <a:ext cx="2027666" cy="1193433"/>
            </a:xfrm>
            <a:prstGeom prst="wedgeEllipseCallout">
              <a:avLst>
                <a:gd name="adj1" fmla="val 50708"/>
                <a:gd name="adj2" fmla="val 37399"/>
              </a:avLst>
            </a:prstGeom>
            <a:gradFill>
              <a:gsLst>
                <a:gs pos="90000">
                  <a:srgbClr val="FFCCCC"/>
                </a:gs>
                <a:gs pos="8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52">
              <a:extLst>
                <a:ext uri="{FF2B5EF4-FFF2-40B4-BE49-F238E27FC236}">
                  <a16:creationId xmlns:a16="http://schemas.microsoft.com/office/drawing/2014/main" id="{A6D13576-4457-4427-7BCE-EB14A1CE761D}"/>
                </a:ext>
              </a:extLst>
            </p:cNvPr>
            <p:cNvSpPr txBox="1"/>
            <p:nvPr/>
          </p:nvSpPr>
          <p:spPr>
            <a:xfrm>
              <a:off x="8752437" y="4111238"/>
              <a:ext cx="1900638"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800" b="1" dirty="0"/>
                <a:t>GR</a:t>
              </a:r>
              <a:r>
                <a:rPr lang="ja-JP" altLang="en-US" sz="1800" b="1" dirty="0"/>
                <a:t>カローラだけ</a:t>
              </a:r>
              <a:endParaRPr lang="en-US" altLang="ja-JP" sz="1800" b="1" dirty="0"/>
            </a:p>
            <a:p>
              <a:r>
                <a:rPr lang="ja-JP" altLang="en-US" sz="1800" b="1" dirty="0"/>
                <a:t>検知できない</a:t>
              </a:r>
              <a:endParaRPr lang="en-US" altLang="ja-JP" sz="1800" b="1" dirty="0"/>
            </a:p>
            <a:p>
              <a:r>
                <a:rPr lang="ja-JP" altLang="en-US" sz="1800" b="1" dirty="0"/>
                <a:t>ときが・・・</a:t>
              </a:r>
              <a:endParaRPr lang="en-US" altLang="ja-JP" sz="1800" b="1" dirty="0"/>
            </a:p>
          </p:txBody>
        </p:sp>
      </p:grpSp>
      <p:pic>
        <p:nvPicPr>
          <p:cNvPr id="126" name="図 125" descr="テキスト が含まれている画像&#10;&#10;自動的に生成された説明">
            <a:extLst>
              <a:ext uri="{FF2B5EF4-FFF2-40B4-BE49-F238E27FC236}">
                <a16:creationId xmlns:a16="http://schemas.microsoft.com/office/drawing/2014/main" id="{88E1E0D2-0A26-38E0-4BB0-B570EEFDCE8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4400376" y="2216097"/>
            <a:ext cx="1305216" cy="713846"/>
          </a:xfrm>
          <a:prstGeom prst="rect">
            <a:avLst/>
          </a:prstGeom>
          <a:effectLst>
            <a:outerShdw blurRad="50800" dist="38100" dir="2700000" algn="tl" rotWithShape="0">
              <a:prstClr val="black">
                <a:alpha val="40000"/>
              </a:prstClr>
            </a:outerShdw>
          </a:effectLst>
        </p:spPr>
      </p:pic>
      <p:sp>
        <p:nvSpPr>
          <p:cNvPr id="12" name="説明(AGV)">
            <a:extLst>
              <a:ext uri="{FF2B5EF4-FFF2-40B4-BE49-F238E27FC236}">
                <a16:creationId xmlns:a16="http://schemas.microsoft.com/office/drawing/2014/main" id="{7A4D7E81-B0B7-70D9-4986-08D64F384EB2}"/>
              </a:ext>
            </a:extLst>
          </p:cNvPr>
          <p:cNvSpPr txBox="1"/>
          <p:nvPr/>
        </p:nvSpPr>
        <p:spPr>
          <a:xfrm>
            <a:off x="1441796" y="2322205"/>
            <a:ext cx="543739" cy="3077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400" b="1" dirty="0">
                <a:solidFill>
                  <a:schemeClr val="tx1">
                    <a:lumMod val="50000"/>
                    <a:lumOff val="50000"/>
                  </a:schemeClr>
                </a:solidFill>
              </a:rPr>
              <a:t>濱田</a:t>
            </a:r>
          </a:p>
        </p:txBody>
      </p:sp>
      <p:sp>
        <p:nvSpPr>
          <p:cNvPr id="28" name="説明(AGV)">
            <a:extLst>
              <a:ext uri="{FF2B5EF4-FFF2-40B4-BE49-F238E27FC236}">
                <a16:creationId xmlns:a16="http://schemas.microsoft.com/office/drawing/2014/main" id="{FD481E25-DC22-1D2F-C5C6-0B8DAF083F2D}"/>
              </a:ext>
            </a:extLst>
          </p:cNvPr>
          <p:cNvSpPr txBox="1"/>
          <p:nvPr/>
        </p:nvSpPr>
        <p:spPr>
          <a:xfrm>
            <a:off x="10955350" y="1235074"/>
            <a:ext cx="543739" cy="3077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400" b="1" dirty="0">
                <a:solidFill>
                  <a:schemeClr val="tx1">
                    <a:lumMod val="50000"/>
                    <a:lumOff val="50000"/>
                  </a:schemeClr>
                </a:solidFill>
              </a:rPr>
              <a:t>松山</a:t>
            </a:r>
            <a:endParaRPr kumimoji="1" lang="ja-JP" altLang="en-US" sz="1400" b="1" dirty="0">
              <a:solidFill>
                <a:schemeClr val="tx1">
                  <a:lumMod val="50000"/>
                  <a:lumOff val="50000"/>
                </a:schemeClr>
              </a:solidFill>
            </a:endParaRPr>
          </a:p>
        </p:txBody>
      </p:sp>
    </p:spTree>
    <p:extLst>
      <p:ext uri="{BB962C8B-B14F-4D97-AF65-F5344CB8AC3E}">
        <p14:creationId xmlns:p14="http://schemas.microsoft.com/office/powerpoint/2010/main" val="8588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25"/>
                                        </p:tgtEl>
                                        <p:attrNameLst>
                                          <p:attrName>style.visibility</p:attrName>
                                        </p:attrNameLst>
                                      </p:cBhvr>
                                      <p:to>
                                        <p:strVal val="visible"/>
                                      </p:to>
                                    </p:set>
                                    <p:animEffect transition="in" filter="fade">
                                      <p:cBhvr>
                                        <p:cTn id="1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9B6DEFB-794A-23EA-0F88-448D8E46ADF1}"/>
              </a:ext>
            </a:extLst>
          </p:cNvPr>
          <p:cNvGrpSpPr/>
          <p:nvPr/>
        </p:nvGrpSpPr>
        <p:grpSpPr>
          <a:xfrm>
            <a:off x="2268862" y="1588851"/>
            <a:ext cx="6847976" cy="4520789"/>
            <a:chOff x="2198174" y="1630747"/>
            <a:chExt cx="6847976" cy="4520789"/>
          </a:xfrm>
        </p:grpSpPr>
        <p:sp>
          <p:nvSpPr>
            <p:cNvPr id="8" name="AutoShape 4" descr="新型カローラスポーツのサイズ・スペックは？寸法をライバル車と比較">
              <a:extLst>
                <a:ext uri="{FF2B5EF4-FFF2-40B4-BE49-F238E27FC236}">
                  <a16:creationId xmlns:a16="http://schemas.microsoft.com/office/drawing/2014/main" id="{1C5E35BE-5219-0811-3CB3-2C0142C18C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62" name="Picture 14" descr="grヤリスルーフ寸法 に対する画像結果">
              <a:extLst>
                <a:ext uri="{FF2B5EF4-FFF2-40B4-BE49-F238E27FC236}">
                  <a16:creationId xmlns:a16="http://schemas.microsoft.com/office/drawing/2014/main" id="{1036BD47-0996-BA71-3A02-6A3B0790C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95"/>
            <a:stretch/>
          </p:blipFill>
          <p:spPr bwMode="auto">
            <a:xfrm>
              <a:off x="5782230" y="4219056"/>
              <a:ext cx="3159021" cy="167649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grカローラルーフ寸法 に対する画像結果">
              <a:extLst>
                <a:ext uri="{FF2B5EF4-FFF2-40B4-BE49-F238E27FC236}">
                  <a16:creationId xmlns:a16="http://schemas.microsoft.com/office/drawing/2014/main" id="{5733B48F-2AA7-5270-BC60-CD531A84F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45" y="3508777"/>
              <a:ext cx="3118768" cy="2416529"/>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grカローラルーフ寸法 に対する画像結果">
              <a:extLst>
                <a:ext uri="{FF2B5EF4-FFF2-40B4-BE49-F238E27FC236}">
                  <a16:creationId xmlns:a16="http://schemas.microsoft.com/office/drawing/2014/main" id="{633A91CF-6AE2-D4BB-25B7-74437BFAA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397" y="1747063"/>
              <a:ext cx="2451381" cy="168712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grヤリス寸法 に対する画像結果">
              <a:extLst>
                <a:ext uri="{FF2B5EF4-FFF2-40B4-BE49-F238E27FC236}">
                  <a16:creationId xmlns:a16="http://schemas.microsoft.com/office/drawing/2014/main" id="{65A36E85-9C5A-A413-26AB-A0321D39A7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835" t="11721" r="12491" b="9435"/>
            <a:stretch/>
          </p:blipFill>
          <p:spPr bwMode="auto">
            <a:xfrm>
              <a:off x="6014117" y="1995444"/>
              <a:ext cx="2737384" cy="142917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19">
              <a:extLst>
                <a:ext uri="{FF2B5EF4-FFF2-40B4-BE49-F238E27FC236}">
                  <a16:creationId xmlns:a16="http://schemas.microsoft.com/office/drawing/2014/main" id="{C450DB3C-099C-DF26-E58B-7ABF8EDAB7E7}"/>
                </a:ext>
              </a:extLst>
            </p:cNvPr>
            <p:cNvSpPr txBox="1"/>
            <p:nvPr/>
          </p:nvSpPr>
          <p:spPr>
            <a:xfrm>
              <a:off x="2448525" y="3684407"/>
              <a:ext cx="2743059"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【GR</a:t>
              </a:r>
              <a:r>
                <a:rPr lang="ja-JP" altLang="en-US" sz="1600" b="1" dirty="0">
                  <a:solidFill>
                    <a:sysClr val="windowText" lastClr="000000"/>
                  </a:solidFill>
                </a:rPr>
                <a:t>カローラルーフ形状</a:t>
              </a:r>
              <a:r>
                <a:rPr lang="en-US" altLang="ja-JP" sz="1600" b="1" dirty="0">
                  <a:solidFill>
                    <a:sysClr val="windowText" lastClr="000000"/>
                  </a:solidFill>
                </a:rPr>
                <a:t>】</a:t>
              </a:r>
            </a:p>
          </p:txBody>
        </p:sp>
        <p:sp>
          <p:nvSpPr>
            <p:cNvPr id="43" name="テキスト ボックス 19">
              <a:extLst>
                <a:ext uri="{FF2B5EF4-FFF2-40B4-BE49-F238E27FC236}">
                  <a16:creationId xmlns:a16="http://schemas.microsoft.com/office/drawing/2014/main" id="{EB186B44-7E0D-D9E6-CB37-EA5DA707C3ED}"/>
                </a:ext>
              </a:extLst>
            </p:cNvPr>
            <p:cNvSpPr txBox="1"/>
            <p:nvPr/>
          </p:nvSpPr>
          <p:spPr>
            <a:xfrm>
              <a:off x="5658748" y="1778884"/>
              <a:ext cx="1101585"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GR</a:t>
              </a:r>
              <a:r>
                <a:rPr lang="ja-JP" altLang="en-US" sz="1600" b="1" dirty="0">
                  <a:solidFill>
                    <a:sysClr val="windowText" lastClr="000000"/>
                  </a:solidFill>
                </a:rPr>
                <a:t>ヤリス</a:t>
              </a:r>
              <a:endParaRPr lang="en-US" altLang="ja-JP" sz="1600" b="1" dirty="0">
                <a:solidFill>
                  <a:sysClr val="windowText" lastClr="000000"/>
                </a:solidFill>
              </a:endParaRPr>
            </a:p>
          </p:txBody>
        </p:sp>
        <p:sp>
          <p:nvSpPr>
            <p:cNvPr id="44" name="テキスト ボックス 19">
              <a:extLst>
                <a:ext uri="{FF2B5EF4-FFF2-40B4-BE49-F238E27FC236}">
                  <a16:creationId xmlns:a16="http://schemas.microsoft.com/office/drawing/2014/main" id="{11ED1941-D0C6-E8DA-B91B-DDDDA708386B}"/>
                </a:ext>
              </a:extLst>
            </p:cNvPr>
            <p:cNvSpPr txBox="1"/>
            <p:nvPr/>
          </p:nvSpPr>
          <p:spPr>
            <a:xfrm>
              <a:off x="5545185" y="3704829"/>
              <a:ext cx="253787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【GR</a:t>
              </a:r>
              <a:r>
                <a:rPr lang="ja-JP" altLang="en-US" sz="1600" b="1" dirty="0">
                  <a:solidFill>
                    <a:sysClr val="windowText" lastClr="000000"/>
                  </a:solidFill>
                </a:rPr>
                <a:t>ヤリスルーフ形状</a:t>
              </a:r>
              <a:r>
                <a:rPr lang="en-US" altLang="ja-JP" sz="1600" b="1" dirty="0">
                  <a:solidFill>
                    <a:sysClr val="windowText" lastClr="000000"/>
                  </a:solidFill>
                </a:rPr>
                <a:t>】</a:t>
              </a:r>
            </a:p>
          </p:txBody>
        </p:sp>
        <p:sp>
          <p:nvSpPr>
            <p:cNvPr id="45" name="テキスト ボックス 19">
              <a:extLst>
                <a:ext uri="{FF2B5EF4-FFF2-40B4-BE49-F238E27FC236}">
                  <a16:creationId xmlns:a16="http://schemas.microsoft.com/office/drawing/2014/main" id="{CC11BC63-6E9D-7078-7FF1-3B67F48F8968}"/>
                </a:ext>
              </a:extLst>
            </p:cNvPr>
            <p:cNvSpPr txBox="1"/>
            <p:nvPr/>
          </p:nvSpPr>
          <p:spPr>
            <a:xfrm>
              <a:off x="2901386" y="1781597"/>
              <a:ext cx="1717138"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【GR</a:t>
              </a:r>
              <a:r>
                <a:rPr lang="ja-JP" altLang="en-US" sz="1600" b="1" dirty="0">
                  <a:solidFill>
                    <a:sysClr val="windowText" lastClr="000000"/>
                  </a:solidFill>
                </a:rPr>
                <a:t>カローラ</a:t>
              </a:r>
              <a:r>
                <a:rPr lang="en-US" altLang="ja-JP" sz="1600" b="1" dirty="0">
                  <a:solidFill>
                    <a:sysClr val="windowText" lastClr="000000"/>
                  </a:solidFill>
                </a:rPr>
                <a:t>】</a:t>
              </a:r>
            </a:p>
          </p:txBody>
        </p:sp>
        <p:sp>
          <p:nvSpPr>
            <p:cNvPr id="46" name="四角形: 角を丸くする 45">
              <a:extLst>
                <a:ext uri="{FF2B5EF4-FFF2-40B4-BE49-F238E27FC236}">
                  <a16:creationId xmlns:a16="http://schemas.microsoft.com/office/drawing/2014/main" id="{561BD406-D7A6-7EFA-CEB7-9CBB6E745529}"/>
                </a:ext>
              </a:extLst>
            </p:cNvPr>
            <p:cNvSpPr/>
            <p:nvPr/>
          </p:nvSpPr>
          <p:spPr>
            <a:xfrm>
              <a:off x="2198174" y="1630747"/>
              <a:ext cx="3376034" cy="4520789"/>
            </a:xfrm>
            <a:prstGeom prst="roundRect">
              <a:avLst>
                <a:gd name="adj" fmla="val 998"/>
              </a:avLst>
            </a:prstGeom>
            <a:no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03B9CB2A-7C2F-79B6-1A7D-68565492BC3E}"/>
                </a:ext>
              </a:extLst>
            </p:cNvPr>
            <p:cNvSpPr/>
            <p:nvPr/>
          </p:nvSpPr>
          <p:spPr>
            <a:xfrm>
              <a:off x="5670116" y="1630747"/>
              <a:ext cx="3376034" cy="4520789"/>
            </a:xfrm>
            <a:prstGeom prst="roundRect">
              <a:avLst>
                <a:gd name="adj" fmla="val 998"/>
              </a:avLst>
            </a:prstGeom>
            <a:no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0B22209D-DA1C-6680-B6FD-92E3290A33C3}"/>
                </a:ext>
              </a:extLst>
            </p:cNvPr>
            <p:cNvSpPr/>
            <p:nvPr/>
          </p:nvSpPr>
          <p:spPr>
            <a:xfrm>
              <a:off x="2414428" y="4387065"/>
              <a:ext cx="2774023" cy="1099335"/>
            </a:xfrm>
            <a:custGeom>
              <a:avLst/>
              <a:gdLst>
                <a:gd name="connsiteX0" fmla="*/ 0 w 2702103"/>
                <a:gd name="connsiteY0" fmla="*/ 10274 h 1099335"/>
                <a:gd name="connsiteX1" fmla="*/ 965771 w 2702103"/>
                <a:gd name="connsiteY1" fmla="*/ 0 h 1099335"/>
                <a:gd name="connsiteX2" fmla="*/ 1294544 w 2702103"/>
                <a:gd name="connsiteY2" fmla="*/ 41097 h 1099335"/>
                <a:gd name="connsiteX3" fmla="*/ 1777429 w 2702103"/>
                <a:gd name="connsiteY3" fmla="*/ 154113 h 1099335"/>
                <a:gd name="connsiteX4" fmla="*/ 2393879 w 2702103"/>
                <a:gd name="connsiteY4" fmla="*/ 339047 h 1099335"/>
                <a:gd name="connsiteX5" fmla="*/ 2702103 w 2702103"/>
                <a:gd name="connsiteY5" fmla="*/ 482886 h 1099335"/>
                <a:gd name="connsiteX6" fmla="*/ 2424701 w 2702103"/>
                <a:gd name="connsiteY6" fmla="*/ 636998 h 1099335"/>
                <a:gd name="connsiteX7" fmla="*/ 2116476 w 2702103"/>
                <a:gd name="connsiteY7" fmla="*/ 760288 h 1099335"/>
                <a:gd name="connsiteX8" fmla="*/ 1767155 w 2702103"/>
                <a:gd name="connsiteY8" fmla="*/ 852755 h 1099335"/>
                <a:gd name="connsiteX9" fmla="*/ 1366463 w 2702103"/>
                <a:gd name="connsiteY9" fmla="*/ 965771 h 1099335"/>
                <a:gd name="connsiteX10" fmla="*/ 1078786 w 2702103"/>
                <a:gd name="connsiteY10" fmla="*/ 1027416 h 1099335"/>
                <a:gd name="connsiteX11" fmla="*/ 955497 w 2702103"/>
                <a:gd name="connsiteY11" fmla="*/ 1078787 h 1099335"/>
                <a:gd name="connsiteX12" fmla="*/ 873303 w 2702103"/>
                <a:gd name="connsiteY12" fmla="*/ 1099335 h 1099335"/>
                <a:gd name="connsiteX13" fmla="*/ 657546 w 2702103"/>
                <a:gd name="connsiteY13" fmla="*/ 750014 h 1099335"/>
                <a:gd name="connsiteX14" fmla="*/ 400692 w 2702103"/>
                <a:gd name="connsiteY14" fmla="*/ 441789 h 1099335"/>
                <a:gd name="connsiteX15" fmla="*/ 102742 w 2702103"/>
                <a:gd name="connsiteY15" fmla="*/ 277402 h 1099335"/>
                <a:gd name="connsiteX16" fmla="*/ 0 w 2702103"/>
                <a:gd name="connsiteY16" fmla="*/ 164387 h 1099335"/>
                <a:gd name="connsiteX17" fmla="*/ 0 w 2702103"/>
                <a:gd name="connsiteY17" fmla="*/ 10274 h 1099335"/>
                <a:gd name="connsiteX0" fmla="*/ 0 w 2702103"/>
                <a:gd name="connsiteY0" fmla="*/ 10274 h 1099335"/>
                <a:gd name="connsiteX1" fmla="*/ 965771 w 2702103"/>
                <a:gd name="connsiteY1" fmla="*/ 0 h 1099335"/>
                <a:gd name="connsiteX2" fmla="*/ 1294544 w 2702103"/>
                <a:gd name="connsiteY2" fmla="*/ 41097 h 1099335"/>
                <a:gd name="connsiteX3" fmla="*/ 1777429 w 2702103"/>
                <a:gd name="connsiteY3" fmla="*/ 154113 h 1099335"/>
                <a:gd name="connsiteX4" fmla="*/ 2393879 w 2702103"/>
                <a:gd name="connsiteY4" fmla="*/ 339047 h 1099335"/>
                <a:gd name="connsiteX5" fmla="*/ 2702103 w 2702103"/>
                <a:gd name="connsiteY5" fmla="*/ 482886 h 1099335"/>
                <a:gd name="connsiteX6" fmla="*/ 2424701 w 2702103"/>
                <a:gd name="connsiteY6" fmla="*/ 636998 h 1099335"/>
                <a:gd name="connsiteX7" fmla="*/ 2116476 w 2702103"/>
                <a:gd name="connsiteY7" fmla="*/ 760288 h 1099335"/>
                <a:gd name="connsiteX8" fmla="*/ 1767155 w 2702103"/>
                <a:gd name="connsiteY8" fmla="*/ 852755 h 1099335"/>
                <a:gd name="connsiteX9" fmla="*/ 1366463 w 2702103"/>
                <a:gd name="connsiteY9" fmla="*/ 965771 h 1099335"/>
                <a:gd name="connsiteX10" fmla="*/ 1078786 w 2702103"/>
                <a:gd name="connsiteY10" fmla="*/ 1027416 h 1099335"/>
                <a:gd name="connsiteX11" fmla="*/ 955497 w 2702103"/>
                <a:gd name="connsiteY11" fmla="*/ 1078787 h 1099335"/>
                <a:gd name="connsiteX12" fmla="*/ 873303 w 2702103"/>
                <a:gd name="connsiteY12" fmla="*/ 1099335 h 1099335"/>
                <a:gd name="connsiteX13" fmla="*/ 657546 w 2702103"/>
                <a:gd name="connsiteY13" fmla="*/ 750014 h 1099335"/>
                <a:gd name="connsiteX14" fmla="*/ 390418 w 2702103"/>
                <a:gd name="connsiteY14" fmla="*/ 482886 h 1099335"/>
                <a:gd name="connsiteX15" fmla="*/ 102742 w 2702103"/>
                <a:gd name="connsiteY15" fmla="*/ 277402 h 1099335"/>
                <a:gd name="connsiteX16" fmla="*/ 0 w 2702103"/>
                <a:gd name="connsiteY16" fmla="*/ 164387 h 1099335"/>
                <a:gd name="connsiteX17" fmla="*/ 0 w 2702103"/>
                <a:gd name="connsiteY17" fmla="*/ 10274 h 1099335"/>
                <a:gd name="connsiteX0" fmla="*/ 0 w 2722652"/>
                <a:gd name="connsiteY0" fmla="*/ 10274 h 1099335"/>
                <a:gd name="connsiteX1" fmla="*/ 965771 w 2722652"/>
                <a:gd name="connsiteY1" fmla="*/ 0 h 1099335"/>
                <a:gd name="connsiteX2" fmla="*/ 1294544 w 2722652"/>
                <a:gd name="connsiteY2" fmla="*/ 41097 h 1099335"/>
                <a:gd name="connsiteX3" fmla="*/ 1777429 w 2722652"/>
                <a:gd name="connsiteY3" fmla="*/ 154113 h 1099335"/>
                <a:gd name="connsiteX4" fmla="*/ 2393879 w 2722652"/>
                <a:gd name="connsiteY4" fmla="*/ 339047 h 1099335"/>
                <a:gd name="connsiteX5" fmla="*/ 2722652 w 2722652"/>
                <a:gd name="connsiteY5" fmla="*/ 503434 h 1099335"/>
                <a:gd name="connsiteX6" fmla="*/ 2424701 w 2722652"/>
                <a:gd name="connsiteY6" fmla="*/ 636998 h 1099335"/>
                <a:gd name="connsiteX7" fmla="*/ 2116476 w 2722652"/>
                <a:gd name="connsiteY7" fmla="*/ 760288 h 1099335"/>
                <a:gd name="connsiteX8" fmla="*/ 1767155 w 2722652"/>
                <a:gd name="connsiteY8" fmla="*/ 852755 h 1099335"/>
                <a:gd name="connsiteX9" fmla="*/ 1366463 w 2722652"/>
                <a:gd name="connsiteY9" fmla="*/ 965771 h 1099335"/>
                <a:gd name="connsiteX10" fmla="*/ 1078786 w 2722652"/>
                <a:gd name="connsiteY10" fmla="*/ 1027416 h 1099335"/>
                <a:gd name="connsiteX11" fmla="*/ 955497 w 2722652"/>
                <a:gd name="connsiteY11" fmla="*/ 1078787 h 1099335"/>
                <a:gd name="connsiteX12" fmla="*/ 873303 w 2722652"/>
                <a:gd name="connsiteY12" fmla="*/ 1099335 h 1099335"/>
                <a:gd name="connsiteX13" fmla="*/ 657546 w 2722652"/>
                <a:gd name="connsiteY13" fmla="*/ 750014 h 1099335"/>
                <a:gd name="connsiteX14" fmla="*/ 390418 w 2722652"/>
                <a:gd name="connsiteY14" fmla="*/ 482886 h 1099335"/>
                <a:gd name="connsiteX15" fmla="*/ 102742 w 2722652"/>
                <a:gd name="connsiteY15" fmla="*/ 277402 h 1099335"/>
                <a:gd name="connsiteX16" fmla="*/ 0 w 2722652"/>
                <a:gd name="connsiteY16" fmla="*/ 164387 h 1099335"/>
                <a:gd name="connsiteX17" fmla="*/ 0 w 2722652"/>
                <a:gd name="connsiteY17" fmla="*/ 10274 h 1099335"/>
                <a:gd name="connsiteX0" fmla="*/ 0 w 2722652"/>
                <a:gd name="connsiteY0" fmla="*/ 41097 h 1099335"/>
                <a:gd name="connsiteX1" fmla="*/ 965771 w 2722652"/>
                <a:gd name="connsiteY1" fmla="*/ 0 h 1099335"/>
                <a:gd name="connsiteX2" fmla="*/ 1294544 w 2722652"/>
                <a:gd name="connsiteY2" fmla="*/ 41097 h 1099335"/>
                <a:gd name="connsiteX3" fmla="*/ 1777429 w 2722652"/>
                <a:gd name="connsiteY3" fmla="*/ 154113 h 1099335"/>
                <a:gd name="connsiteX4" fmla="*/ 2393879 w 2722652"/>
                <a:gd name="connsiteY4" fmla="*/ 339047 h 1099335"/>
                <a:gd name="connsiteX5" fmla="*/ 2722652 w 2722652"/>
                <a:gd name="connsiteY5" fmla="*/ 503434 h 1099335"/>
                <a:gd name="connsiteX6" fmla="*/ 2424701 w 2722652"/>
                <a:gd name="connsiteY6" fmla="*/ 636998 h 1099335"/>
                <a:gd name="connsiteX7" fmla="*/ 2116476 w 2722652"/>
                <a:gd name="connsiteY7" fmla="*/ 760288 h 1099335"/>
                <a:gd name="connsiteX8" fmla="*/ 1767155 w 2722652"/>
                <a:gd name="connsiteY8" fmla="*/ 852755 h 1099335"/>
                <a:gd name="connsiteX9" fmla="*/ 1366463 w 2722652"/>
                <a:gd name="connsiteY9" fmla="*/ 965771 h 1099335"/>
                <a:gd name="connsiteX10" fmla="*/ 1078786 w 2722652"/>
                <a:gd name="connsiteY10" fmla="*/ 1027416 h 1099335"/>
                <a:gd name="connsiteX11" fmla="*/ 955497 w 2722652"/>
                <a:gd name="connsiteY11" fmla="*/ 1078787 h 1099335"/>
                <a:gd name="connsiteX12" fmla="*/ 873303 w 2722652"/>
                <a:gd name="connsiteY12" fmla="*/ 1099335 h 1099335"/>
                <a:gd name="connsiteX13" fmla="*/ 657546 w 2722652"/>
                <a:gd name="connsiteY13" fmla="*/ 750014 h 1099335"/>
                <a:gd name="connsiteX14" fmla="*/ 390418 w 2722652"/>
                <a:gd name="connsiteY14" fmla="*/ 482886 h 1099335"/>
                <a:gd name="connsiteX15" fmla="*/ 102742 w 2722652"/>
                <a:gd name="connsiteY15" fmla="*/ 277402 h 1099335"/>
                <a:gd name="connsiteX16" fmla="*/ 0 w 2722652"/>
                <a:gd name="connsiteY16" fmla="*/ 164387 h 1099335"/>
                <a:gd name="connsiteX17" fmla="*/ 0 w 2722652"/>
                <a:gd name="connsiteY17" fmla="*/ 41097 h 1099335"/>
                <a:gd name="connsiteX0" fmla="*/ 0 w 2722652"/>
                <a:gd name="connsiteY0" fmla="*/ 41097 h 1099335"/>
                <a:gd name="connsiteX1" fmla="*/ 965771 w 2722652"/>
                <a:gd name="connsiteY1" fmla="*/ 0 h 1099335"/>
                <a:gd name="connsiteX2" fmla="*/ 1294544 w 2722652"/>
                <a:gd name="connsiteY2" fmla="*/ 41097 h 1099335"/>
                <a:gd name="connsiteX3" fmla="*/ 1777429 w 2722652"/>
                <a:gd name="connsiteY3" fmla="*/ 154113 h 1099335"/>
                <a:gd name="connsiteX4" fmla="*/ 2393879 w 2722652"/>
                <a:gd name="connsiteY4" fmla="*/ 339047 h 1099335"/>
                <a:gd name="connsiteX5" fmla="*/ 2722652 w 2722652"/>
                <a:gd name="connsiteY5" fmla="*/ 503434 h 1099335"/>
                <a:gd name="connsiteX6" fmla="*/ 2496620 w 2722652"/>
                <a:gd name="connsiteY6" fmla="*/ 606175 h 1099335"/>
                <a:gd name="connsiteX7" fmla="*/ 2116476 w 2722652"/>
                <a:gd name="connsiteY7" fmla="*/ 760288 h 1099335"/>
                <a:gd name="connsiteX8" fmla="*/ 1767155 w 2722652"/>
                <a:gd name="connsiteY8" fmla="*/ 852755 h 1099335"/>
                <a:gd name="connsiteX9" fmla="*/ 1366463 w 2722652"/>
                <a:gd name="connsiteY9" fmla="*/ 965771 h 1099335"/>
                <a:gd name="connsiteX10" fmla="*/ 1078786 w 2722652"/>
                <a:gd name="connsiteY10" fmla="*/ 1027416 h 1099335"/>
                <a:gd name="connsiteX11" fmla="*/ 955497 w 2722652"/>
                <a:gd name="connsiteY11" fmla="*/ 1078787 h 1099335"/>
                <a:gd name="connsiteX12" fmla="*/ 873303 w 2722652"/>
                <a:gd name="connsiteY12" fmla="*/ 1099335 h 1099335"/>
                <a:gd name="connsiteX13" fmla="*/ 657546 w 2722652"/>
                <a:gd name="connsiteY13" fmla="*/ 750014 h 1099335"/>
                <a:gd name="connsiteX14" fmla="*/ 390418 w 2722652"/>
                <a:gd name="connsiteY14" fmla="*/ 482886 h 1099335"/>
                <a:gd name="connsiteX15" fmla="*/ 102742 w 2722652"/>
                <a:gd name="connsiteY15" fmla="*/ 277402 h 1099335"/>
                <a:gd name="connsiteX16" fmla="*/ 0 w 2722652"/>
                <a:gd name="connsiteY16" fmla="*/ 164387 h 1099335"/>
                <a:gd name="connsiteX17" fmla="*/ 0 w 2722652"/>
                <a:gd name="connsiteY17" fmla="*/ 41097 h 1099335"/>
                <a:gd name="connsiteX0" fmla="*/ 0 w 2774023"/>
                <a:gd name="connsiteY0" fmla="*/ 41097 h 1099335"/>
                <a:gd name="connsiteX1" fmla="*/ 965771 w 2774023"/>
                <a:gd name="connsiteY1" fmla="*/ 0 h 1099335"/>
                <a:gd name="connsiteX2" fmla="*/ 1294544 w 2774023"/>
                <a:gd name="connsiteY2" fmla="*/ 41097 h 1099335"/>
                <a:gd name="connsiteX3" fmla="*/ 1777429 w 2774023"/>
                <a:gd name="connsiteY3" fmla="*/ 154113 h 1099335"/>
                <a:gd name="connsiteX4" fmla="*/ 2393879 w 2774023"/>
                <a:gd name="connsiteY4" fmla="*/ 339047 h 1099335"/>
                <a:gd name="connsiteX5" fmla="*/ 2774023 w 2774023"/>
                <a:gd name="connsiteY5" fmla="*/ 534256 h 1099335"/>
                <a:gd name="connsiteX6" fmla="*/ 2496620 w 2774023"/>
                <a:gd name="connsiteY6" fmla="*/ 606175 h 1099335"/>
                <a:gd name="connsiteX7" fmla="*/ 2116476 w 2774023"/>
                <a:gd name="connsiteY7" fmla="*/ 760288 h 1099335"/>
                <a:gd name="connsiteX8" fmla="*/ 1767155 w 2774023"/>
                <a:gd name="connsiteY8" fmla="*/ 852755 h 1099335"/>
                <a:gd name="connsiteX9" fmla="*/ 1366463 w 2774023"/>
                <a:gd name="connsiteY9" fmla="*/ 965771 h 1099335"/>
                <a:gd name="connsiteX10" fmla="*/ 1078786 w 2774023"/>
                <a:gd name="connsiteY10" fmla="*/ 1027416 h 1099335"/>
                <a:gd name="connsiteX11" fmla="*/ 955497 w 2774023"/>
                <a:gd name="connsiteY11" fmla="*/ 1078787 h 1099335"/>
                <a:gd name="connsiteX12" fmla="*/ 873303 w 2774023"/>
                <a:gd name="connsiteY12" fmla="*/ 1099335 h 1099335"/>
                <a:gd name="connsiteX13" fmla="*/ 657546 w 2774023"/>
                <a:gd name="connsiteY13" fmla="*/ 750014 h 1099335"/>
                <a:gd name="connsiteX14" fmla="*/ 390418 w 2774023"/>
                <a:gd name="connsiteY14" fmla="*/ 482886 h 1099335"/>
                <a:gd name="connsiteX15" fmla="*/ 102742 w 2774023"/>
                <a:gd name="connsiteY15" fmla="*/ 277402 h 1099335"/>
                <a:gd name="connsiteX16" fmla="*/ 0 w 2774023"/>
                <a:gd name="connsiteY16" fmla="*/ 164387 h 1099335"/>
                <a:gd name="connsiteX17" fmla="*/ 0 w 2774023"/>
                <a:gd name="connsiteY17" fmla="*/ 41097 h 109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4023" h="1099335">
                  <a:moveTo>
                    <a:pt x="0" y="41097"/>
                  </a:moveTo>
                  <a:lnTo>
                    <a:pt x="965771" y="0"/>
                  </a:lnTo>
                  <a:lnTo>
                    <a:pt x="1294544" y="41097"/>
                  </a:lnTo>
                  <a:lnTo>
                    <a:pt x="1777429" y="154113"/>
                  </a:lnTo>
                  <a:lnTo>
                    <a:pt x="2393879" y="339047"/>
                  </a:lnTo>
                  <a:lnTo>
                    <a:pt x="2774023" y="534256"/>
                  </a:lnTo>
                  <a:lnTo>
                    <a:pt x="2496620" y="606175"/>
                  </a:lnTo>
                  <a:lnTo>
                    <a:pt x="2116476" y="760288"/>
                  </a:lnTo>
                  <a:lnTo>
                    <a:pt x="1767155" y="852755"/>
                  </a:lnTo>
                  <a:lnTo>
                    <a:pt x="1366463" y="965771"/>
                  </a:lnTo>
                  <a:lnTo>
                    <a:pt x="1078786" y="1027416"/>
                  </a:lnTo>
                  <a:lnTo>
                    <a:pt x="955497" y="1078787"/>
                  </a:lnTo>
                  <a:lnTo>
                    <a:pt x="873303" y="1099335"/>
                  </a:lnTo>
                  <a:lnTo>
                    <a:pt x="657546" y="750014"/>
                  </a:lnTo>
                  <a:lnTo>
                    <a:pt x="390418" y="482886"/>
                  </a:lnTo>
                  <a:lnTo>
                    <a:pt x="102742" y="277402"/>
                  </a:lnTo>
                  <a:lnTo>
                    <a:pt x="0" y="164387"/>
                  </a:lnTo>
                  <a:lnTo>
                    <a:pt x="0" y="41097"/>
                  </a:lnTo>
                  <a:close/>
                </a:path>
              </a:pathLst>
            </a:cu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9BDE8AD8-5395-67C6-83CF-D640ED532FD2}"/>
                </a:ext>
              </a:extLst>
            </p:cNvPr>
            <p:cNvSpPr/>
            <p:nvPr/>
          </p:nvSpPr>
          <p:spPr>
            <a:xfrm>
              <a:off x="5928189" y="4376791"/>
              <a:ext cx="2938409" cy="1119883"/>
            </a:xfrm>
            <a:custGeom>
              <a:avLst/>
              <a:gdLst>
                <a:gd name="connsiteX0" fmla="*/ 1746607 w 2938409"/>
                <a:gd name="connsiteY0" fmla="*/ 0 h 1119883"/>
                <a:gd name="connsiteX1" fmla="*/ 1500027 w 2938409"/>
                <a:gd name="connsiteY1" fmla="*/ 51371 h 1119883"/>
                <a:gd name="connsiteX2" fmla="*/ 1160980 w 2938409"/>
                <a:gd name="connsiteY2" fmla="*/ 113016 h 1119883"/>
                <a:gd name="connsiteX3" fmla="*/ 852755 w 2938409"/>
                <a:gd name="connsiteY3" fmla="*/ 195209 h 1119883"/>
                <a:gd name="connsiteX4" fmla="*/ 513708 w 2938409"/>
                <a:gd name="connsiteY4" fmla="*/ 297951 h 1119883"/>
                <a:gd name="connsiteX5" fmla="*/ 256854 w 2938409"/>
                <a:gd name="connsiteY5" fmla="*/ 410966 h 1119883"/>
                <a:gd name="connsiteX6" fmla="*/ 92467 w 2938409"/>
                <a:gd name="connsiteY6" fmla="*/ 503434 h 1119883"/>
                <a:gd name="connsiteX7" fmla="*/ 0 w 2938409"/>
                <a:gd name="connsiteY7" fmla="*/ 575353 h 1119883"/>
                <a:gd name="connsiteX8" fmla="*/ 195209 w 2938409"/>
                <a:gd name="connsiteY8" fmla="*/ 667820 h 1119883"/>
                <a:gd name="connsiteX9" fmla="*/ 482885 w 2938409"/>
                <a:gd name="connsiteY9" fmla="*/ 801384 h 1119883"/>
                <a:gd name="connsiteX10" fmla="*/ 832207 w 2938409"/>
                <a:gd name="connsiteY10" fmla="*/ 934948 h 1119883"/>
                <a:gd name="connsiteX11" fmla="*/ 1130157 w 2938409"/>
                <a:gd name="connsiteY11" fmla="*/ 1006867 h 1119883"/>
                <a:gd name="connsiteX12" fmla="*/ 1376737 w 2938409"/>
                <a:gd name="connsiteY12" fmla="*/ 1089061 h 1119883"/>
                <a:gd name="connsiteX13" fmla="*/ 1551398 w 2938409"/>
                <a:gd name="connsiteY13" fmla="*/ 1119883 h 1119883"/>
                <a:gd name="connsiteX14" fmla="*/ 1705510 w 2938409"/>
                <a:gd name="connsiteY14" fmla="*/ 924674 h 1119883"/>
                <a:gd name="connsiteX15" fmla="*/ 1921267 w 2938409"/>
                <a:gd name="connsiteY15" fmla="*/ 780836 h 1119883"/>
                <a:gd name="connsiteX16" fmla="*/ 2260314 w 2938409"/>
                <a:gd name="connsiteY16" fmla="*/ 606175 h 1119883"/>
                <a:gd name="connsiteX17" fmla="*/ 2619910 w 2938409"/>
                <a:gd name="connsiteY17" fmla="*/ 421240 h 1119883"/>
                <a:gd name="connsiteX18" fmla="*/ 2938409 w 2938409"/>
                <a:gd name="connsiteY18" fmla="*/ 318499 h 1119883"/>
                <a:gd name="connsiteX19" fmla="*/ 2291137 w 2938409"/>
                <a:gd name="connsiteY19" fmla="*/ 133564 h 1119883"/>
                <a:gd name="connsiteX20" fmla="*/ 1910993 w 2938409"/>
                <a:gd name="connsiteY20" fmla="*/ 51371 h 1119883"/>
                <a:gd name="connsiteX21" fmla="*/ 1746607 w 2938409"/>
                <a:gd name="connsiteY21" fmla="*/ 0 h 1119883"/>
                <a:gd name="connsiteX0" fmla="*/ 1746607 w 2938409"/>
                <a:gd name="connsiteY0" fmla="*/ 0 h 1119883"/>
                <a:gd name="connsiteX1" fmla="*/ 1500027 w 2938409"/>
                <a:gd name="connsiteY1" fmla="*/ 51371 h 1119883"/>
                <a:gd name="connsiteX2" fmla="*/ 1160980 w 2938409"/>
                <a:gd name="connsiteY2" fmla="*/ 113016 h 1119883"/>
                <a:gd name="connsiteX3" fmla="*/ 852755 w 2938409"/>
                <a:gd name="connsiteY3" fmla="*/ 195209 h 1119883"/>
                <a:gd name="connsiteX4" fmla="*/ 513708 w 2938409"/>
                <a:gd name="connsiteY4" fmla="*/ 297951 h 1119883"/>
                <a:gd name="connsiteX5" fmla="*/ 256854 w 2938409"/>
                <a:gd name="connsiteY5" fmla="*/ 410966 h 1119883"/>
                <a:gd name="connsiteX6" fmla="*/ 92467 w 2938409"/>
                <a:gd name="connsiteY6" fmla="*/ 503434 h 1119883"/>
                <a:gd name="connsiteX7" fmla="*/ 0 w 2938409"/>
                <a:gd name="connsiteY7" fmla="*/ 575353 h 1119883"/>
                <a:gd name="connsiteX8" fmla="*/ 195209 w 2938409"/>
                <a:gd name="connsiteY8" fmla="*/ 667820 h 1119883"/>
                <a:gd name="connsiteX9" fmla="*/ 482885 w 2938409"/>
                <a:gd name="connsiteY9" fmla="*/ 801384 h 1119883"/>
                <a:gd name="connsiteX10" fmla="*/ 832207 w 2938409"/>
                <a:gd name="connsiteY10" fmla="*/ 934948 h 1119883"/>
                <a:gd name="connsiteX11" fmla="*/ 1130157 w 2938409"/>
                <a:gd name="connsiteY11" fmla="*/ 1006867 h 1119883"/>
                <a:gd name="connsiteX12" fmla="*/ 1376737 w 2938409"/>
                <a:gd name="connsiteY12" fmla="*/ 1089061 h 1119883"/>
                <a:gd name="connsiteX13" fmla="*/ 1551398 w 2938409"/>
                <a:gd name="connsiteY13" fmla="*/ 1119883 h 1119883"/>
                <a:gd name="connsiteX14" fmla="*/ 1736333 w 2938409"/>
                <a:gd name="connsiteY14" fmla="*/ 924674 h 1119883"/>
                <a:gd name="connsiteX15" fmla="*/ 1921267 w 2938409"/>
                <a:gd name="connsiteY15" fmla="*/ 780836 h 1119883"/>
                <a:gd name="connsiteX16" fmla="*/ 2260314 w 2938409"/>
                <a:gd name="connsiteY16" fmla="*/ 606175 h 1119883"/>
                <a:gd name="connsiteX17" fmla="*/ 2619910 w 2938409"/>
                <a:gd name="connsiteY17" fmla="*/ 421240 h 1119883"/>
                <a:gd name="connsiteX18" fmla="*/ 2938409 w 2938409"/>
                <a:gd name="connsiteY18" fmla="*/ 318499 h 1119883"/>
                <a:gd name="connsiteX19" fmla="*/ 2291137 w 2938409"/>
                <a:gd name="connsiteY19" fmla="*/ 133564 h 1119883"/>
                <a:gd name="connsiteX20" fmla="*/ 1910993 w 2938409"/>
                <a:gd name="connsiteY20" fmla="*/ 51371 h 1119883"/>
                <a:gd name="connsiteX21" fmla="*/ 1746607 w 2938409"/>
                <a:gd name="connsiteY21" fmla="*/ 0 h 1119883"/>
                <a:gd name="connsiteX0" fmla="*/ 1746607 w 2938409"/>
                <a:gd name="connsiteY0" fmla="*/ 0 h 1119883"/>
                <a:gd name="connsiteX1" fmla="*/ 1500027 w 2938409"/>
                <a:gd name="connsiteY1" fmla="*/ 51371 h 1119883"/>
                <a:gd name="connsiteX2" fmla="*/ 1160980 w 2938409"/>
                <a:gd name="connsiteY2" fmla="*/ 113016 h 1119883"/>
                <a:gd name="connsiteX3" fmla="*/ 852755 w 2938409"/>
                <a:gd name="connsiteY3" fmla="*/ 195209 h 1119883"/>
                <a:gd name="connsiteX4" fmla="*/ 513708 w 2938409"/>
                <a:gd name="connsiteY4" fmla="*/ 297951 h 1119883"/>
                <a:gd name="connsiteX5" fmla="*/ 256854 w 2938409"/>
                <a:gd name="connsiteY5" fmla="*/ 410966 h 1119883"/>
                <a:gd name="connsiteX6" fmla="*/ 92467 w 2938409"/>
                <a:gd name="connsiteY6" fmla="*/ 503434 h 1119883"/>
                <a:gd name="connsiteX7" fmla="*/ 0 w 2938409"/>
                <a:gd name="connsiteY7" fmla="*/ 575353 h 1119883"/>
                <a:gd name="connsiteX8" fmla="*/ 195209 w 2938409"/>
                <a:gd name="connsiteY8" fmla="*/ 667820 h 1119883"/>
                <a:gd name="connsiteX9" fmla="*/ 482885 w 2938409"/>
                <a:gd name="connsiteY9" fmla="*/ 801384 h 1119883"/>
                <a:gd name="connsiteX10" fmla="*/ 832207 w 2938409"/>
                <a:gd name="connsiteY10" fmla="*/ 934948 h 1119883"/>
                <a:gd name="connsiteX11" fmla="*/ 1130157 w 2938409"/>
                <a:gd name="connsiteY11" fmla="*/ 1006867 h 1119883"/>
                <a:gd name="connsiteX12" fmla="*/ 1376737 w 2938409"/>
                <a:gd name="connsiteY12" fmla="*/ 1089061 h 1119883"/>
                <a:gd name="connsiteX13" fmla="*/ 1551398 w 2938409"/>
                <a:gd name="connsiteY13" fmla="*/ 1119883 h 1119883"/>
                <a:gd name="connsiteX14" fmla="*/ 1736333 w 2938409"/>
                <a:gd name="connsiteY14" fmla="*/ 924674 h 1119883"/>
                <a:gd name="connsiteX15" fmla="*/ 1972638 w 2938409"/>
                <a:gd name="connsiteY15" fmla="*/ 770562 h 1119883"/>
                <a:gd name="connsiteX16" fmla="*/ 2260314 w 2938409"/>
                <a:gd name="connsiteY16" fmla="*/ 606175 h 1119883"/>
                <a:gd name="connsiteX17" fmla="*/ 2619910 w 2938409"/>
                <a:gd name="connsiteY17" fmla="*/ 421240 h 1119883"/>
                <a:gd name="connsiteX18" fmla="*/ 2938409 w 2938409"/>
                <a:gd name="connsiteY18" fmla="*/ 318499 h 1119883"/>
                <a:gd name="connsiteX19" fmla="*/ 2291137 w 2938409"/>
                <a:gd name="connsiteY19" fmla="*/ 133564 h 1119883"/>
                <a:gd name="connsiteX20" fmla="*/ 1910993 w 2938409"/>
                <a:gd name="connsiteY20" fmla="*/ 51371 h 1119883"/>
                <a:gd name="connsiteX21" fmla="*/ 1746607 w 2938409"/>
                <a:gd name="connsiteY21" fmla="*/ 0 h 11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38409" h="1119883">
                  <a:moveTo>
                    <a:pt x="1746607" y="0"/>
                  </a:moveTo>
                  <a:lnTo>
                    <a:pt x="1500027" y="51371"/>
                  </a:lnTo>
                  <a:lnTo>
                    <a:pt x="1160980" y="113016"/>
                  </a:lnTo>
                  <a:lnTo>
                    <a:pt x="852755" y="195209"/>
                  </a:lnTo>
                  <a:lnTo>
                    <a:pt x="513708" y="297951"/>
                  </a:lnTo>
                  <a:lnTo>
                    <a:pt x="256854" y="410966"/>
                  </a:lnTo>
                  <a:lnTo>
                    <a:pt x="92467" y="503434"/>
                  </a:lnTo>
                  <a:lnTo>
                    <a:pt x="0" y="575353"/>
                  </a:lnTo>
                  <a:lnTo>
                    <a:pt x="195209" y="667820"/>
                  </a:lnTo>
                  <a:lnTo>
                    <a:pt x="482885" y="801384"/>
                  </a:lnTo>
                  <a:lnTo>
                    <a:pt x="832207" y="934948"/>
                  </a:lnTo>
                  <a:lnTo>
                    <a:pt x="1130157" y="1006867"/>
                  </a:lnTo>
                  <a:lnTo>
                    <a:pt x="1376737" y="1089061"/>
                  </a:lnTo>
                  <a:lnTo>
                    <a:pt x="1551398" y="1119883"/>
                  </a:lnTo>
                  <a:lnTo>
                    <a:pt x="1736333" y="924674"/>
                  </a:lnTo>
                  <a:lnTo>
                    <a:pt x="1972638" y="770562"/>
                  </a:lnTo>
                  <a:lnTo>
                    <a:pt x="2260314" y="606175"/>
                  </a:lnTo>
                  <a:lnTo>
                    <a:pt x="2619910" y="421240"/>
                  </a:lnTo>
                  <a:lnTo>
                    <a:pt x="2938409" y="318499"/>
                  </a:lnTo>
                  <a:lnTo>
                    <a:pt x="2291137" y="133564"/>
                  </a:lnTo>
                  <a:lnTo>
                    <a:pt x="1910993" y="51371"/>
                  </a:lnTo>
                  <a:lnTo>
                    <a:pt x="1746607" y="0"/>
                  </a:lnTo>
                  <a:close/>
                </a:path>
              </a:pathLst>
            </a:custGeom>
            <a:noFill/>
            <a:ln w="698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矢印コネクタ 48">
              <a:extLst>
                <a:ext uri="{FF2B5EF4-FFF2-40B4-BE49-F238E27FC236}">
                  <a16:creationId xmlns:a16="http://schemas.microsoft.com/office/drawing/2014/main" id="{83533832-D06A-F4C1-7F89-B10145169228}"/>
                </a:ext>
              </a:extLst>
            </p:cNvPr>
            <p:cNvCxnSpPr>
              <a:cxnSpLocks/>
              <a:stCxn id="44" idx="2"/>
            </p:cNvCxnSpPr>
            <p:nvPr/>
          </p:nvCxnSpPr>
          <p:spPr>
            <a:xfrm>
              <a:off x="6814123" y="4043383"/>
              <a:ext cx="388061" cy="79443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9AA5AE27-37A0-AA98-15A1-5F288840CC3E}"/>
                </a:ext>
              </a:extLst>
            </p:cNvPr>
            <p:cNvCxnSpPr>
              <a:cxnSpLocks/>
            </p:cNvCxnSpPr>
            <p:nvPr/>
          </p:nvCxnSpPr>
          <p:spPr>
            <a:xfrm>
              <a:off x="3489803" y="4055046"/>
              <a:ext cx="17527" cy="84012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5001FA36-8155-CD84-30E0-DDD6DF366F7A}"/>
              </a:ext>
            </a:extLst>
          </p:cNvPr>
          <p:cNvGrpSpPr/>
          <p:nvPr/>
        </p:nvGrpSpPr>
        <p:grpSpPr>
          <a:xfrm>
            <a:off x="559954" y="3657148"/>
            <a:ext cx="1071024" cy="2094079"/>
            <a:chOff x="3718794" y="3894868"/>
            <a:chExt cx="1071024" cy="2094079"/>
          </a:xfrm>
          <a:effectLst>
            <a:outerShdw blurRad="50800" dist="38100" dir="2700000" algn="tl" rotWithShape="0">
              <a:prstClr val="black">
                <a:alpha val="40000"/>
              </a:prstClr>
            </a:outerShdw>
          </a:effectLst>
        </p:grpSpPr>
        <p:pic>
          <p:nvPicPr>
            <p:cNvPr id="6" name="Picture 797" descr="App0009">
              <a:extLst>
                <a:ext uri="{FF2B5EF4-FFF2-40B4-BE49-F238E27FC236}">
                  <a16:creationId xmlns:a16="http://schemas.microsoft.com/office/drawing/2014/main" id="{BD3E99E4-0B4E-E6BA-B493-4460C9A2AEF9}"/>
                </a:ext>
              </a:extLst>
            </p:cNvPr>
            <p:cNvPicPr>
              <a:picLocks noChangeAspect="1" noChangeArrowheads="1"/>
            </p:cNvPicPr>
            <p:nvPr/>
          </p:nvPicPr>
          <p:blipFill>
            <a:blip r:embed="rId7" cstate="print">
              <a:clrChange>
                <a:clrFrom>
                  <a:srgbClr val="F4F5D3"/>
                </a:clrFrom>
                <a:clrTo>
                  <a:srgbClr val="F4F5D3">
                    <a:alpha val="0"/>
                  </a:srgbClr>
                </a:clrTo>
              </a:clrChange>
              <a:extLst>
                <a:ext uri="{28A0092B-C50C-407E-A947-70E740481C1C}">
                  <a14:useLocalDpi xmlns:a14="http://schemas.microsoft.com/office/drawing/2010/main" val="0"/>
                </a:ext>
              </a:extLst>
            </a:blip>
            <a:srcRect/>
            <a:stretch>
              <a:fillRect/>
            </a:stretch>
          </p:blipFill>
          <p:spPr bwMode="auto">
            <a:xfrm>
              <a:off x="3753479" y="4594487"/>
              <a:ext cx="990600"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グループ化 9">
              <a:extLst>
                <a:ext uri="{FF2B5EF4-FFF2-40B4-BE49-F238E27FC236}">
                  <a16:creationId xmlns:a16="http://schemas.microsoft.com/office/drawing/2014/main" id="{81FE2486-C870-1199-B10E-9BE9E8DEE3DF}"/>
                </a:ext>
              </a:extLst>
            </p:cNvPr>
            <p:cNvGrpSpPr/>
            <p:nvPr/>
          </p:nvGrpSpPr>
          <p:grpSpPr>
            <a:xfrm>
              <a:off x="3718794" y="4229406"/>
              <a:ext cx="1052104" cy="1243731"/>
              <a:chOff x="0" y="0"/>
              <a:chExt cx="1052104" cy="1255413"/>
            </a:xfrm>
          </p:grpSpPr>
          <p:grpSp>
            <p:nvGrpSpPr>
              <p:cNvPr id="20" name="Group 3176">
                <a:extLst>
                  <a:ext uri="{FF2B5EF4-FFF2-40B4-BE49-F238E27FC236}">
                    <a16:creationId xmlns:a16="http://schemas.microsoft.com/office/drawing/2014/main" id="{68C7CD21-7283-F4E1-4518-52D982CCE295}"/>
                  </a:ext>
                </a:extLst>
              </p:cNvPr>
              <p:cNvGrpSpPr>
                <a:grpSpLocks/>
              </p:cNvGrpSpPr>
              <p:nvPr/>
            </p:nvGrpSpPr>
            <p:grpSpPr bwMode="auto">
              <a:xfrm>
                <a:off x="128782" y="75989"/>
                <a:ext cx="773738" cy="1179424"/>
                <a:chOff x="128782" y="75989"/>
                <a:chExt cx="91" cy="124"/>
              </a:xfrm>
            </p:grpSpPr>
            <p:sp>
              <p:nvSpPr>
                <p:cNvPr id="22" name="Freeform 3108">
                  <a:extLst>
                    <a:ext uri="{FF2B5EF4-FFF2-40B4-BE49-F238E27FC236}">
                      <a16:creationId xmlns:a16="http://schemas.microsoft.com/office/drawing/2014/main" id="{67BB25BD-4B0A-AE02-264E-44E7F75894EB}"/>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23" name="Freeform 3109">
                  <a:extLst>
                    <a:ext uri="{FF2B5EF4-FFF2-40B4-BE49-F238E27FC236}">
                      <a16:creationId xmlns:a16="http://schemas.microsoft.com/office/drawing/2014/main" id="{F023AAE7-B55E-B10D-7FF8-62F4996C443C}"/>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24" name="Freeform 3110">
                  <a:extLst>
                    <a:ext uri="{FF2B5EF4-FFF2-40B4-BE49-F238E27FC236}">
                      <a16:creationId xmlns:a16="http://schemas.microsoft.com/office/drawing/2014/main" id="{0AB8824D-93B5-6099-99F7-533497C4BB59}"/>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25" name="Freeform 3111">
                  <a:extLst>
                    <a:ext uri="{FF2B5EF4-FFF2-40B4-BE49-F238E27FC236}">
                      <a16:creationId xmlns:a16="http://schemas.microsoft.com/office/drawing/2014/main" id="{66B9C306-7AB9-7C49-3A16-E6FB9793873B}"/>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26" name="Freeform 3112">
                  <a:extLst>
                    <a:ext uri="{FF2B5EF4-FFF2-40B4-BE49-F238E27FC236}">
                      <a16:creationId xmlns:a16="http://schemas.microsoft.com/office/drawing/2014/main" id="{1FEE289E-A3BC-4979-BC5E-8EE2096C81A8}"/>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27" name="Oval 3114">
                  <a:extLst>
                    <a:ext uri="{FF2B5EF4-FFF2-40B4-BE49-F238E27FC236}">
                      <a16:creationId xmlns:a16="http://schemas.microsoft.com/office/drawing/2014/main" id="{F4EF88A7-F76F-F60D-5E4D-E41649BBBCE3}"/>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28" name="Oval 3115">
                  <a:extLst>
                    <a:ext uri="{FF2B5EF4-FFF2-40B4-BE49-F238E27FC236}">
                      <a16:creationId xmlns:a16="http://schemas.microsoft.com/office/drawing/2014/main" id="{06BE689D-A459-0124-5686-420815118124}"/>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29" name="Oval 3117">
                  <a:extLst>
                    <a:ext uri="{FF2B5EF4-FFF2-40B4-BE49-F238E27FC236}">
                      <a16:creationId xmlns:a16="http://schemas.microsoft.com/office/drawing/2014/main" id="{F9C0EEFC-CC15-F35C-B65C-0A24396483B6}"/>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30" name="Oval 3118">
                  <a:extLst>
                    <a:ext uri="{FF2B5EF4-FFF2-40B4-BE49-F238E27FC236}">
                      <a16:creationId xmlns:a16="http://schemas.microsoft.com/office/drawing/2014/main" id="{32CAD500-B369-A3AF-368F-80D5F3542F68}"/>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31" name="Freeform 3120">
                  <a:extLst>
                    <a:ext uri="{FF2B5EF4-FFF2-40B4-BE49-F238E27FC236}">
                      <a16:creationId xmlns:a16="http://schemas.microsoft.com/office/drawing/2014/main" id="{F2D2396A-CF3C-0212-2F4B-4BC70C13E18B}"/>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 name="Freeform 3121">
                  <a:extLst>
                    <a:ext uri="{FF2B5EF4-FFF2-40B4-BE49-F238E27FC236}">
                      <a16:creationId xmlns:a16="http://schemas.microsoft.com/office/drawing/2014/main" id="{A667832B-1F47-7694-42F4-2B6E4843D462}"/>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 name="Freeform 3122">
                  <a:extLst>
                    <a:ext uri="{FF2B5EF4-FFF2-40B4-BE49-F238E27FC236}">
                      <a16:creationId xmlns:a16="http://schemas.microsoft.com/office/drawing/2014/main" id="{54427190-7C7E-F4F4-42EC-903B21014CA7}"/>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 name="Freeform 3123">
                  <a:extLst>
                    <a:ext uri="{FF2B5EF4-FFF2-40B4-BE49-F238E27FC236}">
                      <a16:creationId xmlns:a16="http://schemas.microsoft.com/office/drawing/2014/main" id="{DB333DBB-9D14-AD53-2848-1FFA6D869860}"/>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Freeform 3124">
                  <a:extLst>
                    <a:ext uri="{FF2B5EF4-FFF2-40B4-BE49-F238E27FC236}">
                      <a16:creationId xmlns:a16="http://schemas.microsoft.com/office/drawing/2014/main" id="{E6DC3DB4-B8F4-FB48-9FE2-E2977178EFDA}"/>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 name="Freeform 3125">
                  <a:extLst>
                    <a:ext uri="{FF2B5EF4-FFF2-40B4-BE49-F238E27FC236}">
                      <a16:creationId xmlns:a16="http://schemas.microsoft.com/office/drawing/2014/main" id="{46C7FD7B-8DEE-2EF6-9F8F-F9848370011A}"/>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1" name="フリーフォーム: 図形 20">
                <a:extLst>
                  <a:ext uri="{FF2B5EF4-FFF2-40B4-BE49-F238E27FC236}">
                    <a16:creationId xmlns:a16="http://schemas.microsoft.com/office/drawing/2014/main" id="{8D30284D-003C-5DD4-6DF7-2C6DC5D1FEBA}"/>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1" name="Freeform 3171">
              <a:extLst>
                <a:ext uri="{FF2B5EF4-FFF2-40B4-BE49-F238E27FC236}">
                  <a16:creationId xmlns:a16="http://schemas.microsoft.com/office/drawing/2014/main" id="{B3A0A3D8-65B5-E6C7-359F-C90F7E1413A0}"/>
                </a:ext>
              </a:extLst>
            </p:cNvPr>
            <p:cNvSpPr>
              <a:spLocks/>
            </p:cNvSpPr>
            <p:nvPr/>
          </p:nvSpPr>
          <p:spPr bwMode="auto">
            <a:xfrm>
              <a:off x="4118060" y="5216998"/>
              <a:ext cx="253572" cy="56915"/>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2" name="Group 94">
              <a:extLst>
                <a:ext uri="{FF2B5EF4-FFF2-40B4-BE49-F238E27FC236}">
                  <a16:creationId xmlns:a16="http://schemas.microsoft.com/office/drawing/2014/main" id="{D200EA7D-71ED-B0CA-837C-541F18211301}"/>
                </a:ext>
              </a:extLst>
            </p:cNvPr>
            <p:cNvGrpSpPr>
              <a:grpSpLocks/>
            </p:cNvGrpSpPr>
            <p:nvPr/>
          </p:nvGrpSpPr>
          <p:grpSpPr bwMode="auto">
            <a:xfrm>
              <a:off x="3723018" y="3894868"/>
              <a:ext cx="1066800" cy="822960"/>
              <a:chOff x="0" y="0"/>
              <a:chExt cx="126" cy="89"/>
            </a:xfrm>
          </p:grpSpPr>
          <p:grpSp>
            <p:nvGrpSpPr>
              <p:cNvPr id="13" name="Group 76">
                <a:extLst>
                  <a:ext uri="{FF2B5EF4-FFF2-40B4-BE49-F238E27FC236}">
                    <a16:creationId xmlns:a16="http://schemas.microsoft.com/office/drawing/2014/main" id="{C5D1032B-4910-3853-AE0C-E46BBC4DC247}"/>
                  </a:ext>
                </a:extLst>
              </p:cNvPr>
              <p:cNvGrpSpPr>
                <a:grpSpLocks/>
              </p:cNvGrpSpPr>
              <p:nvPr/>
            </p:nvGrpSpPr>
            <p:grpSpPr bwMode="auto">
              <a:xfrm>
                <a:off x="0" y="0"/>
                <a:ext cx="126" cy="89"/>
                <a:chOff x="0" y="0"/>
                <a:chExt cx="245" cy="163"/>
              </a:xfrm>
            </p:grpSpPr>
            <p:sp>
              <p:nvSpPr>
                <p:cNvPr id="15" name="Freeform 77">
                  <a:extLst>
                    <a:ext uri="{FF2B5EF4-FFF2-40B4-BE49-F238E27FC236}">
                      <a16:creationId xmlns:a16="http://schemas.microsoft.com/office/drawing/2014/main" id="{CABAD48A-6B21-E81C-0F24-5DA69BB3215E}"/>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6" name="Freeform 78">
                  <a:extLst>
                    <a:ext uri="{FF2B5EF4-FFF2-40B4-BE49-F238E27FC236}">
                      <a16:creationId xmlns:a16="http://schemas.microsoft.com/office/drawing/2014/main" id="{4CF25E4A-6632-E59A-6536-E82FA0613613}"/>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 name="Freeform 79">
                  <a:extLst>
                    <a:ext uri="{FF2B5EF4-FFF2-40B4-BE49-F238E27FC236}">
                      <a16:creationId xmlns:a16="http://schemas.microsoft.com/office/drawing/2014/main" id="{1CCA294B-3B63-DF20-5B0A-21B4FD6728A1}"/>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 name="Freeform 80">
                  <a:extLst>
                    <a:ext uri="{FF2B5EF4-FFF2-40B4-BE49-F238E27FC236}">
                      <a16:creationId xmlns:a16="http://schemas.microsoft.com/office/drawing/2014/main" id="{F37EC50A-D3C6-9F8E-1EE9-2E85282A7A20}"/>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Freeform 81">
                  <a:extLst>
                    <a:ext uri="{FF2B5EF4-FFF2-40B4-BE49-F238E27FC236}">
                      <a16:creationId xmlns:a16="http://schemas.microsoft.com/office/drawing/2014/main" id="{65F26172-49D1-A053-CA14-A7D5C03F19AD}"/>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4" name="WordArt 82">
                <a:extLst>
                  <a:ext uri="{FF2B5EF4-FFF2-40B4-BE49-F238E27FC236}">
                    <a16:creationId xmlns:a16="http://schemas.microsoft.com/office/drawing/2014/main" id="{34D6E140-5EC3-5417-304D-808E79BED355}"/>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sp>
        <p:nvSpPr>
          <p:cNvPr id="2" name="テキスト ボックス 19">
            <a:extLst>
              <a:ext uri="{FF2B5EF4-FFF2-40B4-BE49-F238E27FC236}">
                <a16:creationId xmlns:a16="http://schemas.microsoft.com/office/drawing/2014/main" id="{73C91924-DA85-6A88-CDB2-0302365F42D0}"/>
              </a:ext>
            </a:extLst>
          </p:cNvPr>
          <p:cNvSpPr txBox="1"/>
          <p:nvPr/>
        </p:nvSpPr>
        <p:spPr>
          <a:xfrm>
            <a:off x="67757" y="613126"/>
            <a:ext cx="9466053"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solidFill>
                  <a:sysClr val="windowText" lastClr="000000"/>
                </a:solidFill>
                <a:latin typeface="HG創英角ﾎﾟｯﾌﾟ体" panose="040B0A09000000000000" pitchFamily="49" charset="-128"/>
                <a:ea typeface="HG創英角ﾎﾟｯﾌﾟ体" panose="040B0A09000000000000" pitchFamily="49" charset="-128"/>
              </a:rPr>
              <a:t>ＧＲヤリスとＧＲカローラの認識比較結果を受けて次の会合にて</a:t>
            </a:r>
            <a:r>
              <a:rPr lang="en-US" altLang="ja-JP" sz="2400" b="1"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sp>
        <p:nvSpPr>
          <p:cNvPr id="5" name="正方形/長方形 45">
            <a:extLst>
              <a:ext uri="{FF2B5EF4-FFF2-40B4-BE49-F238E27FC236}">
                <a16:creationId xmlns:a16="http://schemas.microsoft.com/office/drawing/2014/main" id="{B3E74414-270F-42AD-3BF7-E6A061E337AE}"/>
              </a:ext>
            </a:extLst>
          </p:cNvPr>
          <p:cNvSpPr>
            <a:spLocks noChangeArrowheads="1"/>
          </p:cNvSpPr>
          <p:nvPr/>
        </p:nvSpPr>
        <p:spPr bwMode="auto">
          <a:xfrm>
            <a:off x="67757" y="124618"/>
            <a:ext cx="602921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19</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-2｢AR</a:t>
            </a:r>
            <a:r>
              <a:rPr lang="ja-JP" altLang="en-US" sz="2400" b="1" dirty="0">
                <a:solidFill>
                  <a:schemeClr val="bg1"/>
                </a:solidFill>
                <a:latin typeface="メイリオ" pitchFamily="50" charset="-128"/>
                <a:ea typeface="メイリオ" pitchFamily="50" charset="-128"/>
                <a:cs typeface="メイリオ" pitchFamily="50" charset="-128"/>
              </a:rPr>
              <a:t>マーカー角度調査</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48" name="グループ化 47">
            <a:extLst>
              <a:ext uri="{FF2B5EF4-FFF2-40B4-BE49-F238E27FC236}">
                <a16:creationId xmlns:a16="http://schemas.microsoft.com/office/drawing/2014/main" id="{DC596421-A282-F5F3-33A3-0492FB317D90}"/>
              </a:ext>
            </a:extLst>
          </p:cNvPr>
          <p:cNvGrpSpPr/>
          <p:nvPr/>
        </p:nvGrpSpPr>
        <p:grpSpPr>
          <a:xfrm>
            <a:off x="9480148" y="2039526"/>
            <a:ext cx="1045550" cy="2114520"/>
            <a:chOff x="9335653" y="1967376"/>
            <a:chExt cx="1045550" cy="2114520"/>
          </a:xfrm>
          <a:effectLst>
            <a:outerShdw blurRad="50800" dist="38100" dir="2700000" algn="tl" rotWithShape="0">
              <a:prstClr val="black">
                <a:alpha val="40000"/>
              </a:prstClr>
            </a:outerShdw>
          </a:effectLst>
        </p:grpSpPr>
        <p:pic>
          <p:nvPicPr>
            <p:cNvPr id="38" name="Picture 46" descr="手を打つ">
              <a:extLst>
                <a:ext uri="{FF2B5EF4-FFF2-40B4-BE49-F238E27FC236}">
                  <a16:creationId xmlns:a16="http://schemas.microsoft.com/office/drawing/2014/main" id="{94147DD9-94EA-4BFB-C0B9-2BDDB67D88A3}"/>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97283" y="3472296"/>
              <a:ext cx="88392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 name="グループ化 123">
              <a:extLst>
                <a:ext uri="{FF2B5EF4-FFF2-40B4-BE49-F238E27FC236}">
                  <a16:creationId xmlns:a16="http://schemas.microsoft.com/office/drawing/2014/main" id="{57D451FA-0F07-2C90-53D3-1EEF59F1BE3B}"/>
                </a:ext>
              </a:extLst>
            </p:cNvPr>
            <p:cNvGrpSpPr/>
            <p:nvPr/>
          </p:nvGrpSpPr>
          <p:grpSpPr>
            <a:xfrm>
              <a:off x="9335653" y="1967376"/>
              <a:ext cx="1045550" cy="1586945"/>
              <a:chOff x="10799985" y="4084949"/>
              <a:chExt cx="1045550" cy="1586945"/>
            </a:xfrm>
          </p:grpSpPr>
          <p:grpSp>
            <p:nvGrpSpPr>
              <p:cNvPr id="39" name="グループ化 38">
                <a:extLst>
                  <a:ext uri="{FF2B5EF4-FFF2-40B4-BE49-F238E27FC236}">
                    <a16:creationId xmlns:a16="http://schemas.microsoft.com/office/drawing/2014/main" id="{D32086CD-9A34-6BFC-41D8-8B4AE9B9A0DF}"/>
                  </a:ext>
                </a:extLst>
              </p:cNvPr>
              <p:cNvGrpSpPr/>
              <p:nvPr/>
            </p:nvGrpSpPr>
            <p:grpSpPr>
              <a:xfrm>
                <a:off x="10816473" y="4154169"/>
                <a:ext cx="1005840" cy="1517725"/>
                <a:chOff x="0" y="0"/>
                <a:chExt cx="1005840" cy="1517725"/>
              </a:xfrm>
            </p:grpSpPr>
            <p:sp>
              <p:nvSpPr>
                <p:cNvPr id="87" name="Freeform 30433">
                  <a:extLst>
                    <a:ext uri="{FF2B5EF4-FFF2-40B4-BE49-F238E27FC236}">
                      <a16:creationId xmlns:a16="http://schemas.microsoft.com/office/drawing/2014/main" id="{9B7CE7A8-FF53-204E-69DD-065FF36F6FFD}"/>
                    </a:ext>
                  </a:extLst>
                </p:cNvPr>
                <p:cNvSpPr>
                  <a:spLocks/>
                </p:cNvSpPr>
                <p:nvPr/>
              </p:nvSpPr>
              <p:spPr bwMode="auto">
                <a:xfrm>
                  <a:off x="784860" y="696558"/>
                  <a:ext cx="144780" cy="36351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8" name="Freeform 30434">
                  <a:extLst>
                    <a:ext uri="{FF2B5EF4-FFF2-40B4-BE49-F238E27FC236}">
                      <a16:creationId xmlns:a16="http://schemas.microsoft.com/office/drawing/2014/main" id="{22F236C6-42F4-2DE6-96B2-741D6DB3C020}"/>
                    </a:ext>
                  </a:extLst>
                </p:cNvPr>
                <p:cNvSpPr>
                  <a:spLocks/>
                </p:cNvSpPr>
                <p:nvPr/>
              </p:nvSpPr>
              <p:spPr bwMode="auto">
                <a:xfrm>
                  <a:off x="0" y="666078"/>
                  <a:ext cx="152400" cy="40923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9" name="Freeform 30435">
                  <a:extLst>
                    <a:ext uri="{FF2B5EF4-FFF2-40B4-BE49-F238E27FC236}">
                      <a16:creationId xmlns:a16="http://schemas.microsoft.com/office/drawing/2014/main" id="{59B9E149-4887-53E9-C5F0-9BAC811AA882}"/>
                    </a:ext>
                  </a:extLst>
                </p:cNvPr>
                <p:cNvSpPr>
                  <a:spLocks/>
                </p:cNvSpPr>
                <p:nvPr/>
              </p:nvSpPr>
              <p:spPr bwMode="auto">
                <a:xfrm>
                  <a:off x="121920" y="287319"/>
                  <a:ext cx="716280" cy="1230406"/>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90" name="Freeform 30436">
                  <a:extLst>
                    <a:ext uri="{FF2B5EF4-FFF2-40B4-BE49-F238E27FC236}">
                      <a16:creationId xmlns:a16="http://schemas.microsoft.com/office/drawing/2014/main" id="{3DB203C4-63DE-863C-CDD6-7B94A2E183E2}"/>
                    </a:ext>
                  </a:extLst>
                </p:cNvPr>
                <p:cNvSpPr>
                  <a:spLocks/>
                </p:cNvSpPr>
                <p:nvPr/>
              </p:nvSpPr>
              <p:spPr bwMode="auto">
                <a:xfrm>
                  <a:off x="533400" y="719418"/>
                  <a:ext cx="243840" cy="63649"/>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1" name="Freeform 30437">
                  <a:extLst>
                    <a:ext uri="{FF2B5EF4-FFF2-40B4-BE49-F238E27FC236}">
                      <a16:creationId xmlns:a16="http://schemas.microsoft.com/office/drawing/2014/main" id="{4E2616AF-D084-CDF2-E7C3-A13F62CF3B21}"/>
                    </a:ext>
                  </a:extLst>
                </p:cNvPr>
                <p:cNvSpPr>
                  <a:spLocks/>
                </p:cNvSpPr>
                <p:nvPr/>
              </p:nvSpPr>
              <p:spPr bwMode="auto">
                <a:xfrm>
                  <a:off x="167640" y="719418"/>
                  <a:ext cx="243840" cy="63649"/>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2" name="Freeform 30438">
                  <a:extLst>
                    <a:ext uri="{FF2B5EF4-FFF2-40B4-BE49-F238E27FC236}">
                      <a16:creationId xmlns:a16="http://schemas.microsoft.com/office/drawing/2014/main" id="{D150917C-D5AA-0C28-2374-F471643638DB}"/>
                    </a:ext>
                  </a:extLst>
                </p:cNvPr>
                <p:cNvSpPr>
                  <a:spLocks/>
                </p:cNvSpPr>
                <p:nvPr/>
              </p:nvSpPr>
              <p:spPr bwMode="auto">
                <a:xfrm>
                  <a:off x="502920" y="844027"/>
                  <a:ext cx="7620" cy="139850"/>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93" name="Freeform 30439">
                  <a:extLst>
                    <a:ext uri="{FF2B5EF4-FFF2-40B4-BE49-F238E27FC236}">
                      <a16:creationId xmlns:a16="http://schemas.microsoft.com/office/drawing/2014/main" id="{A34D1C21-6526-2E43-80BF-088B1C444378}"/>
                    </a:ext>
                  </a:extLst>
                </p:cNvPr>
                <p:cNvSpPr>
                  <a:spLocks/>
                </p:cNvSpPr>
                <p:nvPr/>
              </p:nvSpPr>
              <p:spPr bwMode="auto">
                <a:xfrm>
                  <a:off x="350520" y="1052457"/>
                  <a:ext cx="236220" cy="147469"/>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94" name="Freeform 30441">
                  <a:extLst>
                    <a:ext uri="{FF2B5EF4-FFF2-40B4-BE49-F238E27FC236}">
                      <a16:creationId xmlns:a16="http://schemas.microsoft.com/office/drawing/2014/main" id="{AF8C5428-A7D6-FEA1-E692-666B456B7A9E}"/>
                    </a:ext>
                  </a:extLst>
                </p:cNvPr>
                <p:cNvSpPr>
                  <a:spLocks/>
                </p:cNvSpPr>
                <p:nvPr/>
              </p:nvSpPr>
              <p:spPr bwMode="auto">
                <a:xfrm>
                  <a:off x="563880" y="813547"/>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5" name="Freeform 30442">
                  <a:extLst>
                    <a:ext uri="{FF2B5EF4-FFF2-40B4-BE49-F238E27FC236}">
                      <a16:creationId xmlns:a16="http://schemas.microsoft.com/office/drawing/2014/main" id="{799A5809-4335-7B31-7018-84935DF2B240}"/>
                    </a:ext>
                  </a:extLst>
                </p:cNvPr>
                <p:cNvSpPr>
                  <a:spLocks/>
                </p:cNvSpPr>
                <p:nvPr/>
              </p:nvSpPr>
              <p:spPr bwMode="auto">
                <a:xfrm>
                  <a:off x="228600" y="821167"/>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6" name="Freeform 30443">
                  <a:extLst>
                    <a:ext uri="{FF2B5EF4-FFF2-40B4-BE49-F238E27FC236}">
                      <a16:creationId xmlns:a16="http://schemas.microsoft.com/office/drawing/2014/main" id="{FDADB7D2-E094-87ED-FB27-365F528F75D6}"/>
                    </a:ext>
                  </a:extLst>
                </p:cNvPr>
                <p:cNvSpPr>
                  <a:spLocks/>
                </p:cNvSpPr>
                <p:nvPr/>
              </p:nvSpPr>
              <p:spPr bwMode="auto">
                <a:xfrm>
                  <a:off x="624840" y="805927"/>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97" name="Freeform 30444">
                  <a:extLst>
                    <a:ext uri="{FF2B5EF4-FFF2-40B4-BE49-F238E27FC236}">
                      <a16:creationId xmlns:a16="http://schemas.microsoft.com/office/drawing/2014/main" id="{C05710B2-F293-1F35-3B8D-0F2C1CCC4906}"/>
                    </a:ext>
                  </a:extLst>
                </p:cNvPr>
                <p:cNvSpPr>
                  <a:spLocks/>
                </p:cNvSpPr>
                <p:nvPr/>
              </p:nvSpPr>
              <p:spPr bwMode="auto">
                <a:xfrm>
                  <a:off x="205740" y="813547"/>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98" name="Group 30445">
                  <a:extLst>
                    <a:ext uri="{FF2B5EF4-FFF2-40B4-BE49-F238E27FC236}">
                      <a16:creationId xmlns:a16="http://schemas.microsoft.com/office/drawing/2014/main" id="{DC37B068-AA03-3A21-AD23-2A6CF0EBC7E8}"/>
                    </a:ext>
                  </a:extLst>
                </p:cNvPr>
                <p:cNvGrpSpPr>
                  <a:grpSpLocks/>
                </p:cNvGrpSpPr>
                <p:nvPr/>
              </p:nvGrpSpPr>
              <p:grpSpPr bwMode="auto">
                <a:xfrm>
                  <a:off x="274320" y="821167"/>
                  <a:ext cx="76200" cy="53340"/>
                  <a:chOff x="274320" y="821167"/>
                  <a:chExt cx="23" cy="22"/>
                </a:xfrm>
              </p:grpSpPr>
              <p:sp>
                <p:nvSpPr>
                  <p:cNvPr id="105" name="Oval 30446">
                    <a:extLst>
                      <a:ext uri="{FF2B5EF4-FFF2-40B4-BE49-F238E27FC236}">
                        <a16:creationId xmlns:a16="http://schemas.microsoft.com/office/drawing/2014/main" id="{7CC4C40A-C2C2-5E4E-72B5-E01CC3E40A23}"/>
                      </a:ext>
                    </a:extLst>
                  </p:cNvPr>
                  <p:cNvSpPr>
                    <a:spLocks noChangeArrowheads="1"/>
                  </p:cNvSpPr>
                  <p:nvPr/>
                </p:nvSpPr>
                <p:spPr bwMode="auto">
                  <a:xfrm>
                    <a:off x="274320" y="82116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8" name="Oval 30447">
                    <a:extLst>
                      <a:ext uri="{FF2B5EF4-FFF2-40B4-BE49-F238E27FC236}">
                        <a16:creationId xmlns:a16="http://schemas.microsoft.com/office/drawing/2014/main" id="{9F9FA177-ACB5-E190-E5AF-E4D6724C12ED}"/>
                      </a:ext>
                    </a:extLst>
                  </p:cNvPr>
                  <p:cNvSpPr>
                    <a:spLocks noChangeArrowheads="1"/>
                  </p:cNvSpPr>
                  <p:nvPr/>
                </p:nvSpPr>
                <p:spPr bwMode="auto">
                  <a:xfrm>
                    <a:off x="274324" y="82117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 name="Oval 30448">
                    <a:extLst>
                      <a:ext uri="{FF2B5EF4-FFF2-40B4-BE49-F238E27FC236}">
                        <a16:creationId xmlns:a16="http://schemas.microsoft.com/office/drawing/2014/main" id="{EDE1CABE-950F-B49A-DD14-43CDC1C53BC4}"/>
                      </a:ext>
                    </a:extLst>
                  </p:cNvPr>
                  <p:cNvSpPr>
                    <a:spLocks noChangeArrowheads="1"/>
                  </p:cNvSpPr>
                  <p:nvPr/>
                </p:nvSpPr>
                <p:spPr bwMode="auto">
                  <a:xfrm>
                    <a:off x="274332" y="82117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99" name="Group 30449">
                  <a:extLst>
                    <a:ext uri="{FF2B5EF4-FFF2-40B4-BE49-F238E27FC236}">
                      <a16:creationId xmlns:a16="http://schemas.microsoft.com/office/drawing/2014/main" id="{B49B66BF-0116-D0AB-AF3B-B854EDD25303}"/>
                    </a:ext>
                  </a:extLst>
                </p:cNvPr>
                <p:cNvGrpSpPr>
                  <a:grpSpLocks/>
                </p:cNvGrpSpPr>
                <p:nvPr/>
              </p:nvGrpSpPr>
              <p:grpSpPr bwMode="auto">
                <a:xfrm>
                  <a:off x="594360" y="813547"/>
                  <a:ext cx="68580" cy="53340"/>
                  <a:chOff x="594360" y="813547"/>
                  <a:chExt cx="23" cy="22"/>
                </a:xfrm>
              </p:grpSpPr>
              <p:sp>
                <p:nvSpPr>
                  <p:cNvPr id="102" name="Oval 30450">
                    <a:extLst>
                      <a:ext uri="{FF2B5EF4-FFF2-40B4-BE49-F238E27FC236}">
                        <a16:creationId xmlns:a16="http://schemas.microsoft.com/office/drawing/2014/main" id="{1F3B069A-A70F-F10C-376C-8B02D8F6464B}"/>
                      </a:ext>
                    </a:extLst>
                  </p:cNvPr>
                  <p:cNvSpPr>
                    <a:spLocks noChangeArrowheads="1"/>
                  </p:cNvSpPr>
                  <p:nvPr/>
                </p:nvSpPr>
                <p:spPr bwMode="auto">
                  <a:xfrm>
                    <a:off x="594360" y="81354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 name="Oval 30451">
                    <a:extLst>
                      <a:ext uri="{FF2B5EF4-FFF2-40B4-BE49-F238E27FC236}">
                        <a16:creationId xmlns:a16="http://schemas.microsoft.com/office/drawing/2014/main" id="{EDB69ACD-2382-15E6-41D7-A04117A7D3AD}"/>
                      </a:ext>
                    </a:extLst>
                  </p:cNvPr>
                  <p:cNvSpPr>
                    <a:spLocks noChangeArrowheads="1"/>
                  </p:cNvSpPr>
                  <p:nvPr/>
                </p:nvSpPr>
                <p:spPr bwMode="auto">
                  <a:xfrm>
                    <a:off x="594364" y="81355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 name="Oval 30452">
                    <a:extLst>
                      <a:ext uri="{FF2B5EF4-FFF2-40B4-BE49-F238E27FC236}">
                        <a16:creationId xmlns:a16="http://schemas.microsoft.com/office/drawing/2014/main" id="{37B03006-92AF-599F-B422-47B8531BEB5A}"/>
                      </a:ext>
                    </a:extLst>
                  </p:cNvPr>
                  <p:cNvSpPr>
                    <a:spLocks noChangeArrowheads="1"/>
                  </p:cNvSpPr>
                  <p:nvPr/>
                </p:nvSpPr>
                <p:spPr bwMode="auto">
                  <a:xfrm>
                    <a:off x="594372" y="81355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0" name="Freeform 30453">
                  <a:extLst>
                    <a:ext uri="{FF2B5EF4-FFF2-40B4-BE49-F238E27FC236}">
                      <a16:creationId xmlns:a16="http://schemas.microsoft.com/office/drawing/2014/main" id="{9D73C49E-DBD7-3EB5-F1D7-499314E1E009}"/>
                    </a:ext>
                  </a:extLst>
                </p:cNvPr>
                <p:cNvSpPr>
                  <a:spLocks/>
                </p:cNvSpPr>
                <p:nvPr/>
              </p:nvSpPr>
              <p:spPr bwMode="auto">
                <a:xfrm>
                  <a:off x="7620" y="0"/>
                  <a:ext cx="998220" cy="1260886"/>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1" name="Freeform 3127">
                  <a:extLst>
                    <a:ext uri="{FF2B5EF4-FFF2-40B4-BE49-F238E27FC236}">
                      <a16:creationId xmlns:a16="http://schemas.microsoft.com/office/drawing/2014/main" id="{768C63B8-FDFE-9DB6-3A2F-7A7EB82D8BE5}"/>
                    </a:ext>
                  </a:extLst>
                </p:cNvPr>
                <p:cNvSpPr>
                  <a:spLocks/>
                </p:cNvSpPr>
                <p:nvPr/>
              </p:nvSpPr>
              <p:spPr bwMode="auto">
                <a:xfrm>
                  <a:off x="342900" y="1260886"/>
                  <a:ext cx="281940" cy="13222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40" name="Group 94">
                <a:extLst>
                  <a:ext uri="{FF2B5EF4-FFF2-40B4-BE49-F238E27FC236}">
                    <a16:creationId xmlns:a16="http://schemas.microsoft.com/office/drawing/2014/main" id="{A1D07962-5DC8-92B1-9CA5-F31458095FAA}"/>
                  </a:ext>
                </a:extLst>
              </p:cNvPr>
              <p:cNvGrpSpPr>
                <a:grpSpLocks/>
              </p:cNvGrpSpPr>
              <p:nvPr/>
            </p:nvGrpSpPr>
            <p:grpSpPr bwMode="auto">
              <a:xfrm>
                <a:off x="10799985" y="4084949"/>
                <a:ext cx="1045550" cy="806567"/>
                <a:chOff x="0" y="0"/>
                <a:chExt cx="126" cy="89"/>
              </a:xfrm>
            </p:grpSpPr>
            <p:grpSp>
              <p:nvGrpSpPr>
                <p:cNvPr id="78" name="Group 76">
                  <a:extLst>
                    <a:ext uri="{FF2B5EF4-FFF2-40B4-BE49-F238E27FC236}">
                      <a16:creationId xmlns:a16="http://schemas.microsoft.com/office/drawing/2014/main" id="{59BCB17E-73D3-83FB-E567-E9B51DAFE272}"/>
                    </a:ext>
                  </a:extLst>
                </p:cNvPr>
                <p:cNvGrpSpPr>
                  <a:grpSpLocks/>
                </p:cNvGrpSpPr>
                <p:nvPr/>
              </p:nvGrpSpPr>
              <p:grpSpPr bwMode="auto">
                <a:xfrm>
                  <a:off x="0" y="0"/>
                  <a:ext cx="126" cy="89"/>
                  <a:chOff x="0" y="0"/>
                  <a:chExt cx="245" cy="163"/>
                </a:xfrm>
              </p:grpSpPr>
              <p:sp>
                <p:nvSpPr>
                  <p:cNvPr id="82" name="Freeform 77">
                    <a:extLst>
                      <a:ext uri="{FF2B5EF4-FFF2-40B4-BE49-F238E27FC236}">
                        <a16:creationId xmlns:a16="http://schemas.microsoft.com/office/drawing/2014/main" id="{160421E6-B72E-C074-537D-DA2CC2BBE3D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83" name="Freeform 78">
                    <a:extLst>
                      <a:ext uri="{FF2B5EF4-FFF2-40B4-BE49-F238E27FC236}">
                        <a16:creationId xmlns:a16="http://schemas.microsoft.com/office/drawing/2014/main" id="{272AD93D-B761-210F-5C68-97EC874168FC}"/>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4" name="Freeform 79">
                    <a:extLst>
                      <a:ext uri="{FF2B5EF4-FFF2-40B4-BE49-F238E27FC236}">
                        <a16:creationId xmlns:a16="http://schemas.microsoft.com/office/drawing/2014/main" id="{E4611A8E-F565-C399-E1D2-73000F5CE739}"/>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5" name="Freeform 80">
                    <a:extLst>
                      <a:ext uri="{FF2B5EF4-FFF2-40B4-BE49-F238E27FC236}">
                        <a16:creationId xmlns:a16="http://schemas.microsoft.com/office/drawing/2014/main" id="{21DEE761-B50E-26C6-1949-43D8F01749A4}"/>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6" name="Freeform 81">
                    <a:extLst>
                      <a:ext uri="{FF2B5EF4-FFF2-40B4-BE49-F238E27FC236}">
                        <a16:creationId xmlns:a16="http://schemas.microsoft.com/office/drawing/2014/main" id="{FB4A8B81-8756-18CC-E65E-488ED146ED03}"/>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81" name="WordArt 82">
                  <a:extLst>
                    <a:ext uri="{FF2B5EF4-FFF2-40B4-BE49-F238E27FC236}">
                      <a16:creationId xmlns:a16="http://schemas.microsoft.com/office/drawing/2014/main" id="{E6FDA2F5-EF48-1517-A90F-1EF3CCABB593}"/>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sp>
        <p:nvSpPr>
          <p:cNvPr id="79" name="吹き出し: 円形 78">
            <a:extLst>
              <a:ext uri="{FF2B5EF4-FFF2-40B4-BE49-F238E27FC236}">
                <a16:creationId xmlns:a16="http://schemas.microsoft.com/office/drawing/2014/main" id="{D4536076-6EC7-7DA1-64E9-3E89729F9F5C}"/>
              </a:ext>
            </a:extLst>
          </p:cNvPr>
          <p:cNvSpPr/>
          <p:nvPr/>
        </p:nvSpPr>
        <p:spPr>
          <a:xfrm>
            <a:off x="9097" y="2277239"/>
            <a:ext cx="2640366" cy="1070874"/>
          </a:xfrm>
          <a:prstGeom prst="wedgeEllipseCallout">
            <a:avLst>
              <a:gd name="adj1" fmla="val -9739"/>
              <a:gd name="adj2" fmla="val 893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車形の違いで異常が発生してる</a:t>
            </a:r>
            <a:r>
              <a:rPr lang="en-US" altLang="ja-JP"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r>
              <a:rPr lang="ja-JP" altLang="en-US"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endParaRPr lang="ja-JP" altLang="en-US" sz="1600" b="0" cap="none" spc="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
        <p:nvSpPr>
          <p:cNvPr id="80" name="吹き出し: 円形 79">
            <a:extLst>
              <a:ext uri="{FF2B5EF4-FFF2-40B4-BE49-F238E27FC236}">
                <a16:creationId xmlns:a16="http://schemas.microsoft.com/office/drawing/2014/main" id="{9D726528-81E4-12AA-7B07-648F0BBD692A}"/>
              </a:ext>
            </a:extLst>
          </p:cNvPr>
          <p:cNvSpPr/>
          <p:nvPr/>
        </p:nvSpPr>
        <p:spPr>
          <a:xfrm>
            <a:off x="9158264" y="4472298"/>
            <a:ext cx="2734869" cy="1070874"/>
          </a:xfrm>
          <a:prstGeom prst="wedgeEllipseCallout">
            <a:avLst>
              <a:gd name="adj1" fmla="val -18561"/>
              <a:gd name="adj2" fmla="val -68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ルーフ形状の違いで</a:t>
            </a:r>
            <a:endParaRPr lang="en-US" altLang="ja-JP"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r>
              <a:rPr lang="ja-JP" altLang="en-US"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マーカーの角度が違いそう！</a:t>
            </a:r>
            <a:endParaRPr lang="ja-JP" altLang="en-US" sz="1600" b="0" cap="none" spc="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pic>
        <p:nvPicPr>
          <p:cNvPr id="55" name="図 54" descr="テキスト が含まれている画像&#10;&#10;自動的に生成された説明">
            <a:extLst>
              <a:ext uri="{FF2B5EF4-FFF2-40B4-BE49-F238E27FC236}">
                <a16:creationId xmlns:a16="http://schemas.microsoft.com/office/drawing/2014/main" id="{A5C132CC-40ED-DD25-BA61-8483B74BC62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10342193" y="3542899"/>
            <a:ext cx="1777853" cy="972339"/>
          </a:xfrm>
          <a:prstGeom prst="rect">
            <a:avLst/>
          </a:prstGeom>
          <a:effectLst>
            <a:outerShdw blurRad="50800" dist="38100" dir="2700000" algn="tl" rotWithShape="0">
              <a:prstClr val="black">
                <a:alpha val="40000"/>
              </a:prstClr>
            </a:outerShdw>
          </a:effectLst>
        </p:spPr>
      </p:pic>
      <p:sp>
        <p:nvSpPr>
          <p:cNvPr id="41" name="テキスト ボックス 67">
            <a:extLst>
              <a:ext uri="{FF2B5EF4-FFF2-40B4-BE49-F238E27FC236}">
                <a16:creationId xmlns:a16="http://schemas.microsoft.com/office/drawing/2014/main" id="{4D096BB9-EDDF-38AD-5B35-C70C27F51E3C}"/>
              </a:ext>
            </a:extLst>
          </p:cNvPr>
          <p:cNvSpPr txBox="1"/>
          <p:nvPr/>
        </p:nvSpPr>
        <p:spPr>
          <a:xfrm>
            <a:off x="2358737" y="6225141"/>
            <a:ext cx="9544440"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solidFill>
                  <a:schemeClr val="bg1"/>
                </a:solidFill>
              </a:rPr>
              <a:t>GR</a:t>
            </a:r>
            <a:r>
              <a:rPr lang="ja-JP" altLang="en-US" sz="2400" b="1" dirty="0">
                <a:solidFill>
                  <a:schemeClr val="bg1"/>
                </a:solidFill>
              </a:rPr>
              <a:t>ヤリスと</a:t>
            </a:r>
            <a:r>
              <a:rPr lang="en-US" altLang="ja-JP" sz="2400" b="1" dirty="0">
                <a:solidFill>
                  <a:schemeClr val="bg1"/>
                </a:solidFill>
              </a:rPr>
              <a:t>GR</a:t>
            </a:r>
            <a:r>
              <a:rPr lang="ja-JP" altLang="en-US" sz="2400" b="1" dirty="0">
                <a:solidFill>
                  <a:schemeClr val="bg1"/>
                </a:solidFill>
              </a:rPr>
              <a:t>カローラのＡＲマーカーの傾きを調査することに</a:t>
            </a:r>
            <a:endParaRPr kumimoji="1" lang="ja-JP" altLang="en-US" sz="2400" b="1" dirty="0">
              <a:solidFill>
                <a:schemeClr val="bg1"/>
              </a:solidFill>
            </a:endParaRPr>
          </a:p>
        </p:txBody>
      </p:sp>
      <p:sp>
        <p:nvSpPr>
          <p:cNvPr id="3" name="テキスト ボックス 19">
            <a:extLst>
              <a:ext uri="{FF2B5EF4-FFF2-40B4-BE49-F238E27FC236}">
                <a16:creationId xmlns:a16="http://schemas.microsoft.com/office/drawing/2014/main" id="{FF2EF37B-38F0-A1C9-4245-A56D68C73A1F}"/>
              </a:ext>
            </a:extLst>
          </p:cNvPr>
          <p:cNvSpPr txBox="1"/>
          <p:nvPr/>
        </p:nvSpPr>
        <p:spPr>
          <a:xfrm>
            <a:off x="10591490" y="2846093"/>
            <a:ext cx="59503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本江</a:t>
            </a:r>
            <a:endParaRPr lang="en-US" altLang="ja-JP" sz="1600" dirty="0">
              <a:solidFill>
                <a:sysClr val="windowText" lastClr="000000"/>
              </a:solidFill>
            </a:endParaRPr>
          </a:p>
        </p:txBody>
      </p:sp>
      <p:sp>
        <p:nvSpPr>
          <p:cNvPr id="50" name="テキスト ボックス 19">
            <a:extLst>
              <a:ext uri="{FF2B5EF4-FFF2-40B4-BE49-F238E27FC236}">
                <a16:creationId xmlns:a16="http://schemas.microsoft.com/office/drawing/2014/main" id="{42F210D0-7289-30A1-7FA9-CEA21E4AAA76}"/>
              </a:ext>
            </a:extLst>
          </p:cNvPr>
          <p:cNvSpPr txBox="1"/>
          <p:nvPr/>
        </p:nvSpPr>
        <p:spPr>
          <a:xfrm>
            <a:off x="571364" y="5732371"/>
            <a:ext cx="59503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濱田</a:t>
            </a:r>
            <a:endParaRPr lang="en-US" altLang="ja-JP" sz="1600" dirty="0">
              <a:solidFill>
                <a:sysClr val="windowText" lastClr="000000"/>
              </a:solidFill>
            </a:endParaRPr>
          </a:p>
        </p:txBody>
      </p:sp>
    </p:spTree>
    <p:extLst>
      <p:ext uri="{BB962C8B-B14F-4D97-AF65-F5344CB8AC3E}">
        <p14:creationId xmlns:p14="http://schemas.microsoft.com/office/powerpoint/2010/main" val="30428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93" name="グループ化 92">
            <a:extLst>
              <a:ext uri="{FF2B5EF4-FFF2-40B4-BE49-F238E27FC236}">
                <a16:creationId xmlns:a16="http://schemas.microsoft.com/office/drawing/2014/main" id="{8D1DA360-830F-4B8C-A7A1-C26418CFFAB3}"/>
              </a:ext>
            </a:extLst>
          </p:cNvPr>
          <p:cNvGrpSpPr/>
          <p:nvPr/>
        </p:nvGrpSpPr>
        <p:grpSpPr>
          <a:xfrm>
            <a:off x="6146322" y="3533879"/>
            <a:ext cx="5929959" cy="3182288"/>
            <a:chOff x="6146322" y="3533879"/>
            <a:chExt cx="5929959" cy="3182288"/>
          </a:xfrm>
        </p:grpSpPr>
        <p:grpSp>
          <p:nvGrpSpPr>
            <p:cNvPr id="118" name="グループ化 117">
              <a:extLst>
                <a:ext uri="{FF2B5EF4-FFF2-40B4-BE49-F238E27FC236}">
                  <a16:creationId xmlns:a16="http://schemas.microsoft.com/office/drawing/2014/main" id="{35028F34-FEE2-BBC5-0719-59258BC38A45}"/>
                </a:ext>
              </a:extLst>
            </p:cNvPr>
            <p:cNvGrpSpPr/>
            <p:nvPr/>
          </p:nvGrpSpPr>
          <p:grpSpPr>
            <a:xfrm>
              <a:off x="6146322" y="3533879"/>
              <a:ext cx="5929959" cy="3182288"/>
              <a:chOff x="6185230" y="4762131"/>
              <a:chExt cx="5929959" cy="3078310"/>
            </a:xfrm>
          </p:grpSpPr>
          <p:grpSp>
            <p:nvGrpSpPr>
              <p:cNvPr id="115" name="グループ化 114">
                <a:extLst>
                  <a:ext uri="{FF2B5EF4-FFF2-40B4-BE49-F238E27FC236}">
                    <a16:creationId xmlns:a16="http://schemas.microsoft.com/office/drawing/2014/main" id="{FBA1BCF1-CB9F-BE6B-99BB-B8CDF75CCC93}"/>
                  </a:ext>
                </a:extLst>
              </p:cNvPr>
              <p:cNvGrpSpPr/>
              <p:nvPr/>
            </p:nvGrpSpPr>
            <p:grpSpPr>
              <a:xfrm>
                <a:off x="6185230" y="4762131"/>
                <a:ext cx="5929959" cy="3078310"/>
                <a:chOff x="6087759" y="3643854"/>
                <a:chExt cx="5929959" cy="3078310"/>
              </a:xfrm>
            </p:grpSpPr>
            <p:sp>
              <p:nvSpPr>
                <p:cNvPr id="43" name="正方形/長方形 42">
                  <a:extLst>
                    <a:ext uri="{FF2B5EF4-FFF2-40B4-BE49-F238E27FC236}">
                      <a16:creationId xmlns:a16="http://schemas.microsoft.com/office/drawing/2014/main" id="{C00059F7-1AD8-F064-5058-969380511EAA}"/>
                    </a:ext>
                  </a:extLst>
                </p:cNvPr>
                <p:cNvSpPr/>
                <p:nvPr/>
              </p:nvSpPr>
              <p:spPr>
                <a:xfrm>
                  <a:off x="6156543" y="3643854"/>
                  <a:ext cx="5861175" cy="3078310"/>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屋内, 天井, 建物, 空港 が含まれている画像&#10;&#10;自動的に生成された説明">
                  <a:extLst>
                    <a:ext uri="{FF2B5EF4-FFF2-40B4-BE49-F238E27FC236}">
                      <a16:creationId xmlns:a16="http://schemas.microsoft.com/office/drawing/2014/main" id="{C042A3C0-6438-207D-3F7E-7EA82CE28C9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667" b="95667" l="375" r="99250">
                              <a14:foregroundMark x1="9375" y1="79500" x2="9375" y2="79500"/>
                              <a14:foregroundMark x1="20750" y1="90500" x2="20750" y2="90500"/>
                              <a14:foregroundMark x1="44875" y1="90500" x2="44875" y2="90500"/>
                              <a14:foregroundMark x1="60625" y1="91333" x2="62125" y2="91333"/>
                              <a14:foregroundMark x1="76000" y1="85833" x2="76875" y2="85333"/>
                              <a14:foregroundMark x1="85750" y1="78667" x2="87250" y2="78667"/>
                              <a14:foregroundMark x1="92000" y1="77500" x2="94250" y2="75833"/>
                              <a14:foregroundMark x1="97375" y1="69000" x2="98625" y2="64833"/>
                              <a14:foregroundMark x1="99250" y1="57000" x2="99250" y2="53167"/>
                              <a14:foregroundMark x1="93250" y1="44833" x2="93250" y2="44833"/>
                              <a14:foregroundMark x1="84750" y1="44000" x2="83500" y2="43167"/>
                              <a14:foregroundMark x1="77250" y1="41500" x2="76250" y2="41500"/>
                              <a14:foregroundMark x1="65625" y1="40167" x2="65625" y2="40167"/>
                              <a14:foregroundMark x1="60875" y1="40667" x2="60875" y2="40667"/>
                              <a14:foregroundMark x1="55250" y1="42333" x2="49250" y2="42333"/>
                              <a14:foregroundMark x1="41125" y1="41833" x2="41125" y2="41833"/>
                              <a14:foregroundMark x1="41125" y1="41833" x2="40250" y2="41833"/>
                              <a14:foregroundMark x1="29250" y1="47333" x2="29250" y2="47333"/>
                              <a14:foregroundMark x1="26125" y1="54500" x2="26125" y2="54500"/>
                              <a14:foregroundMark x1="26375" y1="57833" x2="25125" y2="59500"/>
                              <a14:foregroundMark x1="20750" y1="66500" x2="19500" y2="68667"/>
                              <a14:foregroundMark x1="17875" y1="75333" x2="17625" y2="77500"/>
                              <a14:foregroundMark x1="17625" y1="80000" x2="17625" y2="80000"/>
                              <a14:foregroundMark x1="18250" y1="85833" x2="18250" y2="85833"/>
                              <a14:foregroundMark x1="26375" y1="93833" x2="26375" y2="93833"/>
                              <a14:foregroundMark x1="26750" y1="94167" x2="26750" y2="94167"/>
                              <a14:foregroundMark x1="21000" y1="95500" x2="16625" y2="95833"/>
                              <a14:foregroundMark x1="12250" y1="95833" x2="10375" y2="95833"/>
                              <a14:foregroundMark x1="8750" y1="95833" x2="7250" y2="95833"/>
                              <a14:foregroundMark x1="5625" y1="95000" x2="5625" y2="92500"/>
                              <a14:foregroundMark x1="4125" y1="87833" x2="4375" y2="86667"/>
                              <a14:foregroundMark x1="4750" y1="83333" x2="4750" y2="76167"/>
                              <a14:foregroundMark x1="4750" y1="75833" x2="4750" y2="73667"/>
                              <a14:foregroundMark x1="4125" y1="72000" x2="4125" y2="72000"/>
                              <a14:foregroundMark x1="375" y1="94167" x2="375" y2="94167"/>
                              <a14:foregroundMark x1="2500" y1="92167" x2="2500" y2="92167"/>
                              <a14:foregroundMark x1="37375" y1="69833" x2="37375" y2="69833"/>
                              <a14:foregroundMark x1="39625" y1="71667" x2="40875" y2="74167"/>
                              <a14:foregroundMark x1="40875" y1="75333" x2="41125" y2="78667"/>
                              <a14:foregroundMark x1="42375" y1="84500" x2="45500" y2="87000"/>
                              <a14:foregroundMark x1="47375" y1="87833" x2="53125" y2="89667"/>
                              <a14:foregroundMark x1="55250" y1="90000" x2="56250" y2="90500"/>
                              <a14:foregroundMark x1="60250" y1="90000" x2="61250" y2="84500"/>
                              <a14:foregroundMark x1="61250" y1="83333" x2="61250" y2="83333"/>
                              <a14:foregroundMark x1="68125" y1="81167" x2="70000" y2="79167"/>
                              <a14:foregroundMark x1="76875" y1="75333" x2="79125" y2="75833"/>
                              <a14:foregroundMark x1="79750" y1="75000" x2="79750" y2="75000"/>
                              <a14:foregroundMark x1="36375" y1="71667" x2="36375" y2="71667"/>
                              <a14:foregroundMark x1="36125" y1="72500" x2="36125" y2="72500"/>
                              <a14:foregroundMark x1="36375" y1="71167" x2="36125" y2="68167"/>
                              <a14:foregroundMark x1="33250" y1="66167" x2="33250" y2="66167"/>
                              <a14:foregroundMark x1="31375" y1="68167" x2="31375" y2="68167"/>
                            </a14:backgroundRemoval>
                          </a14:imgEffect>
                        </a14:imgLayer>
                      </a14:imgProps>
                    </a:ext>
                    <a:ext uri="{28A0092B-C50C-407E-A947-70E740481C1C}">
                      <a14:useLocalDpi xmlns:a14="http://schemas.microsoft.com/office/drawing/2010/main" val="0"/>
                    </a:ext>
                  </a:extLst>
                </a:blip>
                <a:srcRect t="26421"/>
                <a:stretch/>
              </p:blipFill>
              <p:spPr>
                <a:xfrm>
                  <a:off x="8642129" y="4376257"/>
                  <a:ext cx="3272066" cy="1805676"/>
                </a:xfrm>
                <a:prstGeom prst="rect">
                  <a:avLst/>
                </a:prstGeom>
              </p:spPr>
            </p:pic>
            <p:sp>
              <p:nvSpPr>
                <p:cNvPr id="41" name="テキスト ボックス 19">
                  <a:extLst>
                    <a:ext uri="{FF2B5EF4-FFF2-40B4-BE49-F238E27FC236}">
                      <a16:creationId xmlns:a16="http://schemas.microsoft.com/office/drawing/2014/main" id="{F0B0376E-8041-16E5-927C-32A01411CD31}"/>
                    </a:ext>
                  </a:extLst>
                </p:cNvPr>
                <p:cNvSpPr txBox="1"/>
                <p:nvPr/>
              </p:nvSpPr>
              <p:spPr>
                <a:xfrm>
                  <a:off x="6087759" y="3722778"/>
                  <a:ext cx="198002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t>
                  </a:r>
                  <a:r>
                    <a:rPr lang="ja-JP" altLang="en-US" sz="2000" b="1" dirty="0">
                      <a:solidFill>
                        <a:sysClr val="windowText" lastClr="000000"/>
                      </a:solidFill>
                    </a:rPr>
                    <a:t>左右の角度</a:t>
                  </a:r>
                  <a:r>
                    <a:rPr lang="en-US" altLang="ja-JP" sz="2000" b="1" dirty="0">
                      <a:solidFill>
                        <a:sysClr val="windowText" lastClr="000000"/>
                      </a:solidFill>
                    </a:rPr>
                    <a:t>】</a:t>
                  </a:r>
                </a:p>
              </p:txBody>
            </p:sp>
            <p:grpSp>
              <p:nvGrpSpPr>
                <p:cNvPr id="19" name="グループ化 18">
                  <a:extLst>
                    <a:ext uri="{FF2B5EF4-FFF2-40B4-BE49-F238E27FC236}">
                      <a16:creationId xmlns:a16="http://schemas.microsoft.com/office/drawing/2014/main" id="{5AB53949-DBE1-5230-8084-5EA1BBBD264A}"/>
                    </a:ext>
                  </a:extLst>
                </p:cNvPr>
                <p:cNvGrpSpPr/>
                <p:nvPr/>
              </p:nvGrpSpPr>
              <p:grpSpPr>
                <a:xfrm>
                  <a:off x="8535503" y="4510260"/>
                  <a:ext cx="2791959" cy="717661"/>
                  <a:chOff x="1421758" y="5476316"/>
                  <a:chExt cx="2874427" cy="717661"/>
                </a:xfrm>
              </p:grpSpPr>
              <p:pic>
                <p:nvPicPr>
                  <p:cNvPr id="18" name="図 17" descr="レベルプロトラクターイラスト に対する画像結果">
                    <a:extLst>
                      <a:ext uri="{FF2B5EF4-FFF2-40B4-BE49-F238E27FC236}">
                        <a16:creationId xmlns:a16="http://schemas.microsoft.com/office/drawing/2014/main" id="{00000000-0008-0000-0000-00001200000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5" t="8274" r="3408" b="13023"/>
                  <a:stretch/>
                </p:blipFill>
                <p:spPr bwMode="auto">
                  <a:xfrm>
                    <a:off x="2435952" y="5512272"/>
                    <a:ext cx="1860233" cy="542944"/>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手のつかみ方イラスト に対する画像結果">
                    <a:extLst>
                      <a:ext uri="{FF2B5EF4-FFF2-40B4-BE49-F238E27FC236}">
                        <a16:creationId xmlns:a16="http://schemas.microsoft.com/office/drawing/2014/main" id="{F3778CD9-74E3-F682-5DB2-9CC93FACDAC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82"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39948" y1="1282" x2="39948" y2="1282"/>
                                <a14:foregroundMark x1="42268" y1="2564" x2="42268" y2="2564"/>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b="14584"/>
                  <a:stretch/>
                </p:blipFill>
                <p:spPr bwMode="auto">
                  <a:xfrm flipH="1">
                    <a:off x="1421758" y="5476316"/>
                    <a:ext cx="1449436" cy="717661"/>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図 21" descr="車, 座る, ベッド, 電話 が含まれている画像&#10;&#10;自動的に生成された説明">
                  <a:extLst>
                    <a:ext uri="{FF2B5EF4-FFF2-40B4-BE49-F238E27FC236}">
                      <a16:creationId xmlns:a16="http://schemas.microsoft.com/office/drawing/2014/main" id="{3185F84D-B5F2-8EB7-467C-88AE2ACC176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48171" y1="74237" x2="48171" y2="74237"/>
                              <a14:backgroundMark x1="49492" y1="75000" x2="49492" y2="75000"/>
                              <a14:backgroundMark x1="79370" y1="76336" x2="79370" y2="76336"/>
                              <a14:backgroundMark x1="79268" y1="75954" x2="79268" y2="75954"/>
                            </a14:backgroundRemoval>
                          </a14:imgEffect>
                        </a14:imgLayer>
                      </a14:imgProps>
                    </a:ext>
                    <a:ext uri="{28A0092B-C50C-407E-A947-70E740481C1C}">
                      <a14:useLocalDpi xmlns:a14="http://schemas.microsoft.com/office/drawing/2010/main" val="0"/>
                    </a:ext>
                  </a:extLst>
                </a:blip>
                <a:srcRect l="42873" t="19765" r="14894" b="21263"/>
                <a:stretch/>
              </p:blipFill>
              <p:spPr>
                <a:xfrm>
                  <a:off x="6593297" y="4944245"/>
                  <a:ext cx="1937956" cy="1441012"/>
                </a:xfrm>
                <a:prstGeom prst="rect">
                  <a:avLst/>
                </a:prstGeom>
                <a:effectLst>
                  <a:outerShdw blurRad="50800" dist="38100" dir="2700000" algn="tl" rotWithShape="0">
                    <a:prstClr val="black">
                      <a:alpha val="40000"/>
                    </a:prstClr>
                  </a:outerShdw>
                </a:effectLst>
              </p:spPr>
            </p:pic>
            <p:grpSp>
              <p:nvGrpSpPr>
                <p:cNvPr id="2187" name="グループ化 2186">
                  <a:extLst>
                    <a:ext uri="{FF2B5EF4-FFF2-40B4-BE49-F238E27FC236}">
                      <a16:creationId xmlns:a16="http://schemas.microsoft.com/office/drawing/2014/main" id="{B03CDF5E-B170-F602-7A00-6C878E8E651E}"/>
                    </a:ext>
                  </a:extLst>
                </p:cNvPr>
                <p:cNvGrpSpPr/>
                <p:nvPr/>
              </p:nvGrpSpPr>
              <p:grpSpPr>
                <a:xfrm>
                  <a:off x="6186603" y="4233158"/>
                  <a:ext cx="1208119" cy="1898008"/>
                  <a:chOff x="4555722" y="4184989"/>
                  <a:chExt cx="1208119" cy="1898008"/>
                </a:xfrm>
              </p:grpSpPr>
              <p:pic>
                <p:nvPicPr>
                  <p:cNvPr id="2185" name="Picture 188" descr="組立作業 イラスト に対する画像結果">
                    <a:extLst>
                      <a:ext uri="{FF2B5EF4-FFF2-40B4-BE49-F238E27FC236}">
                        <a16:creationId xmlns:a16="http://schemas.microsoft.com/office/drawing/2014/main" id="{53BEC007-00C5-6834-273C-C558A73A68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419" b="94017" l="9396" r="89933">
                                <a14:foregroundMark x1="69128" y1="7265" x2="69128" y2="7265"/>
                                <a14:foregroundMark x1="59732" y1="7265" x2="59732" y2="7265"/>
                                <a14:foregroundMark x1="56376" y1="5556" x2="56376" y2="5556"/>
                                <a14:foregroundMark x1="59060" y1="3846" x2="59060" y2="3846"/>
                                <a14:foregroundMark x1="63758" y1="40598" x2="63758" y2="40598"/>
                                <a14:foregroundMark x1="51007" y1="94017" x2="51007" y2="94017"/>
                                <a14:foregroundMark x1="68456" y1="93162" x2="68456" y2="93162"/>
                                <a14:foregroundMark x1="75839" y1="60684" x2="75839" y2="60684"/>
                                <a14:foregroundMark x1="79195" y1="54274" x2="79195" y2="54274"/>
                                <a14:foregroundMark x1="58389" y1="58974" x2="58389" y2="58974"/>
                                <a14:foregroundMark x1="53020" y1="48718" x2="53020" y2="48718"/>
                                <a14:backgroundMark x1="24161" y1="29915" x2="24161" y2="29915"/>
                                <a14:backgroundMark x1="18792" y1="26923" x2="18792" y2="26923"/>
                                <a14:backgroundMark x1="18792" y1="33761" x2="18792" y2="33761"/>
                                <a14:backgroundMark x1="6040" y1="45726" x2="6040" y2="45726"/>
                                <a14:backgroundMark x1="12081" y1="44872" x2="12081" y2="4487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55722" y="4184989"/>
                    <a:ext cx="973472" cy="1898008"/>
                  </a:xfrm>
                  <a:prstGeom prst="rect">
                    <a:avLst/>
                  </a:prstGeom>
                  <a:noFill/>
                  <a:extLst>
                    <a:ext uri="{909E8E84-426E-40DD-AFC4-6F175D3DCCD1}">
                      <a14:hiddenFill xmlns:a14="http://schemas.microsoft.com/office/drawing/2010/main">
                        <a:solidFill>
                          <a:srgbClr val="FFFFFF"/>
                        </a:solidFill>
                      </a14:hiddenFill>
                    </a:ext>
                  </a:extLst>
                </p:spPr>
              </p:pic>
              <p:pic>
                <p:nvPicPr>
                  <p:cNvPr id="2186" name="図 2185" descr="レベルプロトラクターイラスト に対する画像結果">
                    <a:extLst>
                      <a:ext uri="{FF2B5EF4-FFF2-40B4-BE49-F238E27FC236}">
                        <a16:creationId xmlns:a16="http://schemas.microsoft.com/office/drawing/2014/main" id="{0B6525A4-295D-B6CB-CF41-1357F70879E1}"/>
                      </a:ext>
                    </a:extLst>
                  </p:cNvPr>
                  <p:cNvPicPr/>
                  <p:nvPr/>
                </p:nvPicPr>
                <p:blipFill rotWithShape="1">
                  <a:blip r:embed="rId12" cstate="print">
                    <a:extLst>
                      <a:ext uri="{28A0092B-C50C-407E-A947-70E740481C1C}">
                        <a14:useLocalDpi xmlns:a14="http://schemas.microsoft.com/office/drawing/2010/main" val="0"/>
                      </a:ext>
                    </a:extLst>
                  </a:blip>
                  <a:srcRect l="2915" t="8274" r="3408" b="13023"/>
                  <a:stretch/>
                </p:blipFill>
                <p:spPr bwMode="auto">
                  <a:xfrm>
                    <a:off x="5396159" y="4770115"/>
                    <a:ext cx="367682" cy="142378"/>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189" name="矢印: 左右 2188">
                  <a:extLst>
                    <a:ext uri="{FF2B5EF4-FFF2-40B4-BE49-F238E27FC236}">
                      <a16:creationId xmlns:a16="http://schemas.microsoft.com/office/drawing/2014/main" id="{976D640B-8E89-9933-D321-91D2EC1BFAC8}"/>
                    </a:ext>
                  </a:extLst>
                </p:cNvPr>
                <p:cNvSpPr/>
                <p:nvPr/>
              </p:nvSpPr>
              <p:spPr>
                <a:xfrm>
                  <a:off x="7134362" y="4378827"/>
                  <a:ext cx="619727" cy="11931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90" name="Picture 192" descr="角度イラスト に対する画像結果">
                  <a:extLst>
                    <a:ext uri="{FF2B5EF4-FFF2-40B4-BE49-F238E27FC236}">
                      <a16:creationId xmlns:a16="http://schemas.microsoft.com/office/drawing/2014/main" id="{863EA5A7-5428-BA91-71B4-9327FC5EDC0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972" t="15676" r="18005" b="36626"/>
                <a:stretch/>
              </p:blipFill>
              <p:spPr bwMode="auto">
                <a:xfrm>
                  <a:off x="7678827" y="4619724"/>
                  <a:ext cx="412656" cy="348154"/>
                </a:xfrm>
                <a:prstGeom prst="rect">
                  <a:avLst/>
                </a:prstGeom>
                <a:noFill/>
                <a:extLst>
                  <a:ext uri="{909E8E84-426E-40DD-AFC4-6F175D3DCCD1}">
                    <a14:hiddenFill xmlns:a14="http://schemas.microsoft.com/office/drawing/2010/main">
                      <a:solidFill>
                        <a:srgbClr val="FFFFFF"/>
                      </a:solidFill>
                    </a14:hiddenFill>
                  </a:ext>
                </a:extLst>
              </p:spPr>
            </p:pic>
            <p:pic>
              <p:nvPicPr>
                <p:cNvPr id="2260" name="Picture 192" descr="角度イラスト に対する画像結果">
                  <a:extLst>
                    <a:ext uri="{FF2B5EF4-FFF2-40B4-BE49-F238E27FC236}">
                      <a16:creationId xmlns:a16="http://schemas.microsoft.com/office/drawing/2014/main" id="{625EDFD1-D8AC-D5EE-7639-C8D3211BD6A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972" t="15676" r="18005" b="36626"/>
                <a:stretch/>
              </p:blipFill>
              <p:spPr bwMode="auto">
                <a:xfrm>
                  <a:off x="11375374" y="3924120"/>
                  <a:ext cx="588643" cy="496633"/>
                </a:xfrm>
                <a:prstGeom prst="rect">
                  <a:avLst/>
                </a:prstGeom>
                <a:noFill/>
                <a:extLst>
                  <a:ext uri="{909E8E84-426E-40DD-AFC4-6F175D3DCCD1}">
                    <a14:hiddenFill xmlns:a14="http://schemas.microsoft.com/office/drawing/2010/main">
                      <a:solidFill>
                        <a:srgbClr val="FFFFFF"/>
                      </a:solidFill>
                    </a14:hiddenFill>
                  </a:ext>
                </a:extLst>
              </p:spPr>
            </p:pic>
            <p:sp>
              <p:nvSpPr>
                <p:cNvPr id="2196" name="矢印: 左右 2195">
                  <a:extLst>
                    <a:ext uri="{FF2B5EF4-FFF2-40B4-BE49-F238E27FC236}">
                      <a16:creationId xmlns:a16="http://schemas.microsoft.com/office/drawing/2014/main" id="{BB7B30F3-FE98-4FD4-357C-F2FBE79816BE}"/>
                    </a:ext>
                  </a:extLst>
                </p:cNvPr>
                <p:cNvSpPr/>
                <p:nvPr/>
              </p:nvSpPr>
              <p:spPr>
                <a:xfrm>
                  <a:off x="9573493" y="4148307"/>
                  <a:ext cx="1314618" cy="19818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1" name="テキスト ボックス 19">
                  <a:extLst>
                    <a:ext uri="{FF2B5EF4-FFF2-40B4-BE49-F238E27FC236}">
                      <a16:creationId xmlns:a16="http://schemas.microsoft.com/office/drawing/2014/main" id="{5297B99B-FF1F-0F89-12F7-3C496DDFCC51}"/>
                    </a:ext>
                  </a:extLst>
                </p:cNvPr>
                <p:cNvSpPr txBox="1"/>
                <p:nvPr/>
              </p:nvSpPr>
              <p:spPr>
                <a:xfrm>
                  <a:off x="9579584" y="3749210"/>
                  <a:ext cx="1338828" cy="369332"/>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800" b="1" dirty="0">
                      <a:solidFill>
                        <a:sysClr val="windowText" lastClr="000000"/>
                      </a:solidFill>
                    </a:rPr>
                    <a:t>【</a:t>
                  </a:r>
                  <a:r>
                    <a:rPr lang="ja-JP" altLang="en-US" sz="1800" b="1" dirty="0">
                      <a:solidFill>
                        <a:sysClr val="windowText" lastClr="000000"/>
                      </a:solidFill>
                    </a:rPr>
                    <a:t>拡大図</a:t>
                  </a:r>
                  <a:r>
                    <a:rPr lang="en-US" altLang="ja-JP" sz="1800" b="1" dirty="0">
                      <a:solidFill>
                        <a:sysClr val="windowText" lastClr="000000"/>
                      </a:solidFill>
                    </a:rPr>
                    <a:t>】</a:t>
                  </a:r>
                </a:p>
              </p:txBody>
            </p:sp>
            <p:sp>
              <p:nvSpPr>
                <p:cNvPr id="2203" name="楕円 2202">
                  <a:extLst>
                    <a:ext uri="{FF2B5EF4-FFF2-40B4-BE49-F238E27FC236}">
                      <a16:creationId xmlns:a16="http://schemas.microsoft.com/office/drawing/2014/main" id="{EAC5071B-7892-0281-9AF4-8858958A30FE}"/>
                    </a:ext>
                  </a:extLst>
                </p:cNvPr>
                <p:cNvSpPr/>
                <p:nvPr/>
              </p:nvSpPr>
              <p:spPr>
                <a:xfrm>
                  <a:off x="6907136" y="4655358"/>
                  <a:ext cx="643292" cy="522817"/>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88" name="グループ化 2287">
                  <a:extLst>
                    <a:ext uri="{FF2B5EF4-FFF2-40B4-BE49-F238E27FC236}">
                      <a16:creationId xmlns:a16="http://schemas.microsoft.com/office/drawing/2014/main" id="{3FA8D6B4-6F56-01F8-C3E3-EE9ADBC84E7B}"/>
                    </a:ext>
                  </a:extLst>
                </p:cNvPr>
                <p:cNvGrpSpPr/>
                <p:nvPr/>
              </p:nvGrpSpPr>
              <p:grpSpPr>
                <a:xfrm>
                  <a:off x="6204387" y="4067892"/>
                  <a:ext cx="716058" cy="924516"/>
                  <a:chOff x="3912312" y="1525770"/>
                  <a:chExt cx="1222045" cy="1613110"/>
                </a:xfrm>
              </p:grpSpPr>
              <p:grpSp>
                <p:nvGrpSpPr>
                  <p:cNvPr id="2289" name="Group 2739">
                    <a:extLst>
                      <a:ext uri="{FF2B5EF4-FFF2-40B4-BE49-F238E27FC236}">
                        <a16:creationId xmlns:a16="http://schemas.microsoft.com/office/drawing/2014/main" id="{4BE3146A-3614-2429-DEBA-B7494437568A}"/>
                      </a:ext>
                    </a:extLst>
                  </p:cNvPr>
                  <p:cNvGrpSpPr>
                    <a:grpSpLocks/>
                  </p:cNvGrpSpPr>
                  <p:nvPr/>
                </p:nvGrpSpPr>
                <p:grpSpPr bwMode="auto">
                  <a:xfrm>
                    <a:off x="3952783" y="1931246"/>
                    <a:ext cx="1140254" cy="1207634"/>
                    <a:chOff x="76200" y="533401"/>
                    <a:chExt cx="106" cy="143"/>
                  </a:xfrm>
                </p:grpSpPr>
                <p:sp>
                  <p:nvSpPr>
                    <p:cNvPr id="2303" name="Freeform 1184">
                      <a:extLst>
                        <a:ext uri="{FF2B5EF4-FFF2-40B4-BE49-F238E27FC236}">
                          <a16:creationId xmlns:a16="http://schemas.microsoft.com/office/drawing/2014/main" id="{161F1F98-A2FB-4976-32BE-57A2FED05590}"/>
                        </a:ext>
                      </a:extLst>
                    </p:cNvPr>
                    <p:cNvSpPr>
                      <a:spLocks/>
                    </p:cNvSpPr>
                    <p:nvPr/>
                  </p:nvSpPr>
                  <p:spPr bwMode="auto">
                    <a:xfrm>
                      <a:off x="76294" y="533468"/>
                      <a:ext cx="11" cy="28"/>
                    </a:xfrm>
                    <a:custGeom>
                      <a:avLst/>
                      <a:gdLst>
                        <a:gd name="T0" fmla="*/ 1 w 17"/>
                        <a:gd name="T1" fmla="*/ 1 h 53"/>
                        <a:gd name="T2" fmla="*/ 1 w 17"/>
                        <a:gd name="T3" fmla="*/ 0 h 53"/>
                        <a:gd name="T4" fmla="*/ 1 w 17"/>
                        <a:gd name="T5" fmla="*/ 1 h 53"/>
                        <a:gd name="T6" fmla="*/ 1 w 17"/>
                        <a:gd name="T7" fmla="*/ 1 h 53"/>
                        <a:gd name="T8" fmla="*/ 1 w 17"/>
                        <a:gd name="T9" fmla="*/ 1 h 53"/>
                        <a:gd name="T10" fmla="*/ 1 w 17"/>
                        <a:gd name="T11" fmla="*/ 1 h 53"/>
                        <a:gd name="T12" fmla="*/ 1 w 17"/>
                        <a:gd name="T13" fmla="*/ 1 h 53"/>
                        <a:gd name="T14" fmla="*/ 1 w 17"/>
                        <a:gd name="T15" fmla="*/ 1 h 53"/>
                        <a:gd name="T16" fmla="*/ 0 w 17"/>
                        <a:gd name="T17" fmla="*/ 1 h 53"/>
                        <a:gd name="T18" fmla="*/ 1 w 17"/>
                        <a:gd name="T19" fmla="*/ 1 h 53"/>
                        <a:gd name="T20" fmla="*/ 1 w 1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3">
                          <a:moveTo>
                            <a:pt x="6" y="2"/>
                          </a:moveTo>
                          <a:lnTo>
                            <a:pt x="13" y="0"/>
                          </a:lnTo>
                          <a:lnTo>
                            <a:pt x="17" y="3"/>
                          </a:lnTo>
                          <a:lnTo>
                            <a:pt x="14" y="18"/>
                          </a:lnTo>
                          <a:lnTo>
                            <a:pt x="11" y="39"/>
                          </a:lnTo>
                          <a:lnTo>
                            <a:pt x="6" y="45"/>
                          </a:lnTo>
                          <a:lnTo>
                            <a:pt x="6" y="51"/>
                          </a:lnTo>
                          <a:lnTo>
                            <a:pt x="1" y="53"/>
                          </a:lnTo>
                          <a:lnTo>
                            <a:pt x="0" y="50"/>
                          </a:lnTo>
                          <a:lnTo>
                            <a:pt x="5" y="24"/>
                          </a:lnTo>
                          <a:lnTo>
                            <a:pt x="6" y="2"/>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4" name="Freeform 1185">
                      <a:extLst>
                        <a:ext uri="{FF2B5EF4-FFF2-40B4-BE49-F238E27FC236}">
                          <a16:creationId xmlns:a16="http://schemas.microsoft.com/office/drawing/2014/main" id="{8808AEB5-9FCC-EE06-849A-B38A63D89F00}"/>
                        </a:ext>
                      </a:extLst>
                    </p:cNvPr>
                    <p:cNvSpPr>
                      <a:spLocks/>
                    </p:cNvSpPr>
                    <p:nvPr/>
                  </p:nvSpPr>
                  <p:spPr bwMode="auto">
                    <a:xfrm>
                      <a:off x="76205" y="533469"/>
                      <a:ext cx="10" cy="27"/>
                    </a:xfrm>
                    <a:custGeom>
                      <a:avLst/>
                      <a:gdLst>
                        <a:gd name="T0" fmla="*/ 1 w 16"/>
                        <a:gd name="T1" fmla="*/ 0 h 45"/>
                        <a:gd name="T2" fmla="*/ 1 w 16"/>
                        <a:gd name="T3" fmla="*/ 0 h 45"/>
                        <a:gd name="T4" fmla="*/ 0 w 16"/>
                        <a:gd name="T5" fmla="*/ 1 h 45"/>
                        <a:gd name="T6" fmla="*/ 1 w 16"/>
                        <a:gd name="T7" fmla="*/ 1 h 45"/>
                        <a:gd name="T8" fmla="*/ 1 w 16"/>
                        <a:gd name="T9" fmla="*/ 1 h 45"/>
                        <a:gd name="T10" fmla="*/ 1 w 16"/>
                        <a:gd name="T11" fmla="*/ 1 h 45"/>
                        <a:gd name="T12" fmla="*/ 1 w 16"/>
                        <a:gd name="T13" fmla="*/ 1 h 45"/>
                        <a:gd name="T14" fmla="*/ 1 w 16"/>
                        <a:gd name="T15" fmla="*/ 1 h 45"/>
                        <a:gd name="T16" fmla="*/ 1 w 16"/>
                        <a:gd name="T17" fmla="*/ 1 h 45"/>
                        <a:gd name="T18" fmla="*/ 1 w 16"/>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5">
                          <a:moveTo>
                            <a:pt x="11" y="0"/>
                          </a:moveTo>
                          <a:lnTo>
                            <a:pt x="3" y="0"/>
                          </a:lnTo>
                          <a:lnTo>
                            <a:pt x="0" y="7"/>
                          </a:lnTo>
                          <a:lnTo>
                            <a:pt x="2" y="19"/>
                          </a:lnTo>
                          <a:lnTo>
                            <a:pt x="7" y="40"/>
                          </a:lnTo>
                          <a:lnTo>
                            <a:pt x="12" y="45"/>
                          </a:lnTo>
                          <a:lnTo>
                            <a:pt x="16" y="45"/>
                          </a:lnTo>
                          <a:lnTo>
                            <a:pt x="12" y="31"/>
                          </a:lnTo>
                          <a:lnTo>
                            <a:pt x="12" y="16"/>
                          </a:lnTo>
                          <a:lnTo>
                            <a:pt x="11" y="0"/>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5" name="Freeform 1186">
                      <a:extLst>
                        <a:ext uri="{FF2B5EF4-FFF2-40B4-BE49-F238E27FC236}">
                          <a16:creationId xmlns:a16="http://schemas.microsoft.com/office/drawing/2014/main" id="{2050E31E-8566-71A3-A441-7B2A5BAC65C4}"/>
                        </a:ext>
                      </a:extLst>
                    </p:cNvPr>
                    <p:cNvSpPr>
                      <a:spLocks/>
                    </p:cNvSpPr>
                    <p:nvPr/>
                  </p:nvSpPr>
                  <p:spPr bwMode="auto">
                    <a:xfrm>
                      <a:off x="76212" y="533418"/>
                      <a:ext cx="85" cy="126"/>
                    </a:xfrm>
                    <a:custGeom>
                      <a:avLst/>
                      <a:gdLst>
                        <a:gd name="T0" fmla="*/ 1 w 137"/>
                        <a:gd name="T1" fmla="*/ 1 h 206"/>
                        <a:gd name="T2" fmla="*/ 1 w 137"/>
                        <a:gd name="T3" fmla="*/ 1 h 206"/>
                        <a:gd name="T4" fmla="*/ 1 w 137"/>
                        <a:gd name="T5" fmla="*/ 1 h 206"/>
                        <a:gd name="T6" fmla="*/ 1 w 137"/>
                        <a:gd name="T7" fmla="*/ 1 h 206"/>
                        <a:gd name="T8" fmla="*/ 0 w 137"/>
                        <a:gd name="T9" fmla="*/ 1 h 206"/>
                        <a:gd name="T10" fmla="*/ 0 w 137"/>
                        <a:gd name="T11" fmla="*/ 1 h 206"/>
                        <a:gd name="T12" fmla="*/ 1 w 137"/>
                        <a:gd name="T13" fmla="*/ 1 h 206"/>
                        <a:gd name="T14" fmla="*/ 1 w 137"/>
                        <a:gd name="T15" fmla="*/ 1 h 206"/>
                        <a:gd name="T16" fmla="*/ 1 w 137"/>
                        <a:gd name="T17" fmla="*/ 1 h 206"/>
                        <a:gd name="T18" fmla="*/ 1 w 137"/>
                        <a:gd name="T19" fmla="*/ 1 h 206"/>
                        <a:gd name="T20" fmla="*/ 1 w 137"/>
                        <a:gd name="T21" fmla="*/ 1 h 206"/>
                        <a:gd name="T22" fmla="*/ 1 w 137"/>
                        <a:gd name="T23" fmla="*/ 1 h 206"/>
                        <a:gd name="T24" fmla="*/ 1 w 137"/>
                        <a:gd name="T25" fmla="*/ 1 h 206"/>
                        <a:gd name="T26" fmla="*/ 1 w 137"/>
                        <a:gd name="T27" fmla="*/ 1 h 206"/>
                        <a:gd name="T28" fmla="*/ 1 w 137"/>
                        <a:gd name="T29" fmla="*/ 1 h 206"/>
                        <a:gd name="T30" fmla="*/ 1 w 137"/>
                        <a:gd name="T31" fmla="*/ 1 h 206"/>
                        <a:gd name="T32" fmla="*/ 1 w 137"/>
                        <a:gd name="T33" fmla="*/ 1 h 206"/>
                        <a:gd name="T34" fmla="*/ 1 w 137"/>
                        <a:gd name="T35" fmla="*/ 1 h 206"/>
                        <a:gd name="T36" fmla="*/ 1 w 137"/>
                        <a:gd name="T37" fmla="*/ 1 h 206"/>
                        <a:gd name="T38" fmla="*/ 1 w 137"/>
                        <a:gd name="T39" fmla="*/ 1 h 206"/>
                        <a:gd name="T40" fmla="*/ 1 w 137"/>
                        <a:gd name="T41" fmla="*/ 1 h 206"/>
                        <a:gd name="T42" fmla="*/ 1 w 137"/>
                        <a:gd name="T43" fmla="*/ 1 h 206"/>
                        <a:gd name="T44" fmla="*/ 1 w 137"/>
                        <a:gd name="T45" fmla="*/ 1 h 206"/>
                        <a:gd name="T46" fmla="*/ 1 w 137"/>
                        <a:gd name="T47" fmla="*/ 1 h 206"/>
                        <a:gd name="T48" fmla="*/ 1 w 137"/>
                        <a:gd name="T49" fmla="*/ 1 h 206"/>
                        <a:gd name="T50" fmla="*/ 1 w 137"/>
                        <a:gd name="T51" fmla="*/ 0 h 206"/>
                        <a:gd name="T52" fmla="*/ 1 w 137"/>
                        <a:gd name="T53" fmla="*/ 0 h 206"/>
                        <a:gd name="T54" fmla="*/ 1 w 137"/>
                        <a:gd name="T55" fmla="*/ 1 h 206"/>
                        <a:gd name="T56" fmla="*/ 1 w 137"/>
                        <a:gd name="T57" fmla="*/ 1 h 206"/>
                        <a:gd name="T58" fmla="*/ 1 w 137"/>
                        <a:gd name="T59" fmla="*/ 1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206">
                          <a:moveTo>
                            <a:pt x="18" y="17"/>
                          </a:moveTo>
                          <a:cubicBezTo>
                            <a:pt x="17" y="18"/>
                            <a:pt x="15" y="21"/>
                            <a:pt x="15" y="21"/>
                          </a:cubicBezTo>
                          <a:lnTo>
                            <a:pt x="2" y="75"/>
                          </a:lnTo>
                          <a:lnTo>
                            <a:pt x="2" y="84"/>
                          </a:lnTo>
                          <a:lnTo>
                            <a:pt x="0" y="105"/>
                          </a:lnTo>
                          <a:lnTo>
                            <a:pt x="0" y="118"/>
                          </a:lnTo>
                          <a:lnTo>
                            <a:pt x="6" y="139"/>
                          </a:lnTo>
                          <a:lnTo>
                            <a:pt x="11" y="154"/>
                          </a:lnTo>
                          <a:lnTo>
                            <a:pt x="15" y="166"/>
                          </a:lnTo>
                          <a:lnTo>
                            <a:pt x="30" y="183"/>
                          </a:lnTo>
                          <a:lnTo>
                            <a:pt x="45" y="199"/>
                          </a:lnTo>
                          <a:lnTo>
                            <a:pt x="55" y="206"/>
                          </a:lnTo>
                          <a:lnTo>
                            <a:pt x="74" y="206"/>
                          </a:lnTo>
                          <a:lnTo>
                            <a:pt x="85" y="205"/>
                          </a:lnTo>
                          <a:lnTo>
                            <a:pt x="91" y="202"/>
                          </a:lnTo>
                          <a:lnTo>
                            <a:pt x="102" y="193"/>
                          </a:lnTo>
                          <a:lnTo>
                            <a:pt x="118" y="174"/>
                          </a:lnTo>
                          <a:lnTo>
                            <a:pt x="130" y="157"/>
                          </a:lnTo>
                          <a:lnTo>
                            <a:pt x="135" y="128"/>
                          </a:lnTo>
                          <a:lnTo>
                            <a:pt x="137" y="112"/>
                          </a:lnTo>
                          <a:lnTo>
                            <a:pt x="137" y="102"/>
                          </a:lnTo>
                          <a:lnTo>
                            <a:pt x="134" y="85"/>
                          </a:lnTo>
                          <a:lnTo>
                            <a:pt x="132" y="65"/>
                          </a:lnTo>
                          <a:lnTo>
                            <a:pt x="122" y="38"/>
                          </a:lnTo>
                          <a:lnTo>
                            <a:pt x="105" y="4"/>
                          </a:lnTo>
                          <a:lnTo>
                            <a:pt x="74" y="0"/>
                          </a:lnTo>
                          <a:lnTo>
                            <a:pt x="59" y="0"/>
                          </a:lnTo>
                          <a:lnTo>
                            <a:pt x="42" y="3"/>
                          </a:lnTo>
                          <a:lnTo>
                            <a:pt x="26" y="8"/>
                          </a:lnTo>
                          <a:lnTo>
                            <a:pt x="18" y="17"/>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66" name="Freeform 1187">
                      <a:extLst>
                        <a:ext uri="{FF2B5EF4-FFF2-40B4-BE49-F238E27FC236}">
                          <a16:creationId xmlns:a16="http://schemas.microsoft.com/office/drawing/2014/main" id="{CCD631EF-D92F-A2EC-C8FE-18C9A204F2B8}"/>
                        </a:ext>
                      </a:extLst>
                    </p:cNvPr>
                    <p:cNvSpPr>
                      <a:spLocks/>
                    </p:cNvSpPr>
                    <p:nvPr/>
                  </p:nvSpPr>
                  <p:spPr bwMode="auto">
                    <a:xfrm>
                      <a:off x="76200" y="533401"/>
                      <a:ext cx="106" cy="98"/>
                    </a:xfrm>
                    <a:custGeom>
                      <a:avLst/>
                      <a:gdLst>
                        <a:gd name="T0" fmla="*/ 1 w 171"/>
                        <a:gd name="T1" fmla="*/ 1 h 160"/>
                        <a:gd name="T2" fmla="*/ 1 w 171"/>
                        <a:gd name="T3" fmla="*/ 1 h 160"/>
                        <a:gd name="T4" fmla="*/ 1 w 171"/>
                        <a:gd name="T5" fmla="*/ 1 h 160"/>
                        <a:gd name="T6" fmla="*/ 1 w 171"/>
                        <a:gd name="T7" fmla="*/ 1 h 160"/>
                        <a:gd name="T8" fmla="*/ 0 w 171"/>
                        <a:gd name="T9" fmla="*/ 1 h 160"/>
                        <a:gd name="T10" fmla="*/ 1 w 171"/>
                        <a:gd name="T11" fmla="*/ 1 h 160"/>
                        <a:gd name="T12" fmla="*/ 1 w 171"/>
                        <a:gd name="T13" fmla="*/ 1 h 160"/>
                        <a:gd name="T14" fmla="*/ 1 w 171"/>
                        <a:gd name="T15" fmla="*/ 1 h 160"/>
                        <a:gd name="T16" fmla="*/ 1 w 171"/>
                        <a:gd name="T17" fmla="*/ 1 h 160"/>
                        <a:gd name="T18" fmla="*/ 1 w 171"/>
                        <a:gd name="T19" fmla="*/ 1 h 160"/>
                        <a:gd name="T20" fmla="*/ 1 w 171"/>
                        <a:gd name="T21" fmla="*/ 1 h 160"/>
                        <a:gd name="T22" fmla="*/ 1 w 171"/>
                        <a:gd name="T23" fmla="*/ 1 h 160"/>
                        <a:gd name="T24" fmla="*/ 1 w 171"/>
                        <a:gd name="T25" fmla="*/ 1 h 160"/>
                        <a:gd name="T26" fmla="*/ 1 w 171"/>
                        <a:gd name="T27" fmla="*/ 1 h 160"/>
                        <a:gd name="T28" fmla="*/ 1 w 171"/>
                        <a:gd name="T29" fmla="*/ 1 h 160"/>
                        <a:gd name="T30" fmla="*/ 1 w 171"/>
                        <a:gd name="T31" fmla="*/ 1 h 160"/>
                        <a:gd name="T32" fmla="*/ 1 w 171"/>
                        <a:gd name="T33" fmla="*/ 1 h 160"/>
                        <a:gd name="T34" fmla="*/ 1 w 171"/>
                        <a:gd name="T35" fmla="*/ 1 h 160"/>
                        <a:gd name="T36" fmla="*/ 1 w 171"/>
                        <a:gd name="T37" fmla="*/ 1 h 160"/>
                        <a:gd name="T38" fmla="*/ 1 w 171"/>
                        <a:gd name="T39" fmla="*/ 1 h 160"/>
                        <a:gd name="T40" fmla="*/ 1 w 171"/>
                        <a:gd name="T41" fmla="*/ 1 h 160"/>
                        <a:gd name="T42" fmla="*/ 1 w 171"/>
                        <a:gd name="T43" fmla="*/ 1 h 160"/>
                        <a:gd name="T44" fmla="*/ 1 w 171"/>
                        <a:gd name="T45" fmla="*/ 1 h 160"/>
                        <a:gd name="T46" fmla="*/ 1 w 171"/>
                        <a:gd name="T47" fmla="*/ 1 h 160"/>
                        <a:gd name="T48" fmla="*/ 1 w 171"/>
                        <a:gd name="T49" fmla="*/ 1 h 160"/>
                        <a:gd name="T50" fmla="*/ 1 w 171"/>
                        <a:gd name="T51" fmla="*/ 1 h 160"/>
                        <a:gd name="T52" fmla="*/ 1 w 171"/>
                        <a:gd name="T53" fmla="*/ 1 h 160"/>
                        <a:gd name="T54" fmla="*/ 1 w 171"/>
                        <a:gd name="T55" fmla="*/ 1 h 160"/>
                        <a:gd name="T56" fmla="*/ 1 w 171"/>
                        <a:gd name="T57" fmla="*/ 1 h 160"/>
                        <a:gd name="T58" fmla="*/ 1 w 171"/>
                        <a:gd name="T59" fmla="*/ 1 h 160"/>
                        <a:gd name="T60" fmla="*/ 1 w 171"/>
                        <a:gd name="T61" fmla="*/ 1 h 160"/>
                        <a:gd name="T62" fmla="*/ 1 w 171"/>
                        <a:gd name="T63" fmla="*/ 1 h 160"/>
                        <a:gd name="T64" fmla="*/ 1 w 171"/>
                        <a:gd name="T65" fmla="*/ 1 h 160"/>
                        <a:gd name="T66" fmla="*/ 1 w 171"/>
                        <a:gd name="T67" fmla="*/ 1 h 160"/>
                        <a:gd name="T68" fmla="*/ 1 w 171"/>
                        <a:gd name="T69" fmla="*/ 1 h 160"/>
                        <a:gd name="T70" fmla="*/ 1 w 171"/>
                        <a:gd name="T71" fmla="*/ 1 h 160"/>
                        <a:gd name="T72" fmla="*/ 1 w 171"/>
                        <a:gd name="T73" fmla="*/ 1 h 160"/>
                        <a:gd name="T74" fmla="*/ 1 w 171"/>
                        <a:gd name="T75" fmla="*/ 0 h 160"/>
                        <a:gd name="T76" fmla="*/ 1 w 171"/>
                        <a:gd name="T77" fmla="*/ 1 h 160"/>
                        <a:gd name="T78" fmla="*/ 1 w 171"/>
                        <a:gd name="T79" fmla="*/ 1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60">
                          <a:moveTo>
                            <a:pt x="60" y="10"/>
                          </a:moveTo>
                          <a:lnTo>
                            <a:pt x="55" y="7"/>
                          </a:lnTo>
                          <a:lnTo>
                            <a:pt x="49" y="5"/>
                          </a:lnTo>
                          <a:lnTo>
                            <a:pt x="52" y="9"/>
                          </a:lnTo>
                          <a:lnTo>
                            <a:pt x="43" y="8"/>
                          </a:lnTo>
                          <a:lnTo>
                            <a:pt x="32" y="11"/>
                          </a:lnTo>
                          <a:lnTo>
                            <a:pt x="21" y="23"/>
                          </a:lnTo>
                          <a:lnTo>
                            <a:pt x="10" y="38"/>
                          </a:lnTo>
                          <a:lnTo>
                            <a:pt x="3" y="60"/>
                          </a:lnTo>
                          <a:lnTo>
                            <a:pt x="0" y="86"/>
                          </a:lnTo>
                          <a:lnTo>
                            <a:pt x="4" y="79"/>
                          </a:lnTo>
                          <a:lnTo>
                            <a:pt x="1" y="92"/>
                          </a:lnTo>
                          <a:lnTo>
                            <a:pt x="2" y="102"/>
                          </a:lnTo>
                          <a:lnTo>
                            <a:pt x="4" y="96"/>
                          </a:lnTo>
                          <a:lnTo>
                            <a:pt x="6" y="109"/>
                          </a:lnTo>
                          <a:lnTo>
                            <a:pt x="15" y="141"/>
                          </a:lnTo>
                          <a:lnTo>
                            <a:pt x="20" y="156"/>
                          </a:lnTo>
                          <a:lnTo>
                            <a:pt x="22" y="160"/>
                          </a:lnTo>
                          <a:lnTo>
                            <a:pt x="19" y="141"/>
                          </a:lnTo>
                          <a:lnTo>
                            <a:pt x="19" y="135"/>
                          </a:lnTo>
                          <a:lnTo>
                            <a:pt x="22" y="112"/>
                          </a:lnTo>
                          <a:lnTo>
                            <a:pt x="22" y="99"/>
                          </a:lnTo>
                          <a:lnTo>
                            <a:pt x="29" y="84"/>
                          </a:lnTo>
                          <a:lnTo>
                            <a:pt x="33" y="64"/>
                          </a:lnTo>
                          <a:lnTo>
                            <a:pt x="33" y="77"/>
                          </a:lnTo>
                          <a:lnTo>
                            <a:pt x="39" y="54"/>
                          </a:lnTo>
                          <a:lnTo>
                            <a:pt x="37" y="77"/>
                          </a:lnTo>
                          <a:lnTo>
                            <a:pt x="39" y="75"/>
                          </a:lnTo>
                          <a:lnTo>
                            <a:pt x="44" y="59"/>
                          </a:lnTo>
                          <a:lnTo>
                            <a:pt x="49" y="46"/>
                          </a:lnTo>
                          <a:lnTo>
                            <a:pt x="50" y="66"/>
                          </a:lnTo>
                          <a:lnTo>
                            <a:pt x="49" y="74"/>
                          </a:lnTo>
                          <a:lnTo>
                            <a:pt x="56" y="60"/>
                          </a:lnTo>
                          <a:lnTo>
                            <a:pt x="62" y="44"/>
                          </a:lnTo>
                          <a:lnTo>
                            <a:pt x="65" y="45"/>
                          </a:lnTo>
                          <a:lnTo>
                            <a:pt x="74" y="59"/>
                          </a:lnTo>
                          <a:lnTo>
                            <a:pt x="78" y="64"/>
                          </a:lnTo>
                          <a:lnTo>
                            <a:pt x="72" y="48"/>
                          </a:lnTo>
                          <a:lnTo>
                            <a:pt x="73" y="41"/>
                          </a:lnTo>
                          <a:lnTo>
                            <a:pt x="86" y="64"/>
                          </a:lnTo>
                          <a:lnTo>
                            <a:pt x="91" y="68"/>
                          </a:lnTo>
                          <a:lnTo>
                            <a:pt x="85" y="56"/>
                          </a:lnTo>
                          <a:lnTo>
                            <a:pt x="82" y="45"/>
                          </a:lnTo>
                          <a:lnTo>
                            <a:pt x="94" y="61"/>
                          </a:lnTo>
                          <a:lnTo>
                            <a:pt x="104" y="73"/>
                          </a:lnTo>
                          <a:lnTo>
                            <a:pt x="110" y="77"/>
                          </a:lnTo>
                          <a:lnTo>
                            <a:pt x="105" y="68"/>
                          </a:lnTo>
                          <a:lnTo>
                            <a:pt x="97" y="50"/>
                          </a:lnTo>
                          <a:lnTo>
                            <a:pt x="96" y="44"/>
                          </a:lnTo>
                          <a:lnTo>
                            <a:pt x="105" y="60"/>
                          </a:lnTo>
                          <a:lnTo>
                            <a:pt x="113" y="68"/>
                          </a:lnTo>
                          <a:lnTo>
                            <a:pt x="108" y="53"/>
                          </a:lnTo>
                          <a:lnTo>
                            <a:pt x="120" y="63"/>
                          </a:lnTo>
                          <a:lnTo>
                            <a:pt x="126" y="71"/>
                          </a:lnTo>
                          <a:lnTo>
                            <a:pt x="125" y="58"/>
                          </a:lnTo>
                          <a:lnTo>
                            <a:pt x="132" y="75"/>
                          </a:lnTo>
                          <a:lnTo>
                            <a:pt x="132" y="64"/>
                          </a:lnTo>
                          <a:lnTo>
                            <a:pt x="142" y="80"/>
                          </a:lnTo>
                          <a:lnTo>
                            <a:pt x="148" y="95"/>
                          </a:lnTo>
                          <a:lnTo>
                            <a:pt x="156" y="125"/>
                          </a:lnTo>
                          <a:lnTo>
                            <a:pt x="158" y="136"/>
                          </a:lnTo>
                          <a:lnTo>
                            <a:pt x="158" y="144"/>
                          </a:lnTo>
                          <a:lnTo>
                            <a:pt x="162" y="130"/>
                          </a:lnTo>
                          <a:lnTo>
                            <a:pt x="165" y="114"/>
                          </a:lnTo>
                          <a:lnTo>
                            <a:pt x="165" y="108"/>
                          </a:lnTo>
                          <a:lnTo>
                            <a:pt x="166" y="114"/>
                          </a:lnTo>
                          <a:lnTo>
                            <a:pt x="167" y="99"/>
                          </a:lnTo>
                          <a:lnTo>
                            <a:pt x="166" y="87"/>
                          </a:lnTo>
                          <a:lnTo>
                            <a:pt x="171" y="92"/>
                          </a:lnTo>
                          <a:lnTo>
                            <a:pt x="170" y="80"/>
                          </a:lnTo>
                          <a:lnTo>
                            <a:pt x="167" y="54"/>
                          </a:lnTo>
                          <a:lnTo>
                            <a:pt x="159" y="37"/>
                          </a:lnTo>
                          <a:lnTo>
                            <a:pt x="147" y="24"/>
                          </a:lnTo>
                          <a:lnTo>
                            <a:pt x="129" y="12"/>
                          </a:lnTo>
                          <a:lnTo>
                            <a:pt x="107" y="4"/>
                          </a:lnTo>
                          <a:lnTo>
                            <a:pt x="93" y="0"/>
                          </a:lnTo>
                          <a:lnTo>
                            <a:pt x="80" y="2"/>
                          </a:lnTo>
                          <a:lnTo>
                            <a:pt x="69" y="7"/>
                          </a:lnTo>
                          <a:lnTo>
                            <a:pt x="72" y="1"/>
                          </a:lnTo>
                          <a:lnTo>
                            <a:pt x="64" y="5"/>
                          </a:lnTo>
                          <a:lnTo>
                            <a:pt x="60" y="1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7" name="Freeform 1189">
                      <a:extLst>
                        <a:ext uri="{FF2B5EF4-FFF2-40B4-BE49-F238E27FC236}">
                          <a16:creationId xmlns:a16="http://schemas.microsoft.com/office/drawing/2014/main" id="{7D62D951-967D-77E8-F040-C1CE41A85063}"/>
                        </a:ext>
                      </a:extLst>
                    </p:cNvPr>
                    <p:cNvSpPr>
                      <a:spLocks/>
                    </p:cNvSpPr>
                    <p:nvPr/>
                  </p:nvSpPr>
                  <p:spPr bwMode="auto">
                    <a:xfrm>
                      <a:off x="76217" y="533457"/>
                      <a:ext cx="29" cy="6"/>
                    </a:xfrm>
                    <a:custGeom>
                      <a:avLst/>
                      <a:gdLst>
                        <a:gd name="T0" fmla="*/ 1 w 46"/>
                        <a:gd name="T1" fmla="*/ 1 h 10"/>
                        <a:gd name="T2" fmla="*/ 1 w 46"/>
                        <a:gd name="T3" fmla="*/ 1 h 10"/>
                        <a:gd name="T4" fmla="*/ 1 w 46"/>
                        <a:gd name="T5" fmla="*/ 1 h 10"/>
                        <a:gd name="T6" fmla="*/ 1 w 46"/>
                        <a:gd name="T7" fmla="*/ 1 h 10"/>
                        <a:gd name="T8" fmla="*/ 1 w 46"/>
                        <a:gd name="T9" fmla="*/ 0 h 10"/>
                        <a:gd name="T10" fmla="*/ 1 w 46"/>
                        <a:gd name="T11" fmla="*/ 1 h 10"/>
                        <a:gd name="T12" fmla="*/ 0 w 46"/>
                        <a:gd name="T13" fmla="*/ 1 h 10"/>
                        <a:gd name="T14" fmla="*/ 1 w 46"/>
                        <a:gd name="T15" fmla="*/ 1 h 10"/>
                        <a:gd name="T16" fmla="*/ 1 w 46"/>
                        <a:gd name="T17" fmla="*/ 1 h 10"/>
                        <a:gd name="T18" fmla="*/ 1 w 46"/>
                        <a:gd name="T19" fmla="*/ 1 h 10"/>
                        <a:gd name="T20" fmla="*/ 1 w 46"/>
                        <a:gd name="T21" fmla="*/ 1 h 10"/>
                        <a:gd name="T22" fmla="*/ 1 w 46"/>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
                          <a:moveTo>
                            <a:pt x="46" y="7"/>
                          </a:moveTo>
                          <a:lnTo>
                            <a:pt x="44" y="3"/>
                          </a:lnTo>
                          <a:lnTo>
                            <a:pt x="31" y="2"/>
                          </a:lnTo>
                          <a:lnTo>
                            <a:pt x="22" y="1"/>
                          </a:lnTo>
                          <a:lnTo>
                            <a:pt x="13" y="0"/>
                          </a:lnTo>
                          <a:lnTo>
                            <a:pt x="7" y="3"/>
                          </a:lnTo>
                          <a:lnTo>
                            <a:pt x="0" y="10"/>
                          </a:lnTo>
                          <a:lnTo>
                            <a:pt x="9" y="8"/>
                          </a:lnTo>
                          <a:lnTo>
                            <a:pt x="17" y="8"/>
                          </a:lnTo>
                          <a:lnTo>
                            <a:pt x="30" y="8"/>
                          </a:lnTo>
                          <a:lnTo>
                            <a:pt x="41" y="8"/>
                          </a:lnTo>
                          <a:lnTo>
                            <a:pt x="46"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9" name="Freeform 1190">
                      <a:extLst>
                        <a:ext uri="{FF2B5EF4-FFF2-40B4-BE49-F238E27FC236}">
                          <a16:creationId xmlns:a16="http://schemas.microsoft.com/office/drawing/2014/main" id="{FD0A887F-B76C-E339-4D26-DE0079F368D3}"/>
                        </a:ext>
                      </a:extLst>
                    </p:cNvPr>
                    <p:cNvSpPr>
                      <a:spLocks/>
                    </p:cNvSpPr>
                    <p:nvPr/>
                  </p:nvSpPr>
                  <p:spPr bwMode="auto">
                    <a:xfrm>
                      <a:off x="76262" y="533455"/>
                      <a:ext cx="29" cy="7"/>
                    </a:xfrm>
                    <a:custGeom>
                      <a:avLst/>
                      <a:gdLst>
                        <a:gd name="T0" fmla="*/ 0 w 46"/>
                        <a:gd name="T1" fmla="*/ 1 h 12"/>
                        <a:gd name="T2" fmla="*/ 1 w 46"/>
                        <a:gd name="T3" fmla="*/ 1 h 12"/>
                        <a:gd name="T4" fmla="*/ 1 w 46"/>
                        <a:gd name="T5" fmla="*/ 1 h 12"/>
                        <a:gd name="T6" fmla="*/ 1 w 46"/>
                        <a:gd name="T7" fmla="*/ 0 h 12"/>
                        <a:gd name="T8" fmla="*/ 1 w 46"/>
                        <a:gd name="T9" fmla="*/ 1 h 12"/>
                        <a:gd name="T10" fmla="*/ 1 w 46"/>
                        <a:gd name="T11" fmla="*/ 1 h 12"/>
                        <a:gd name="T12" fmla="*/ 1 w 46"/>
                        <a:gd name="T13" fmla="*/ 1 h 12"/>
                        <a:gd name="T14" fmla="*/ 1 w 46"/>
                        <a:gd name="T15" fmla="*/ 1 h 12"/>
                        <a:gd name="T16" fmla="*/ 1 w 46"/>
                        <a:gd name="T17" fmla="*/ 1 h 12"/>
                        <a:gd name="T18" fmla="*/ 0 w 4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12">
                          <a:moveTo>
                            <a:pt x="0" y="12"/>
                          </a:moveTo>
                          <a:lnTo>
                            <a:pt x="3" y="6"/>
                          </a:lnTo>
                          <a:lnTo>
                            <a:pt x="21" y="2"/>
                          </a:lnTo>
                          <a:lnTo>
                            <a:pt x="31" y="0"/>
                          </a:lnTo>
                          <a:lnTo>
                            <a:pt x="42" y="5"/>
                          </a:lnTo>
                          <a:lnTo>
                            <a:pt x="46" y="7"/>
                          </a:lnTo>
                          <a:lnTo>
                            <a:pt x="36" y="8"/>
                          </a:lnTo>
                          <a:lnTo>
                            <a:pt x="25" y="8"/>
                          </a:lnTo>
                          <a:lnTo>
                            <a:pt x="15" y="8"/>
                          </a:lnTo>
                          <a:lnTo>
                            <a:pt x="0" y="12"/>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1" name="Freeform 1191">
                      <a:extLst>
                        <a:ext uri="{FF2B5EF4-FFF2-40B4-BE49-F238E27FC236}">
                          <a16:creationId xmlns:a16="http://schemas.microsoft.com/office/drawing/2014/main" id="{35D70414-6D46-78A3-137C-8A886D8F2E6E}"/>
                        </a:ext>
                      </a:extLst>
                    </p:cNvPr>
                    <p:cNvSpPr>
                      <a:spLocks/>
                    </p:cNvSpPr>
                    <p:nvPr/>
                  </p:nvSpPr>
                  <p:spPr bwMode="auto">
                    <a:xfrm>
                      <a:off x="76258" y="533467"/>
                      <a:ext cx="2" cy="15"/>
                    </a:xfrm>
                    <a:custGeom>
                      <a:avLst/>
                      <a:gdLst>
                        <a:gd name="T0" fmla="*/ 0 w 2"/>
                        <a:gd name="T1" fmla="*/ 0 h 25"/>
                        <a:gd name="T2" fmla="*/ 0 w 2"/>
                        <a:gd name="T3" fmla="*/ 1 h 25"/>
                        <a:gd name="T4" fmla="*/ 1 w 2"/>
                        <a:gd name="T5" fmla="*/ 1 h 25"/>
                        <a:gd name="T6" fmla="*/ 2 w 2"/>
                        <a:gd name="T7" fmla="*/ 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5">
                          <a:moveTo>
                            <a:pt x="0" y="0"/>
                          </a:moveTo>
                          <a:lnTo>
                            <a:pt x="0" y="7"/>
                          </a:lnTo>
                          <a:lnTo>
                            <a:pt x="1" y="19"/>
                          </a:lnTo>
                          <a:lnTo>
                            <a:pt x="2" y="2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2" name="Freeform 1192">
                      <a:extLst>
                        <a:ext uri="{FF2B5EF4-FFF2-40B4-BE49-F238E27FC236}">
                          <a16:creationId xmlns:a16="http://schemas.microsoft.com/office/drawing/2014/main" id="{18CFDBF6-8574-A404-5200-07240EB90EBD}"/>
                        </a:ext>
                      </a:extLst>
                    </p:cNvPr>
                    <p:cNvSpPr>
                      <a:spLocks/>
                    </p:cNvSpPr>
                    <p:nvPr/>
                  </p:nvSpPr>
                  <p:spPr bwMode="auto">
                    <a:xfrm>
                      <a:off x="76246" y="533488"/>
                      <a:ext cx="23" cy="12"/>
                    </a:xfrm>
                    <a:custGeom>
                      <a:avLst/>
                      <a:gdLst>
                        <a:gd name="T0" fmla="*/ 1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0 w 37"/>
                        <a:gd name="T31" fmla="*/ 1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20">
                          <a:moveTo>
                            <a:pt x="28" y="0"/>
                          </a:moveTo>
                          <a:lnTo>
                            <a:pt x="34" y="5"/>
                          </a:lnTo>
                          <a:lnTo>
                            <a:pt x="37" y="9"/>
                          </a:lnTo>
                          <a:lnTo>
                            <a:pt x="37" y="14"/>
                          </a:lnTo>
                          <a:lnTo>
                            <a:pt x="35" y="18"/>
                          </a:lnTo>
                          <a:lnTo>
                            <a:pt x="30" y="18"/>
                          </a:lnTo>
                          <a:lnTo>
                            <a:pt x="29" y="16"/>
                          </a:lnTo>
                          <a:lnTo>
                            <a:pt x="26" y="15"/>
                          </a:lnTo>
                          <a:lnTo>
                            <a:pt x="24" y="16"/>
                          </a:lnTo>
                          <a:lnTo>
                            <a:pt x="21" y="18"/>
                          </a:lnTo>
                          <a:lnTo>
                            <a:pt x="16" y="20"/>
                          </a:lnTo>
                          <a:lnTo>
                            <a:pt x="11" y="20"/>
                          </a:lnTo>
                          <a:lnTo>
                            <a:pt x="8" y="17"/>
                          </a:lnTo>
                          <a:lnTo>
                            <a:pt x="4" y="16"/>
                          </a:lnTo>
                          <a:lnTo>
                            <a:pt x="1" y="17"/>
                          </a:lnTo>
                          <a:lnTo>
                            <a:pt x="0" y="2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3" name="Freeform 1193">
                      <a:extLst>
                        <a:ext uri="{FF2B5EF4-FFF2-40B4-BE49-F238E27FC236}">
                          <a16:creationId xmlns:a16="http://schemas.microsoft.com/office/drawing/2014/main" id="{7F8F2169-B996-7B83-54D6-B3284204A7A0}"/>
                        </a:ext>
                      </a:extLst>
                    </p:cNvPr>
                    <p:cNvSpPr>
                      <a:spLocks/>
                    </p:cNvSpPr>
                    <p:nvPr/>
                  </p:nvSpPr>
                  <p:spPr bwMode="auto">
                    <a:xfrm>
                      <a:off x="76242" y="533490"/>
                      <a:ext cx="3" cy="8"/>
                    </a:xfrm>
                    <a:custGeom>
                      <a:avLst/>
                      <a:gdLst>
                        <a:gd name="T0" fmla="*/ 1 w 5"/>
                        <a:gd name="T1" fmla="*/ 0 h 13"/>
                        <a:gd name="T2" fmla="*/ 1 w 5"/>
                        <a:gd name="T3" fmla="*/ 1 h 13"/>
                        <a:gd name="T4" fmla="*/ 0 w 5"/>
                        <a:gd name="T5" fmla="*/ 1 h 13"/>
                        <a:gd name="T6" fmla="*/ 1 w 5"/>
                        <a:gd name="T7" fmla="*/ 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
                          <a:moveTo>
                            <a:pt x="5" y="0"/>
                          </a:moveTo>
                          <a:lnTo>
                            <a:pt x="2" y="4"/>
                          </a:lnTo>
                          <a:lnTo>
                            <a:pt x="0" y="10"/>
                          </a:lnTo>
                          <a:lnTo>
                            <a:pt x="1"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5" name="Freeform 1194">
                      <a:extLst>
                        <a:ext uri="{FF2B5EF4-FFF2-40B4-BE49-F238E27FC236}">
                          <a16:creationId xmlns:a16="http://schemas.microsoft.com/office/drawing/2014/main" id="{D9DEBE94-672C-BC43-2D0B-AFCA3F83608D}"/>
                        </a:ext>
                      </a:extLst>
                    </p:cNvPr>
                    <p:cNvSpPr>
                      <a:spLocks/>
                    </p:cNvSpPr>
                    <p:nvPr/>
                  </p:nvSpPr>
                  <p:spPr bwMode="auto">
                    <a:xfrm>
                      <a:off x="76225" y="533469"/>
                      <a:ext cx="17" cy="6"/>
                    </a:xfrm>
                    <a:custGeom>
                      <a:avLst/>
                      <a:gdLst>
                        <a:gd name="T0" fmla="*/ 1 w 27"/>
                        <a:gd name="T1" fmla="*/ 1 h 9"/>
                        <a:gd name="T2" fmla="*/ 1 w 27"/>
                        <a:gd name="T3" fmla="*/ 1 h 9"/>
                        <a:gd name="T4" fmla="*/ 1 w 27"/>
                        <a:gd name="T5" fmla="*/ 1 h 9"/>
                        <a:gd name="T6" fmla="*/ 1 w 27"/>
                        <a:gd name="T7" fmla="*/ 0 h 9"/>
                        <a:gd name="T8" fmla="*/ 1 w 27"/>
                        <a:gd name="T9" fmla="*/ 1 h 9"/>
                        <a:gd name="T10" fmla="*/ 1 w 27"/>
                        <a:gd name="T11" fmla="*/ 1 h 9"/>
                        <a:gd name="T12" fmla="*/ 0 w 27"/>
                        <a:gd name="T13" fmla="*/ 1 h 9"/>
                        <a:gd name="T14" fmla="*/ 1 w 27"/>
                        <a:gd name="T15" fmla="*/ 1 h 9"/>
                        <a:gd name="T16" fmla="*/ 1 w 27"/>
                        <a:gd name="T17" fmla="*/ 1 h 9"/>
                        <a:gd name="T18" fmla="*/ 1 w 27"/>
                        <a:gd name="T19" fmla="*/ 1 h 9"/>
                        <a:gd name="T20" fmla="*/ 1 w 27"/>
                        <a:gd name="T21" fmla="*/ 1 h 9"/>
                        <a:gd name="T22" fmla="*/ 1 w 27"/>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9">
                          <a:moveTo>
                            <a:pt x="27" y="6"/>
                          </a:moveTo>
                          <a:lnTo>
                            <a:pt x="23" y="3"/>
                          </a:lnTo>
                          <a:lnTo>
                            <a:pt x="19" y="1"/>
                          </a:lnTo>
                          <a:lnTo>
                            <a:pt x="12" y="0"/>
                          </a:lnTo>
                          <a:lnTo>
                            <a:pt x="7" y="1"/>
                          </a:lnTo>
                          <a:lnTo>
                            <a:pt x="3" y="3"/>
                          </a:lnTo>
                          <a:lnTo>
                            <a:pt x="0" y="5"/>
                          </a:lnTo>
                          <a:lnTo>
                            <a:pt x="7" y="8"/>
                          </a:lnTo>
                          <a:lnTo>
                            <a:pt x="13" y="9"/>
                          </a:lnTo>
                          <a:lnTo>
                            <a:pt x="20" y="9"/>
                          </a:lnTo>
                          <a:lnTo>
                            <a:pt x="25" y="7"/>
                          </a:lnTo>
                          <a:lnTo>
                            <a:pt x="27" y="6"/>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6" name="Freeform 1195">
                      <a:extLst>
                        <a:ext uri="{FF2B5EF4-FFF2-40B4-BE49-F238E27FC236}">
                          <a16:creationId xmlns:a16="http://schemas.microsoft.com/office/drawing/2014/main" id="{E255D2A3-1BC1-E02D-E826-06BDE9730653}"/>
                        </a:ext>
                      </a:extLst>
                    </p:cNvPr>
                    <p:cNvSpPr>
                      <a:spLocks/>
                    </p:cNvSpPr>
                    <p:nvPr/>
                  </p:nvSpPr>
                  <p:spPr bwMode="auto">
                    <a:xfrm>
                      <a:off x="76268" y="533467"/>
                      <a:ext cx="19" cy="6"/>
                    </a:xfrm>
                    <a:custGeom>
                      <a:avLst/>
                      <a:gdLst>
                        <a:gd name="T0" fmla="*/ 0 w 31"/>
                        <a:gd name="T1" fmla="*/ 1 h 10"/>
                        <a:gd name="T2" fmla="*/ 1 w 31"/>
                        <a:gd name="T3" fmla="*/ 1 h 10"/>
                        <a:gd name="T4" fmla="*/ 1 w 31"/>
                        <a:gd name="T5" fmla="*/ 0 h 10"/>
                        <a:gd name="T6" fmla="*/ 1 w 31"/>
                        <a:gd name="T7" fmla="*/ 1 h 10"/>
                        <a:gd name="T8" fmla="*/ 1 w 31"/>
                        <a:gd name="T9" fmla="*/ 1 h 10"/>
                        <a:gd name="T10" fmla="*/ 1 w 31"/>
                        <a:gd name="T11" fmla="*/ 1 h 10"/>
                        <a:gd name="T12" fmla="*/ 1 w 31"/>
                        <a:gd name="T13" fmla="*/ 1 h 10"/>
                        <a:gd name="T14" fmla="*/ 1 w 31"/>
                        <a:gd name="T15" fmla="*/ 1 h 10"/>
                        <a:gd name="T16" fmla="*/ 1 w 31"/>
                        <a:gd name="T17" fmla="*/ 1 h 10"/>
                        <a:gd name="T18" fmla="*/ 1 w 31"/>
                        <a:gd name="T19" fmla="*/ 1 h 10"/>
                        <a:gd name="T20" fmla="*/ 1 w 31"/>
                        <a:gd name="T21" fmla="*/ 1 h 10"/>
                        <a:gd name="T22" fmla="*/ 1 w 31"/>
                        <a:gd name="T23" fmla="*/ 1 h 10"/>
                        <a:gd name="T24" fmla="*/ 0 w 31"/>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0">
                          <a:moveTo>
                            <a:pt x="0" y="8"/>
                          </a:moveTo>
                          <a:lnTo>
                            <a:pt x="4" y="3"/>
                          </a:lnTo>
                          <a:lnTo>
                            <a:pt x="10" y="0"/>
                          </a:lnTo>
                          <a:lnTo>
                            <a:pt x="17" y="1"/>
                          </a:lnTo>
                          <a:lnTo>
                            <a:pt x="23" y="3"/>
                          </a:lnTo>
                          <a:lnTo>
                            <a:pt x="28" y="5"/>
                          </a:lnTo>
                          <a:lnTo>
                            <a:pt x="31" y="6"/>
                          </a:lnTo>
                          <a:lnTo>
                            <a:pt x="29" y="7"/>
                          </a:lnTo>
                          <a:lnTo>
                            <a:pt x="24" y="8"/>
                          </a:lnTo>
                          <a:lnTo>
                            <a:pt x="17" y="10"/>
                          </a:lnTo>
                          <a:lnTo>
                            <a:pt x="11" y="10"/>
                          </a:lnTo>
                          <a:lnTo>
                            <a:pt x="4" y="9"/>
                          </a:lnTo>
                          <a:lnTo>
                            <a:pt x="0" y="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77" name="Group 1196">
                      <a:extLst>
                        <a:ext uri="{FF2B5EF4-FFF2-40B4-BE49-F238E27FC236}">
                          <a16:creationId xmlns:a16="http://schemas.microsoft.com/office/drawing/2014/main" id="{A32ADC50-BD86-E5F5-639D-15E172BB4E86}"/>
                        </a:ext>
                      </a:extLst>
                    </p:cNvPr>
                    <p:cNvGrpSpPr>
                      <a:grpSpLocks/>
                    </p:cNvGrpSpPr>
                    <p:nvPr/>
                  </p:nvGrpSpPr>
                  <p:grpSpPr bwMode="auto">
                    <a:xfrm>
                      <a:off x="76231" y="533469"/>
                      <a:ext cx="6" cy="6"/>
                      <a:chOff x="76231" y="533469"/>
                      <a:chExt cx="20" cy="18"/>
                    </a:xfrm>
                  </p:grpSpPr>
                  <p:sp>
                    <p:nvSpPr>
                      <p:cNvPr id="84" name="Oval 1197">
                        <a:extLst>
                          <a:ext uri="{FF2B5EF4-FFF2-40B4-BE49-F238E27FC236}">
                            <a16:creationId xmlns:a16="http://schemas.microsoft.com/office/drawing/2014/main" id="{E0417491-73BB-643E-3548-68D601DC2BA3}"/>
                          </a:ext>
                        </a:extLst>
                      </p:cNvPr>
                      <p:cNvSpPr>
                        <a:spLocks noChangeArrowheads="1"/>
                      </p:cNvSpPr>
                      <p:nvPr/>
                    </p:nvSpPr>
                    <p:spPr bwMode="auto">
                      <a:xfrm>
                        <a:off x="76231" y="533469"/>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5" name="Oval 1198">
                        <a:extLst>
                          <a:ext uri="{FF2B5EF4-FFF2-40B4-BE49-F238E27FC236}">
                            <a16:creationId xmlns:a16="http://schemas.microsoft.com/office/drawing/2014/main" id="{74DC0E2D-949B-8DEB-099D-DD1B2AB43591}"/>
                          </a:ext>
                        </a:extLst>
                      </p:cNvPr>
                      <p:cNvSpPr>
                        <a:spLocks noChangeArrowheads="1"/>
                      </p:cNvSpPr>
                      <p:nvPr/>
                    </p:nvSpPr>
                    <p:spPr bwMode="auto">
                      <a:xfrm>
                        <a:off x="76237" y="533474"/>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78" name="Group 1199">
                      <a:extLst>
                        <a:ext uri="{FF2B5EF4-FFF2-40B4-BE49-F238E27FC236}">
                          <a16:creationId xmlns:a16="http://schemas.microsoft.com/office/drawing/2014/main" id="{36A701D0-8D45-D094-8EB3-01612305D151}"/>
                        </a:ext>
                      </a:extLst>
                    </p:cNvPr>
                    <p:cNvGrpSpPr>
                      <a:grpSpLocks/>
                    </p:cNvGrpSpPr>
                    <p:nvPr/>
                  </p:nvGrpSpPr>
                  <p:grpSpPr bwMode="auto">
                    <a:xfrm>
                      <a:off x="76273" y="533467"/>
                      <a:ext cx="6" cy="6"/>
                      <a:chOff x="76273" y="533467"/>
                      <a:chExt cx="20" cy="18"/>
                    </a:xfrm>
                  </p:grpSpPr>
                  <p:sp>
                    <p:nvSpPr>
                      <p:cNvPr id="82" name="Oval 1200">
                        <a:extLst>
                          <a:ext uri="{FF2B5EF4-FFF2-40B4-BE49-F238E27FC236}">
                            <a16:creationId xmlns:a16="http://schemas.microsoft.com/office/drawing/2014/main" id="{6609E633-8647-8FA3-06EA-E118F42C4207}"/>
                          </a:ext>
                        </a:extLst>
                      </p:cNvPr>
                      <p:cNvSpPr>
                        <a:spLocks noChangeArrowheads="1"/>
                      </p:cNvSpPr>
                      <p:nvPr/>
                    </p:nvSpPr>
                    <p:spPr bwMode="auto">
                      <a:xfrm>
                        <a:off x="76273" y="533467"/>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3" name="Oval 1201">
                        <a:extLst>
                          <a:ext uri="{FF2B5EF4-FFF2-40B4-BE49-F238E27FC236}">
                            <a16:creationId xmlns:a16="http://schemas.microsoft.com/office/drawing/2014/main" id="{AEFC0A33-40F4-5B02-C00B-22709BE86AE6}"/>
                          </a:ext>
                        </a:extLst>
                      </p:cNvPr>
                      <p:cNvSpPr>
                        <a:spLocks noChangeArrowheads="1"/>
                      </p:cNvSpPr>
                      <p:nvPr/>
                    </p:nvSpPr>
                    <p:spPr bwMode="auto">
                      <a:xfrm>
                        <a:off x="76279" y="533472"/>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79" name="Freeform 1202">
                      <a:extLst>
                        <a:ext uri="{FF2B5EF4-FFF2-40B4-BE49-F238E27FC236}">
                          <a16:creationId xmlns:a16="http://schemas.microsoft.com/office/drawing/2014/main" id="{415D8072-8E98-B13D-F4B8-2C020323E77C}"/>
                        </a:ext>
                      </a:extLst>
                    </p:cNvPr>
                    <p:cNvSpPr>
                      <a:spLocks/>
                    </p:cNvSpPr>
                    <p:nvPr/>
                  </p:nvSpPr>
                  <p:spPr bwMode="auto">
                    <a:xfrm>
                      <a:off x="76225" y="533468"/>
                      <a:ext cx="12" cy="2"/>
                    </a:xfrm>
                    <a:custGeom>
                      <a:avLst/>
                      <a:gdLst>
                        <a:gd name="T0" fmla="*/ 1 w 20"/>
                        <a:gd name="T1" fmla="*/ 1 h 4"/>
                        <a:gd name="T2" fmla="*/ 1 w 20"/>
                        <a:gd name="T3" fmla="*/ 0 h 4"/>
                        <a:gd name="T4" fmla="*/ 1 w 20"/>
                        <a:gd name="T5" fmla="*/ 0 h 4"/>
                        <a:gd name="T6" fmla="*/ 1 w 20"/>
                        <a:gd name="T7" fmla="*/ 1 h 4"/>
                        <a:gd name="T8" fmla="*/ 1 w 20"/>
                        <a:gd name="T9" fmla="*/ 1 h 4"/>
                        <a:gd name="T10" fmla="*/ 0 w 20"/>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2"/>
                          </a:moveTo>
                          <a:lnTo>
                            <a:pt x="15" y="0"/>
                          </a:lnTo>
                          <a:lnTo>
                            <a:pt x="10" y="0"/>
                          </a:lnTo>
                          <a:lnTo>
                            <a:pt x="4" y="1"/>
                          </a:lnTo>
                          <a:lnTo>
                            <a:pt x="1" y="3"/>
                          </a:lnTo>
                          <a:lnTo>
                            <a:pt x="0" y="4"/>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0" name="Freeform 1203">
                      <a:extLst>
                        <a:ext uri="{FF2B5EF4-FFF2-40B4-BE49-F238E27FC236}">
                          <a16:creationId xmlns:a16="http://schemas.microsoft.com/office/drawing/2014/main" id="{3A9CEE13-9DD3-2C8F-98B5-D65F0F94C3C2}"/>
                        </a:ext>
                      </a:extLst>
                    </p:cNvPr>
                    <p:cNvSpPr>
                      <a:spLocks/>
                    </p:cNvSpPr>
                    <p:nvPr/>
                  </p:nvSpPr>
                  <p:spPr bwMode="auto">
                    <a:xfrm>
                      <a:off x="76271" y="533465"/>
                      <a:ext cx="15" cy="4"/>
                    </a:xfrm>
                    <a:custGeom>
                      <a:avLst/>
                      <a:gdLst>
                        <a:gd name="T0" fmla="*/ 0 w 25"/>
                        <a:gd name="T1" fmla="*/ 2 h 5"/>
                        <a:gd name="T2" fmla="*/ 1 w 25"/>
                        <a:gd name="T3" fmla="*/ 0 h 5"/>
                        <a:gd name="T4" fmla="*/ 1 w 25"/>
                        <a:gd name="T5" fmla="*/ 1 h 5"/>
                        <a:gd name="T6" fmla="*/ 1 w 25"/>
                        <a:gd name="T7" fmla="*/ 2 h 5"/>
                        <a:gd name="T8" fmla="*/ 1 w 2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2"/>
                          </a:moveTo>
                          <a:lnTo>
                            <a:pt x="6" y="0"/>
                          </a:lnTo>
                          <a:lnTo>
                            <a:pt x="14" y="1"/>
                          </a:lnTo>
                          <a:lnTo>
                            <a:pt x="21" y="3"/>
                          </a:lnTo>
                          <a:lnTo>
                            <a:pt x="25" y="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1" name="Freeform 1204">
                      <a:extLst>
                        <a:ext uri="{FF2B5EF4-FFF2-40B4-BE49-F238E27FC236}">
                          <a16:creationId xmlns:a16="http://schemas.microsoft.com/office/drawing/2014/main" id="{3276F194-A99F-C276-8A49-239635D4DB54}"/>
                        </a:ext>
                      </a:extLst>
                    </p:cNvPr>
                    <p:cNvSpPr>
                      <a:spLocks/>
                    </p:cNvSpPr>
                    <p:nvPr/>
                  </p:nvSpPr>
                  <p:spPr bwMode="auto">
                    <a:xfrm>
                      <a:off x="76239" y="533510"/>
                      <a:ext cx="36"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290" name="Group 108">
                    <a:extLst>
                      <a:ext uri="{FF2B5EF4-FFF2-40B4-BE49-F238E27FC236}">
                        <a16:creationId xmlns:a16="http://schemas.microsoft.com/office/drawing/2014/main" id="{307B1AA8-B2A1-D2BE-0BED-FDA5FD3714E1}"/>
                      </a:ext>
                    </a:extLst>
                  </p:cNvPr>
                  <p:cNvGrpSpPr>
                    <a:grpSpLocks/>
                  </p:cNvGrpSpPr>
                  <p:nvPr/>
                </p:nvGrpSpPr>
                <p:grpSpPr bwMode="auto">
                  <a:xfrm>
                    <a:off x="3912312" y="1525770"/>
                    <a:ext cx="1222045" cy="836967"/>
                    <a:chOff x="0" y="0"/>
                    <a:chExt cx="126" cy="89"/>
                  </a:xfrm>
                </p:grpSpPr>
                <p:grpSp>
                  <p:nvGrpSpPr>
                    <p:cNvPr id="2291" name="Group 96">
                      <a:extLst>
                        <a:ext uri="{FF2B5EF4-FFF2-40B4-BE49-F238E27FC236}">
                          <a16:creationId xmlns:a16="http://schemas.microsoft.com/office/drawing/2014/main" id="{0BD8662C-9570-102E-C233-E906B141D76D}"/>
                        </a:ext>
                      </a:extLst>
                    </p:cNvPr>
                    <p:cNvGrpSpPr>
                      <a:grpSpLocks/>
                    </p:cNvGrpSpPr>
                    <p:nvPr/>
                  </p:nvGrpSpPr>
                  <p:grpSpPr bwMode="auto">
                    <a:xfrm>
                      <a:off x="0" y="0"/>
                      <a:ext cx="126" cy="89"/>
                      <a:chOff x="0" y="0"/>
                      <a:chExt cx="126" cy="89"/>
                    </a:xfrm>
                  </p:grpSpPr>
                  <p:grpSp>
                    <p:nvGrpSpPr>
                      <p:cNvPr id="2296" name="Group 97">
                        <a:extLst>
                          <a:ext uri="{FF2B5EF4-FFF2-40B4-BE49-F238E27FC236}">
                            <a16:creationId xmlns:a16="http://schemas.microsoft.com/office/drawing/2014/main" id="{6DC15B89-29FD-AC57-687D-AD741D93CBB1}"/>
                          </a:ext>
                        </a:extLst>
                      </p:cNvPr>
                      <p:cNvGrpSpPr>
                        <a:grpSpLocks/>
                      </p:cNvGrpSpPr>
                      <p:nvPr/>
                    </p:nvGrpSpPr>
                    <p:grpSpPr bwMode="auto">
                      <a:xfrm>
                        <a:off x="0" y="0"/>
                        <a:ext cx="126" cy="89"/>
                        <a:chOff x="0" y="0"/>
                        <a:chExt cx="245" cy="163"/>
                      </a:xfrm>
                    </p:grpSpPr>
                    <p:sp>
                      <p:nvSpPr>
                        <p:cNvPr id="2298" name="Freeform 98">
                          <a:extLst>
                            <a:ext uri="{FF2B5EF4-FFF2-40B4-BE49-F238E27FC236}">
                              <a16:creationId xmlns:a16="http://schemas.microsoft.com/office/drawing/2014/main" id="{03CD12D1-9175-ADD5-026E-27CDA25B8237}"/>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2299" name="Freeform 99">
                          <a:extLst>
                            <a:ext uri="{FF2B5EF4-FFF2-40B4-BE49-F238E27FC236}">
                              <a16:creationId xmlns:a16="http://schemas.microsoft.com/office/drawing/2014/main" id="{FFB83177-D317-F00A-25ED-77BBE4762401}"/>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00" name="Freeform 100">
                          <a:extLst>
                            <a:ext uri="{FF2B5EF4-FFF2-40B4-BE49-F238E27FC236}">
                              <a16:creationId xmlns:a16="http://schemas.microsoft.com/office/drawing/2014/main" id="{179BC22A-26F2-67F1-F80E-F08FBB8AE371}"/>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01" name="Freeform 101">
                          <a:extLst>
                            <a:ext uri="{FF2B5EF4-FFF2-40B4-BE49-F238E27FC236}">
                              <a16:creationId xmlns:a16="http://schemas.microsoft.com/office/drawing/2014/main" id="{853002C0-466F-F9B8-63DA-13F8B459AE2E}"/>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02" name="Freeform 102">
                          <a:extLst>
                            <a:ext uri="{FF2B5EF4-FFF2-40B4-BE49-F238E27FC236}">
                              <a16:creationId xmlns:a16="http://schemas.microsoft.com/office/drawing/2014/main" id="{396F64F1-5211-9939-B8D7-646701FB68F1}"/>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297" name="WordArt 103">
                        <a:extLst>
                          <a:ext uri="{FF2B5EF4-FFF2-40B4-BE49-F238E27FC236}">
                            <a16:creationId xmlns:a16="http://schemas.microsoft.com/office/drawing/2014/main" id="{3C233F4E-8B34-81C3-366C-099E869073DC}"/>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sp>
                  <p:nvSpPr>
                    <p:cNvPr id="2292" name="Freeform 104">
                      <a:extLst>
                        <a:ext uri="{FF2B5EF4-FFF2-40B4-BE49-F238E27FC236}">
                          <a16:creationId xmlns:a16="http://schemas.microsoft.com/office/drawing/2014/main" id="{AD0F461D-757B-B5FC-99BC-0D25715364A7}"/>
                        </a:ext>
                      </a:extLst>
                    </p:cNvPr>
                    <p:cNvSpPr>
                      <a:spLocks/>
                    </p:cNvSpPr>
                    <p:nvPr/>
                  </p:nvSpPr>
                  <p:spPr bwMode="auto">
                    <a:xfrm>
                      <a:off x="5" y="45"/>
                      <a:ext cx="33" cy="5"/>
                    </a:xfrm>
                    <a:custGeom>
                      <a:avLst/>
                      <a:gdLst>
                        <a:gd name="T0" fmla="*/ 33 w 33"/>
                        <a:gd name="T1" fmla="*/ 0 h 5"/>
                        <a:gd name="T2" fmla="*/ 11 w 33"/>
                        <a:gd name="T3" fmla="*/ 3 h 5"/>
                        <a:gd name="T4" fmla="*/ 0 w 33"/>
                        <a:gd name="T5" fmla="*/ 5 h 5"/>
                        <a:gd name="T6" fmla="*/ 0 60000 65536"/>
                        <a:gd name="T7" fmla="*/ 0 60000 65536"/>
                        <a:gd name="T8" fmla="*/ 0 60000 65536"/>
                      </a:gdLst>
                      <a:ahLst/>
                      <a:cxnLst>
                        <a:cxn ang="T6">
                          <a:pos x="T0" y="T1"/>
                        </a:cxn>
                        <a:cxn ang="T7">
                          <a:pos x="T2" y="T3"/>
                        </a:cxn>
                        <a:cxn ang="T8">
                          <a:pos x="T4" y="T5"/>
                        </a:cxn>
                      </a:cxnLst>
                      <a:rect l="0" t="0" r="r" b="b"/>
                      <a:pathLst>
                        <a:path w="33" h="5">
                          <a:moveTo>
                            <a:pt x="33" y="0"/>
                          </a:moveTo>
                          <a:lnTo>
                            <a:pt x="11" y="3"/>
                          </a:lnTo>
                          <a:lnTo>
                            <a:pt x="0" y="5"/>
                          </a:lnTo>
                        </a:path>
                      </a:pathLst>
                    </a:custGeom>
                    <a:solidFill>
                      <a:srgbClr xmlns:mc="http://schemas.openxmlformats.org/markup-compatibility/2006" xmlns:a14="http://schemas.microsoft.com/office/drawing/2010/main" val="0000FF" mc:Ignorable="a14" a14:legacySpreadsheetColorIndex="12"/>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2293" name="Freeform 105">
                      <a:extLst>
                        <a:ext uri="{FF2B5EF4-FFF2-40B4-BE49-F238E27FC236}">
                          <a16:creationId xmlns:a16="http://schemas.microsoft.com/office/drawing/2014/main" id="{A3C83522-FE2A-5F51-DF24-73563B9DC2A8}"/>
                        </a:ext>
                      </a:extLst>
                    </p:cNvPr>
                    <p:cNvSpPr>
                      <a:spLocks/>
                    </p:cNvSpPr>
                    <p:nvPr/>
                  </p:nvSpPr>
                  <p:spPr bwMode="auto">
                    <a:xfrm>
                      <a:off x="87" y="44"/>
                      <a:ext cx="29" cy="5"/>
                    </a:xfrm>
                    <a:custGeom>
                      <a:avLst/>
                      <a:gdLst>
                        <a:gd name="T0" fmla="*/ 0 w 29"/>
                        <a:gd name="T1" fmla="*/ 0 h 5"/>
                        <a:gd name="T2" fmla="*/ 20 w 29"/>
                        <a:gd name="T3" fmla="*/ 3 h 5"/>
                        <a:gd name="T4" fmla="*/ 29 w 29"/>
                        <a:gd name="T5" fmla="*/ 5 h 5"/>
                        <a:gd name="T6" fmla="*/ 0 60000 65536"/>
                        <a:gd name="T7" fmla="*/ 0 60000 65536"/>
                        <a:gd name="T8" fmla="*/ 0 60000 65536"/>
                      </a:gdLst>
                      <a:ahLst/>
                      <a:cxnLst>
                        <a:cxn ang="T6">
                          <a:pos x="T0" y="T1"/>
                        </a:cxn>
                        <a:cxn ang="T7">
                          <a:pos x="T2" y="T3"/>
                        </a:cxn>
                        <a:cxn ang="T8">
                          <a:pos x="T4" y="T5"/>
                        </a:cxn>
                      </a:cxnLst>
                      <a:rect l="0" t="0" r="r" b="b"/>
                      <a:pathLst>
                        <a:path w="29" h="5">
                          <a:moveTo>
                            <a:pt x="0" y="0"/>
                          </a:moveTo>
                          <a:lnTo>
                            <a:pt x="20" y="3"/>
                          </a:lnTo>
                          <a:lnTo>
                            <a:pt x="29" y="5"/>
                          </a:lnTo>
                        </a:path>
                      </a:pathLst>
                    </a:custGeom>
                    <a:solidFill>
                      <a:srgbClr xmlns:mc="http://schemas.openxmlformats.org/markup-compatibility/2006" xmlns:a14="http://schemas.microsoft.com/office/drawing/2010/main" val="969696" mc:Ignorable="a14" a14:legacySpreadsheetColorIndex="55"/>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2294" name="Freeform 106">
                      <a:extLst>
                        <a:ext uri="{FF2B5EF4-FFF2-40B4-BE49-F238E27FC236}">
                          <a16:creationId xmlns:a16="http://schemas.microsoft.com/office/drawing/2014/main" id="{B3B3980C-BC5B-3F2A-7B23-1801A053BD07}"/>
                        </a:ext>
                      </a:extLst>
                    </p:cNvPr>
                    <p:cNvSpPr>
                      <a:spLocks/>
                    </p:cNvSpPr>
                    <p:nvPr/>
                  </p:nvSpPr>
                  <p:spPr bwMode="auto">
                    <a:xfrm>
                      <a:off x="5" y="52"/>
                      <a:ext cx="33" cy="5"/>
                    </a:xfrm>
                    <a:custGeom>
                      <a:avLst/>
                      <a:gdLst>
                        <a:gd name="T0" fmla="*/ 33 w 33"/>
                        <a:gd name="T1" fmla="*/ 0 h 5"/>
                        <a:gd name="T2" fmla="*/ 11 w 33"/>
                        <a:gd name="T3" fmla="*/ 3 h 5"/>
                        <a:gd name="T4" fmla="*/ 0 w 33"/>
                        <a:gd name="T5" fmla="*/ 5 h 5"/>
                        <a:gd name="T6" fmla="*/ 0 60000 65536"/>
                        <a:gd name="T7" fmla="*/ 0 60000 65536"/>
                        <a:gd name="T8" fmla="*/ 0 60000 65536"/>
                      </a:gdLst>
                      <a:ahLst/>
                      <a:cxnLst>
                        <a:cxn ang="T6">
                          <a:pos x="T0" y="T1"/>
                        </a:cxn>
                        <a:cxn ang="T7">
                          <a:pos x="T2" y="T3"/>
                        </a:cxn>
                        <a:cxn ang="T8">
                          <a:pos x="T4" y="T5"/>
                        </a:cxn>
                      </a:cxnLst>
                      <a:rect l="0" t="0" r="r" b="b"/>
                      <a:pathLst>
                        <a:path w="33" h="5">
                          <a:moveTo>
                            <a:pt x="33" y="0"/>
                          </a:moveTo>
                          <a:lnTo>
                            <a:pt x="11" y="3"/>
                          </a:lnTo>
                          <a:lnTo>
                            <a:pt x="0" y="5"/>
                          </a:lnTo>
                        </a:path>
                      </a:pathLst>
                    </a:custGeom>
                    <a:solidFill>
                      <a:srgbClr xmlns:mc="http://schemas.openxmlformats.org/markup-compatibility/2006" xmlns:a14="http://schemas.microsoft.com/office/drawing/2010/main" val="0000FF" mc:Ignorable="a14" a14:legacySpreadsheetColorIndex="12"/>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2295" name="Freeform 107">
                      <a:extLst>
                        <a:ext uri="{FF2B5EF4-FFF2-40B4-BE49-F238E27FC236}">
                          <a16:creationId xmlns:a16="http://schemas.microsoft.com/office/drawing/2014/main" id="{9644E74E-46D4-D760-854E-F68FF99F2682}"/>
                        </a:ext>
                      </a:extLst>
                    </p:cNvPr>
                    <p:cNvSpPr>
                      <a:spLocks/>
                    </p:cNvSpPr>
                    <p:nvPr/>
                  </p:nvSpPr>
                  <p:spPr bwMode="auto">
                    <a:xfrm>
                      <a:off x="88" y="51"/>
                      <a:ext cx="29" cy="5"/>
                    </a:xfrm>
                    <a:custGeom>
                      <a:avLst/>
                      <a:gdLst>
                        <a:gd name="T0" fmla="*/ 0 w 29"/>
                        <a:gd name="T1" fmla="*/ 0 h 5"/>
                        <a:gd name="T2" fmla="*/ 20 w 29"/>
                        <a:gd name="T3" fmla="*/ 3 h 5"/>
                        <a:gd name="T4" fmla="*/ 29 w 29"/>
                        <a:gd name="T5" fmla="*/ 5 h 5"/>
                        <a:gd name="T6" fmla="*/ 0 60000 65536"/>
                        <a:gd name="T7" fmla="*/ 0 60000 65536"/>
                        <a:gd name="T8" fmla="*/ 0 60000 65536"/>
                      </a:gdLst>
                      <a:ahLst/>
                      <a:cxnLst>
                        <a:cxn ang="T6">
                          <a:pos x="T0" y="T1"/>
                        </a:cxn>
                        <a:cxn ang="T7">
                          <a:pos x="T2" y="T3"/>
                        </a:cxn>
                        <a:cxn ang="T8">
                          <a:pos x="T4" y="T5"/>
                        </a:cxn>
                      </a:cxnLst>
                      <a:rect l="0" t="0" r="r" b="b"/>
                      <a:pathLst>
                        <a:path w="29" h="5">
                          <a:moveTo>
                            <a:pt x="0" y="0"/>
                          </a:moveTo>
                          <a:lnTo>
                            <a:pt x="20" y="3"/>
                          </a:lnTo>
                          <a:lnTo>
                            <a:pt x="29" y="5"/>
                          </a:lnTo>
                        </a:path>
                      </a:pathLst>
                    </a:custGeom>
                    <a:solidFill>
                      <a:srgbClr xmlns:mc="http://schemas.openxmlformats.org/markup-compatibility/2006" xmlns:a14="http://schemas.microsoft.com/office/drawing/2010/main" val="969696" mc:Ignorable="a14" a14:legacySpreadsheetColorIndex="55"/>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grpSp>
            </p:grpSp>
          </p:grpSp>
          <p:sp>
            <p:nvSpPr>
              <p:cNvPr id="2209" name="テキスト ボックス 19">
                <a:extLst>
                  <a:ext uri="{FF2B5EF4-FFF2-40B4-BE49-F238E27FC236}">
                    <a16:creationId xmlns:a16="http://schemas.microsoft.com/office/drawing/2014/main" id="{1EE458E6-D022-BEEB-76ED-532E8330B208}"/>
                  </a:ext>
                </a:extLst>
              </p:cNvPr>
              <p:cNvSpPr txBox="1"/>
              <p:nvPr/>
            </p:nvSpPr>
            <p:spPr>
              <a:xfrm>
                <a:off x="10980274" y="5172942"/>
                <a:ext cx="475017"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左</a:t>
                </a:r>
                <a:endParaRPr lang="en-US" altLang="ja-JP" sz="2000" b="1" dirty="0">
                  <a:solidFill>
                    <a:sysClr val="windowText" lastClr="000000"/>
                  </a:solidFill>
                </a:endParaRPr>
              </a:p>
            </p:txBody>
          </p:sp>
          <p:sp>
            <p:nvSpPr>
              <p:cNvPr id="2210" name="テキスト ボックス 19">
                <a:extLst>
                  <a:ext uri="{FF2B5EF4-FFF2-40B4-BE49-F238E27FC236}">
                    <a16:creationId xmlns:a16="http://schemas.microsoft.com/office/drawing/2014/main" id="{54952C92-A66C-B821-1465-7A74074D79C1}"/>
                  </a:ext>
                </a:extLst>
              </p:cNvPr>
              <p:cNvSpPr txBox="1"/>
              <p:nvPr/>
            </p:nvSpPr>
            <p:spPr>
              <a:xfrm>
                <a:off x="9158638" y="5179404"/>
                <a:ext cx="475017"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右</a:t>
                </a:r>
                <a:endParaRPr lang="en-US" altLang="ja-JP" sz="2000" b="1" dirty="0">
                  <a:solidFill>
                    <a:sysClr val="windowText" lastClr="000000"/>
                  </a:solidFill>
                </a:endParaRPr>
              </a:p>
            </p:txBody>
          </p:sp>
        </p:grpSp>
        <p:pic>
          <p:nvPicPr>
            <p:cNvPr id="91" name="Picture 2" descr="手のつかみ方イラスト に対する画像結果">
              <a:extLst>
                <a:ext uri="{FF2B5EF4-FFF2-40B4-BE49-F238E27FC236}">
                  <a16:creationId xmlns:a16="http://schemas.microsoft.com/office/drawing/2014/main" id="{FEF2E5FF-9DD5-FCD3-4532-58B0C2C0D28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7">
                      <a14:imgEffect>
                        <a14:backgroundRemoval t="2991"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43299" y1="2991" x2="43299" y2="2991"/>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l="43768" t="56718" r="24039" b="36518"/>
            <a:stretch/>
          </p:blipFill>
          <p:spPr bwMode="auto">
            <a:xfrm rot="847564">
              <a:off x="8887583" y="4767696"/>
              <a:ext cx="628263" cy="192259"/>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正方形/長方形 69">
            <a:extLst>
              <a:ext uri="{FF2B5EF4-FFF2-40B4-BE49-F238E27FC236}">
                <a16:creationId xmlns:a16="http://schemas.microsoft.com/office/drawing/2014/main" id="{84D3EB90-0DF3-2EDF-11F3-CAE8008F5393}"/>
              </a:ext>
            </a:extLst>
          </p:cNvPr>
          <p:cNvSpPr/>
          <p:nvPr/>
        </p:nvSpPr>
        <p:spPr>
          <a:xfrm>
            <a:off x="115719" y="1192895"/>
            <a:ext cx="5675660" cy="5540487"/>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屋内, 建物, チェーン, 雪 が含まれている画像&#10;&#10;自動的に生成された説明">
            <a:extLst>
              <a:ext uri="{FF2B5EF4-FFF2-40B4-BE49-F238E27FC236}">
                <a16:creationId xmlns:a16="http://schemas.microsoft.com/office/drawing/2014/main" id="{C8DF57CD-C0DF-74BD-EE58-E9A5D0D1903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929257" y="3245583"/>
            <a:ext cx="2016587" cy="2970977"/>
          </a:xfrm>
          <a:prstGeom prst="rect">
            <a:avLst/>
          </a:prstGeom>
          <a:effectLst>
            <a:outerShdw blurRad="50800" dist="38100" dir="2700000" algn="tl" rotWithShape="0">
              <a:prstClr val="black">
                <a:alpha val="40000"/>
              </a:prstClr>
            </a:outerShdw>
          </a:effectLst>
        </p:spPr>
      </p:pic>
      <p:sp>
        <p:nvSpPr>
          <p:cNvPr id="6" name="テキスト ボックス 19">
            <a:extLst>
              <a:ext uri="{FF2B5EF4-FFF2-40B4-BE49-F238E27FC236}">
                <a16:creationId xmlns:a16="http://schemas.microsoft.com/office/drawing/2014/main" id="{63E98D8D-1446-6CF9-1F09-5D7357B06759}"/>
              </a:ext>
            </a:extLst>
          </p:cNvPr>
          <p:cNvSpPr txBox="1"/>
          <p:nvPr/>
        </p:nvSpPr>
        <p:spPr>
          <a:xfrm>
            <a:off x="359089" y="6147344"/>
            <a:ext cx="172354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艤装ライン⇒</a:t>
            </a:r>
            <a:endParaRPr lang="en-US" altLang="ja-JP" sz="2000" b="1" dirty="0">
              <a:solidFill>
                <a:sysClr val="windowText" lastClr="000000"/>
              </a:solidFill>
            </a:endParaRPr>
          </a:p>
        </p:txBody>
      </p:sp>
      <p:sp>
        <p:nvSpPr>
          <p:cNvPr id="9" name="テキスト ボックス 19">
            <a:extLst>
              <a:ext uri="{FF2B5EF4-FFF2-40B4-BE49-F238E27FC236}">
                <a16:creationId xmlns:a16="http://schemas.microsoft.com/office/drawing/2014/main" id="{9A9829EF-7F27-FD7E-7D35-623D1CD40A06}"/>
              </a:ext>
            </a:extLst>
          </p:cNvPr>
          <p:cNvSpPr txBox="1"/>
          <p:nvPr/>
        </p:nvSpPr>
        <p:spPr>
          <a:xfrm>
            <a:off x="631990" y="1598755"/>
            <a:ext cx="94986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カメラ</a:t>
            </a:r>
            <a:endParaRPr lang="en-US" altLang="ja-JP" sz="2000" b="1" dirty="0">
              <a:solidFill>
                <a:sysClr val="windowText" lastClr="000000"/>
              </a:solidFill>
            </a:endParaRPr>
          </a:p>
        </p:txBody>
      </p:sp>
      <p:cxnSp>
        <p:nvCxnSpPr>
          <p:cNvPr id="74" name="直線矢印コネクタ 73">
            <a:extLst>
              <a:ext uri="{FF2B5EF4-FFF2-40B4-BE49-F238E27FC236}">
                <a16:creationId xmlns:a16="http://schemas.microsoft.com/office/drawing/2014/main" id="{526F2B1E-D05D-8FA8-1D77-CDFDD28697EE}"/>
              </a:ext>
            </a:extLst>
          </p:cNvPr>
          <p:cNvCxnSpPr>
            <a:cxnSpLocks/>
          </p:cNvCxnSpPr>
          <p:nvPr/>
        </p:nvCxnSpPr>
        <p:spPr>
          <a:xfrm>
            <a:off x="2308829" y="1926112"/>
            <a:ext cx="210033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45">
            <a:extLst>
              <a:ext uri="{FF2B5EF4-FFF2-40B4-BE49-F238E27FC236}">
                <a16:creationId xmlns:a16="http://schemas.microsoft.com/office/drawing/2014/main" id="{6CD4C9AB-F1BA-7E12-B2FA-5546543388DD}"/>
              </a:ext>
            </a:extLst>
          </p:cNvPr>
          <p:cNvSpPr>
            <a:spLocks noChangeArrowheads="1"/>
          </p:cNvSpPr>
          <p:nvPr/>
        </p:nvSpPr>
        <p:spPr bwMode="auto">
          <a:xfrm>
            <a:off x="67757" y="124618"/>
            <a:ext cx="602921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19</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-2｢AR</a:t>
            </a:r>
            <a:r>
              <a:rPr lang="ja-JP" altLang="en-US" sz="2400" b="1" dirty="0">
                <a:solidFill>
                  <a:schemeClr val="bg1"/>
                </a:solidFill>
                <a:latin typeface="メイリオ" pitchFamily="50" charset="-128"/>
                <a:ea typeface="メイリオ" pitchFamily="50" charset="-128"/>
                <a:cs typeface="メイリオ" pitchFamily="50" charset="-128"/>
              </a:rPr>
              <a:t>マーカー角度調査</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21" name="グループ化 20">
            <a:extLst>
              <a:ext uri="{FF2B5EF4-FFF2-40B4-BE49-F238E27FC236}">
                <a16:creationId xmlns:a16="http://schemas.microsoft.com/office/drawing/2014/main" id="{EAA2EB2B-2604-B3A8-0CB1-08FC71E05DC2}"/>
              </a:ext>
            </a:extLst>
          </p:cNvPr>
          <p:cNvGrpSpPr/>
          <p:nvPr/>
        </p:nvGrpSpPr>
        <p:grpSpPr>
          <a:xfrm>
            <a:off x="4441946" y="1807652"/>
            <a:ext cx="781482" cy="400107"/>
            <a:chOff x="9607463" y="662916"/>
            <a:chExt cx="781482" cy="253798"/>
          </a:xfrm>
          <a:effectLst>
            <a:outerShdw blurRad="50800" dist="38100" dir="2700000" algn="tl" rotWithShape="0">
              <a:prstClr val="black">
                <a:alpha val="40000"/>
              </a:prstClr>
            </a:outerShdw>
          </a:effectLst>
        </p:grpSpPr>
        <p:sp>
          <p:nvSpPr>
            <p:cNvPr id="26" name="四角形: 角を丸くする 25">
              <a:extLst>
                <a:ext uri="{FF2B5EF4-FFF2-40B4-BE49-F238E27FC236}">
                  <a16:creationId xmlns:a16="http://schemas.microsoft.com/office/drawing/2014/main" id="{910CA2D9-D372-167D-D971-F77E119B8296}"/>
                </a:ext>
              </a:extLst>
            </p:cNvPr>
            <p:cNvSpPr/>
            <p:nvPr/>
          </p:nvSpPr>
          <p:spPr>
            <a:xfrm>
              <a:off x="9898401" y="864894"/>
              <a:ext cx="215854" cy="51820"/>
            </a:xfrm>
            <a:prstGeom prst="roundRect">
              <a:avLst/>
            </a:prstGeom>
            <a:solidFill>
              <a:schemeClr val="bg1">
                <a:lumMod val="9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F1D6B7C8-085C-A3E4-DF08-C9B2DC389770}"/>
                </a:ext>
              </a:extLst>
            </p:cNvPr>
            <p:cNvSpPr/>
            <p:nvPr/>
          </p:nvSpPr>
          <p:spPr>
            <a:xfrm>
              <a:off x="9607463" y="662916"/>
              <a:ext cx="781482" cy="182820"/>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9" name="直線コネクタ 58">
            <a:extLst>
              <a:ext uri="{FF2B5EF4-FFF2-40B4-BE49-F238E27FC236}">
                <a16:creationId xmlns:a16="http://schemas.microsoft.com/office/drawing/2014/main" id="{F3038FF7-7792-9174-C168-18D2D1D2AF93}"/>
              </a:ext>
            </a:extLst>
          </p:cNvPr>
          <p:cNvCxnSpPr>
            <a:cxnSpLocks/>
          </p:cNvCxnSpPr>
          <p:nvPr/>
        </p:nvCxnSpPr>
        <p:spPr>
          <a:xfrm>
            <a:off x="3623163" y="2207759"/>
            <a:ext cx="865311" cy="0"/>
          </a:xfrm>
          <a:prstGeom prst="line">
            <a:avLst/>
          </a:prstGeom>
          <a:ln w="50800"/>
        </p:spPr>
        <p:style>
          <a:lnRef idx="1">
            <a:schemeClr val="dk1"/>
          </a:lnRef>
          <a:fillRef idx="0">
            <a:schemeClr val="dk1"/>
          </a:fillRef>
          <a:effectRef idx="0">
            <a:schemeClr val="dk1"/>
          </a:effectRef>
          <a:fontRef idx="minor">
            <a:schemeClr val="tx1"/>
          </a:fontRef>
        </p:style>
      </p:cxnSp>
      <p:grpSp>
        <p:nvGrpSpPr>
          <p:cNvPr id="2221" name="グループ化 2220">
            <a:extLst>
              <a:ext uri="{FF2B5EF4-FFF2-40B4-BE49-F238E27FC236}">
                <a16:creationId xmlns:a16="http://schemas.microsoft.com/office/drawing/2014/main" id="{4A2C434D-5A15-8486-E5F6-7593FB830D03}"/>
              </a:ext>
            </a:extLst>
          </p:cNvPr>
          <p:cNvGrpSpPr/>
          <p:nvPr/>
        </p:nvGrpSpPr>
        <p:grpSpPr>
          <a:xfrm>
            <a:off x="3623163" y="5823129"/>
            <a:ext cx="1701688" cy="560764"/>
            <a:chOff x="3771534" y="4818284"/>
            <a:chExt cx="1701688" cy="560764"/>
          </a:xfrm>
        </p:grpSpPr>
        <p:sp>
          <p:nvSpPr>
            <p:cNvPr id="58" name="正方形/長方形 57">
              <a:extLst>
                <a:ext uri="{FF2B5EF4-FFF2-40B4-BE49-F238E27FC236}">
                  <a16:creationId xmlns:a16="http://schemas.microsoft.com/office/drawing/2014/main" id="{BA3F010C-A51E-90E5-A31E-2E69ABFDFA3C}"/>
                </a:ext>
              </a:extLst>
            </p:cNvPr>
            <p:cNvSpPr/>
            <p:nvPr/>
          </p:nvSpPr>
          <p:spPr>
            <a:xfrm>
              <a:off x="4345348" y="4978938"/>
              <a:ext cx="697627" cy="400110"/>
            </a:xfrm>
            <a:prstGeom prst="rect">
              <a:avLst/>
            </a:prstGeom>
            <a:noFill/>
          </p:spPr>
          <p:txBody>
            <a:bodyPr wrap="none" lIns="91440" tIns="45720" rIns="91440" bIns="45720">
              <a:spAutoFit/>
            </a:bodyPr>
            <a:lstStyle/>
            <a:p>
              <a:pPr algn="ctr"/>
              <a:r>
                <a:rPr lang="ja-JP" altLang="en-US" sz="20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床面</a:t>
              </a:r>
              <a:endParaRPr lang="ja-JP" altLang="en-US" sz="20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cxnSp>
          <p:nvCxnSpPr>
            <p:cNvPr id="2215" name="直線コネクタ 2214">
              <a:extLst>
                <a:ext uri="{FF2B5EF4-FFF2-40B4-BE49-F238E27FC236}">
                  <a16:creationId xmlns:a16="http://schemas.microsoft.com/office/drawing/2014/main" id="{51DA37E1-F917-6BF3-2482-1A3C17A6A651}"/>
                </a:ext>
              </a:extLst>
            </p:cNvPr>
            <p:cNvCxnSpPr>
              <a:cxnSpLocks/>
            </p:cNvCxnSpPr>
            <p:nvPr/>
          </p:nvCxnSpPr>
          <p:spPr>
            <a:xfrm flipV="1">
              <a:off x="3771534" y="4916766"/>
              <a:ext cx="1701688" cy="10506"/>
            </a:xfrm>
            <a:prstGeom prst="line">
              <a:avLst/>
            </a:prstGeom>
            <a:ln w="2159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219" name="直線コネクタ 2218">
              <a:extLst>
                <a:ext uri="{FF2B5EF4-FFF2-40B4-BE49-F238E27FC236}">
                  <a16:creationId xmlns:a16="http://schemas.microsoft.com/office/drawing/2014/main" id="{378DFE85-4A1D-BFAC-EDFE-F07F5751090C}"/>
                </a:ext>
              </a:extLst>
            </p:cNvPr>
            <p:cNvCxnSpPr>
              <a:cxnSpLocks/>
            </p:cNvCxnSpPr>
            <p:nvPr/>
          </p:nvCxnSpPr>
          <p:spPr>
            <a:xfrm>
              <a:off x="3771534" y="4818284"/>
              <a:ext cx="1701688"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8" name="直線矢印コネクタ 67">
            <a:extLst>
              <a:ext uri="{FF2B5EF4-FFF2-40B4-BE49-F238E27FC236}">
                <a16:creationId xmlns:a16="http://schemas.microsoft.com/office/drawing/2014/main" id="{62E00BF3-BE44-BF80-9F1F-6D36681A95FF}"/>
              </a:ext>
            </a:extLst>
          </p:cNvPr>
          <p:cNvCxnSpPr>
            <a:cxnSpLocks/>
          </p:cNvCxnSpPr>
          <p:nvPr/>
        </p:nvCxnSpPr>
        <p:spPr>
          <a:xfrm>
            <a:off x="4191039" y="2228307"/>
            <a:ext cx="0" cy="3568626"/>
          </a:xfrm>
          <a:prstGeom prst="straightConnector1">
            <a:avLst/>
          </a:prstGeom>
          <a:ln w="44450">
            <a:solidFill>
              <a:srgbClr val="00B0F0"/>
            </a:solidFill>
            <a:headEnd type="triangle"/>
            <a:tailEnd type="triangle"/>
          </a:ln>
        </p:spPr>
        <p:style>
          <a:lnRef idx="1">
            <a:schemeClr val="dk1"/>
          </a:lnRef>
          <a:fillRef idx="0">
            <a:schemeClr val="dk1"/>
          </a:fillRef>
          <a:effectRef idx="0">
            <a:schemeClr val="dk1"/>
          </a:effectRef>
          <a:fontRef idx="minor">
            <a:schemeClr val="tx1"/>
          </a:fontRef>
        </p:style>
      </p:cxnSp>
      <p:sp>
        <p:nvSpPr>
          <p:cNvPr id="2225" name="角丸四角形吹き出し 35">
            <a:extLst>
              <a:ext uri="{FF2B5EF4-FFF2-40B4-BE49-F238E27FC236}">
                <a16:creationId xmlns:a16="http://schemas.microsoft.com/office/drawing/2014/main" id="{B150E34D-9D28-4C87-BD07-FE2BD816101D}"/>
              </a:ext>
            </a:extLst>
          </p:cNvPr>
          <p:cNvSpPr/>
          <p:nvPr/>
        </p:nvSpPr>
        <p:spPr>
          <a:xfrm>
            <a:off x="3654420" y="3760115"/>
            <a:ext cx="1100018" cy="458651"/>
          </a:xfrm>
          <a:prstGeom prst="wedgeRoundRectCallout">
            <a:avLst>
              <a:gd name="adj1" fmla="val 15492"/>
              <a:gd name="adj2" fmla="val 25122"/>
              <a:gd name="adj3" fmla="val 16667"/>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平行</a:t>
            </a:r>
            <a:endParaRPr lang="en-US" altLang="ja-JP" sz="2000" b="1" dirty="0"/>
          </a:p>
        </p:txBody>
      </p:sp>
      <p:sp>
        <p:nvSpPr>
          <p:cNvPr id="2226" name="テキスト ボックス 19">
            <a:extLst>
              <a:ext uri="{FF2B5EF4-FFF2-40B4-BE49-F238E27FC236}">
                <a16:creationId xmlns:a16="http://schemas.microsoft.com/office/drawing/2014/main" id="{BCC40D11-68B6-42D0-84CD-8410C651F1C6}"/>
              </a:ext>
            </a:extLst>
          </p:cNvPr>
          <p:cNvSpPr txBox="1"/>
          <p:nvPr/>
        </p:nvSpPr>
        <p:spPr>
          <a:xfrm>
            <a:off x="4532967" y="2327534"/>
            <a:ext cx="723275"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レンズ</a:t>
            </a:r>
            <a:endParaRPr lang="en-US" altLang="ja-JP" sz="1400" b="1" dirty="0">
              <a:solidFill>
                <a:sysClr val="windowText" lastClr="000000"/>
              </a:solidFill>
            </a:endParaRPr>
          </a:p>
        </p:txBody>
      </p:sp>
      <p:sp>
        <p:nvSpPr>
          <p:cNvPr id="2228" name="テキスト ボックス 19">
            <a:extLst>
              <a:ext uri="{FF2B5EF4-FFF2-40B4-BE49-F238E27FC236}">
                <a16:creationId xmlns:a16="http://schemas.microsoft.com/office/drawing/2014/main" id="{F5D2475F-464F-C095-B346-BC98405ACE3D}"/>
              </a:ext>
            </a:extLst>
          </p:cNvPr>
          <p:cNvSpPr txBox="1"/>
          <p:nvPr/>
        </p:nvSpPr>
        <p:spPr>
          <a:xfrm>
            <a:off x="100537" y="3068738"/>
            <a:ext cx="172354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ＡＲマーカー</a:t>
            </a:r>
            <a:endParaRPr lang="en-US" altLang="ja-JP" sz="2000" b="1" dirty="0">
              <a:solidFill>
                <a:sysClr val="windowText" lastClr="000000"/>
              </a:solidFill>
            </a:endParaRPr>
          </a:p>
        </p:txBody>
      </p:sp>
      <p:pic>
        <p:nvPicPr>
          <p:cNvPr id="2229" name="図 2228" descr="屋内, 建物, チェーン, 雪 が含まれている画像&#10;&#10;自動的に生成された説明">
            <a:extLst>
              <a:ext uri="{FF2B5EF4-FFF2-40B4-BE49-F238E27FC236}">
                <a16:creationId xmlns:a16="http://schemas.microsoft.com/office/drawing/2014/main" id="{52FB6C8A-D935-0D4F-F98B-E407E3285F96}"/>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1507076" y="1449895"/>
            <a:ext cx="1090987" cy="799908"/>
          </a:xfrm>
          <a:prstGeom prst="rect">
            <a:avLst/>
          </a:prstGeom>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064F105F-0B3B-E4D2-E6B4-712A18B8A152}"/>
              </a:ext>
            </a:extLst>
          </p:cNvPr>
          <p:cNvSpPr/>
          <p:nvPr/>
        </p:nvSpPr>
        <p:spPr>
          <a:xfrm>
            <a:off x="1699780" y="1284998"/>
            <a:ext cx="609049" cy="1090988"/>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1" name="直線矢印コネクタ 2230">
            <a:extLst>
              <a:ext uri="{FF2B5EF4-FFF2-40B4-BE49-F238E27FC236}">
                <a16:creationId xmlns:a16="http://schemas.microsoft.com/office/drawing/2014/main" id="{7257EC47-6391-01E0-963B-22E88D2AC87B}"/>
              </a:ext>
            </a:extLst>
          </p:cNvPr>
          <p:cNvCxnSpPr>
            <a:cxnSpLocks/>
          </p:cNvCxnSpPr>
          <p:nvPr/>
        </p:nvCxnSpPr>
        <p:spPr>
          <a:xfrm>
            <a:off x="1127931" y="3446969"/>
            <a:ext cx="626191" cy="675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4" name="直線矢印コネクタ 2243">
            <a:extLst>
              <a:ext uri="{FF2B5EF4-FFF2-40B4-BE49-F238E27FC236}">
                <a16:creationId xmlns:a16="http://schemas.microsoft.com/office/drawing/2014/main" id="{97939E09-5B54-4494-4C9D-CFCA477F76D4}"/>
              </a:ext>
            </a:extLst>
          </p:cNvPr>
          <p:cNvCxnSpPr>
            <a:cxnSpLocks/>
          </p:cNvCxnSpPr>
          <p:nvPr/>
        </p:nvCxnSpPr>
        <p:spPr>
          <a:xfrm>
            <a:off x="2020567" y="2455645"/>
            <a:ext cx="1238" cy="169138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47" name="テキスト ボックス 19">
            <a:extLst>
              <a:ext uri="{FF2B5EF4-FFF2-40B4-BE49-F238E27FC236}">
                <a16:creationId xmlns:a16="http://schemas.microsoft.com/office/drawing/2014/main" id="{A96CAD2F-C8CA-B787-B69C-BD21C42AC06F}"/>
              </a:ext>
            </a:extLst>
          </p:cNvPr>
          <p:cNvSpPr txBox="1"/>
          <p:nvPr/>
        </p:nvSpPr>
        <p:spPr>
          <a:xfrm>
            <a:off x="263486" y="655656"/>
            <a:ext cx="5314275"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dirty="0">
                <a:solidFill>
                  <a:sysClr val="windowText" lastClr="000000"/>
                </a:solidFill>
                <a:latin typeface="HG創英角ﾎﾟｯﾌﾟ体" panose="040B0A09000000000000" pitchFamily="49" charset="-128"/>
                <a:ea typeface="HG創英角ﾎﾟｯﾌﾟ体" panose="040B0A09000000000000" pitchFamily="49" charset="-128"/>
              </a:rPr>
              <a:t>・デジタル角度計でのＡＲマーカー角度調査</a:t>
            </a:r>
            <a:endParaRPr lang="en-US" altLang="ja-JP" sz="2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2257" name="テキスト ボックス 19">
            <a:extLst>
              <a:ext uri="{FF2B5EF4-FFF2-40B4-BE49-F238E27FC236}">
                <a16:creationId xmlns:a16="http://schemas.microsoft.com/office/drawing/2014/main" id="{F39022B4-B656-FA8D-5024-4F7F2BE3809F}"/>
              </a:ext>
            </a:extLst>
          </p:cNvPr>
          <p:cNvSpPr txBox="1"/>
          <p:nvPr/>
        </p:nvSpPr>
        <p:spPr>
          <a:xfrm>
            <a:off x="1538899" y="4848047"/>
            <a:ext cx="543739"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車両</a:t>
            </a:r>
            <a:endParaRPr lang="en-US" altLang="ja-JP" sz="1400" b="1" dirty="0">
              <a:solidFill>
                <a:sysClr val="windowText" lastClr="000000"/>
              </a:solidFill>
            </a:endParaRPr>
          </a:p>
        </p:txBody>
      </p:sp>
      <p:sp>
        <p:nvSpPr>
          <p:cNvPr id="2258" name="テキスト ボックス 19">
            <a:extLst>
              <a:ext uri="{FF2B5EF4-FFF2-40B4-BE49-F238E27FC236}">
                <a16:creationId xmlns:a16="http://schemas.microsoft.com/office/drawing/2014/main" id="{E700F35C-8F96-1011-2A1F-1DA9E60CEDA8}"/>
              </a:ext>
            </a:extLst>
          </p:cNvPr>
          <p:cNvSpPr txBox="1"/>
          <p:nvPr/>
        </p:nvSpPr>
        <p:spPr>
          <a:xfrm>
            <a:off x="4357753" y="1392441"/>
            <a:ext cx="94986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カメラ</a:t>
            </a:r>
            <a:endParaRPr lang="en-US" altLang="ja-JP" sz="2000" b="1" dirty="0">
              <a:solidFill>
                <a:sysClr val="windowText" lastClr="000000"/>
              </a:solidFill>
            </a:endParaRPr>
          </a:p>
        </p:txBody>
      </p:sp>
      <p:sp>
        <p:nvSpPr>
          <p:cNvPr id="87" name="正方形/長方形 86">
            <a:extLst>
              <a:ext uri="{FF2B5EF4-FFF2-40B4-BE49-F238E27FC236}">
                <a16:creationId xmlns:a16="http://schemas.microsoft.com/office/drawing/2014/main" id="{3D32613C-7864-C7A9-0611-1F79416B2B14}"/>
              </a:ext>
            </a:extLst>
          </p:cNvPr>
          <p:cNvSpPr/>
          <p:nvPr/>
        </p:nvSpPr>
        <p:spPr>
          <a:xfrm>
            <a:off x="1810768" y="4218766"/>
            <a:ext cx="479709" cy="106588"/>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 name="グループ化 105">
            <a:extLst>
              <a:ext uri="{FF2B5EF4-FFF2-40B4-BE49-F238E27FC236}">
                <a16:creationId xmlns:a16="http://schemas.microsoft.com/office/drawing/2014/main" id="{4C28EDD8-6E64-F88B-5C06-7D0F95CCA6D9}"/>
              </a:ext>
            </a:extLst>
          </p:cNvPr>
          <p:cNvGrpSpPr/>
          <p:nvPr/>
        </p:nvGrpSpPr>
        <p:grpSpPr>
          <a:xfrm>
            <a:off x="3676650" y="5807768"/>
            <a:ext cx="1555268" cy="228277"/>
            <a:chOff x="3676650" y="5807768"/>
            <a:chExt cx="1555268" cy="228277"/>
          </a:xfrm>
        </p:grpSpPr>
        <p:cxnSp>
          <p:nvCxnSpPr>
            <p:cNvPr id="88" name="直線コネクタ 87">
              <a:extLst>
                <a:ext uri="{FF2B5EF4-FFF2-40B4-BE49-F238E27FC236}">
                  <a16:creationId xmlns:a16="http://schemas.microsoft.com/office/drawing/2014/main" id="{9FC8D500-4E01-1478-A180-4DA3E28B2B4C}"/>
                </a:ext>
              </a:extLst>
            </p:cNvPr>
            <p:cNvCxnSpPr>
              <a:cxnSpLocks/>
            </p:cNvCxnSpPr>
            <p:nvPr/>
          </p:nvCxnSpPr>
          <p:spPr>
            <a:xfrm flipV="1">
              <a:off x="3676650" y="5824667"/>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75A042EC-3E38-D0F9-F3D7-725996A11106}"/>
                </a:ext>
              </a:extLst>
            </p:cNvPr>
            <p:cNvCxnSpPr>
              <a:cxnSpLocks/>
            </p:cNvCxnSpPr>
            <p:nvPr/>
          </p:nvCxnSpPr>
          <p:spPr>
            <a:xfrm flipV="1">
              <a:off x="3818751" y="5811362"/>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96" name="直線コネクタ 95">
              <a:extLst>
                <a:ext uri="{FF2B5EF4-FFF2-40B4-BE49-F238E27FC236}">
                  <a16:creationId xmlns:a16="http://schemas.microsoft.com/office/drawing/2014/main" id="{3DA44CF3-AA3F-B30A-78B5-57CB7E156DF3}"/>
                </a:ext>
              </a:extLst>
            </p:cNvPr>
            <p:cNvCxnSpPr>
              <a:cxnSpLocks/>
            </p:cNvCxnSpPr>
            <p:nvPr/>
          </p:nvCxnSpPr>
          <p:spPr>
            <a:xfrm flipV="1">
              <a:off x="3941078" y="5825037"/>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97" name="直線コネクタ 96">
              <a:extLst>
                <a:ext uri="{FF2B5EF4-FFF2-40B4-BE49-F238E27FC236}">
                  <a16:creationId xmlns:a16="http://schemas.microsoft.com/office/drawing/2014/main" id="{84AD6955-BC94-3490-C11B-6337D7AAE957}"/>
                </a:ext>
              </a:extLst>
            </p:cNvPr>
            <p:cNvCxnSpPr>
              <a:cxnSpLocks/>
            </p:cNvCxnSpPr>
            <p:nvPr/>
          </p:nvCxnSpPr>
          <p:spPr>
            <a:xfrm flipV="1">
              <a:off x="4083179" y="5822006"/>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DA026BBD-97BF-4FD0-BA94-7191869BCCD4}"/>
                </a:ext>
              </a:extLst>
            </p:cNvPr>
            <p:cNvCxnSpPr>
              <a:cxnSpLocks/>
            </p:cNvCxnSpPr>
            <p:nvPr/>
          </p:nvCxnSpPr>
          <p:spPr>
            <a:xfrm flipV="1">
              <a:off x="4198000" y="5824476"/>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F3008D9B-0074-61F5-7E96-1C17A36C28B7}"/>
                </a:ext>
              </a:extLst>
            </p:cNvPr>
            <p:cNvCxnSpPr>
              <a:cxnSpLocks/>
            </p:cNvCxnSpPr>
            <p:nvPr/>
          </p:nvCxnSpPr>
          <p:spPr>
            <a:xfrm flipV="1">
              <a:off x="4340101" y="5811171"/>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00" name="直線コネクタ 99">
              <a:extLst>
                <a:ext uri="{FF2B5EF4-FFF2-40B4-BE49-F238E27FC236}">
                  <a16:creationId xmlns:a16="http://schemas.microsoft.com/office/drawing/2014/main" id="{E31ECCD4-E6F5-1C5D-2278-52EBF5919B93}"/>
                </a:ext>
              </a:extLst>
            </p:cNvPr>
            <p:cNvCxnSpPr>
              <a:cxnSpLocks/>
            </p:cNvCxnSpPr>
            <p:nvPr/>
          </p:nvCxnSpPr>
          <p:spPr>
            <a:xfrm flipV="1">
              <a:off x="4458864" y="5810429"/>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01" name="直線コネクタ 100">
              <a:extLst>
                <a:ext uri="{FF2B5EF4-FFF2-40B4-BE49-F238E27FC236}">
                  <a16:creationId xmlns:a16="http://schemas.microsoft.com/office/drawing/2014/main" id="{28376A55-3DB3-9D5C-C895-557C3CFA18C4}"/>
                </a:ext>
              </a:extLst>
            </p:cNvPr>
            <p:cNvCxnSpPr>
              <a:cxnSpLocks/>
            </p:cNvCxnSpPr>
            <p:nvPr/>
          </p:nvCxnSpPr>
          <p:spPr>
            <a:xfrm flipV="1">
              <a:off x="4600965" y="5817672"/>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02" name="直線コネクタ 101">
              <a:extLst>
                <a:ext uri="{FF2B5EF4-FFF2-40B4-BE49-F238E27FC236}">
                  <a16:creationId xmlns:a16="http://schemas.microsoft.com/office/drawing/2014/main" id="{87B372E5-E242-A668-8A38-EE5ADE8DFB0F}"/>
                </a:ext>
              </a:extLst>
            </p:cNvPr>
            <p:cNvCxnSpPr>
              <a:cxnSpLocks/>
            </p:cNvCxnSpPr>
            <p:nvPr/>
          </p:nvCxnSpPr>
          <p:spPr>
            <a:xfrm flipV="1">
              <a:off x="4723292" y="5810799"/>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03" name="直線コネクタ 102">
              <a:extLst>
                <a:ext uri="{FF2B5EF4-FFF2-40B4-BE49-F238E27FC236}">
                  <a16:creationId xmlns:a16="http://schemas.microsoft.com/office/drawing/2014/main" id="{BEFC1F51-1570-E1B7-5F44-E911AF39C2EB}"/>
                </a:ext>
              </a:extLst>
            </p:cNvPr>
            <p:cNvCxnSpPr>
              <a:cxnSpLocks/>
            </p:cNvCxnSpPr>
            <p:nvPr/>
          </p:nvCxnSpPr>
          <p:spPr>
            <a:xfrm flipV="1">
              <a:off x="4865393" y="5807768"/>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04" name="直線コネクタ 103">
              <a:extLst>
                <a:ext uri="{FF2B5EF4-FFF2-40B4-BE49-F238E27FC236}">
                  <a16:creationId xmlns:a16="http://schemas.microsoft.com/office/drawing/2014/main" id="{237DDC3F-F9DB-6C09-5442-31C20C1F0484}"/>
                </a:ext>
              </a:extLst>
            </p:cNvPr>
            <p:cNvCxnSpPr>
              <a:cxnSpLocks/>
            </p:cNvCxnSpPr>
            <p:nvPr/>
          </p:nvCxnSpPr>
          <p:spPr>
            <a:xfrm flipV="1">
              <a:off x="4990488" y="5810238"/>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05" name="直線コネクタ 104">
              <a:extLst>
                <a:ext uri="{FF2B5EF4-FFF2-40B4-BE49-F238E27FC236}">
                  <a16:creationId xmlns:a16="http://schemas.microsoft.com/office/drawing/2014/main" id="{FC5509EE-4AA2-2F11-6E19-9D6C8829DB31}"/>
                </a:ext>
              </a:extLst>
            </p:cNvPr>
            <p:cNvCxnSpPr>
              <a:cxnSpLocks/>
            </p:cNvCxnSpPr>
            <p:nvPr/>
          </p:nvCxnSpPr>
          <p:spPr>
            <a:xfrm flipV="1">
              <a:off x="5122315" y="5817481"/>
              <a:ext cx="109603" cy="211008"/>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114" name="グループ化 113">
            <a:extLst>
              <a:ext uri="{FF2B5EF4-FFF2-40B4-BE49-F238E27FC236}">
                <a16:creationId xmlns:a16="http://schemas.microsoft.com/office/drawing/2014/main" id="{BD6C48E5-8FFB-AE97-D350-175306A2F510}"/>
              </a:ext>
            </a:extLst>
          </p:cNvPr>
          <p:cNvGrpSpPr/>
          <p:nvPr/>
        </p:nvGrpSpPr>
        <p:grpSpPr>
          <a:xfrm>
            <a:off x="8685239" y="4761954"/>
            <a:ext cx="3328148" cy="1927852"/>
            <a:chOff x="8902454" y="4894920"/>
            <a:chExt cx="3328148" cy="1864861"/>
          </a:xfrm>
        </p:grpSpPr>
        <p:grpSp>
          <p:nvGrpSpPr>
            <p:cNvPr id="2" name="グループ化 1">
              <a:extLst>
                <a:ext uri="{FF2B5EF4-FFF2-40B4-BE49-F238E27FC236}">
                  <a16:creationId xmlns:a16="http://schemas.microsoft.com/office/drawing/2014/main" id="{02905FBA-528F-D542-EDEC-6FB5C4B98305}"/>
                </a:ext>
              </a:extLst>
            </p:cNvPr>
            <p:cNvGrpSpPr/>
            <p:nvPr/>
          </p:nvGrpSpPr>
          <p:grpSpPr>
            <a:xfrm>
              <a:off x="11117535" y="4894920"/>
              <a:ext cx="1113067" cy="1817333"/>
              <a:chOff x="539582" y="3018535"/>
              <a:chExt cx="1470991" cy="2234707"/>
            </a:xfrm>
          </p:grpSpPr>
          <p:pic>
            <p:nvPicPr>
              <p:cNvPr id="3" name="Picture 21">
                <a:extLst>
                  <a:ext uri="{FF2B5EF4-FFF2-40B4-BE49-F238E27FC236}">
                    <a16:creationId xmlns:a16="http://schemas.microsoft.com/office/drawing/2014/main" id="{26232A72-98F4-4618-2E6C-F3DCE3C1AE8C}"/>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82" y="3718331"/>
                <a:ext cx="1470991" cy="15349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47537">
                <a:extLst>
                  <a:ext uri="{FF2B5EF4-FFF2-40B4-BE49-F238E27FC236}">
                    <a16:creationId xmlns:a16="http://schemas.microsoft.com/office/drawing/2014/main" id="{679488EC-6227-F5F7-5E7C-68F3F80E9EC3}"/>
                  </a:ext>
                </a:extLst>
              </p:cNvPr>
              <p:cNvGrpSpPr>
                <a:grpSpLocks/>
              </p:cNvGrpSpPr>
              <p:nvPr/>
            </p:nvGrpSpPr>
            <p:grpSpPr bwMode="auto">
              <a:xfrm>
                <a:off x="832808" y="3313939"/>
                <a:ext cx="1025711" cy="1161655"/>
                <a:chOff x="0" y="0"/>
                <a:chExt cx="329" cy="436"/>
              </a:xfrm>
            </p:grpSpPr>
            <p:sp>
              <p:nvSpPr>
                <p:cNvPr id="33" name="Freeform 47538">
                  <a:extLst>
                    <a:ext uri="{FF2B5EF4-FFF2-40B4-BE49-F238E27FC236}">
                      <a16:creationId xmlns:a16="http://schemas.microsoft.com/office/drawing/2014/main" id="{6641E7DF-EDEB-E23B-13C7-2612410BBAE1}"/>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4" name="Freeform 47539">
                  <a:extLst>
                    <a:ext uri="{FF2B5EF4-FFF2-40B4-BE49-F238E27FC236}">
                      <a16:creationId xmlns:a16="http://schemas.microsoft.com/office/drawing/2014/main" id="{422191B0-3553-5352-3B61-7F33BD6458DC}"/>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6" name="Freeform 47540">
                  <a:extLst>
                    <a:ext uri="{FF2B5EF4-FFF2-40B4-BE49-F238E27FC236}">
                      <a16:creationId xmlns:a16="http://schemas.microsoft.com/office/drawing/2014/main" id="{3D7FF05C-18D5-09A9-776B-007CF91BA6FA}"/>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7" name="Freeform 47541">
                  <a:extLst>
                    <a:ext uri="{FF2B5EF4-FFF2-40B4-BE49-F238E27FC236}">
                      <a16:creationId xmlns:a16="http://schemas.microsoft.com/office/drawing/2014/main" id="{3762701E-B79A-1CF9-8A05-7DB1C6324384}"/>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8" name="Freeform 47542">
                  <a:extLst>
                    <a:ext uri="{FF2B5EF4-FFF2-40B4-BE49-F238E27FC236}">
                      <a16:creationId xmlns:a16="http://schemas.microsoft.com/office/drawing/2014/main" id="{2525121E-D218-E31A-3D32-1497AAE42859}"/>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9" name="Oval 29872">
                  <a:extLst>
                    <a:ext uri="{FF2B5EF4-FFF2-40B4-BE49-F238E27FC236}">
                      <a16:creationId xmlns:a16="http://schemas.microsoft.com/office/drawing/2014/main" id="{55961EF5-899E-406A-A398-5ECCAE9B56CF}"/>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40" name="Oval 29873">
                  <a:extLst>
                    <a:ext uri="{FF2B5EF4-FFF2-40B4-BE49-F238E27FC236}">
                      <a16:creationId xmlns:a16="http://schemas.microsoft.com/office/drawing/2014/main" id="{79ACB919-AF76-EC7C-EF6F-F92A864F64F1}"/>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42" name="Group 47545">
                  <a:extLst>
                    <a:ext uri="{FF2B5EF4-FFF2-40B4-BE49-F238E27FC236}">
                      <a16:creationId xmlns:a16="http://schemas.microsoft.com/office/drawing/2014/main" id="{498F3C5C-D6CB-3F0A-9C36-5CFB2209540C}"/>
                    </a:ext>
                  </a:extLst>
                </p:cNvPr>
                <p:cNvGrpSpPr>
                  <a:grpSpLocks/>
                </p:cNvGrpSpPr>
                <p:nvPr/>
              </p:nvGrpSpPr>
              <p:grpSpPr bwMode="auto">
                <a:xfrm>
                  <a:off x="76" y="220"/>
                  <a:ext cx="61" cy="29"/>
                  <a:chOff x="76" y="220"/>
                  <a:chExt cx="61" cy="29"/>
                </a:xfrm>
              </p:grpSpPr>
              <p:sp>
                <p:nvSpPr>
                  <p:cNvPr id="60" name="Freeform 47546">
                    <a:extLst>
                      <a:ext uri="{FF2B5EF4-FFF2-40B4-BE49-F238E27FC236}">
                        <a16:creationId xmlns:a16="http://schemas.microsoft.com/office/drawing/2014/main" id="{BBC0465F-4C82-D5DC-0901-770CCC01102D}"/>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1" name="Freeform 29860">
                    <a:extLst>
                      <a:ext uri="{FF2B5EF4-FFF2-40B4-BE49-F238E27FC236}">
                        <a16:creationId xmlns:a16="http://schemas.microsoft.com/office/drawing/2014/main" id="{6640156F-F2E6-5BD3-ACF4-AA5240C3EDBE}"/>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62" name="Group 29861">
                    <a:extLst>
                      <a:ext uri="{FF2B5EF4-FFF2-40B4-BE49-F238E27FC236}">
                        <a16:creationId xmlns:a16="http://schemas.microsoft.com/office/drawing/2014/main" id="{620251E4-F28E-462E-9C85-719B1CFC4CD4}"/>
                      </a:ext>
                    </a:extLst>
                  </p:cNvPr>
                  <p:cNvGrpSpPr>
                    <a:grpSpLocks/>
                  </p:cNvGrpSpPr>
                  <p:nvPr/>
                </p:nvGrpSpPr>
                <p:grpSpPr bwMode="auto">
                  <a:xfrm>
                    <a:off x="100" y="226"/>
                    <a:ext cx="23" cy="21"/>
                    <a:chOff x="100" y="226"/>
                    <a:chExt cx="23" cy="22"/>
                  </a:xfrm>
                </p:grpSpPr>
                <p:sp>
                  <p:nvSpPr>
                    <p:cNvPr id="63" name="Oval 29862">
                      <a:extLst>
                        <a:ext uri="{FF2B5EF4-FFF2-40B4-BE49-F238E27FC236}">
                          <a16:creationId xmlns:a16="http://schemas.microsoft.com/office/drawing/2014/main" id="{43C31381-182D-9AE4-E86D-3BB4A1AB9FA1}"/>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41" name="Oval 29863">
                      <a:extLst>
                        <a:ext uri="{FF2B5EF4-FFF2-40B4-BE49-F238E27FC236}">
                          <a16:creationId xmlns:a16="http://schemas.microsoft.com/office/drawing/2014/main" id="{5883A625-1001-B978-6979-8758BAD16F7D}"/>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42" name="Oval 29864">
                      <a:extLst>
                        <a:ext uri="{FF2B5EF4-FFF2-40B4-BE49-F238E27FC236}">
                          <a16:creationId xmlns:a16="http://schemas.microsoft.com/office/drawing/2014/main" id="{730363AE-AF35-7CD6-2532-A3E89C482A0F}"/>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45" name="Group 47552">
                  <a:extLst>
                    <a:ext uri="{FF2B5EF4-FFF2-40B4-BE49-F238E27FC236}">
                      <a16:creationId xmlns:a16="http://schemas.microsoft.com/office/drawing/2014/main" id="{11948AB2-177B-4F4A-0416-A5A1FD030792}"/>
                    </a:ext>
                  </a:extLst>
                </p:cNvPr>
                <p:cNvGrpSpPr>
                  <a:grpSpLocks/>
                </p:cNvGrpSpPr>
                <p:nvPr/>
              </p:nvGrpSpPr>
              <p:grpSpPr bwMode="auto">
                <a:xfrm>
                  <a:off x="209" y="216"/>
                  <a:ext cx="58" cy="33"/>
                  <a:chOff x="209" y="216"/>
                  <a:chExt cx="58" cy="33"/>
                </a:xfrm>
              </p:grpSpPr>
              <p:sp>
                <p:nvSpPr>
                  <p:cNvPr id="52" name="Freeform 29853">
                    <a:extLst>
                      <a:ext uri="{FF2B5EF4-FFF2-40B4-BE49-F238E27FC236}">
                        <a16:creationId xmlns:a16="http://schemas.microsoft.com/office/drawing/2014/main" id="{9EAF2926-9967-72E0-9BFF-C25C23FC86E1}"/>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3" name="Freeform 47554">
                    <a:extLst>
                      <a:ext uri="{FF2B5EF4-FFF2-40B4-BE49-F238E27FC236}">
                        <a16:creationId xmlns:a16="http://schemas.microsoft.com/office/drawing/2014/main" id="{F11CBFAF-8551-BBA9-9E0B-7A696D725660}"/>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54" name="Group 29861">
                    <a:extLst>
                      <a:ext uri="{FF2B5EF4-FFF2-40B4-BE49-F238E27FC236}">
                        <a16:creationId xmlns:a16="http://schemas.microsoft.com/office/drawing/2014/main" id="{C1D72F62-1B4E-4637-674B-2A05FA54E4D2}"/>
                      </a:ext>
                    </a:extLst>
                  </p:cNvPr>
                  <p:cNvGrpSpPr>
                    <a:grpSpLocks/>
                  </p:cNvGrpSpPr>
                  <p:nvPr/>
                </p:nvGrpSpPr>
                <p:grpSpPr bwMode="auto">
                  <a:xfrm>
                    <a:off x="222" y="222"/>
                    <a:ext cx="23" cy="21"/>
                    <a:chOff x="222" y="222"/>
                    <a:chExt cx="23" cy="22"/>
                  </a:xfrm>
                </p:grpSpPr>
                <p:sp>
                  <p:nvSpPr>
                    <p:cNvPr id="55" name="Oval 29862">
                      <a:extLst>
                        <a:ext uri="{FF2B5EF4-FFF2-40B4-BE49-F238E27FC236}">
                          <a16:creationId xmlns:a16="http://schemas.microsoft.com/office/drawing/2014/main" id="{15B82A98-E37A-C546-2FFE-0F222F556312}"/>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6" name="Oval 29863">
                      <a:extLst>
                        <a:ext uri="{FF2B5EF4-FFF2-40B4-BE49-F238E27FC236}">
                          <a16:creationId xmlns:a16="http://schemas.microsoft.com/office/drawing/2014/main" id="{14687C47-0947-2029-03CC-78CFC8E1C813}"/>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7" name="Oval 29864">
                      <a:extLst>
                        <a:ext uri="{FF2B5EF4-FFF2-40B4-BE49-F238E27FC236}">
                          <a16:creationId xmlns:a16="http://schemas.microsoft.com/office/drawing/2014/main" id="{9FF69DF7-F207-03F5-98ED-122E5294701E}"/>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46" name="Freeform 47559">
                  <a:extLst>
                    <a:ext uri="{FF2B5EF4-FFF2-40B4-BE49-F238E27FC236}">
                      <a16:creationId xmlns:a16="http://schemas.microsoft.com/office/drawing/2014/main" id="{90250896-0350-3108-860D-541ADE2DD9E6}"/>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7" name="Freeform 47560">
                  <a:extLst>
                    <a:ext uri="{FF2B5EF4-FFF2-40B4-BE49-F238E27FC236}">
                      <a16:creationId xmlns:a16="http://schemas.microsoft.com/office/drawing/2014/main" id="{62F94010-0C0B-883D-8DD0-329AEF5E2A13}"/>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8" name="Freeform 47561">
                  <a:extLst>
                    <a:ext uri="{FF2B5EF4-FFF2-40B4-BE49-F238E27FC236}">
                      <a16:creationId xmlns:a16="http://schemas.microsoft.com/office/drawing/2014/main" id="{C20A7FA1-9C8D-90C9-0620-C13CB4EDCBDB}"/>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9" name="Freeform 47562">
                  <a:extLst>
                    <a:ext uri="{FF2B5EF4-FFF2-40B4-BE49-F238E27FC236}">
                      <a16:creationId xmlns:a16="http://schemas.microsoft.com/office/drawing/2014/main" id="{481283BF-434B-E70B-7D49-40F0CA3EEF9F}"/>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50" name="Freeform 47563">
                  <a:extLst>
                    <a:ext uri="{FF2B5EF4-FFF2-40B4-BE49-F238E27FC236}">
                      <a16:creationId xmlns:a16="http://schemas.microsoft.com/office/drawing/2014/main" id="{AB6BE197-C5BE-299A-DE12-DA683B335D4C}"/>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1" name="Freeform 47564">
                  <a:extLst>
                    <a:ext uri="{FF2B5EF4-FFF2-40B4-BE49-F238E27FC236}">
                      <a16:creationId xmlns:a16="http://schemas.microsoft.com/office/drawing/2014/main" id="{52F7CE9E-47C0-9756-D362-F7A5CC497FAE}"/>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1" name="Freeform 3127">
                <a:extLst>
                  <a:ext uri="{FF2B5EF4-FFF2-40B4-BE49-F238E27FC236}">
                    <a16:creationId xmlns:a16="http://schemas.microsoft.com/office/drawing/2014/main" id="{1CEF3BF5-11CF-C064-2751-9E84574FA4AA}"/>
                  </a:ext>
                </a:extLst>
              </p:cNvPr>
              <p:cNvSpPr>
                <a:spLocks/>
              </p:cNvSpPr>
              <p:nvPr/>
            </p:nvSpPr>
            <p:spPr bwMode="auto">
              <a:xfrm>
                <a:off x="1194854" y="4238467"/>
                <a:ext cx="361251" cy="14653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nvGrpSpPr>
              <p:cNvPr id="12" name="Group 94">
                <a:extLst>
                  <a:ext uri="{FF2B5EF4-FFF2-40B4-BE49-F238E27FC236}">
                    <a16:creationId xmlns:a16="http://schemas.microsoft.com/office/drawing/2014/main" id="{58786441-2CBD-4F05-901D-5E8EA8AAE19B}"/>
                  </a:ext>
                </a:extLst>
              </p:cNvPr>
              <p:cNvGrpSpPr>
                <a:grpSpLocks/>
              </p:cNvGrpSpPr>
              <p:nvPr/>
            </p:nvGrpSpPr>
            <p:grpSpPr bwMode="auto">
              <a:xfrm>
                <a:off x="782108" y="3018535"/>
                <a:ext cx="1167935" cy="833496"/>
                <a:chOff x="0" y="0"/>
                <a:chExt cx="126" cy="89"/>
              </a:xfrm>
            </p:grpSpPr>
            <p:grpSp>
              <p:nvGrpSpPr>
                <p:cNvPr id="17" name="Group 76">
                  <a:extLst>
                    <a:ext uri="{FF2B5EF4-FFF2-40B4-BE49-F238E27FC236}">
                      <a16:creationId xmlns:a16="http://schemas.microsoft.com/office/drawing/2014/main" id="{54DED54F-429C-17BB-420E-B71BD49A1EFB}"/>
                    </a:ext>
                  </a:extLst>
                </p:cNvPr>
                <p:cNvGrpSpPr>
                  <a:grpSpLocks/>
                </p:cNvGrpSpPr>
                <p:nvPr/>
              </p:nvGrpSpPr>
              <p:grpSpPr bwMode="auto">
                <a:xfrm>
                  <a:off x="0" y="0"/>
                  <a:ext cx="126" cy="89"/>
                  <a:chOff x="0" y="0"/>
                  <a:chExt cx="245" cy="163"/>
                </a:xfrm>
              </p:grpSpPr>
              <p:sp>
                <p:nvSpPr>
                  <p:cNvPr id="28" name="Freeform 77">
                    <a:extLst>
                      <a:ext uri="{FF2B5EF4-FFF2-40B4-BE49-F238E27FC236}">
                        <a16:creationId xmlns:a16="http://schemas.microsoft.com/office/drawing/2014/main" id="{48FD6395-4CEB-5283-E7AD-44C651904DB6}"/>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29" name="Freeform 78">
                    <a:extLst>
                      <a:ext uri="{FF2B5EF4-FFF2-40B4-BE49-F238E27FC236}">
                        <a16:creationId xmlns:a16="http://schemas.microsoft.com/office/drawing/2014/main" id="{AE06CF6D-DBEE-2382-30BA-892B7D1991C9}"/>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 name="Freeform 79">
                    <a:extLst>
                      <a:ext uri="{FF2B5EF4-FFF2-40B4-BE49-F238E27FC236}">
                        <a16:creationId xmlns:a16="http://schemas.microsoft.com/office/drawing/2014/main" id="{7E9FCB45-B2FB-BC69-28EE-B11D7658C592}"/>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 name="Freeform 80">
                    <a:extLst>
                      <a:ext uri="{FF2B5EF4-FFF2-40B4-BE49-F238E27FC236}">
                        <a16:creationId xmlns:a16="http://schemas.microsoft.com/office/drawing/2014/main" id="{3D829A3A-6546-D7BE-7D7E-0FB82EF1306E}"/>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 name="Freeform 81">
                    <a:extLst>
                      <a:ext uri="{FF2B5EF4-FFF2-40B4-BE49-F238E27FC236}">
                        <a16:creationId xmlns:a16="http://schemas.microsoft.com/office/drawing/2014/main" id="{CD6B61E1-60B6-6A99-4F96-BBCEFAD96788}"/>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5" name="WordArt 82">
                  <a:extLst>
                    <a:ext uri="{FF2B5EF4-FFF2-40B4-BE49-F238E27FC236}">
                      <a16:creationId xmlns:a16="http://schemas.microsoft.com/office/drawing/2014/main" id="{65740A88-49A9-0FCD-8C21-2BC09FB2EBC8}"/>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nvGrpSpPr>
            <p:cNvPr id="2243" name="グループ化 2242">
              <a:extLst>
                <a:ext uri="{FF2B5EF4-FFF2-40B4-BE49-F238E27FC236}">
                  <a16:creationId xmlns:a16="http://schemas.microsoft.com/office/drawing/2014/main" id="{6E8021F3-82F6-FCFF-01CC-B1E6A37A74B8}"/>
                </a:ext>
              </a:extLst>
            </p:cNvPr>
            <p:cNvGrpSpPr/>
            <p:nvPr/>
          </p:nvGrpSpPr>
          <p:grpSpPr>
            <a:xfrm>
              <a:off x="8902454" y="5707723"/>
              <a:ext cx="2388797" cy="1052058"/>
              <a:chOff x="8646884" y="5512729"/>
              <a:chExt cx="2388797" cy="1052058"/>
            </a:xfrm>
          </p:grpSpPr>
          <p:sp>
            <p:nvSpPr>
              <p:cNvPr id="2245" name="フリーフォーム: 図形 2244">
                <a:extLst>
                  <a:ext uri="{FF2B5EF4-FFF2-40B4-BE49-F238E27FC236}">
                    <a16:creationId xmlns:a16="http://schemas.microsoft.com/office/drawing/2014/main" id="{82706FF5-8B44-81E8-76BD-D1090C1F0603}"/>
                  </a:ext>
                </a:extLst>
              </p:cNvPr>
              <p:cNvSpPr/>
              <p:nvPr/>
            </p:nvSpPr>
            <p:spPr>
              <a:xfrm rot="6154543">
                <a:off x="9315254" y="4844359"/>
                <a:ext cx="1052058" cy="2388797"/>
              </a:xfrm>
              <a:custGeom>
                <a:avLst/>
                <a:gdLst>
                  <a:gd name="connsiteX0" fmla="*/ 478802 w 1755017"/>
                  <a:gd name="connsiteY0" fmla="*/ 2123503 h 2594438"/>
                  <a:gd name="connsiteX1" fmla="*/ 115687 w 1755017"/>
                  <a:gd name="connsiteY1" fmla="*/ 1546913 h 2594438"/>
                  <a:gd name="connsiteX2" fmla="*/ 0 w 1755017"/>
                  <a:gd name="connsiteY2" fmla="*/ 1103317 h 2594438"/>
                  <a:gd name="connsiteX3" fmla="*/ 142563 w 1755017"/>
                  <a:gd name="connsiteY3" fmla="*/ 520596 h 2594438"/>
                  <a:gd name="connsiteX4" fmla="*/ 403778 w 1755017"/>
                  <a:gd name="connsiteY4" fmla="*/ 489976 h 2594438"/>
                  <a:gd name="connsiteX5" fmla="*/ 483842 w 1755017"/>
                  <a:gd name="connsiteY5" fmla="*/ 498613 h 2594438"/>
                  <a:gd name="connsiteX6" fmla="*/ 585215 w 1755017"/>
                  <a:gd name="connsiteY6" fmla="*/ 0 h 2594438"/>
                  <a:gd name="connsiteX7" fmla="*/ 694034 w 1755017"/>
                  <a:gd name="connsiteY7" fmla="*/ 535235 h 2594438"/>
                  <a:gd name="connsiteX8" fmla="*/ 731520 w 1755017"/>
                  <a:gd name="connsiteY8" fmla="*/ 543306 h 2594438"/>
                  <a:gd name="connsiteX9" fmla="*/ 898988 w 1755017"/>
                  <a:gd name="connsiteY9" fmla="*/ 590628 h 2594438"/>
                  <a:gd name="connsiteX10" fmla="*/ 1143055 w 1755017"/>
                  <a:gd name="connsiteY10" fmla="*/ 867102 h 2594438"/>
                  <a:gd name="connsiteX11" fmla="*/ 1506661 w 1755017"/>
                  <a:gd name="connsiteY11" fmla="*/ 1319674 h 2594438"/>
                  <a:gd name="connsiteX12" fmla="*/ 1753799 w 1755017"/>
                  <a:gd name="connsiteY12" fmla="*/ 1822146 h 2594438"/>
                  <a:gd name="connsiteX13" fmla="*/ 1563220 w 1755017"/>
                  <a:gd name="connsiteY13" fmla="*/ 2549506 h 2594438"/>
                  <a:gd name="connsiteX14" fmla="*/ 815140 w 1755017"/>
                  <a:gd name="connsiteY14" fmla="*/ 2473680 h 25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017" h="2594438">
                    <a:moveTo>
                      <a:pt x="478802" y="2123503"/>
                    </a:moveTo>
                    <a:lnTo>
                      <a:pt x="115687" y="1546913"/>
                    </a:lnTo>
                    <a:lnTo>
                      <a:pt x="0" y="1103317"/>
                    </a:lnTo>
                    <a:cubicBezTo>
                      <a:pt x="4479" y="932264"/>
                      <a:pt x="-7269" y="606044"/>
                      <a:pt x="142563" y="520596"/>
                    </a:cubicBezTo>
                    <a:cubicBezTo>
                      <a:pt x="198749" y="488553"/>
                      <a:pt x="295720" y="482269"/>
                      <a:pt x="403778" y="489976"/>
                    </a:cubicBezTo>
                    <a:lnTo>
                      <a:pt x="483842" y="498613"/>
                    </a:lnTo>
                    <a:lnTo>
                      <a:pt x="585215" y="0"/>
                    </a:lnTo>
                    <a:lnTo>
                      <a:pt x="694034" y="535235"/>
                    </a:lnTo>
                    <a:lnTo>
                      <a:pt x="731520" y="543306"/>
                    </a:lnTo>
                    <a:cubicBezTo>
                      <a:pt x="798546" y="559254"/>
                      <a:pt x="857301" y="576191"/>
                      <a:pt x="898988" y="590628"/>
                    </a:cubicBezTo>
                    <a:cubicBezTo>
                      <a:pt x="995793" y="705044"/>
                      <a:pt x="1046250" y="752687"/>
                      <a:pt x="1143055" y="867102"/>
                    </a:cubicBezTo>
                    <a:lnTo>
                      <a:pt x="1506661" y="1319674"/>
                    </a:lnTo>
                    <a:lnTo>
                      <a:pt x="1753799" y="1822146"/>
                    </a:lnTo>
                    <a:cubicBezTo>
                      <a:pt x="1763225" y="2027118"/>
                      <a:pt x="1719663" y="2440918"/>
                      <a:pt x="1563220" y="2549506"/>
                    </a:cubicBezTo>
                    <a:cubicBezTo>
                      <a:pt x="1406777" y="2658095"/>
                      <a:pt x="995876" y="2544681"/>
                      <a:pt x="815140" y="2473680"/>
                    </a:cubicBezTo>
                    <a:close/>
                  </a:path>
                </a:pathLst>
              </a:cu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46" name="テキスト ボックス 2245">
                <a:extLst>
                  <a:ext uri="{FF2B5EF4-FFF2-40B4-BE49-F238E27FC236}">
                    <a16:creationId xmlns:a16="http://schemas.microsoft.com/office/drawing/2014/main" id="{B646A243-7097-1307-1F16-1199C5B4256A}"/>
                  </a:ext>
                </a:extLst>
              </p:cNvPr>
              <p:cNvSpPr txBox="1"/>
              <p:nvPr/>
            </p:nvSpPr>
            <p:spPr>
              <a:xfrm>
                <a:off x="8841415" y="5709520"/>
                <a:ext cx="2097205" cy="646331"/>
              </a:xfrm>
              <a:prstGeom prst="rect">
                <a:avLst/>
              </a:prstGeom>
              <a:noFill/>
            </p:spPr>
            <p:txBody>
              <a:bodyPr wrap="square" rtlCol="0">
                <a:spAutoFit/>
              </a:bodyPr>
              <a:lstStyle/>
              <a:p>
                <a:r>
                  <a:rPr lang="ja-JP" altLang="en-US" b="1" dirty="0"/>
                  <a:t>これで</a:t>
                </a:r>
                <a:endParaRPr lang="en-US" altLang="ja-JP" b="1" dirty="0"/>
              </a:p>
              <a:p>
                <a:r>
                  <a:rPr lang="ja-JP" altLang="en-US" b="1" dirty="0"/>
                  <a:t>進めましょう</a:t>
                </a:r>
                <a:endParaRPr lang="en-US" altLang="ja-JP" b="1" dirty="0"/>
              </a:p>
            </p:txBody>
          </p:sp>
        </p:grpSp>
      </p:grpSp>
      <p:grpSp>
        <p:nvGrpSpPr>
          <p:cNvPr id="92" name="グループ化 91">
            <a:extLst>
              <a:ext uri="{FF2B5EF4-FFF2-40B4-BE49-F238E27FC236}">
                <a16:creationId xmlns:a16="http://schemas.microsoft.com/office/drawing/2014/main" id="{5396E639-9797-9547-A81F-5C80DDDCA498}"/>
              </a:ext>
            </a:extLst>
          </p:cNvPr>
          <p:cNvGrpSpPr/>
          <p:nvPr/>
        </p:nvGrpSpPr>
        <p:grpSpPr>
          <a:xfrm>
            <a:off x="6078475" y="133012"/>
            <a:ext cx="5937845" cy="3301064"/>
            <a:chOff x="6078475" y="133012"/>
            <a:chExt cx="5937845" cy="3301064"/>
          </a:xfrm>
        </p:grpSpPr>
        <p:grpSp>
          <p:nvGrpSpPr>
            <p:cNvPr id="117" name="グループ化 116">
              <a:extLst>
                <a:ext uri="{FF2B5EF4-FFF2-40B4-BE49-F238E27FC236}">
                  <a16:creationId xmlns:a16="http://schemas.microsoft.com/office/drawing/2014/main" id="{5B3253BB-CE10-3AAC-2D15-BD8C525737F7}"/>
                </a:ext>
              </a:extLst>
            </p:cNvPr>
            <p:cNvGrpSpPr/>
            <p:nvPr/>
          </p:nvGrpSpPr>
          <p:grpSpPr>
            <a:xfrm>
              <a:off x="6078475" y="133012"/>
              <a:ext cx="5937845" cy="3301064"/>
              <a:chOff x="6078475" y="133012"/>
              <a:chExt cx="5937845" cy="3301064"/>
            </a:xfrm>
          </p:grpSpPr>
          <p:sp>
            <p:nvSpPr>
              <p:cNvPr id="44" name="正方形/長方形 43">
                <a:extLst>
                  <a:ext uri="{FF2B5EF4-FFF2-40B4-BE49-F238E27FC236}">
                    <a16:creationId xmlns:a16="http://schemas.microsoft.com/office/drawing/2014/main" id="{DA4E97F2-C694-41F7-DC11-CB29F8EF0D62}"/>
                  </a:ext>
                </a:extLst>
              </p:cNvPr>
              <p:cNvSpPr/>
              <p:nvPr/>
            </p:nvSpPr>
            <p:spPr>
              <a:xfrm>
                <a:off x="6163388" y="133012"/>
                <a:ext cx="5852932" cy="3301064"/>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59" name="Picture 192" descr="角度イラスト に対する画像結果">
                <a:extLst>
                  <a:ext uri="{FF2B5EF4-FFF2-40B4-BE49-F238E27FC236}">
                    <a16:creationId xmlns:a16="http://schemas.microsoft.com/office/drawing/2014/main" id="{4ACF07F7-A9A4-50BE-D79E-1384E561C5C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972" t="15676" r="18005" b="36626"/>
              <a:stretch/>
            </p:blipFill>
            <p:spPr bwMode="auto">
              <a:xfrm>
                <a:off x="11319626" y="1123513"/>
                <a:ext cx="588643" cy="49663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276AC2EE-28DB-C7CC-2BA0-7D89DD438D41}"/>
                  </a:ext>
                </a:extLst>
              </p:cNvPr>
              <p:cNvGrpSpPr/>
              <p:nvPr/>
            </p:nvGrpSpPr>
            <p:grpSpPr>
              <a:xfrm>
                <a:off x="8518248" y="1572409"/>
                <a:ext cx="3221703" cy="1731470"/>
                <a:chOff x="8774130" y="1721120"/>
                <a:chExt cx="3221703" cy="1731470"/>
              </a:xfrm>
            </p:grpSpPr>
            <p:pic>
              <p:nvPicPr>
                <p:cNvPr id="10" name="図 9" descr="屋内, 大きい, カウンター, キッチン が含まれている画像&#10;&#10;自動的に生成された説明">
                  <a:extLst>
                    <a:ext uri="{FF2B5EF4-FFF2-40B4-BE49-F238E27FC236}">
                      <a16:creationId xmlns:a16="http://schemas.microsoft.com/office/drawing/2014/main" id="{E35BB098-70A4-591B-678D-7AED3BFF160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32000" b="98000" l="3000" r="98125">
                              <a14:foregroundMark x1="33125" y1="78333" x2="34250" y2="77500"/>
                              <a14:foregroundMark x1="78375" y1="80667" x2="79250" y2="80667"/>
                              <a14:foregroundMark x1="92250" y1="80667" x2="92250" y2="80667"/>
                              <a14:foregroundMark x1="61500" y1="87000" x2="61500" y2="87000"/>
                              <a14:foregroundMark x1="52625" y1="85333" x2="52625" y2="85333"/>
                              <a14:foregroundMark x1="49125" y1="83500" x2="49125" y2="83500"/>
                              <a14:foregroundMark x1="48500" y1="79833" x2="48500" y2="79833"/>
                              <a14:foregroundMark x1="24875" y1="79500" x2="24875" y2="79500"/>
                              <a14:foregroundMark x1="13000" y1="84167" x2="13000" y2="84167"/>
                              <a14:foregroundMark x1="15125" y1="76333" x2="15125" y2="76333"/>
                              <a14:foregroundMark x1="15625" y1="74333" x2="16875" y2="74333"/>
                              <a14:foregroundMark x1="26375" y1="74000" x2="26375" y2="74000"/>
                              <a14:foregroundMark x1="27250" y1="74833" x2="28625" y2="74833"/>
                              <a14:foregroundMark x1="39000" y1="74833" x2="39000" y2="74833"/>
                              <a14:foregroundMark x1="50500" y1="73167" x2="50500" y2="73167"/>
                              <a14:foregroundMark x1="44625" y1="70000" x2="44625" y2="70000"/>
                              <a14:foregroundMark x1="42250" y1="66833" x2="42250" y2="66833"/>
                              <a14:foregroundMark x1="36125" y1="67667" x2="30750" y2="68000"/>
                              <a14:foregroundMark x1="22125" y1="68500" x2="22125" y2="68500"/>
                              <a14:foregroundMark x1="22125" y1="68500" x2="21000" y2="68500"/>
                              <a14:foregroundMark x1="12750" y1="66833" x2="12750" y2="66833"/>
                              <a14:foregroundMark x1="12750" y1="63333" x2="12750" y2="63333"/>
                              <a14:foregroundMark x1="13625" y1="58167" x2="15375" y2="56667"/>
                              <a14:foregroundMark x1="18875" y1="51167" x2="18875" y2="51167"/>
                              <a14:foregroundMark x1="9750" y1="53167" x2="9750" y2="53167"/>
                              <a14:foregroundMark x1="5875" y1="53167" x2="5875" y2="53167"/>
                              <a14:foregroundMark x1="5625" y1="55000" x2="5625" y2="55000"/>
                              <a14:foregroundMark x1="3000" y1="55000" x2="3000" y2="55000"/>
                              <a14:foregroundMark x1="3000" y1="62500" x2="3500" y2="64167"/>
                              <a14:foregroundMark x1="3875" y1="70000" x2="3875" y2="70000"/>
                              <a14:foregroundMark x1="3875" y1="71667" x2="3875" y2="71667"/>
                              <a14:foregroundMark x1="3500" y1="81000" x2="3500" y2="82667"/>
                              <a14:foregroundMark x1="3500" y1="84667" x2="3500" y2="84667"/>
                              <a14:foregroundMark x1="3500" y1="89667" x2="3500" y2="89667"/>
                              <a14:foregroundMark x1="3875" y1="93667" x2="3875" y2="93667"/>
                              <a14:foregroundMark x1="6250" y1="93667" x2="6250" y2="93667"/>
                              <a14:foregroundMark x1="7375" y1="93667" x2="7375" y2="93667"/>
                              <a14:foregroundMark x1="11000" y1="94500" x2="11875" y2="94500"/>
                              <a14:foregroundMark x1="13375" y1="94500" x2="14250" y2="94833"/>
                              <a14:foregroundMark x1="15125" y1="94833" x2="16875" y2="94833"/>
                              <a14:foregroundMark x1="32250" y1="97667" x2="33125" y2="97167"/>
                              <a14:foregroundMark x1="34000" y1="96500" x2="41750" y2="94833"/>
                              <a14:foregroundMark x1="44625" y1="94833" x2="47875" y2="94833"/>
                              <a14:foregroundMark x1="68250" y1="92833" x2="77500" y2="92833"/>
                              <a14:foregroundMark x1="85125" y1="92833" x2="88125" y2="92833"/>
                              <a14:foregroundMark x1="90750" y1="92833" x2="90750" y2="92833"/>
                              <a14:foregroundMark x1="94875" y1="97667" x2="95750" y2="98000"/>
                              <a14:foregroundMark x1="97000" y1="96000" x2="97000" y2="96000"/>
                              <a14:foregroundMark x1="97000" y1="90167" x2="97000" y2="90167"/>
                              <a14:foregroundMark x1="98125" y1="85333" x2="98125" y2="85333"/>
                              <a14:backgroundMark x1="30500" y1="43667" x2="30500" y2="43667"/>
                              <a14:backgroundMark x1="33125" y1="40000" x2="33125" y2="40000"/>
                              <a14:backgroundMark x1="29875" y1="39333" x2="27750" y2="40833"/>
                              <a14:backgroundMark x1="21875" y1="42500" x2="21875" y2="42500"/>
                              <a14:backgroundMark x1="26875" y1="44000" x2="26875" y2="44000"/>
                              <a14:backgroundMark x1="24875" y1="44000" x2="24875" y2="44000"/>
                              <a14:backgroundMark x1="20750" y1="44000" x2="20750" y2="44000"/>
                              <a14:backgroundMark x1="18375" y1="45167" x2="18375" y2="45167"/>
                              <a14:backgroundMark x1="17500" y1="45667" x2="17500" y2="45667"/>
                              <a14:backgroundMark x1="12125" y1="46833" x2="12125" y2="46833"/>
                              <a14:backgroundMark x1="7375" y1="48833" x2="7375" y2="48833"/>
                              <a14:backgroundMark x1="5000" y1="48333" x2="5000" y2="48333"/>
                              <a14:backgroundMark x1="15625" y1="47500" x2="15625" y2="47500"/>
                              <a14:backgroundMark x1="16000" y1="48833" x2="16000" y2="48833"/>
                              <a14:backgroundMark x1="20375" y1="48833" x2="20375" y2="48833"/>
                              <a14:backgroundMark x1="37250" y1="40833" x2="37250" y2="40833"/>
                              <a14:backgroundMark x1="36375" y1="37667" x2="35500" y2="38833"/>
                              <a14:backgroundMark x1="32500" y1="42500" x2="32500" y2="42500"/>
                              <a14:backgroundMark x1="38750" y1="39667" x2="39625" y2="39667"/>
                              <a14:backgroundMark x1="41125" y1="39667" x2="44375" y2="39667"/>
                              <a14:backgroundMark x1="45250" y1="39333" x2="45250" y2="39333"/>
                              <a14:backgroundMark x1="46375" y1="39667" x2="46375" y2="39667"/>
                              <a14:backgroundMark x1="48500" y1="39667" x2="48500" y2="39667"/>
                              <a14:backgroundMark x1="50500" y1="41333" x2="50500" y2="41333"/>
                              <a14:backgroundMark x1="51125" y1="41667" x2="51125" y2="41667"/>
                              <a14:backgroundMark x1="53750" y1="41667" x2="55000" y2="41667"/>
                              <a14:backgroundMark x1="56500" y1="41667" x2="57375" y2="41667"/>
                              <a14:backgroundMark x1="61750" y1="41667" x2="61750" y2="41667"/>
                              <a14:backgroundMark x1="73375" y1="41333" x2="73375" y2="41333"/>
                              <a14:backgroundMark x1="75375" y1="41667" x2="75375" y2="42833"/>
                              <a14:backgroundMark x1="75375" y1="43167" x2="75375" y2="43167"/>
                              <a14:backgroundMark x1="75125" y1="46333" x2="75125" y2="46333"/>
                              <a14:backgroundMark x1="75375" y1="47167" x2="75375" y2="47167"/>
                              <a14:backgroundMark x1="75375" y1="47167" x2="75375" y2="47167"/>
                              <a14:backgroundMark x1="76250" y1="48333" x2="76250" y2="48333"/>
                              <a14:backgroundMark x1="75125" y1="48833" x2="75125" y2="48833"/>
                              <a14:backgroundMark x1="76625" y1="48833" x2="76625" y2="48833"/>
                              <a14:backgroundMark x1="82125" y1="49167" x2="82125" y2="49167"/>
                              <a14:backgroundMark x1="85750" y1="49167" x2="85750" y2="49167"/>
                              <a14:backgroundMark x1="89250" y1="49500" x2="89250" y2="49500"/>
                              <a14:backgroundMark x1="90500" y1="49500" x2="90500" y2="49500"/>
                              <a14:backgroundMark x1="92000" y1="50333" x2="92000" y2="50333"/>
                              <a14:backgroundMark x1="93750" y1="50333" x2="93750" y2="50333"/>
                              <a14:backgroundMark x1="94875" y1="48333" x2="94875" y2="48333"/>
                              <a14:backgroundMark x1="95500" y1="45667" x2="95500" y2="45667"/>
                              <a14:backgroundMark x1="96625" y1="46833" x2="96625" y2="46833"/>
                              <a14:backgroundMark x1="98500" y1="45667" x2="98500" y2="45667"/>
                              <a14:backgroundMark x1="98750" y1="45167" x2="98750" y2="45167"/>
                              <a14:backgroundMark x1="98500" y1="48833" x2="98500" y2="48833"/>
                              <a14:backgroundMark x1="99000" y1="50333" x2="99000" y2="50333"/>
                              <a14:backgroundMark x1="96375" y1="50333" x2="96375" y2="50333"/>
                              <a14:backgroundMark x1="93125" y1="50333" x2="93125" y2="50333"/>
                              <a14:backgroundMark x1="90125" y1="50333" x2="90125" y2="50333"/>
                              <a14:backgroundMark x1="88125" y1="50000" x2="85750" y2="50000"/>
                              <a14:backgroundMark x1="85500" y1="49500" x2="84500" y2="49500"/>
                              <a14:backgroundMark x1="82500" y1="48000" x2="82500" y2="48000"/>
                              <a14:backgroundMark x1="77750" y1="48000" x2="77750" y2="48000"/>
                              <a14:backgroundMark x1="81000" y1="49167" x2="82750" y2="49167"/>
                              <a14:backgroundMark x1="86375" y1="48333" x2="87750" y2="48833"/>
                              <a14:backgroundMark x1="89000" y1="48833" x2="90125" y2="48833"/>
                              <a14:backgroundMark x1="91625" y1="49500" x2="91625" y2="49500"/>
                              <a14:backgroundMark x1="93125" y1="51167" x2="93125" y2="51167"/>
                              <a14:backgroundMark x1="94875" y1="49500" x2="94875" y2="49500"/>
                              <a14:backgroundMark x1="95250" y1="46333" x2="95250" y2="43667"/>
                              <a14:backgroundMark x1="27750" y1="42500" x2="27750" y2="42500"/>
                              <a14:backgroundMark x1="26000" y1="45167" x2="26000" y2="45167"/>
                              <a14:backgroundMark x1="23625" y1="45667" x2="25125" y2="46333"/>
                            </a14:backgroundRemoval>
                          </a14:imgEffect>
                        </a14:imgLayer>
                      </a14:imgProps>
                    </a:ext>
                    <a:ext uri="{28A0092B-C50C-407E-A947-70E740481C1C}">
                      <a14:useLocalDpi xmlns:a14="http://schemas.microsoft.com/office/drawing/2010/main" val="0"/>
                    </a:ext>
                  </a:extLst>
                </a:blip>
                <a:srcRect l="9730" t="25373" r="2034" b="8207"/>
                <a:stretch/>
              </p:blipFill>
              <p:spPr>
                <a:xfrm>
                  <a:off x="8928930" y="1721120"/>
                  <a:ext cx="3066903" cy="1731470"/>
                </a:xfrm>
                <a:prstGeom prst="rect">
                  <a:avLst/>
                </a:prstGeom>
              </p:spPr>
            </p:pic>
            <p:sp>
              <p:nvSpPr>
                <p:cNvPr id="20" name="フリーフォーム: 図形 19">
                  <a:extLst>
                    <a:ext uri="{FF2B5EF4-FFF2-40B4-BE49-F238E27FC236}">
                      <a16:creationId xmlns:a16="http://schemas.microsoft.com/office/drawing/2014/main" id="{6AD5E59B-7E16-4B81-A0C5-7A9B05C0F99F}"/>
                    </a:ext>
                  </a:extLst>
                </p:cNvPr>
                <p:cNvSpPr/>
                <p:nvPr/>
              </p:nvSpPr>
              <p:spPr>
                <a:xfrm>
                  <a:off x="8774130" y="1972638"/>
                  <a:ext cx="3092522" cy="441789"/>
                </a:xfrm>
                <a:custGeom>
                  <a:avLst/>
                  <a:gdLst>
                    <a:gd name="connsiteX0" fmla="*/ 20549 w 3092522"/>
                    <a:gd name="connsiteY0" fmla="*/ 359596 h 441789"/>
                    <a:gd name="connsiteX1" fmla="*/ 750014 w 3092522"/>
                    <a:gd name="connsiteY1" fmla="*/ 369870 h 441789"/>
                    <a:gd name="connsiteX2" fmla="*/ 832207 w 3092522"/>
                    <a:gd name="connsiteY2" fmla="*/ 328773 h 441789"/>
                    <a:gd name="connsiteX3" fmla="*/ 996594 w 3092522"/>
                    <a:gd name="connsiteY3" fmla="*/ 339047 h 441789"/>
                    <a:gd name="connsiteX4" fmla="*/ 996594 w 3092522"/>
                    <a:gd name="connsiteY4" fmla="*/ 339047 h 441789"/>
                    <a:gd name="connsiteX5" fmla="*/ 2208944 w 3092522"/>
                    <a:gd name="connsiteY5" fmla="*/ 277402 h 441789"/>
                    <a:gd name="connsiteX6" fmla="*/ 2219218 w 3092522"/>
                    <a:gd name="connsiteY6" fmla="*/ 369870 h 441789"/>
                    <a:gd name="connsiteX7" fmla="*/ 2537717 w 3092522"/>
                    <a:gd name="connsiteY7" fmla="*/ 400692 h 441789"/>
                    <a:gd name="connsiteX8" fmla="*/ 2578814 w 3092522"/>
                    <a:gd name="connsiteY8" fmla="*/ 421241 h 441789"/>
                    <a:gd name="connsiteX9" fmla="*/ 3092522 w 3092522"/>
                    <a:gd name="connsiteY9" fmla="*/ 441789 h 441789"/>
                    <a:gd name="connsiteX10" fmla="*/ 3082248 w 3092522"/>
                    <a:gd name="connsiteY10" fmla="*/ 0 h 441789"/>
                    <a:gd name="connsiteX11" fmla="*/ 2948683 w 3092522"/>
                    <a:gd name="connsiteY11" fmla="*/ 0 h 441789"/>
                    <a:gd name="connsiteX12" fmla="*/ 0 w 3092522"/>
                    <a:gd name="connsiteY12" fmla="*/ 10274 h 441789"/>
                    <a:gd name="connsiteX13" fmla="*/ 20549 w 3092522"/>
                    <a:gd name="connsiteY13" fmla="*/ 359596 h 441789"/>
                    <a:gd name="connsiteX0" fmla="*/ 20549 w 3092522"/>
                    <a:gd name="connsiteY0" fmla="*/ 359596 h 441789"/>
                    <a:gd name="connsiteX1" fmla="*/ 750014 w 3092522"/>
                    <a:gd name="connsiteY1" fmla="*/ 369870 h 441789"/>
                    <a:gd name="connsiteX2" fmla="*/ 832207 w 3092522"/>
                    <a:gd name="connsiteY2" fmla="*/ 328773 h 441789"/>
                    <a:gd name="connsiteX3" fmla="*/ 996594 w 3092522"/>
                    <a:gd name="connsiteY3" fmla="*/ 339047 h 441789"/>
                    <a:gd name="connsiteX4" fmla="*/ 986320 w 3092522"/>
                    <a:gd name="connsiteY4" fmla="*/ 277402 h 441789"/>
                    <a:gd name="connsiteX5" fmla="*/ 2208944 w 3092522"/>
                    <a:gd name="connsiteY5" fmla="*/ 277402 h 441789"/>
                    <a:gd name="connsiteX6" fmla="*/ 2219218 w 3092522"/>
                    <a:gd name="connsiteY6" fmla="*/ 369870 h 441789"/>
                    <a:gd name="connsiteX7" fmla="*/ 2537717 w 3092522"/>
                    <a:gd name="connsiteY7" fmla="*/ 400692 h 441789"/>
                    <a:gd name="connsiteX8" fmla="*/ 2578814 w 3092522"/>
                    <a:gd name="connsiteY8" fmla="*/ 421241 h 441789"/>
                    <a:gd name="connsiteX9" fmla="*/ 3092522 w 3092522"/>
                    <a:gd name="connsiteY9" fmla="*/ 441789 h 441789"/>
                    <a:gd name="connsiteX10" fmla="*/ 3082248 w 3092522"/>
                    <a:gd name="connsiteY10" fmla="*/ 0 h 441789"/>
                    <a:gd name="connsiteX11" fmla="*/ 2948683 w 3092522"/>
                    <a:gd name="connsiteY11" fmla="*/ 0 h 441789"/>
                    <a:gd name="connsiteX12" fmla="*/ 0 w 3092522"/>
                    <a:gd name="connsiteY12" fmla="*/ 10274 h 441789"/>
                    <a:gd name="connsiteX13" fmla="*/ 20549 w 3092522"/>
                    <a:gd name="connsiteY13" fmla="*/ 359596 h 4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522" h="441789">
                      <a:moveTo>
                        <a:pt x="20549" y="359596"/>
                      </a:moveTo>
                      <a:lnTo>
                        <a:pt x="750014" y="369870"/>
                      </a:lnTo>
                      <a:lnTo>
                        <a:pt x="832207" y="328773"/>
                      </a:lnTo>
                      <a:lnTo>
                        <a:pt x="996594" y="339047"/>
                      </a:lnTo>
                      <a:lnTo>
                        <a:pt x="986320" y="277402"/>
                      </a:lnTo>
                      <a:lnTo>
                        <a:pt x="2208944" y="277402"/>
                      </a:lnTo>
                      <a:lnTo>
                        <a:pt x="2219218" y="369870"/>
                      </a:lnTo>
                      <a:lnTo>
                        <a:pt x="2537717" y="400692"/>
                      </a:lnTo>
                      <a:lnTo>
                        <a:pt x="2578814" y="421241"/>
                      </a:lnTo>
                      <a:lnTo>
                        <a:pt x="3092522" y="441789"/>
                      </a:lnTo>
                      <a:lnTo>
                        <a:pt x="3082248" y="0"/>
                      </a:lnTo>
                      <a:lnTo>
                        <a:pt x="2948683" y="0"/>
                      </a:lnTo>
                      <a:lnTo>
                        <a:pt x="0" y="10274"/>
                      </a:lnTo>
                      <a:lnTo>
                        <a:pt x="20549" y="359596"/>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 name="グループ化 13">
                <a:extLst>
                  <a:ext uri="{FF2B5EF4-FFF2-40B4-BE49-F238E27FC236}">
                    <a16:creationId xmlns:a16="http://schemas.microsoft.com/office/drawing/2014/main" id="{CD9002F9-9F75-4CAF-FE27-7DBA650A3B15}"/>
                  </a:ext>
                </a:extLst>
              </p:cNvPr>
              <p:cNvGrpSpPr/>
              <p:nvPr/>
            </p:nvGrpSpPr>
            <p:grpSpPr>
              <a:xfrm>
                <a:off x="9415978" y="1890947"/>
                <a:ext cx="2500837" cy="590716"/>
                <a:chOff x="0" y="0"/>
                <a:chExt cx="3735347" cy="922097"/>
              </a:xfrm>
            </p:grpSpPr>
            <p:pic>
              <p:nvPicPr>
                <p:cNvPr id="15" name="図 14" descr="レベルプロトラクターイラスト に対する画像結果">
                  <a:extLst>
                    <a:ext uri="{FF2B5EF4-FFF2-40B4-BE49-F238E27FC236}">
                      <a16:creationId xmlns:a16="http://schemas.microsoft.com/office/drawing/2014/main" id="{00000000-0008-0000-0000-000012000000}"/>
                    </a:ext>
                  </a:extLst>
                </p:cNvPr>
                <p:cNvPicPr/>
                <p:nvPr/>
              </p:nvPicPr>
              <p:blipFill rotWithShape="1">
                <a:blip r:embed="rId5" cstate="print">
                  <a:extLst>
                    <a:ext uri="{28A0092B-C50C-407E-A947-70E740481C1C}">
                      <a14:useLocalDpi xmlns:a14="http://schemas.microsoft.com/office/drawing/2010/main" val="0"/>
                    </a:ext>
                  </a:extLst>
                </a:blip>
                <a:srcRect l="2915" t="8274" r="3408" b="13023"/>
                <a:stretch/>
              </p:blipFill>
              <p:spPr bwMode="auto">
                <a:xfrm>
                  <a:off x="0" y="71717"/>
                  <a:ext cx="2484285" cy="725085"/>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手のつかみ方イラスト に対する画像結果">
                  <a:extLst>
                    <a:ext uri="{FF2B5EF4-FFF2-40B4-BE49-F238E27FC236}">
                      <a16:creationId xmlns:a16="http://schemas.microsoft.com/office/drawing/2014/main" id="{F3778CD9-74E3-F682-5DB2-9CC93FACDAC6}"/>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7">
                          <a14:imgEffect>
                            <a14:backgroundRemoval t="2991"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43299" y1="2991" x2="43299" y2="2991"/>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b="14584"/>
                <a:stretch/>
              </p:blipFill>
              <p:spPr bwMode="auto">
                <a:xfrm>
                  <a:off x="1945342" y="0"/>
                  <a:ext cx="1790005" cy="922097"/>
                </a:xfrm>
                <a:prstGeom prst="rect">
                  <a:avLst/>
                </a:prstGeom>
                <a:noFill/>
                <a:extLst>
                  <a:ext uri="{909E8E84-426E-40DD-AFC4-6F175D3DCCD1}">
                    <a14:hiddenFill xmlns:a14="http://schemas.microsoft.com/office/drawing/2010/main">
                      <a:solidFill>
                        <a:srgbClr val="FFFFFF"/>
                      </a:solidFill>
                    </a14:hiddenFill>
                  </a:ext>
                </a:extLst>
              </p:spPr>
            </p:pic>
          </p:grpSp>
          <p:sp>
            <p:nvSpPr>
              <p:cNvPr id="2193" name="矢印: 左右 2192">
                <a:extLst>
                  <a:ext uri="{FF2B5EF4-FFF2-40B4-BE49-F238E27FC236}">
                    <a16:creationId xmlns:a16="http://schemas.microsoft.com/office/drawing/2014/main" id="{566A5D4B-4021-C774-EF37-740CAE7BD534}"/>
                  </a:ext>
                </a:extLst>
              </p:cNvPr>
              <p:cNvSpPr/>
              <p:nvPr/>
            </p:nvSpPr>
            <p:spPr>
              <a:xfrm>
                <a:off x="9546218" y="1387514"/>
                <a:ext cx="1235419" cy="187254"/>
              </a:xfrm>
              <a:prstGeom prst="lef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4" name="テキスト ボックス 19">
                <a:extLst>
                  <a:ext uri="{FF2B5EF4-FFF2-40B4-BE49-F238E27FC236}">
                    <a16:creationId xmlns:a16="http://schemas.microsoft.com/office/drawing/2014/main" id="{757034B4-F4A1-A02C-23DA-A80E745E6041}"/>
                  </a:ext>
                </a:extLst>
              </p:cNvPr>
              <p:cNvSpPr txBox="1"/>
              <p:nvPr/>
            </p:nvSpPr>
            <p:spPr>
              <a:xfrm>
                <a:off x="10799675" y="1318832"/>
                <a:ext cx="475017"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前</a:t>
                </a:r>
                <a:endParaRPr lang="en-US" altLang="ja-JP" sz="2000" b="1" dirty="0">
                  <a:solidFill>
                    <a:sysClr val="windowText" lastClr="000000"/>
                  </a:solidFill>
                </a:endParaRPr>
              </a:p>
            </p:txBody>
          </p:sp>
          <p:sp>
            <p:nvSpPr>
              <p:cNvPr id="2195" name="テキスト ボックス 19">
                <a:extLst>
                  <a:ext uri="{FF2B5EF4-FFF2-40B4-BE49-F238E27FC236}">
                    <a16:creationId xmlns:a16="http://schemas.microsoft.com/office/drawing/2014/main" id="{B65F1468-CC58-2738-CD15-C674209582BF}"/>
                  </a:ext>
                </a:extLst>
              </p:cNvPr>
              <p:cNvSpPr txBox="1"/>
              <p:nvPr/>
            </p:nvSpPr>
            <p:spPr>
              <a:xfrm>
                <a:off x="9019327" y="1301653"/>
                <a:ext cx="475017"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後</a:t>
                </a:r>
                <a:endParaRPr lang="en-US" altLang="ja-JP" sz="2000" b="1" dirty="0">
                  <a:solidFill>
                    <a:sysClr val="windowText" lastClr="000000"/>
                  </a:solidFill>
                </a:endParaRPr>
              </a:p>
            </p:txBody>
          </p:sp>
          <p:grpSp>
            <p:nvGrpSpPr>
              <p:cNvPr id="2199" name="グループ化 2198">
                <a:extLst>
                  <a:ext uri="{FF2B5EF4-FFF2-40B4-BE49-F238E27FC236}">
                    <a16:creationId xmlns:a16="http://schemas.microsoft.com/office/drawing/2014/main" id="{78DF8611-84B4-B1AB-2256-01531AB9142D}"/>
                  </a:ext>
                </a:extLst>
              </p:cNvPr>
              <p:cNvGrpSpPr/>
              <p:nvPr/>
            </p:nvGrpSpPr>
            <p:grpSpPr>
              <a:xfrm>
                <a:off x="6078475" y="224421"/>
                <a:ext cx="3403545" cy="2162710"/>
                <a:chOff x="5943746" y="400995"/>
                <a:chExt cx="3403545" cy="2162710"/>
              </a:xfrm>
            </p:grpSpPr>
            <p:pic>
              <p:nvPicPr>
                <p:cNvPr id="23" name="図 22">
                  <a:extLst>
                    <a:ext uri="{FF2B5EF4-FFF2-40B4-BE49-F238E27FC236}">
                      <a16:creationId xmlns:a16="http://schemas.microsoft.com/office/drawing/2014/main" id="{AD86DE09-F183-1466-29C0-6B49D252DED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9924" y1="50033" x2="9924" y2="50033"/>
                              <a14:backgroundMark x1="13740" y1="50033" x2="13740" y2="50033"/>
                              <a14:backgroundMark x1="14504" y1="50033" x2="14504" y2="50033"/>
                              <a14:backgroundMark x1="16489" y1="49699" x2="16489" y2="49699"/>
                              <a14:backgroundMark x1="16489" y1="50033" x2="16489" y2="50033"/>
                            </a14:backgroundRemoval>
                          </a14:imgEffect>
                        </a14:imgLayer>
                      </a14:imgProps>
                    </a:ext>
                    <a:ext uri="{28A0092B-C50C-407E-A947-70E740481C1C}">
                      <a14:useLocalDpi xmlns:a14="http://schemas.microsoft.com/office/drawing/2010/main" val="0"/>
                    </a:ext>
                  </a:extLst>
                </a:blip>
                <a:srcRect t="42155" b="39017"/>
                <a:stretch/>
              </p:blipFill>
              <p:spPr>
                <a:xfrm flipH="1">
                  <a:off x="6321199" y="1237791"/>
                  <a:ext cx="3026092" cy="1325914"/>
                </a:xfrm>
                <a:prstGeom prst="rect">
                  <a:avLst/>
                </a:prstGeom>
                <a:effectLst>
                  <a:outerShdw blurRad="50800" dist="38100" dir="2700000" algn="tl" rotWithShape="0">
                    <a:prstClr val="black">
                      <a:alpha val="40000"/>
                    </a:prstClr>
                  </a:outerShdw>
                </a:effectLst>
              </p:spPr>
            </p:pic>
            <p:grpSp>
              <p:nvGrpSpPr>
                <p:cNvPr id="2188" name="グループ化 2187">
                  <a:extLst>
                    <a:ext uri="{FF2B5EF4-FFF2-40B4-BE49-F238E27FC236}">
                      <a16:creationId xmlns:a16="http://schemas.microsoft.com/office/drawing/2014/main" id="{BDBC35F1-E189-CCA3-666F-D5610B666D0E}"/>
                    </a:ext>
                  </a:extLst>
                </p:cNvPr>
                <p:cNvGrpSpPr/>
                <p:nvPr/>
              </p:nvGrpSpPr>
              <p:grpSpPr>
                <a:xfrm>
                  <a:off x="7347977" y="634461"/>
                  <a:ext cx="1238848" cy="1898008"/>
                  <a:chOff x="7247656" y="665697"/>
                  <a:chExt cx="1238848" cy="1898008"/>
                </a:xfrm>
              </p:grpSpPr>
              <p:pic>
                <p:nvPicPr>
                  <p:cNvPr id="2236" name="Picture 188" descr="組立作業 イラスト に対する画像結果">
                    <a:extLst>
                      <a:ext uri="{FF2B5EF4-FFF2-40B4-BE49-F238E27FC236}">
                        <a16:creationId xmlns:a16="http://schemas.microsoft.com/office/drawing/2014/main" id="{A57CAC38-59CE-61A9-1C88-E9440A12CB3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419" b="94017" l="9396" r="89933">
                                <a14:foregroundMark x1="69128" y1="7265" x2="69128" y2="7265"/>
                                <a14:foregroundMark x1="59732" y1="7265" x2="59732" y2="7265"/>
                                <a14:foregroundMark x1="56376" y1="5556" x2="56376" y2="5556"/>
                                <a14:foregroundMark x1="59060" y1="3846" x2="59060" y2="3846"/>
                                <a14:foregroundMark x1="63758" y1="40598" x2="63758" y2="40598"/>
                                <a14:foregroundMark x1="51007" y1="94017" x2="51007" y2="94017"/>
                                <a14:foregroundMark x1="68456" y1="93162" x2="68456" y2="93162"/>
                                <a14:foregroundMark x1="75839" y1="60684" x2="75839" y2="60684"/>
                                <a14:foregroundMark x1="79195" y1="54274" x2="79195" y2="54274"/>
                                <a14:foregroundMark x1="58389" y1="58974" x2="58389" y2="58974"/>
                                <a14:foregroundMark x1="53020" y1="48718" x2="53020" y2="48718"/>
                                <a14:backgroundMark x1="24161" y1="29915" x2="24161" y2="29915"/>
                                <a14:backgroundMark x1="18792" y1="26923" x2="18792" y2="26923"/>
                                <a14:backgroundMark x1="18792" y1="33761" x2="18792" y2="33761"/>
                                <a14:backgroundMark x1="6040" y1="45726" x2="6040" y2="45726"/>
                                <a14:backgroundMark x1="12081" y1="44872" x2="12081" y2="44872"/>
                              </a14:backgroundRemoval>
                            </a14:imgEffect>
                          </a14:imgLayer>
                        </a14:imgProps>
                      </a:ext>
                      <a:ext uri="{28A0092B-C50C-407E-A947-70E740481C1C}">
                        <a14:useLocalDpi xmlns:a14="http://schemas.microsoft.com/office/drawing/2010/main" val="0"/>
                      </a:ext>
                    </a:extLst>
                  </a:blip>
                  <a:srcRect/>
                  <a:stretch>
                    <a:fillRect/>
                  </a:stretch>
                </p:blipFill>
                <p:spPr bwMode="auto">
                  <a:xfrm>
                    <a:off x="7483502" y="665697"/>
                    <a:ext cx="1003002" cy="1898008"/>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descr="レベルプロトラクターイラスト に対する画像結果">
                    <a:extLst>
                      <a:ext uri="{FF2B5EF4-FFF2-40B4-BE49-F238E27FC236}">
                        <a16:creationId xmlns:a16="http://schemas.microsoft.com/office/drawing/2014/main" id="{A30E3F75-B40C-7295-BF7F-00F1678BF9EB}"/>
                      </a:ext>
                    </a:extLst>
                  </p:cNvPr>
                  <p:cNvPicPr/>
                  <p:nvPr/>
                </p:nvPicPr>
                <p:blipFill rotWithShape="1">
                  <a:blip r:embed="rId12" cstate="print">
                    <a:extLst>
                      <a:ext uri="{28A0092B-C50C-407E-A947-70E740481C1C}">
                        <a14:useLocalDpi xmlns:a14="http://schemas.microsoft.com/office/drawing/2010/main" val="0"/>
                      </a:ext>
                    </a:extLst>
                  </a:blip>
                  <a:srcRect l="2915" t="8274" r="3408" b="13023"/>
                  <a:stretch/>
                </p:blipFill>
                <p:spPr bwMode="auto">
                  <a:xfrm>
                    <a:off x="7247656" y="1270086"/>
                    <a:ext cx="367682" cy="142378"/>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240" name="Picture 192" descr="角度イラスト に対する画像結果">
                  <a:extLst>
                    <a:ext uri="{FF2B5EF4-FFF2-40B4-BE49-F238E27FC236}">
                      <a16:creationId xmlns:a16="http://schemas.microsoft.com/office/drawing/2014/main" id="{8617C508-5964-E0CB-6D4A-749A5CFD130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972" t="15676" r="18005" b="36626"/>
                <a:stretch/>
              </p:blipFill>
              <p:spPr bwMode="auto">
                <a:xfrm flipH="1">
                  <a:off x="6649544" y="1055573"/>
                  <a:ext cx="425170" cy="386617"/>
                </a:xfrm>
                <a:prstGeom prst="rect">
                  <a:avLst/>
                </a:prstGeom>
                <a:noFill/>
                <a:extLst>
                  <a:ext uri="{909E8E84-426E-40DD-AFC4-6F175D3DCCD1}">
                    <a14:hiddenFill xmlns:a14="http://schemas.microsoft.com/office/drawing/2010/main">
                      <a:solidFill>
                        <a:srgbClr val="FFFFFF"/>
                      </a:solidFill>
                    </a14:hiddenFill>
                  </a:ext>
                </a:extLst>
              </p:spPr>
            </p:pic>
            <p:sp>
              <p:nvSpPr>
                <p:cNvPr id="2191" name="矢印: 左右 2190">
                  <a:extLst>
                    <a:ext uri="{FF2B5EF4-FFF2-40B4-BE49-F238E27FC236}">
                      <a16:creationId xmlns:a16="http://schemas.microsoft.com/office/drawing/2014/main" id="{A0550C67-C027-1B6D-808F-D7569D3F9389}"/>
                    </a:ext>
                  </a:extLst>
                </p:cNvPr>
                <p:cNvSpPr/>
                <p:nvPr/>
              </p:nvSpPr>
              <p:spPr>
                <a:xfrm>
                  <a:off x="7132740" y="831444"/>
                  <a:ext cx="632544" cy="122140"/>
                </a:xfrm>
                <a:prstGeom prst="lef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2" name="テキスト ボックス 19">
                  <a:extLst>
                    <a:ext uri="{FF2B5EF4-FFF2-40B4-BE49-F238E27FC236}">
                      <a16:creationId xmlns:a16="http://schemas.microsoft.com/office/drawing/2014/main" id="{EF25B1FF-3AF3-A5D1-9C68-C2239D869651}"/>
                    </a:ext>
                  </a:extLst>
                </p:cNvPr>
                <p:cNvSpPr txBox="1"/>
                <p:nvPr/>
              </p:nvSpPr>
              <p:spPr>
                <a:xfrm>
                  <a:off x="5943746" y="400995"/>
                  <a:ext cx="198002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t>
                  </a:r>
                  <a:r>
                    <a:rPr lang="ja-JP" altLang="en-US" sz="2000" b="1" dirty="0">
                      <a:solidFill>
                        <a:sysClr val="windowText" lastClr="000000"/>
                      </a:solidFill>
                    </a:rPr>
                    <a:t>前後の角度</a:t>
                  </a:r>
                  <a:r>
                    <a:rPr lang="en-US" altLang="ja-JP" sz="2000" b="1" dirty="0">
                      <a:solidFill>
                        <a:sysClr val="windowText" lastClr="000000"/>
                      </a:solidFill>
                    </a:rPr>
                    <a:t>】</a:t>
                  </a:r>
                </a:p>
              </p:txBody>
            </p:sp>
          </p:grpSp>
          <p:sp>
            <p:nvSpPr>
              <p:cNvPr id="2200" name="テキスト ボックス 19">
                <a:extLst>
                  <a:ext uri="{FF2B5EF4-FFF2-40B4-BE49-F238E27FC236}">
                    <a16:creationId xmlns:a16="http://schemas.microsoft.com/office/drawing/2014/main" id="{FB17FE9E-89B8-266B-75D5-0139276516AD}"/>
                  </a:ext>
                </a:extLst>
              </p:cNvPr>
              <p:cNvSpPr txBox="1"/>
              <p:nvPr/>
            </p:nvSpPr>
            <p:spPr>
              <a:xfrm>
                <a:off x="9442809" y="609073"/>
                <a:ext cx="1338828" cy="369332"/>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800" b="1" dirty="0">
                    <a:solidFill>
                      <a:sysClr val="windowText" lastClr="000000"/>
                    </a:solidFill>
                  </a:rPr>
                  <a:t>【</a:t>
                </a:r>
                <a:r>
                  <a:rPr lang="ja-JP" altLang="en-US" sz="1800" b="1" dirty="0">
                    <a:solidFill>
                      <a:sysClr val="windowText" lastClr="000000"/>
                    </a:solidFill>
                  </a:rPr>
                  <a:t>拡大図</a:t>
                </a:r>
                <a:r>
                  <a:rPr lang="en-US" altLang="ja-JP" sz="1800" b="1" dirty="0">
                    <a:solidFill>
                      <a:sysClr val="windowText" lastClr="000000"/>
                    </a:solidFill>
                  </a:rPr>
                  <a:t>】</a:t>
                </a:r>
              </a:p>
            </p:txBody>
          </p:sp>
          <p:sp>
            <p:nvSpPr>
              <p:cNvPr id="2204" name="楕円 2203">
                <a:extLst>
                  <a:ext uri="{FF2B5EF4-FFF2-40B4-BE49-F238E27FC236}">
                    <a16:creationId xmlns:a16="http://schemas.microsoft.com/office/drawing/2014/main" id="{FDF33C95-51CD-3E17-3C73-721B82CF8C5E}"/>
                  </a:ext>
                </a:extLst>
              </p:cNvPr>
              <p:cNvSpPr/>
              <p:nvPr/>
            </p:nvSpPr>
            <p:spPr>
              <a:xfrm>
                <a:off x="7357530" y="895592"/>
                <a:ext cx="643292" cy="522817"/>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05" name="直線矢印コネクタ 2204">
                <a:extLst>
                  <a:ext uri="{FF2B5EF4-FFF2-40B4-BE49-F238E27FC236}">
                    <a16:creationId xmlns:a16="http://schemas.microsoft.com/office/drawing/2014/main" id="{032BF422-BC2F-B66D-A9DD-10911F3BC75B}"/>
                  </a:ext>
                </a:extLst>
              </p:cNvPr>
              <p:cNvCxnSpPr>
                <a:cxnSpLocks/>
              </p:cNvCxnSpPr>
              <p:nvPr/>
            </p:nvCxnSpPr>
            <p:spPr>
              <a:xfrm flipV="1">
                <a:off x="7479270" y="1501847"/>
                <a:ext cx="174998" cy="1092707"/>
              </a:xfrm>
              <a:prstGeom prst="straightConnector1">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48" name="直線矢印コネクタ 2247">
                <a:extLst>
                  <a:ext uri="{FF2B5EF4-FFF2-40B4-BE49-F238E27FC236}">
                    <a16:creationId xmlns:a16="http://schemas.microsoft.com/office/drawing/2014/main" id="{2C1A2706-57F4-362C-76EE-74061CCBB394}"/>
                  </a:ext>
                </a:extLst>
              </p:cNvPr>
              <p:cNvCxnSpPr>
                <a:cxnSpLocks/>
              </p:cNvCxnSpPr>
              <p:nvPr/>
            </p:nvCxnSpPr>
            <p:spPr>
              <a:xfrm flipV="1">
                <a:off x="8022622" y="2126066"/>
                <a:ext cx="1748102" cy="593097"/>
              </a:xfrm>
              <a:prstGeom prst="straightConnector1">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11" name="角丸四角形吹き出し 35">
                <a:extLst>
                  <a:ext uri="{FF2B5EF4-FFF2-40B4-BE49-F238E27FC236}">
                    <a16:creationId xmlns:a16="http://schemas.microsoft.com/office/drawing/2014/main" id="{F31836DF-D905-2087-C9C9-B059685C1F24}"/>
                  </a:ext>
                </a:extLst>
              </p:cNvPr>
              <p:cNvSpPr/>
              <p:nvPr/>
            </p:nvSpPr>
            <p:spPr>
              <a:xfrm>
                <a:off x="6326370" y="2492274"/>
                <a:ext cx="2186539" cy="458651"/>
              </a:xfrm>
              <a:prstGeom prst="wedgeRoundRectCallout">
                <a:avLst>
                  <a:gd name="adj1" fmla="val 11756"/>
                  <a:gd name="adj2" fmla="val 31842"/>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solidFill>
                      <a:schemeClr val="tx1"/>
                    </a:solidFill>
                  </a:rPr>
                  <a:t>デジタル角度計</a:t>
                </a:r>
                <a:endParaRPr lang="en-US" altLang="ja-JP" sz="2000" b="1" dirty="0">
                  <a:solidFill>
                    <a:schemeClr val="tx1"/>
                  </a:solidFill>
                </a:endParaRPr>
              </a:p>
            </p:txBody>
          </p:sp>
          <p:grpSp>
            <p:nvGrpSpPr>
              <p:cNvPr id="2249" name="グループ化 2248">
                <a:extLst>
                  <a:ext uri="{FF2B5EF4-FFF2-40B4-BE49-F238E27FC236}">
                    <a16:creationId xmlns:a16="http://schemas.microsoft.com/office/drawing/2014/main" id="{731C0695-A2A5-44B1-FDB9-B42DE172D522}"/>
                  </a:ext>
                </a:extLst>
              </p:cNvPr>
              <p:cNvGrpSpPr/>
              <p:nvPr/>
            </p:nvGrpSpPr>
            <p:grpSpPr>
              <a:xfrm>
                <a:off x="7914672" y="303345"/>
                <a:ext cx="744828" cy="924516"/>
                <a:chOff x="3912312" y="1525770"/>
                <a:chExt cx="1222045" cy="1613110"/>
              </a:xfrm>
            </p:grpSpPr>
            <p:grpSp>
              <p:nvGrpSpPr>
                <p:cNvPr id="2250" name="Group 2739">
                  <a:extLst>
                    <a:ext uri="{FF2B5EF4-FFF2-40B4-BE49-F238E27FC236}">
                      <a16:creationId xmlns:a16="http://schemas.microsoft.com/office/drawing/2014/main" id="{12E18939-78A0-3A26-6499-07986AAAB401}"/>
                    </a:ext>
                  </a:extLst>
                </p:cNvPr>
                <p:cNvGrpSpPr>
                  <a:grpSpLocks/>
                </p:cNvGrpSpPr>
                <p:nvPr/>
              </p:nvGrpSpPr>
              <p:grpSpPr bwMode="auto">
                <a:xfrm>
                  <a:off x="3952783" y="1931246"/>
                  <a:ext cx="1140254" cy="1207634"/>
                  <a:chOff x="76200" y="533401"/>
                  <a:chExt cx="106" cy="143"/>
                </a:xfrm>
              </p:grpSpPr>
              <p:sp>
                <p:nvSpPr>
                  <p:cNvPr id="2268" name="Freeform 1184">
                    <a:extLst>
                      <a:ext uri="{FF2B5EF4-FFF2-40B4-BE49-F238E27FC236}">
                        <a16:creationId xmlns:a16="http://schemas.microsoft.com/office/drawing/2014/main" id="{7C49A1D1-1F4B-2493-7228-B6188B842D59}"/>
                      </a:ext>
                    </a:extLst>
                  </p:cNvPr>
                  <p:cNvSpPr>
                    <a:spLocks/>
                  </p:cNvSpPr>
                  <p:nvPr/>
                </p:nvSpPr>
                <p:spPr bwMode="auto">
                  <a:xfrm>
                    <a:off x="76294" y="533468"/>
                    <a:ext cx="11" cy="28"/>
                  </a:xfrm>
                  <a:custGeom>
                    <a:avLst/>
                    <a:gdLst>
                      <a:gd name="T0" fmla="*/ 1 w 17"/>
                      <a:gd name="T1" fmla="*/ 1 h 53"/>
                      <a:gd name="T2" fmla="*/ 1 w 17"/>
                      <a:gd name="T3" fmla="*/ 0 h 53"/>
                      <a:gd name="T4" fmla="*/ 1 w 17"/>
                      <a:gd name="T5" fmla="*/ 1 h 53"/>
                      <a:gd name="T6" fmla="*/ 1 w 17"/>
                      <a:gd name="T7" fmla="*/ 1 h 53"/>
                      <a:gd name="T8" fmla="*/ 1 w 17"/>
                      <a:gd name="T9" fmla="*/ 1 h 53"/>
                      <a:gd name="T10" fmla="*/ 1 w 17"/>
                      <a:gd name="T11" fmla="*/ 1 h 53"/>
                      <a:gd name="T12" fmla="*/ 1 w 17"/>
                      <a:gd name="T13" fmla="*/ 1 h 53"/>
                      <a:gd name="T14" fmla="*/ 1 w 17"/>
                      <a:gd name="T15" fmla="*/ 1 h 53"/>
                      <a:gd name="T16" fmla="*/ 0 w 17"/>
                      <a:gd name="T17" fmla="*/ 1 h 53"/>
                      <a:gd name="T18" fmla="*/ 1 w 17"/>
                      <a:gd name="T19" fmla="*/ 1 h 53"/>
                      <a:gd name="T20" fmla="*/ 1 w 1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3">
                        <a:moveTo>
                          <a:pt x="6" y="2"/>
                        </a:moveTo>
                        <a:lnTo>
                          <a:pt x="13" y="0"/>
                        </a:lnTo>
                        <a:lnTo>
                          <a:pt x="17" y="3"/>
                        </a:lnTo>
                        <a:lnTo>
                          <a:pt x="14" y="18"/>
                        </a:lnTo>
                        <a:lnTo>
                          <a:pt x="11" y="39"/>
                        </a:lnTo>
                        <a:lnTo>
                          <a:pt x="6" y="45"/>
                        </a:lnTo>
                        <a:lnTo>
                          <a:pt x="6" y="51"/>
                        </a:lnTo>
                        <a:lnTo>
                          <a:pt x="1" y="53"/>
                        </a:lnTo>
                        <a:lnTo>
                          <a:pt x="0" y="50"/>
                        </a:lnTo>
                        <a:lnTo>
                          <a:pt x="5" y="24"/>
                        </a:lnTo>
                        <a:lnTo>
                          <a:pt x="6" y="2"/>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69" name="Freeform 1185">
                    <a:extLst>
                      <a:ext uri="{FF2B5EF4-FFF2-40B4-BE49-F238E27FC236}">
                        <a16:creationId xmlns:a16="http://schemas.microsoft.com/office/drawing/2014/main" id="{629ADC2E-F97A-5007-956A-DAC2C96F16B6}"/>
                      </a:ext>
                    </a:extLst>
                  </p:cNvPr>
                  <p:cNvSpPr>
                    <a:spLocks/>
                  </p:cNvSpPr>
                  <p:nvPr/>
                </p:nvSpPr>
                <p:spPr bwMode="auto">
                  <a:xfrm>
                    <a:off x="76205" y="533469"/>
                    <a:ext cx="10" cy="27"/>
                  </a:xfrm>
                  <a:custGeom>
                    <a:avLst/>
                    <a:gdLst>
                      <a:gd name="T0" fmla="*/ 1 w 16"/>
                      <a:gd name="T1" fmla="*/ 0 h 45"/>
                      <a:gd name="T2" fmla="*/ 1 w 16"/>
                      <a:gd name="T3" fmla="*/ 0 h 45"/>
                      <a:gd name="T4" fmla="*/ 0 w 16"/>
                      <a:gd name="T5" fmla="*/ 1 h 45"/>
                      <a:gd name="T6" fmla="*/ 1 w 16"/>
                      <a:gd name="T7" fmla="*/ 1 h 45"/>
                      <a:gd name="T8" fmla="*/ 1 w 16"/>
                      <a:gd name="T9" fmla="*/ 1 h 45"/>
                      <a:gd name="T10" fmla="*/ 1 w 16"/>
                      <a:gd name="T11" fmla="*/ 1 h 45"/>
                      <a:gd name="T12" fmla="*/ 1 w 16"/>
                      <a:gd name="T13" fmla="*/ 1 h 45"/>
                      <a:gd name="T14" fmla="*/ 1 w 16"/>
                      <a:gd name="T15" fmla="*/ 1 h 45"/>
                      <a:gd name="T16" fmla="*/ 1 w 16"/>
                      <a:gd name="T17" fmla="*/ 1 h 45"/>
                      <a:gd name="T18" fmla="*/ 1 w 16"/>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5">
                        <a:moveTo>
                          <a:pt x="11" y="0"/>
                        </a:moveTo>
                        <a:lnTo>
                          <a:pt x="3" y="0"/>
                        </a:lnTo>
                        <a:lnTo>
                          <a:pt x="0" y="7"/>
                        </a:lnTo>
                        <a:lnTo>
                          <a:pt x="2" y="19"/>
                        </a:lnTo>
                        <a:lnTo>
                          <a:pt x="7" y="40"/>
                        </a:lnTo>
                        <a:lnTo>
                          <a:pt x="12" y="45"/>
                        </a:lnTo>
                        <a:lnTo>
                          <a:pt x="16" y="45"/>
                        </a:lnTo>
                        <a:lnTo>
                          <a:pt x="12" y="31"/>
                        </a:lnTo>
                        <a:lnTo>
                          <a:pt x="12" y="16"/>
                        </a:lnTo>
                        <a:lnTo>
                          <a:pt x="11" y="0"/>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0" name="Freeform 1186">
                    <a:extLst>
                      <a:ext uri="{FF2B5EF4-FFF2-40B4-BE49-F238E27FC236}">
                        <a16:creationId xmlns:a16="http://schemas.microsoft.com/office/drawing/2014/main" id="{FE589F75-B625-3901-5B4A-6C4305F4A20C}"/>
                      </a:ext>
                    </a:extLst>
                  </p:cNvPr>
                  <p:cNvSpPr>
                    <a:spLocks/>
                  </p:cNvSpPr>
                  <p:nvPr/>
                </p:nvSpPr>
                <p:spPr bwMode="auto">
                  <a:xfrm>
                    <a:off x="76212" y="533418"/>
                    <a:ext cx="85" cy="126"/>
                  </a:xfrm>
                  <a:custGeom>
                    <a:avLst/>
                    <a:gdLst>
                      <a:gd name="T0" fmla="*/ 1 w 137"/>
                      <a:gd name="T1" fmla="*/ 1 h 206"/>
                      <a:gd name="T2" fmla="*/ 1 w 137"/>
                      <a:gd name="T3" fmla="*/ 1 h 206"/>
                      <a:gd name="T4" fmla="*/ 1 w 137"/>
                      <a:gd name="T5" fmla="*/ 1 h 206"/>
                      <a:gd name="T6" fmla="*/ 1 w 137"/>
                      <a:gd name="T7" fmla="*/ 1 h 206"/>
                      <a:gd name="T8" fmla="*/ 0 w 137"/>
                      <a:gd name="T9" fmla="*/ 1 h 206"/>
                      <a:gd name="T10" fmla="*/ 0 w 137"/>
                      <a:gd name="T11" fmla="*/ 1 h 206"/>
                      <a:gd name="T12" fmla="*/ 1 w 137"/>
                      <a:gd name="T13" fmla="*/ 1 h 206"/>
                      <a:gd name="T14" fmla="*/ 1 w 137"/>
                      <a:gd name="T15" fmla="*/ 1 h 206"/>
                      <a:gd name="T16" fmla="*/ 1 w 137"/>
                      <a:gd name="T17" fmla="*/ 1 h 206"/>
                      <a:gd name="T18" fmla="*/ 1 w 137"/>
                      <a:gd name="T19" fmla="*/ 1 h 206"/>
                      <a:gd name="T20" fmla="*/ 1 w 137"/>
                      <a:gd name="T21" fmla="*/ 1 h 206"/>
                      <a:gd name="T22" fmla="*/ 1 w 137"/>
                      <a:gd name="T23" fmla="*/ 1 h 206"/>
                      <a:gd name="T24" fmla="*/ 1 w 137"/>
                      <a:gd name="T25" fmla="*/ 1 h 206"/>
                      <a:gd name="T26" fmla="*/ 1 w 137"/>
                      <a:gd name="T27" fmla="*/ 1 h 206"/>
                      <a:gd name="T28" fmla="*/ 1 w 137"/>
                      <a:gd name="T29" fmla="*/ 1 h 206"/>
                      <a:gd name="T30" fmla="*/ 1 w 137"/>
                      <a:gd name="T31" fmla="*/ 1 h 206"/>
                      <a:gd name="T32" fmla="*/ 1 w 137"/>
                      <a:gd name="T33" fmla="*/ 1 h 206"/>
                      <a:gd name="T34" fmla="*/ 1 w 137"/>
                      <a:gd name="T35" fmla="*/ 1 h 206"/>
                      <a:gd name="T36" fmla="*/ 1 w 137"/>
                      <a:gd name="T37" fmla="*/ 1 h 206"/>
                      <a:gd name="T38" fmla="*/ 1 w 137"/>
                      <a:gd name="T39" fmla="*/ 1 h 206"/>
                      <a:gd name="T40" fmla="*/ 1 w 137"/>
                      <a:gd name="T41" fmla="*/ 1 h 206"/>
                      <a:gd name="T42" fmla="*/ 1 w 137"/>
                      <a:gd name="T43" fmla="*/ 1 h 206"/>
                      <a:gd name="T44" fmla="*/ 1 w 137"/>
                      <a:gd name="T45" fmla="*/ 1 h 206"/>
                      <a:gd name="T46" fmla="*/ 1 w 137"/>
                      <a:gd name="T47" fmla="*/ 1 h 206"/>
                      <a:gd name="T48" fmla="*/ 1 w 137"/>
                      <a:gd name="T49" fmla="*/ 1 h 206"/>
                      <a:gd name="T50" fmla="*/ 1 w 137"/>
                      <a:gd name="T51" fmla="*/ 0 h 206"/>
                      <a:gd name="T52" fmla="*/ 1 w 137"/>
                      <a:gd name="T53" fmla="*/ 0 h 206"/>
                      <a:gd name="T54" fmla="*/ 1 w 137"/>
                      <a:gd name="T55" fmla="*/ 1 h 206"/>
                      <a:gd name="T56" fmla="*/ 1 w 137"/>
                      <a:gd name="T57" fmla="*/ 1 h 206"/>
                      <a:gd name="T58" fmla="*/ 1 w 137"/>
                      <a:gd name="T59" fmla="*/ 1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206">
                        <a:moveTo>
                          <a:pt x="18" y="17"/>
                        </a:moveTo>
                        <a:cubicBezTo>
                          <a:pt x="17" y="18"/>
                          <a:pt x="15" y="21"/>
                          <a:pt x="15" y="21"/>
                        </a:cubicBezTo>
                        <a:lnTo>
                          <a:pt x="2" y="75"/>
                        </a:lnTo>
                        <a:lnTo>
                          <a:pt x="2" y="84"/>
                        </a:lnTo>
                        <a:lnTo>
                          <a:pt x="0" y="105"/>
                        </a:lnTo>
                        <a:lnTo>
                          <a:pt x="0" y="118"/>
                        </a:lnTo>
                        <a:lnTo>
                          <a:pt x="6" y="139"/>
                        </a:lnTo>
                        <a:lnTo>
                          <a:pt x="11" y="154"/>
                        </a:lnTo>
                        <a:lnTo>
                          <a:pt x="15" y="166"/>
                        </a:lnTo>
                        <a:lnTo>
                          <a:pt x="30" y="183"/>
                        </a:lnTo>
                        <a:lnTo>
                          <a:pt x="45" y="199"/>
                        </a:lnTo>
                        <a:lnTo>
                          <a:pt x="55" y="206"/>
                        </a:lnTo>
                        <a:lnTo>
                          <a:pt x="74" y="206"/>
                        </a:lnTo>
                        <a:lnTo>
                          <a:pt x="85" y="205"/>
                        </a:lnTo>
                        <a:lnTo>
                          <a:pt x="91" y="202"/>
                        </a:lnTo>
                        <a:lnTo>
                          <a:pt x="102" y="193"/>
                        </a:lnTo>
                        <a:lnTo>
                          <a:pt x="118" y="174"/>
                        </a:lnTo>
                        <a:lnTo>
                          <a:pt x="130" y="157"/>
                        </a:lnTo>
                        <a:lnTo>
                          <a:pt x="135" y="128"/>
                        </a:lnTo>
                        <a:lnTo>
                          <a:pt x="137" y="112"/>
                        </a:lnTo>
                        <a:lnTo>
                          <a:pt x="137" y="102"/>
                        </a:lnTo>
                        <a:lnTo>
                          <a:pt x="134" y="85"/>
                        </a:lnTo>
                        <a:lnTo>
                          <a:pt x="132" y="65"/>
                        </a:lnTo>
                        <a:lnTo>
                          <a:pt x="122" y="38"/>
                        </a:lnTo>
                        <a:lnTo>
                          <a:pt x="105" y="4"/>
                        </a:lnTo>
                        <a:lnTo>
                          <a:pt x="74" y="0"/>
                        </a:lnTo>
                        <a:lnTo>
                          <a:pt x="59" y="0"/>
                        </a:lnTo>
                        <a:lnTo>
                          <a:pt x="42" y="3"/>
                        </a:lnTo>
                        <a:lnTo>
                          <a:pt x="26" y="8"/>
                        </a:lnTo>
                        <a:lnTo>
                          <a:pt x="18" y="17"/>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71" name="Freeform 1187">
                    <a:extLst>
                      <a:ext uri="{FF2B5EF4-FFF2-40B4-BE49-F238E27FC236}">
                        <a16:creationId xmlns:a16="http://schemas.microsoft.com/office/drawing/2014/main" id="{4AEEE734-6E6B-2B2C-6C0B-2AB5A2508676}"/>
                      </a:ext>
                    </a:extLst>
                  </p:cNvPr>
                  <p:cNvSpPr>
                    <a:spLocks/>
                  </p:cNvSpPr>
                  <p:nvPr/>
                </p:nvSpPr>
                <p:spPr bwMode="auto">
                  <a:xfrm>
                    <a:off x="76200" y="533401"/>
                    <a:ext cx="106" cy="98"/>
                  </a:xfrm>
                  <a:custGeom>
                    <a:avLst/>
                    <a:gdLst>
                      <a:gd name="T0" fmla="*/ 1 w 171"/>
                      <a:gd name="T1" fmla="*/ 1 h 160"/>
                      <a:gd name="T2" fmla="*/ 1 w 171"/>
                      <a:gd name="T3" fmla="*/ 1 h 160"/>
                      <a:gd name="T4" fmla="*/ 1 w 171"/>
                      <a:gd name="T5" fmla="*/ 1 h 160"/>
                      <a:gd name="T6" fmla="*/ 1 w 171"/>
                      <a:gd name="T7" fmla="*/ 1 h 160"/>
                      <a:gd name="T8" fmla="*/ 0 w 171"/>
                      <a:gd name="T9" fmla="*/ 1 h 160"/>
                      <a:gd name="T10" fmla="*/ 1 w 171"/>
                      <a:gd name="T11" fmla="*/ 1 h 160"/>
                      <a:gd name="T12" fmla="*/ 1 w 171"/>
                      <a:gd name="T13" fmla="*/ 1 h 160"/>
                      <a:gd name="T14" fmla="*/ 1 w 171"/>
                      <a:gd name="T15" fmla="*/ 1 h 160"/>
                      <a:gd name="T16" fmla="*/ 1 w 171"/>
                      <a:gd name="T17" fmla="*/ 1 h 160"/>
                      <a:gd name="T18" fmla="*/ 1 w 171"/>
                      <a:gd name="T19" fmla="*/ 1 h 160"/>
                      <a:gd name="T20" fmla="*/ 1 w 171"/>
                      <a:gd name="T21" fmla="*/ 1 h 160"/>
                      <a:gd name="T22" fmla="*/ 1 w 171"/>
                      <a:gd name="T23" fmla="*/ 1 h 160"/>
                      <a:gd name="T24" fmla="*/ 1 w 171"/>
                      <a:gd name="T25" fmla="*/ 1 h 160"/>
                      <a:gd name="T26" fmla="*/ 1 w 171"/>
                      <a:gd name="T27" fmla="*/ 1 h 160"/>
                      <a:gd name="T28" fmla="*/ 1 w 171"/>
                      <a:gd name="T29" fmla="*/ 1 h 160"/>
                      <a:gd name="T30" fmla="*/ 1 w 171"/>
                      <a:gd name="T31" fmla="*/ 1 h 160"/>
                      <a:gd name="T32" fmla="*/ 1 w 171"/>
                      <a:gd name="T33" fmla="*/ 1 h 160"/>
                      <a:gd name="T34" fmla="*/ 1 w 171"/>
                      <a:gd name="T35" fmla="*/ 1 h 160"/>
                      <a:gd name="T36" fmla="*/ 1 w 171"/>
                      <a:gd name="T37" fmla="*/ 1 h 160"/>
                      <a:gd name="T38" fmla="*/ 1 w 171"/>
                      <a:gd name="T39" fmla="*/ 1 h 160"/>
                      <a:gd name="T40" fmla="*/ 1 w 171"/>
                      <a:gd name="T41" fmla="*/ 1 h 160"/>
                      <a:gd name="T42" fmla="*/ 1 w 171"/>
                      <a:gd name="T43" fmla="*/ 1 h 160"/>
                      <a:gd name="T44" fmla="*/ 1 w 171"/>
                      <a:gd name="T45" fmla="*/ 1 h 160"/>
                      <a:gd name="T46" fmla="*/ 1 w 171"/>
                      <a:gd name="T47" fmla="*/ 1 h 160"/>
                      <a:gd name="T48" fmla="*/ 1 w 171"/>
                      <a:gd name="T49" fmla="*/ 1 h 160"/>
                      <a:gd name="T50" fmla="*/ 1 w 171"/>
                      <a:gd name="T51" fmla="*/ 1 h 160"/>
                      <a:gd name="T52" fmla="*/ 1 w 171"/>
                      <a:gd name="T53" fmla="*/ 1 h 160"/>
                      <a:gd name="T54" fmla="*/ 1 w 171"/>
                      <a:gd name="T55" fmla="*/ 1 h 160"/>
                      <a:gd name="T56" fmla="*/ 1 w 171"/>
                      <a:gd name="T57" fmla="*/ 1 h 160"/>
                      <a:gd name="T58" fmla="*/ 1 w 171"/>
                      <a:gd name="T59" fmla="*/ 1 h 160"/>
                      <a:gd name="T60" fmla="*/ 1 w 171"/>
                      <a:gd name="T61" fmla="*/ 1 h 160"/>
                      <a:gd name="T62" fmla="*/ 1 w 171"/>
                      <a:gd name="T63" fmla="*/ 1 h 160"/>
                      <a:gd name="T64" fmla="*/ 1 w 171"/>
                      <a:gd name="T65" fmla="*/ 1 h 160"/>
                      <a:gd name="T66" fmla="*/ 1 w 171"/>
                      <a:gd name="T67" fmla="*/ 1 h 160"/>
                      <a:gd name="T68" fmla="*/ 1 w 171"/>
                      <a:gd name="T69" fmla="*/ 1 h 160"/>
                      <a:gd name="T70" fmla="*/ 1 w 171"/>
                      <a:gd name="T71" fmla="*/ 1 h 160"/>
                      <a:gd name="T72" fmla="*/ 1 w 171"/>
                      <a:gd name="T73" fmla="*/ 1 h 160"/>
                      <a:gd name="T74" fmla="*/ 1 w 171"/>
                      <a:gd name="T75" fmla="*/ 0 h 160"/>
                      <a:gd name="T76" fmla="*/ 1 w 171"/>
                      <a:gd name="T77" fmla="*/ 1 h 160"/>
                      <a:gd name="T78" fmla="*/ 1 w 171"/>
                      <a:gd name="T79" fmla="*/ 1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60">
                        <a:moveTo>
                          <a:pt x="60" y="10"/>
                        </a:moveTo>
                        <a:lnTo>
                          <a:pt x="55" y="7"/>
                        </a:lnTo>
                        <a:lnTo>
                          <a:pt x="49" y="5"/>
                        </a:lnTo>
                        <a:lnTo>
                          <a:pt x="52" y="9"/>
                        </a:lnTo>
                        <a:lnTo>
                          <a:pt x="43" y="8"/>
                        </a:lnTo>
                        <a:lnTo>
                          <a:pt x="32" y="11"/>
                        </a:lnTo>
                        <a:lnTo>
                          <a:pt x="21" y="23"/>
                        </a:lnTo>
                        <a:lnTo>
                          <a:pt x="10" y="38"/>
                        </a:lnTo>
                        <a:lnTo>
                          <a:pt x="3" y="60"/>
                        </a:lnTo>
                        <a:lnTo>
                          <a:pt x="0" y="86"/>
                        </a:lnTo>
                        <a:lnTo>
                          <a:pt x="4" y="79"/>
                        </a:lnTo>
                        <a:lnTo>
                          <a:pt x="1" y="92"/>
                        </a:lnTo>
                        <a:lnTo>
                          <a:pt x="2" y="102"/>
                        </a:lnTo>
                        <a:lnTo>
                          <a:pt x="4" y="96"/>
                        </a:lnTo>
                        <a:lnTo>
                          <a:pt x="6" y="109"/>
                        </a:lnTo>
                        <a:lnTo>
                          <a:pt x="15" y="141"/>
                        </a:lnTo>
                        <a:lnTo>
                          <a:pt x="20" y="156"/>
                        </a:lnTo>
                        <a:lnTo>
                          <a:pt x="22" y="160"/>
                        </a:lnTo>
                        <a:lnTo>
                          <a:pt x="19" y="141"/>
                        </a:lnTo>
                        <a:lnTo>
                          <a:pt x="19" y="135"/>
                        </a:lnTo>
                        <a:lnTo>
                          <a:pt x="22" y="112"/>
                        </a:lnTo>
                        <a:lnTo>
                          <a:pt x="22" y="99"/>
                        </a:lnTo>
                        <a:lnTo>
                          <a:pt x="29" y="84"/>
                        </a:lnTo>
                        <a:lnTo>
                          <a:pt x="33" y="64"/>
                        </a:lnTo>
                        <a:lnTo>
                          <a:pt x="33" y="77"/>
                        </a:lnTo>
                        <a:lnTo>
                          <a:pt x="39" y="54"/>
                        </a:lnTo>
                        <a:lnTo>
                          <a:pt x="37" y="77"/>
                        </a:lnTo>
                        <a:lnTo>
                          <a:pt x="39" y="75"/>
                        </a:lnTo>
                        <a:lnTo>
                          <a:pt x="44" y="59"/>
                        </a:lnTo>
                        <a:lnTo>
                          <a:pt x="49" y="46"/>
                        </a:lnTo>
                        <a:lnTo>
                          <a:pt x="50" y="66"/>
                        </a:lnTo>
                        <a:lnTo>
                          <a:pt x="49" y="74"/>
                        </a:lnTo>
                        <a:lnTo>
                          <a:pt x="56" y="60"/>
                        </a:lnTo>
                        <a:lnTo>
                          <a:pt x="62" y="44"/>
                        </a:lnTo>
                        <a:lnTo>
                          <a:pt x="65" y="45"/>
                        </a:lnTo>
                        <a:lnTo>
                          <a:pt x="74" y="59"/>
                        </a:lnTo>
                        <a:lnTo>
                          <a:pt x="78" y="64"/>
                        </a:lnTo>
                        <a:lnTo>
                          <a:pt x="72" y="48"/>
                        </a:lnTo>
                        <a:lnTo>
                          <a:pt x="73" y="41"/>
                        </a:lnTo>
                        <a:lnTo>
                          <a:pt x="86" y="64"/>
                        </a:lnTo>
                        <a:lnTo>
                          <a:pt x="91" y="68"/>
                        </a:lnTo>
                        <a:lnTo>
                          <a:pt x="85" y="56"/>
                        </a:lnTo>
                        <a:lnTo>
                          <a:pt x="82" y="45"/>
                        </a:lnTo>
                        <a:lnTo>
                          <a:pt x="94" y="61"/>
                        </a:lnTo>
                        <a:lnTo>
                          <a:pt x="104" y="73"/>
                        </a:lnTo>
                        <a:lnTo>
                          <a:pt x="110" y="77"/>
                        </a:lnTo>
                        <a:lnTo>
                          <a:pt x="105" y="68"/>
                        </a:lnTo>
                        <a:lnTo>
                          <a:pt x="97" y="50"/>
                        </a:lnTo>
                        <a:lnTo>
                          <a:pt x="96" y="44"/>
                        </a:lnTo>
                        <a:lnTo>
                          <a:pt x="105" y="60"/>
                        </a:lnTo>
                        <a:lnTo>
                          <a:pt x="113" y="68"/>
                        </a:lnTo>
                        <a:lnTo>
                          <a:pt x="108" y="53"/>
                        </a:lnTo>
                        <a:lnTo>
                          <a:pt x="120" y="63"/>
                        </a:lnTo>
                        <a:lnTo>
                          <a:pt x="126" y="71"/>
                        </a:lnTo>
                        <a:lnTo>
                          <a:pt x="125" y="58"/>
                        </a:lnTo>
                        <a:lnTo>
                          <a:pt x="132" y="75"/>
                        </a:lnTo>
                        <a:lnTo>
                          <a:pt x="132" y="64"/>
                        </a:lnTo>
                        <a:lnTo>
                          <a:pt x="142" y="80"/>
                        </a:lnTo>
                        <a:lnTo>
                          <a:pt x="148" y="95"/>
                        </a:lnTo>
                        <a:lnTo>
                          <a:pt x="156" y="125"/>
                        </a:lnTo>
                        <a:lnTo>
                          <a:pt x="158" y="136"/>
                        </a:lnTo>
                        <a:lnTo>
                          <a:pt x="158" y="144"/>
                        </a:lnTo>
                        <a:lnTo>
                          <a:pt x="162" y="130"/>
                        </a:lnTo>
                        <a:lnTo>
                          <a:pt x="165" y="114"/>
                        </a:lnTo>
                        <a:lnTo>
                          <a:pt x="165" y="108"/>
                        </a:lnTo>
                        <a:lnTo>
                          <a:pt x="166" y="114"/>
                        </a:lnTo>
                        <a:lnTo>
                          <a:pt x="167" y="99"/>
                        </a:lnTo>
                        <a:lnTo>
                          <a:pt x="166" y="87"/>
                        </a:lnTo>
                        <a:lnTo>
                          <a:pt x="171" y="92"/>
                        </a:lnTo>
                        <a:lnTo>
                          <a:pt x="170" y="80"/>
                        </a:lnTo>
                        <a:lnTo>
                          <a:pt x="167" y="54"/>
                        </a:lnTo>
                        <a:lnTo>
                          <a:pt x="159" y="37"/>
                        </a:lnTo>
                        <a:lnTo>
                          <a:pt x="147" y="24"/>
                        </a:lnTo>
                        <a:lnTo>
                          <a:pt x="129" y="12"/>
                        </a:lnTo>
                        <a:lnTo>
                          <a:pt x="107" y="4"/>
                        </a:lnTo>
                        <a:lnTo>
                          <a:pt x="93" y="0"/>
                        </a:lnTo>
                        <a:lnTo>
                          <a:pt x="80" y="2"/>
                        </a:lnTo>
                        <a:lnTo>
                          <a:pt x="69" y="7"/>
                        </a:lnTo>
                        <a:lnTo>
                          <a:pt x="72" y="1"/>
                        </a:lnTo>
                        <a:lnTo>
                          <a:pt x="64" y="5"/>
                        </a:lnTo>
                        <a:lnTo>
                          <a:pt x="60" y="1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2" name="Freeform 1189">
                    <a:extLst>
                      <a:ext uri="{FF2B5EF4-FFF2-40B4-BE49-F238E27FC236}">
                        <a16:creationId xmlns:a16="http://schemas.microsoft.com/office/drawing/2014/main" id="{4C1F110B-B101-5B27-5403-D4EC4C0E0111}"/>
                      </a:ext>
                    </a:extLst>
                  </p:cNvPr>
                  <p:cNvSpPr>
                    <a:spLocks/>
                  </p:cNvSpPr>
                  <p:nvPr/>
                </p:nvSpPr>
                <p:spPr bwMode="auto">
                  <a:xfrm>
                    <a:off x="76217" y="533457"/>
                    <a:ext cx="29" cy="6"/>
                  </a:xfrm>
                  <a:custGeom>
                    <a:avLst/>
                    <a:gdLst>
                      <a:gd name="T0" fmla="*/ 1 w 46"/>
                      <a:gd name="T1" fmla="*/ 1 h 10"/>
                      <a:gd name="T2" fmla="*/ 1 w 46"/>
                      <a:gd name="T3" fmla="*/ 1 h 10"/>
                      <a:gd name="T4" fmla="*/ 1 w 46"/>
                      <a:gd name="T5" fmla="*/ 1 h 10"/>
                      <a:gd name="T6" fmla="*/ 1 w 46"/>
                      <a:gd name="T7" fmla="*/ 1 h 10"/>
                      <a:gd name="T8" fmla="*/ 1 w 46"/>
                      <a:gd name="T9" fmla="*/ 0 h 10"/>
                      <a:gd name="T10" fmla="*/ 1 w 46"/>
                      <a:gd name="T11" fmla="*/ 1 h 10"/>
                      <a:gd name="T12" fmla="*/ 0 w 46"/>
                      <a:gd name="T13" fmla="*/ 1 h 10"/>
                      <a:gd name="T14" fmla="*/ 1 w 46"/>
                      <a:gd name="T15" fmla="*/ 1 h 10"/>
                      <a:gd name="T16" fmla="*/ 1 w 46"/>
                      <a:gd name="T17" fmla="*/ 1 h 10"/>
                      <a:gd name="T18" fmla="*/ 1 w 46"/>
                      <a:gd name="T19" fmla="*/ 1 h 10"/>
                      <a:gd name="T20" fmla="*/ 1 w 46"/>
                      <a:gd name="T21" fmla="*/ 1 h 10"/>
                      <a:gd name="T22" fmla="*/ 1 w 46"/>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
                        <a:moveTo>
                          <a:pt x="46" y="7"/>
                        </a:moveTo>
                        <a:lnTo>
                          <a:pt x="44" y="3"/>
                        </a:lnTo>
                        <a:lnTo>
                          <a:pt x="31" y="2"/>
                        </a:lnTo>
                        <a:lnTo>
                          <a:pt x="22" y="1"/>
                        </a:lnTo>
                        <a:lnTo>
                          <a:pt x="13" y="0"/>
                        </a:lnTo>
                        <a:lnTo>
                          <a:pt x="7" y="3"/>
                        </a:lnTo>
                        <a:lnTo>
                          <a:pt x="0" y="10"/>
                        </a:lnTo>
                        <a:lnTo>
                          <a:pt x="9" y="8"/>
                        </a:lnTo>
                        <a:lnTo>
                          <a:pt x="17" y="8"/>
                        </a:lnTo>
                        <a:lnTo>
                          <a:pt x="30" y="8"/>
                        </a:lnTo>
                        <a:lnTo>
                          <a:pt x="41" y="8"/>
                        </a:lnTo>
                        <a:lnTo>
                          <a:pt x="46"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3" name="Freeform 1190">
                    <a:extLst>
                      <a:ext uri="{FF2B5EF4-FFF2-40B4-BE49-F238E27FC236}">
                        <a16:creationId xmlns:a16="http://schemas.microsoft.com/office/drawing/2014/main" id="{A34A571A-28F1-2905-3628-903B3528372C}"/>
                      </a:ext>
                    </a:extLst>
                  </p:cNvPr>
                  <p:cNvSpPr>
                    <a:spLocks/>
                  </p:cNvSpPr>
                  <p:nvPr/>
                </p:nvSpPr>
                <p:spPr bwMode="auto">
                  <a:xfrm>
                    <a:off x="76262" y="533455"/>
                    <a:ext cx="29" cy="7"/>
                  </a:xfrm>
                  <a:custGeom>
                    <a:avLst/>
                    <a:gdLst>
                      <a:gd name="T0" fmla="*/ 0 w 46"/>
                      <a:gd name="T1" fmla="*/ 1 h 12"/>
                      <a:gd name="T2" fmla="*/ 1 w 46"/>
                      <a:gd name="T3" fmla="*/ 1 h 12"/>
                      <a:gd name="T4" fmla="*/ 1 w 46"/>
                      <a:gd name="T5" fmla="*/ 1 h 12"/>
                      <a:gd name="T6" fmla="*/ 1 w 46"/>
                      <a:gd name="T7" fmla="*/ 0 h 12"/>
                      <a:gd name="T8" fmla="*/ 1 w 46"/>
                      <a:gd name="T9" fmla="*/ 1 h 12"/>
                      <a:gd name="T10" fmla="*/ 1 w 46"/>
                      <a:gd name="T11" fmla="*/ 1 h 12"/>
                      <a:gd name="T12" fmla="*/ 1 w 46"/>
                      <a:gd name="T13" fmla="*/ 1 h 12"/>
                      <a:gd name="T14" fmla="*/ 1 w 46"/>
                      <a:gd name="T15" fmla="*/ 1 h 12"/>
                      <a:gd name="T16" fmla="*/ 1 w 46"/>
                      <a:gd name="T17" fmla="*/ 1 h 12"/>
                      <a:gd name="T18" fmla="*/ 0 w 4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12">
                        <a:moveTo>
                          <a:pt x="0" y="12"/>
                        </a:moveTo>
                        <a:lnTo>
                          <a:pt x="3" y="6"/>
                        </a:lnTo>
                        <a:lnTo>
                          <a:pt x="21" y="2"/>
                        </a:lnTo>
                        <a:lnTo>
                          <a:pt x="31" y="0"/>
                        </a:lnTo>
                        <a:lnTo>
                          <a:pt x="42" y="5"/>
                        </a:lnTo>
                        <a:lnTo>
                          <a:pt x="46" y="7"/>
                        </a:lnTo>
                        <a:lnTo>
                          <a:pt x="36" y="8"/>
                        </a:lnTo>
                        <a:lnTo>
                          <a:pt x="25" y="8"/>
                        </a:lnTo>
                        <a:lnTo>
                          <a:pt x="15" y="8"/>
                        </a:lnTo>
                        <a:lnTo>
                          <a:pt x="0" y="12"/>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4" name="Freeform 1191">
                    <a:extLst>
                      <a:ext uri="{FF2B5EF4-FFF2-40B4-BE49-F238E27FC236}">
                        <a16:creationId xmlns:a16="http://schemas.microsoft.com/office/drawing/2014/main" id="{6D74EEE6-A432-2D1B-1CEE-4814201FD4F4}"/>
                      </a:ext>
                    </a:extLst>
                  </p:cNvPr>
                  <p:cNvSpPr>
                    <a:spLocks/>
                  </p:cNvSpPr>
                  <p:nvPr/>
                </p:nvSpPr>
                <p:spPr bwMode="auto">
                  <a:xfrm>
                    <a:off x="76258" y="533467"/>
                    <a:ext cx="2" cy="15"/>
                  </a:xfrm>
                  <a:custGeom>
                    <a:avLst/>
                    <a:gdLst>
                      <a:gd name="T0" fmla="*/ 0 w 2"/>
                      <a:gd name="T1" fmla="*/ 0 h 25"/>
                      <a:gd name="T2" fmla="*/ 0 w 2"/>
                      <a:gd name="T3" fmla="*/ 1 h 25"/>
                      <a:gd name="T4" fmla="*/ 1 w 2"/>
                      <a:gd name="T5" fmla="*/ 1 h 25"/>
                      <a:gd name="T6" fmla="*/ 2 w 2"/>
                      <a:gd name="T7" fmla="*/ 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5">
                        <a:moveTo>
                          <a:pt x="0" y="0"/>
                        </a:moveTo>
                        <a:lnTo>
                          <a:pt x="0" y="7"/>
                        </a:lnTo>
                        <a:lnTo>
                          <a:pt x="1" y="19"/>
                        </a:lnTo>
                        <a:lnTo>
                          <a:pt x="2" y="2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75" name="Freeform 1192">
                    <a:extLst>
                      <a:ext uri="{FF2B5EF4-FFF2-40B4-BE49-F238E27FC236}">
                        <a16:creationId xmlns:a16="http://schemas.microsoft.com/office/drawing/2014/main" id="{7E8AC8A8-EC0B-C9E0-0B13-F254105A620F}"/>
                      </a:ext>
                    </a:extLst>
                  </p:cNvPr>
                  <p:cNvSpPr>
                    <a:spLocks/>
                  </p:cNvSpPr>
                  <p:nvPr/>
                </p:nvSpPr>
                <p:spPr bwMode="auto">
                  <a:xfrm>
                    <a:off x="76246" y="533488"/>
                    <a:ext cx="23" cy="12"/>
                  </a:xfrm>
                  <a:custGeom>
                    <a:avLst/>
                    <a:gdLst>
                      <a:gd name="T0" fmla="*/ 1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0 w 37"/>
                      <a:gd name="T31" fmla="*/ 1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20">
                        <a:moveTo>
                          <a:pt x="28" y="0"/>
                        </a:moveTo>
                        <a:lnTo>
                          <a:pt x="34" y="5"/>
                        </a:lnTo>
                        <a:lnTo>
                          <a:pt x="37" y="9"/>
                        </a:lnTo>
                        <a:lnTo>
                          <a:pt x="37" y="14"/>
                        </a:lnTo>
                        <a:lnTo>
                          <a:pt x="35" y="18"/>
                        </a:lnTo>
                        <a:lnTo>
                          <a:pt x="30" y="18"/>
                        </a:lnTo>
                        <a:lnTo>
                          <a:pt x="29" y="16"/>
                        </a:lnTo>
                        <a:lnTo>
                          <a:pt x="26" y="15"/>
                        </a:lnTo>
                        <a:lnTo>
                          <a:pt x="24" y="16"/>
                        </a:lnTo>
                        <a:lnTo>
                          <a:pt x="21" y="18"/>
                        </a:lnTo>
                        <a:lnTo>
                          <a:pt x="16" y="20"/>
                        </a:lnTo>
                        <a:lnTo>
                          <a:pt x="11" y="20"/>
                        </a:lnTo>
                        <a:lnTo>
                          <a:pt x="8" y="17"/>
                        </a:lnTo>
                        <a:lnTo>
                          <a:pt x="4" y="16"/>
                        </a:lnTo>
                        <a:lnTo>
                          <a:pt x="1" y="17"/>
                        </a:lnTo>
                        <a:lnTo>
                          <a:pt x="0" y="2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76" name="Freeform 1193">
                    <a:extLst>
                      <a:ext uri="{FF2B5EF4-FFF2-40B4-BE49-F238E27FC236}">
                        <a16:creationId xmlns:a16="http://schemas.microsoft.com/office/drawing/2014/main" id="{915EEB55-4128-626C-992A-632D42107E3C}"/>
                      </a:ext>
                    </a:extLst>
                  </p:cNvPr>
                  <p:cNvSpPr>
                    <a:spLocks/>
                  </p:cNvSpPr>
                  <p:nvPr/>
                </p:nvSpPr>
                <p:spPr bwMode="auto">
                  <a:xfrm>
                    <a:off x="76242" y="533490"/>
                    <a:ext cx="3" cy="8"/>
                  </a:xfrm>
                  <a:custGeom>
                    <a:avLst/>
                    <a:gdLst>
                      <a:gd name="T0" fmla="*/ 1 w 5"/>
                      <a:gd name="T1" fmla="*/ 0 h 13"/>
                      <a:gd name="T2" fmla="*/ 1 w 5"/>
                      <a:gd name="T3" fmla="*/ 1 h 13"/>
                      <a:gd name="T4" fmla="*/ 0 w 5"/>
                      <a:gd name="T5" fmla="*/ 1 h 13"/>
                      <a:gd name="T6" fmla="*/ 1 w 5"/>
                      <a:gd name="T7" fmla="*/ 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
                        <a:moveTo>
                          <a:pt x="5" y="0"/>
                        </a:moveTo>
                        <a:lnTo>
                          <a:pt x="2" y="4"/>
                        </a:lnTo>
                        <a:lnTo>
                          <a:pt x="0" y="10"/>
                        </a:lnTo>
                        <a:lnTo>
                          <a:pt x="1"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77" name="Freeform 1194">
                    <a:extLst>
                      <a:ext uri="{FF2B5EF4-FFF2-40B4-BE49-F238E27FC236}">
                        <a16:creationId xmlns:a16="http://schemas.microsoft.com/office/drawing/2014/main" id="{D6460D9A-1E6A-DFCF-13D1-8E28FB7C1BE3}"/>
                      </a:ext>
                    </a:extLst>
                  </p:cNvPr>
                  <p:cNvSpPr>
                    <a:spLocks/>
                  </p:cNvSpPr>
                  <p:nvPr/>
                </p:nvSpPr>
                <p:spPr bwMode="auto">
                  <a:xfrm>
                    <a:off x="76225" y="533469"/>
                    <a:ext cx="17" cy="6"/>
                  </a:xfrm>
                  <a:custGeom>
                    <a:avLst/>
                    <a:gdLst>
                      <a:gd name="T0" fmla="*/ 1 w 27"/>
                      <a:gd name="T1" fmla="*/ 1 h 9"/>
                      <a:gd name="T2" fmla="*/ 1 w 27"/>
                      <a:gd name="T3" fmla="*/ 1 h 9"/>
                      <a:gd name="T4" fmla="*/ 1 w 27"/>
                      <a:gd name="T5" fmla="*/ 1 h 9"/>
                      <a:gd name="T6" fmla="*/ 1 w 27"/>
                      <a:gd name="T7" fmla="*/ 0 h 9"/>
                      <a:gd name="T8" fmla="*/ 1 w 27"/>
                      <a:gd name="T9" fmla="*/ 1 h 9"/>
                      <a:gd name="T10" fmla="*/ 1 w 27"/>
                      <a:gd name="T11" fmla="*/ 1 h 9"/>
                      <a:gd name="T12" fmla="*/ 0 w 27"/>
                      <a:gd name="T13" fmla="*/ 1 h 9"/>
                      <a:gd name="T14" fmla="*/ 1 w 27"/>
                      <a:gd name="T15" fmla="*/ 1 h 9"/>
                      <a:gd name="T16" fmla="*/ 1 w 27"/>
                      <a:gd name="T17" fmla="*/ 1 h 9"/>
                      <a:gd name="T18" fmla="*/ 1 w 27"/>
                      <a:gd name="T19" fmla="*/ 1 h 9"/>
                      <a:gd name="T20" fmla="*/ 1 w 27"/>
                      <a:gd name="T21" fmla="*/ 1 h 9"/>
                      <a:gd name="T22" fmla="*/ 1 w 27"/>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9">
                        <a:moveTo>
                          <a:pt x="27" y="6"/>
                        </a:moveTo>
                        <a:lnTo>
                          <a:pt x="23" y="3"/>
                        </a:lnTo>
                        <a:lnTo>
                          <a:pt x="19" y="1"/>
                        </a:lnTo>
                        <a:lnTo>
                          <a:pt x="12" y="0"/>
                        </a:lnTo>
                        <a:lnTo>
                          <a:pt x="7" y="1"/>
                        </a:lnTo>
                        <a:lnTo>
                          <a:pt x="3" y="3"/>
                        </a:lnTo>
                        <a:lnTo>
                          <a:pt x="0" y="5"/>
                        </a:lnTo>
                        <a:lnTo>
                          <a:pt x="7" y="8"/>
                        </a:lnTo>
                        <a:lnTo>
                          <a:pt x="13" y="9"/>
                        </a:lnTo>
                        <a:lnTo>
                          <a:pt x="20" y="9"/>
                        </a:lnTo>
                        <a:lnTo>
                          <a:pt x="25" y="7"/>
                        </a:lnTo>
                        <a:lnTo>
                          <a:pt x="27" y="6"/>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8" name="Freeform 1195">
                    <a:extLst>
                      <a:ext uri="{FF2B5EF4-FFF2-40B4-BE49-F238E27FC236}">
                        <a16:creationId xmlns:a16="http://schemas.microsoft.com/office/drawing/2014/main" id="{9AE56AE6-D673-33C2-698B-A228F70D2852}"/>
                      </a:ext>
                    </a:extLst>
                  </p:cNvPr>
                  <p:cNvSpPr>
                    <a:spLocks/>
                  </p:cNvSpPr>
                  <p:nvPr/>
                </p:nvSpPr>
                <p:spPr bwMode="auto">
                  <a:xfrm>
                    <a:off x="76268" y="533467"/>
                    <a:ext cx="19" cy="6"/>
                  </a:xfrm>
                  <a:custGeom>
                    <a:avLst/>
                    <a:gdLst>
                      <a:gd name="T0" fmla="*/ 0 w 31"/>
                      <a:gd name="T1" fmla="*/ 1 h 10"/>
                      <a:gd name="T2" fmla="*/ 1 w 31"/>
                      <a:gd name="T3" fmla="*/ 1 h 10"/>
                      <a:gd name="T4" fmla="*/ 1 w 31"/>
                      <a:gd name="T5" fmla="*/ 0 h 10"/>
                      <a:gd name="T6" fmla="*/ 1 w 31"/>
                      <a:gd name="T7" fmla="*/ 1 h 10"/>
                      <a:gd name="T8" fmla="*/ 1 w 31"/>
                      <a:gd name="T9" fmla="*/ 1 h 10"/>
                      <a:gd name="T10" fmla="*/ 1 w 31"/>
                      <a:gd name="T11" fmla="*/ 1 h 10"/>
                      <a:gd name="T12" fmla="*/ 1 w 31"/>
                      <a:gd name="T13" fmla="*/ 1 h 10"/>
                      <a:gd name="T14" fmla="*/ 1 w 31"/>
                      <a:gd name="T15" fmla="*/ 1 h 10"/>
                      <a:gd name="T16" fmla="*/ 1 w 31"/>
                      <a:gd name="T17" fmla="*/ 1 h 10"/>
                      <a:gd name="T18" fmla="*/ 1 w 31"/>
                      <a:gd name="T19" fmla="*/ 1 h 10"/>
                      <a:gd name="T20" fmla="*/ 1 w 31"/>
                      <a:gd name="T21" fmla="*/ 1 h 10"/>
                      <a:gd name="T22" fmla="*/ 1 w 31"/>
                      <a:gd name="T23" fmla="*/ 1 h 10"/>
                      <a:gd name="T24" fmla="*/ 0 w 31"/>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0">
                        <a:moveTo>
                          <a:pt x="0" y="8"/>
                        </a:moveTo>
                        <a:lnTo>
                          <a:pt x="4" y="3"/>
                        </a:lnTo>
                        <a:lnTo>
                          <a:pt x="10" y="0"/>
                        </a:lnTo>
                        <a:lnTo>
                          <a:pt x="17" y="1"/>
                        </a:lnTo>
                        <a:lnTo>
                          <a:pt x="23" y="3"/>
                        </a:lnTo>
                        <a:lnTo>
                          <a:pt x="28" y="5"/>
                        </a:lnTo>
                        <a:lnTo>
                          <a:pt x="31" y="6"/>
                        </a:lnTo>
                        <a:lnTo>
                          <a:pt x="29" y="7"/>
                        </a:lnTo>
                        <a:lnTo>
                          <a:pt x="24" y="8"/>
                        </a:lnTo>
                        <a:lnTo>
                          <a:pt x="17" y="10"/>
                        </a:lnTo>
                        <a:lnTo>
                          <a:pt x="11" y="10"/>
                        </a:lnTo>
                        <a:lnTo>
                          <a:pt x="4" y="9"/>
                        </a:lnTo>
                        <a:lnTo>
                          <a:pt x="0" y="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2279" name="Group 1196">
                    <a:extLst>
                      <a:ext uri="{FF2B5EF4-FFF2-40B4-BE49-F238E27FC236}">
                        <a16:creationId xmlns:a16="http://schemas.microsoft.com/office/drawing/2014/main" id="{A5C23E88-0FAC-91EC-B72C-CB6F02459B59}"/>
                      </a:ext>
                    </a:extLst>
                  </p:cNvPr>
                  <p:cNvGrpSpPr>
                    <a:grpSpLocks/>
                  </p:cNvGrpSpPr>
                  <p:nvPr/>
                </p:nvGrpSpPr>
                <p:grpSpPr bwMode="auto">
                  <a:xfrm>
                    <a:off x="76231" y="533469"/>
                    <a:ext cx="6" cy="6"/>
                    <a:chOff x="76231" y="533469"/>
                    <a:chExt cx="20" cy="18"/>
                  </a:xfrm>
                </p:grpSpPr>
                <p:sp>
                  <p:nvSpPr>
                    <p:cNvPr id="2286" name="Oval 1197">
                      <a:extLst>
                        <a:ext uri="{FF2B5EF4-FFF2-40B4-BE49-F238E27FC236}">
                          <a16:creationId xmlns:a16="http://schemas.microsoft.com/office/drawing/2014/main" id="{E700F9AB-E590-E4AD-BB2D-5F2527482369}"/>
                        </a:ext>
                      </a:extLst>
                    </p:cNvPr>
                    <p:cNvSpPr>
                      <a:spLocks noChangeArrowheads="1"/>
                    </p:cNvSpPr>
                    <p:nvPr/>
                  </p:nvSpPr>
                  <p:spPr bwMode="auto">
                    <a:xfrm>
                      <a:off x="76231" y="533469"/>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87" name="Oval 1198">
                      <a:extLst>
                        <a:ext uri="{FF2B5EF4-FFF2-40B4-BE49-F238E27FC236}">
                          <a16:creationId xmlns:a16="http://schemas.microsoft.com/office/drawing/2014/main" id="{2DDF1769-D5D0-736B-7695-F3608B270909}"/>
                        </a:ext>
                      </a:extLst>
                    </p:cNvPr>
                    <p:cNvSpPr>
                      <a:spLocks noChangeArrowheads="1"/>
                    </p:cNvSpPr>
                    <p:nvPr/>
                  </p:nvSpPr>
                  <p:spPr bwMode="auto">
                    <a:xfrm>
                      <a:off x="76237" y="533474"/>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280" name="Group 1199">
                    <a:extLst>
                      <a:ext uri="{FF2B5EF4-FFF2-40B4-BE49-F238E27FC236}">
                        <a16:creationId xmlns:a16="http://schemas.microsoft.com/office/drawing/2014/main" id="{93990208-A620-CA89-4824-77886CDB1E3E}"/>
                      </a:ext>
                    </a:extLst>
                  </p:cNvPr>
                  <p:cNvGrpSpPr>
                    <a:grpSpLocks/>
                  </p:cNvGrpSpPr>
                  <p:nvPr/>
                </p:nvGrpSpPr>
                <p:grpSpPr bwMode="auto">
                  <a:xfrm>
                    <a:off x="76273" y="533467"/>
                    <a:ext cx="6" cy="6"/>
                    <a:chOff x="76273" y="533467"/>
                    <a:chExt cx="20" cy="18"/>
                  </a:xfrm>
                </p:grpSpPr>
                <p:sp>
                  <p:nvSpPr>
                    <p:cNvPr id="2284" name="Oval 1200">
                      <a:extLst>
                        <a:ext uri="{FF2B5EF4-FFF2-40B4-BE49-F238E27FC236}">
                          <a16:creationId xmlns:a16="http://schemas.microsoft.com/office/drawing/2014/main" id="{0C1ACCFA-B48F-5F8E-C6F1-927C07D3C350}"/>
                        </a:ext>
                      </a:extLst>
                    </p:cNvPr>
                    <p:cNvSpPr>
                      <a:spLocks noChangeArrowheads="1"/>
                    </p:cNvSpPr>
                    <p:nvPr/>
                  </p:nvSpPr>
                  <p:spPr bwMode="auto">
                    <a:xfrm>
                      <a:off x="76273" y="533467"/>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85" name="Oval 1201">
                      <a:extLst>
                        <a:ext uri="{FF2B5EF4-FFF2-40B4-BE49-F238E27FC236}">
                          <a16:creationId xmlns:a16="http://schemas.microsoft.com/office/drawing/2014/main" id="{689642F6-8DDA-2F6C-FBBD-B10D533EE00A}"/>
                        </a:ext>
                      </a:extLst>
                    </p:cNvPr>
                    <p:cNvSpPr>
                      <a:spLocks noChangeArrowheads="1"/>
                    </p:cNvSpPr>
                    <p:nvPr/>
                  </p:nvSpPr>
                  <p:spPr bwMode="auto">
                    <a:xfrm>
                      <a:off x="76279" y="533472"/>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281" name="Freeform 1202">
                    <a:extLst>
                      <a:ext uri="{FF2B5EF4-FFF2-40B4-BE49-F238E27FC236}">
                        <a16:creationId xmlns:a16="http://schemas.microsoft.com/office/drawing/2014/main" id="{2EA2CBF7-FD6B-CE1A-B5D9-5B2A045D0389}"/>
                      </a:ext>
                    </a:extLst>
                  </p:cNvPr>
                  <p:cNvSpPr>
                    <a:spLocks/>
                  </p:cNvSpPr>
                  <p:nvPr/>
                </p:nvSpPr>
                <p:spPr bwMode="auto">
                  <a:xfrm>
                    <a:off x="76225" y="533468"/>
                    <a:ext cx="12" cy="2"/>
                  </a:xfrm>
                  <a:custGeom>
                    <a:avLst/>
                    <a:gdLst>
                      <a:gd name="T0" fmla="*/ 1 w 20"/>
                      <a:gd name="T1" fmla="*/ 1 h 4"/>
                      <a:gd name="T2" fmla="*/ 1 w 20"/>
                      <a:gd name="T3" fmla="*/ 0 h 4"/>
                      <a:gd name="T4" fmla="*/ 1 w 20"/>
                      <a:gd name="T5" fmla="*/ 0 h 4"/>
                      <a:gd name="T6" fmla="*/ 1 w 20"/>
                      <a:gd name="T7" fmla="*/ 1 h 4"/>
                      <a:gd name="T8" fmla="*/ 1 w 20"/>
                      <a:gd name="T9" fmla="*/ 1 h 4"/>
                      <a:gd name="T10" fmla="*/ 0 w 20"/>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2"/>
                        </a:moveTo>
                        <a:lnTo>
                          <a:pt x="15" y="0"/>
                        </a:lnTo>
                        <a:lnTo>
                          <a:pt x="10" y="0"/>
                        </a:lnTo>
                        <a:lnTo>
                          <a:pt x="4" y="1"/>
                        </a:lnTo>
                        <a:lnTo>
                          <a:pt x="1" y="3"/>
                        </a:lnTo>
                        <a:lnTo>
                          <a:pt x="0" y="4"/>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82" name="Freeform 1203">
                    <a:extLst>
                      <a:ext uri="{FF2B5EF4-FFF2-40B4-BE49-F238E27FC236}">
                        <a16:creationId xmlns:a16="http://schemas.microsoft.com/office/drawing/2014/main" id="{D1143791-C902-A4F5-0844-B6C55958BF60}"/>
                      </a:ext>
                    </a:extLst>
                  </p:cNvPr>
                  <p:cNvSpPr>
                    <a:spLocks/>
                  </p:cNvSpPr>
                  <p:nvPr/>
                </p:nvSpPr>
                <p:spPr bwMode="auto">
                  <a:xfrm>
                    <a:off x="76271" y="533465"/>
                    <a:ext cx="15" cy="4"/>
                  </a:xfrm>
                  <a:custGeom>
                    <a:avLst/>
                    <a:gdLst>
                      <a:gd name="T0" fmla="*/ 0 w 25"/>
                      <a:gd name="T1" fmla="*/ 2 h 5"/>
                      <a:gd name="T2" fmla="*/ 1 w 25"/>
                      <a:gd name="T3" fmla="*/ 0 h 5"/>
                      <a:gd name="T4" fmla="*/ 1 w 25"/>
                      <a:gd name="T5" fmla="*/ 1 h 5"/>
                      <a:gd name="T6" fmla="*/ 1 w 25"/>
                      <a:gd name="T7" fmla="*/ 2 h 5"/>
                      <a:gd name="T8" fmla="*/ 1 w 2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2"/>
                        </a:moveTo>
                        <a:lnTo>
                          <a:pt x="6" y="0"/>
                        </a:lnTo>
                        <a:lnTo>
                          <a:pt x="14" y="1"/>
                        </a:lnTo>
                        <a:lnTo>
                          <a:pt x="21" y="3"/>
                        </a:lnTo>
                        <a:lnTo>
                          <a:pt x="25" y="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83" name="Freeform 1204">
                    <a:extLst>
                      <a:ext uri="{FF2B5EF4-FFF2-40B4-BE49-F238E27FC236}">
                        <a16:creationId xmlns:a16="http://schemas.microsoft.com/office/drawing/2014/main" id="{0BFBDF2E-F238-B194-B846-4EC986E73ABD}"/>
                      </a:ext>
                    </a:extLst>
                  </p:cNvPr>
                  <p:cNvSpPr>
                    <a:spLocks/>
                  </p:cNvSpPr>
                  <p:nvPr/>
                </p:nvSpPr>
                <p:spPr bwMode="auto">
                  <a:xfrm>
                    <a:off x="76239" y="533510"/>
                    <a:ext cx="36"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251" name="Group 108">
                  <a:extLst>
                    <a:ext uri="{FF2B5EF4-FFF2-40B4-BE49-F238E27FC236}">
                      <a16:creationId xmlns:a16="http://schemas.microsoft.com/office/drawing/2014/main" id="{2817362C-F9A7-C4F7-D39C-61F2E25852FC}"/>
                    </a:ext>
                  </a:extLst>
                </p:cNvPr>
                <p:cNvGrpSpPr>
                  <a:grpSpLocks/>
                </p:cNvGrpSpPr>
                <p:nvPr/>
              </p:nvGrpSpPr>
              <p:grpSpPr bwMode="auto">
                <a:xfrm>
                  <a:off x="3912312" y="1525770"/>
                  <a:ext cx="1222045" cy="836967"/>
                  <a:chOff x="0" y="0"/>
                  <a:chExt cx="126" cy="89"/>
                </a:xfrm>
              </p:grpSpPr>
              <p:grpSp>
                <p:nvGrpSpPr>
                  <p:cNvPr id="2252" name="Group 96">
                    <a:extLst>
                      <a:ext uri="{FF2B5EF4-FFF2-40B4-BE49-F238E27FC236}">
                        <a16:creationId xmlns:a16="http://schemas.microsoft.com/office/drawing/2014/main" id="{B47113CE-C41B-B021-7F38-10F690C94BD1}"/>
                      </a:ext>
                    </a:extLst>
                  </p:cNvPr>
                  <p:cNvGrpSpPr>
                    <a:grpSpLocks/>
                  </p:cNvGrpSpPr>
                  <p:nvPr/>
                </p:nvGrpSpPr>
                <p:grpSpPr bwMode="auto">
                  <a:xfrm>
                    <a:off x="0" y="0"/>
                    <a:ext cx="126" cy="89"/>
                    <a:chOff x="0" y="0"/>
                    <a:chExt cx="126" cy="89"/>
                  </a:xfrm>
                </p:grpSpPr>
                <p:grpSp>
                  <p:nvGrpSpPr>
                    <p:cNvPr id="2261" name="Group 97">
                      <a:extLst>
                        <a:ext uri="{FF2B5EF4-FFF2-40B4-BE49-F238E27FC236}">
                          <a16:creationId xmlns:a16="http://schemas.microsoft.com/office/drawing/2014/main" id="{D4C6E7B7-E7A4-803F-ADC3-E47679777848}"/>
                        </a:ext>
                      </a:extLst>
                    </p:cNvPr>
                    <p:cNvGrpSpPr>
                      <a:grpSpLocks/>
                    </p:cNvGrpSpPr>
                    <p:nvPr/>
                  </p:nvGrpSpPr>
                  <p:grpSpPr bwMode="auto">
                    <a:xfrm>
                      <a:off x="0" y="0"/>
                      <a:ext cx="126" cy="89"/>
                      <a:chOff x="0" y="0"/>
                      <a:chExt cx="245" cy="163"/>
                    </a:xfrm>
                  </p:grpSpPr>
                  <p:sp>
                    <p:nvSpPr>
                      <p:cNvPr id="2263" name="Freeform 98">
                        <a:extLst>
                          <a:ext uri="{FF2B5EF4-FFF2-40B4-BE49-F238E27FC236}">
                            <a16:creationId xmlns:a16="http://schemas.microsoft.com/office/drawing/2014/main" id="{CC02AE20-5EEB-7D47-D902-5A485B370D99}"/>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2264" name="Freeform 99">
                        <a:extLst>
                          <a:ext uri="{FF2B5EF4-FFF2-40B4-BE49-F238E27FC236}">
                            <a16:creationId xmlns:a16="http://schemas.microsoft.com/office/drawing/2014/main" id="{7C46A6AB-6309-CA2D-CEEC-BE065C451E0B}"/>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65" name="Freeform 100">
                        <a:extLst>
                          <a:ext uri="{FF2B5EF4-FFF2-40B4-BE49-F238E27FC236}">
                            <a16:creationId xmlns:a16="http://schemas.microsoft.com/office/drawing/2014/main" id="{EC9C4CDB-0F2A-7F95-08BB-8D5934414B09}"/>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66" name="Freeform 101">
                        <a:extLst>
                          <a:ext uri="{FF2B5EF4-FFF2-40B4-BE49-F238E27FC236}">
                            <a16:creationId xmlns:a16="http://schemas.microsoft.com/office/drawing/2014/main" id="{26DEDE4B-2047-5218-2C5F-7BEDABD0D13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67" name="Freeform 102">
                        <a:extLst>
                          <a:ext uri="{FF2B5EF4-FFF2-40B4-BE49-F238E27FC236}">
                            <a16:creationId xmlns:a16="http://schemas.microsoft.com/office/drawing/2014/main" id="{D4C4913E-B5C8-A414-3187-501FDD0F1DCA}"/>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262" name="WordArt 103">
                      <a:extLst>
                        <a:ext uri="{FF2B5EF4-FFF2-40B4-BE49-F238E27FC236}">
                          <a16:creationId xmlns:a16="http://schemas.microsoft.com/office/drawing/2014/main" id="{39F7A034-33DB-6F3C-E885-CB87B57389B4}"/>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sp>
                <p:nvSpPr>
                  <p:cNvPr id="2253" name="Freeform 104">
                    <a:extLst>
                      <a:ext uri="{FF2B5EF4-FFF2-40B4-BE49-F238E27FC236}">
                        <a16:creationId xmlns:a16="http://schemas.microsoft.com/office/drawing/2014/main" id="{03401CE8-7D52-80EB-382B-3638D08478C0}"/>
                      </a:ext>
                    </a:extLst>
                  </p:cNvPr>
                  <p:cNvSpPr>
                    <a:spLocks/>
                  </p:cNvSpPr>
                  <p:nvPr/>
                </p:nvSpPr>
                <p:spPr bwMode="auto">
                  <a:xfrm>
                    <a:off x="5" y="45"/>
                    <a:ext cx="33" cy="5"/>
                  </a:xfrm>
                  <a:custGeom>
                    <a:avLst/>
                    <a:gdLst>
                      <a:gd name="T0" fmla="*/ 33 w 33"/>
                      <a:gd name="T1" fmla="*/ 0 h 5"/>
                      <a:gd name="T2" fmla="*/ 11 w 33"/>
                      <a:gd name="T3" fmla="*/ 3 h 5"/>
                      <a:gd name="T4" fmla="*/ 0 w 33"/>
                      <a:gd name="T5" fmla="*/ 5 h 5"/>
                      <a:gd name="T6" fmla="*/ 0 60000 65536"/>
                      <a:gd name="T7" fmla="*/ 0 60000 65536"/>
                      <a:gd name="T8" fmla="*/ 0 60000 65536"/>
                    </a:gdLst>
                    <a:ahLst/>
                    <a:cxnLst>
                      <a:cxn ang="T6">
                        <a:pos x="T0" y="T1"/>
                      </a:cxn>
                      <a:cxn ang="T7">
                        <a:pos x="T2" y="T3"/>
                      </a:cxn>
                      <a:cxn ang="T8">
                        <a:pos x="T4" y="T5"/>
                      </a:cxn>
                    </a:cxnLst>
                    <a:rect l="0" t="0" r="r" b="b"/>
                    <a:pathLst>
                      <a:path w="33" h="5">
                        <a:moveTo>
                          <a:pt x="33" y="0"/>
                        </a:moveTo>
                        <a:lnTo>
                          <a:pt x="11" y="3"/>
                        </a:lnTo>
                        <a:lnTo>
                          <a:pt x="0" y="5"/>
                        </a:lnTo>
                      </a:path>
                    </a:pathLst>
                  </a:custGeom>
                  <a:solidFill>
                    <a:srgbClr xmlns:mc="http://schemas.openxmlformats.org/markup-compatibility/2006" xmlns:a14="http://schemas.microsoft.com/office/drawing/2010/main" val="0000FF" mc:Ignorable="a14" a14:legacySpreadsheetColorIndex="12"/>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2254" name="Freeform 105">
                    <a:extLst>
                      <a:ext uri="{FF2B5EF4-FFF2-40B4-BE49-F238E27FC236}">
                        <a16:creationId xmlns:a16="http://schemas.microsoft.com/office/drawing/2014/main" id="{DA2427C3-FA5A-05A0-AD17-B66E0B355D73}"/>
                      </a:ext>
                    </a:extLst>
                  </p:cNvPr>
                  <p:cNvSpPr>
                    <a:spLocks/>
                  </p:cNvSpPr>
                  <p:nvPr/>
                </p:nvSpPr>
                <p:spPr bwMode="auto">
                  <a:xfrm>
                    <a:off x="87" y="44"/>
                    <a:ext cx="29" cy="5"/>
                  </a:xfrm>
                  <a:custGeom>
                    <a:avLst/>
                    <a:gdLst>
                      <a:gd name="T0" fmla="*/ 0 w 29"/>
                      <a:gd name="T1" fmla="*/ 0 h 5"/>
                      <a:gd name="T2" fmla="*/ 20 w 29"/>
                      <a:gd name="T3" fmla="*/ 3 h 5"/>
                      <a:gd name="T4" fmla="*/ 29 w 29"/>
                      <a:gd name="T5" fmla="*/ 5 h 5"/>
                      <a:gd name="T6" fmla="*/ 0 60000 65536"/>
                      <a:gd name="T7" fmla="*/ 0 60000 65536"/>
                      <a:gd name="T8" fmla="*/ 0 60000 65536"/>
                    </a:gdLst>
                    <a:ahLst/>
                    <a:cxnLst>
                      <a:cxn ang="T6">
                        <a:pos x="T0" y="T1"/>
                      </a:cxn>
                      <a:cxn ang="T7">
                        <a:pos x="T2" y="T3"/>
                      </a:cxn>
                      <a:cxn ang="T8">
                        <a:pos x="T4" y="T5"/>
                      </a:cxn>
                    </a:cxnLst>
                    <a:rect l="0" t="0" r="r" b="b"/>
                    <a:pathLst>
                      <a:path w="29" h="5">
                        <a:moveTo>
                          <a:pt x="0" y="0"/>
                        </a:moveTo>
                        <a:lnTo>
                          <a:pt x="20" y="3"/>
                        </a:lnTo>
                        <a:lnTo>
                          <a:pt x="29" y="5"/>
                        </a:lnTo>
                      </a:path>
                    </a:pathLst>
                  </a:custGeom>
                  <a:solidFill>
                    <a:srgbClr xmlns:mc="http://schemas.openxmlformats.org/markup-compatibility/2006" xmlns:a14="http://schemas.microsoft.com/office/drawing/2010/main" val="969696" mc:Ignorable="a14" a14:legacySpreadsheetColorIndex="55"/>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2255" name="Freeform 106">
                    <a:extLst>
                      <a:ext uri="{FF2B5EF4-FFF2-40B4-BE49-F238E27FC236}">
                        <a16:creationId xmlns:a16="http://schemas.microsoft.com/office/drawing/2014/main" id="{7D03F4ED-C953-69E3-DF92-C1C5D6F1B06E}"/>
                      </a:ext>
                    </a:extLst>
                  </p:cNvPr>
                  <p:cNvSpPr>
                    <a:spLocks/>
                  </p:cNvSpPr>
                  <p:nvPr/>
                </p:nvSpPr>
                <p:spPr bwMode="auto">
                  <a:xfrm>
                    <a:off x="5" y="52"/>
                    <a:ext cx="33" cy="5"/>
                  </a:xfrm>
                  <a:custGeom>
                    <a:avLst/>
                    <a:gdLst>
                      <a:gd name="T0" fmla="*/ 33 w 33"/>
                      <a:gd name="T1" fmla="*/ 0 h 5"/>
                      <a:gd name="T2" fmla="*/ 11 w 33"/>
                      <a:gd name="T3" fmla="*/ 3 h 5"/>
                      <a:gd name="T4" fmla="*/ 0 w 33"/>
                      <a:gd name="T5" fmla="*/ 5 h 5"/>
                      <a:gd name="T6" fmla="*/ 0 60000 65536"/>
                      <a:gd name="T7" fmla="*/ 0 60000 65536"/>
                      <a:gd name="T8" fmla="*/ 0 60000 65536"/>
                    </a:gdLst>
                    <a:ahLst/>
                    <a:cxnLst>
                      <a:cxn ang="T6">
                        <a:pos x="T0" y="T1"/>
                      </a:cxn>
                      <a:cxn ang="T7">
                        <a:pos x="T2" y="T3"/>
                      </a:cxn>
                      <a:cxn ang="T8">
                        <a:pos x="T4" y="T5"/>
                      </a:cxn>
                    </a:cxnLst>
                    <a:rect l="0" t="0" r="r" b="b"/>
                    <a:pathLst>
                      <a:path w="33" h="5">
                        <a:moveTo>
                          <a:pt x="33" y="0"/>
                        </a:moveTo>
                        <a:lnTo>
                          <a:pt x="11" y="3"/>
                        </a:lnTo>
                        <a:lnTo>
                          <a:pt x="0" y="5"/>
                        </a:lnTo>
                      </a:path>
                    </a:pathLst>
                  </a:custGeom>
                  <a:solidFill>
                    <a:srgbClr xmlns:mc="http://schemas.openxmlformats.org/markup-compatibility/2006" xmlns:a14="http://schemas.microsoft.com/office/drawing/2010/main" val="0000FF" mc:Ignorable="a14" a14:legacySpreadsheetColorIndex="12"/>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2256" name="Freeform 107">
                    <a:extLst>
                      <a:ext uri="{FF2B5EF4-FFF2-40B4-BE49-F238E27FC236}">
                        <a16:creationId xmlns:a16="http://schemas.microsoft.com/office/drawing/2014/main" id="{B0D710A8-A23C-00AB-1318-7FD5E730CF9C}"/>
                      </a:ext>
                    </a:extLst>
                  </p:cNvPr>
                  <p:cNvSpPr>
                    <a:spLocks/>
                  </p:cNvSpPr>
                  <p:nvPr/>
                </p:nvSpPr>
                <p:spPr bwMode="auto">
                  <a:xfrm>
                    <a:off x="88" y="51"/>
                    <a:ext cx="29" cy="5"/>
                  </a:xfrm>
                  <a:custGeom>
                    <a:avLst/>
                    <a:gdLst>
                      <a:gd name="T0" fmla="*/ 0 w 29"/>
                      <a:gd name="T1" fmla="*/ 0 h 5"/>
                      <a:gd name="T2" fmla="*/ 20 w 29"/>
                      <a:gd name="T3" fmla="*/ 3 h 5"/>
                      <a:gd name="T4" fmla="*/ 29 w 29"/>
                      <a:gd name="T5" fmla="*/ 5 h 5"/>
                      <a:gd name="T6" fmla="*/ 0 60000 65536"/>
                      <a:gd name="T7" fmla="*/ 0 60000 65536"/>
                      <a:gd name="T8" fmla="*/ 0 60000 65536"/>
                    </a:gdLst>
                    <a:ahLst/>
                    <a:cxnLst>
                      <a:cxn ang="T6">
                        <a:pos x="T0" y="T1"/>
                      </a:cxn>
                      <a:cxn ang="T7">
                        <a:pos x="T2" y="T3"/>
                      </a:cxn>
                      <a:cxn ang="T8">
                        <a:pos x="T4" y="T5"/>
                      </a:cxn>
                    </a:cxnLst>
                    <a:rect l="0" t="0" r="r" b="b"/>
                    <a:pathLst>
                      <a:path w="29" h="5">
                        <a:moveTo>
                          <a:pt x="0" y="0"/>
                        </a:moveTo>
                        <a:lnTo>
                          <a:pt x="20" y="3"/>
                        </a:lnTo>
                        <a:lnTo>
                          <a:pt x="29" y="5"/>
                        </a:lnTo>
                      </a:path>
                    </a:pathLst>
                  </a:custGeom>
                  <a:solidFill>
                    <a:srgbClr xmlns:mc="http://schemas.openxmlformats.org/markup-compatibility/2006" xmlns:a14="http://schemas.microsoft.com/office/drawing/2010/main" val="969696" mc:Ignorable="a14" a14:legacySpreadsheetColorIndex="55"/>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grpSp>
          </p:grpSp>
        </p:grpSp>
        <p:pic>
          <p:nvPicPr>
            <p:cNvPr id="90" name="Picture 2" descr="手のつかみ方イラスト に対する画像結果">
              <a:extLst>
                <a:ext uri="{FF2B5EF4-FFF2-40B4-BE49-F238E27FC236}">
                  <a16:creationId xmlns:a16="http://schemas.microsoft.com/office/drawing/2014/main" id="{6E654E36-7DA4-EAF6-9103-A2313F53292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7">
                      <a14:imgEffect>
                        <a14:backgroundRemoval t="2991"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43299" y1="2991" x2="43299" y2="2991"/>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l="43768" t="56718" r="24039" b="36518"/>
            <a:stretch/>
          </p:blipFill>
          <p:spPr bwMode="auto">
            <a:xfrm rot="21163736">
              <a:off x="11136984" y="2175869"/>
              <a:ext cx="612094" cy="118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575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25"/>
                                        </p:tgtEl>
                                        <p:attrNameLst>
                                          <p:attrName>style.visibility</p:attrName>
                                        </p:attrNameLst>
                                      </p:cBhvr>
                                      <p:to>
                                        <p:strVal val="visible"/>
                                      </p:to>
                                    </p:set>
                                    <p:animEffect transition="in" filter="fade">
                                      <p:cBhvr>
                                        <p:cTn id="7" dur="500"/>
                                        <p:tgtEl>
                                          <p:spTgt spid="2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childTnLst>
                          </p:cTn>
                        </p:par>
                        <p:par>
                          <p:cTn id="13" fill="hold">
                            <p:stCondLst>
                              <p:cond delay="500"/>
                            </p:stCondLst>
                            <p:childTnLst>
                              <p:par>
                                <p:cTn id="14" presetID="22" presetClass="entr" presetSubtype="1" fill="hold" nodeType="afterEffect">
                                  <p:stCondLst>
                                    <p:cond delay="500"/>
                                  </p:stCondLst>
                                  <p:childTnLst>
                                    <p:set>
                                      <p:cBhvr>
                                        <p:cTn id="15" dur="1" fill="hold">
                                          <p:stCondLst>
                                            <p:cond delay="0"/>
                                          </p:stCondLst>
                                        </p:cTn>
                                        <p:tgtEl>
                                          <p:spTgt spid="93"/>
                                        </p:tgtEl>
                                        <p:attrNameLst>
                                          <p:attrName>style.visibility</p:attrName>
                                        </p:attrNameLst>
                                      </p:cBhvr>
                                      <p:to>
                                        <p:strVal val="visible"/>
                                      </p:to>
                                    </p:set>
                                    <p:animEffect transition="in" filter="wipe(up)">
                                      <p:cBhvr>
                                        <p:cTn id="16" dur="500"/>
                                        <p:tgtEl>
                                          <p:spTgt spid="93"/>
                                        </p:tgtEl>
                                      </p:cBhvr>
                                    </p:animEffect>
                                  </p:childTnLst>
                                </p:cTn>
                              </p:par>
                            </p:childTnLst>
                          </p:cTn>
                        </p:par>
                        <p:par>
                          <p:cTn id="17" fill="hold">
                            <p:stCondLst>
                              <p:cond delay="1500"/>
                            </p:stCondLst>
                            <p:childTnLst>
                              <p:par>
                                <p:cTn id="18" presetID="10" presetClass="entr" presetSubtype="0" fill="hold" nodeType="afterEffect">
                                  <p:stCondLst>
                                    <p:cond delay="50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F7477F6E-82BD-6BE9-5733-85A3917ED79C}"/>
              </a:ext>
            </a:extLst>
          </p:cNvPr>
          <p:cNvGrpSpPr/>
          <p:nvPr/>
        </p:nvGrpSpPr>
        <p:grpSpPr>
          <a:xfrm>
            <a:off x="6806270" y="3173951"/>
            <a:ext cx="5537025" cy="2109167"/>
            <a:chOff x="6440205" y="3692510"/>
            <a:chExt cx="5537025" cy="2109167"/>
          </a:xfrm>
        </p:grpSpPr>
        <p:pic>
          <p:nvPicPr>
            <p:cNvPr id="10" name="図 9">
              <a:extLst>
                <a:ext uri="{FF2B5EF4-FFF2-40B4-BE49-F238E27FC236}">
                  <a16:creationId xmlns:a16="http://schemas.microsoft.com/office/drawing/2014/main" id="{64E89FB3-6A6E-60E3-B24A-AA96FDC2CC2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7294416" y="3850124"/>
              <a:ext cx="4682814" cy="1951553"/>
            </a:xfrm>
            <a:prstGeom prst="rect">
              <a:avLst/>
            </a:prstGeom>
            <a:ln w="6350">
              <a:noFill/>
            </a:ln>
            <a:effectLst>
              <a:outerShdw blurRad="50800" dist="38100" dir="2700000" algn="tl" rotWithShape="0">
                <a:prstClr val="black">
                  <a:alpha val="40000"/>
                </a:prstClr>
              </a:outerShdw>
            </a:effectLst>
          </p:spPr>
        </p:pic>
        <p:sp>
          <p:nvSpPr>
            <p:cNvPr id="108" name="テキスト ボックス 18">
              <a:extLst>
                <a:ext uri="{FF2B5EF4-FFF2-40B4-BE49-F238E27FC236}">
                  <a16:creationId xmlns:a16="http://schemas.microsoft.com/office/drawing/2014/main" id="{6B60DB03-4067-C11B-EE9C-0329E5D34BD2}"/>
                </a:ext>
              </a:extLst>
            </p:cNvPr>
            <p:cNvSpPr txBox="1"/>
            <p:nvPr/>
          </p:nvSpPr>
          <p:spPr bwMode="auto">
            <a:xfrm>
              <a:off x="10331414" y="3692510"/>
              <a:ext cx="1329211" cy="707886"/>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t>GR</a:t>
              </a:r>
              <a:r>
                <a:rPr lang="ja-JP" altLang="en-US" sz="2000" b="1" dirty="0"/>
                <a:t>ヤリス</a:t>
              </a:r>
              <a:endParaRPr lang="en-US" altLang="ja-JP" sz="2000" b="1" dirty="0"/>
            </a:p>
            <a:p>
              <a:pPr algn="ctr"/>
              <a:r>
                <a:rPr lang="ja-JP" altLang="en-US" sz="2000" b="1" dirty="0"/>
                <a:t>　前後</a:t>
              </a:r>
              <a:endParaRPr kumimoji="1" lang="ja-JP" altLang="en-US" sz="2000" b="1" dirty="0"/>
            </a:p>
          </p:txBody>
        </p:sp>
        <p:grpSp>
          <p:nvGrpSpPr>
            <p:cNvPr id="118" name="グループ化 117">
              <a:extLst>
                <a:ext uri="{FF2B5EF4-FFF2-40B4-BE49-F238E27FC236}">
                  <a16:creationId xmlns:a16="http://schemas.microsoft.com/office/drawing/2014/main" id="{7290BC46-6DED-C50D-D0A1-70536B8C2549}"/>
                </a:ext>
              </a:extLst>
            </p:cNvPr>
            <p:cNvGrpSpPr/>
            <p:nvPr/>
          </p:nvGrpSpPr>
          <p:grpSpPr>
            <a:xfrm rot="234463">
              <a:off x="7492762" y="3970082"/>
              <a:ext cx="1817225" cy="400111"/>
              <a:chOff x="6415786" y="3670350"/>
              <a:chExt cx="1817225" cy="699970"/>
            </a:xfrm>
          </p:grpSpPr>
          <p:sp>
            <p:nvSpPr>
              <p:cNvPr id="105" name="フリーフォーム: 図形 104">
                <a:extLst>
                  <a:ext uri="{FF2B5EF4-FFF2-40B4-BE49-F238E27FC236}">
                    <a16:creationId xmlns:a16="http://schemas.microsoft.com/office/drawing/2014/main" id="{43B90330-48B5-61C7-FB9D-4ED5E832BB30}"/>
                  </a:ext>
                </a:extLst>
              </p:cNvPr>
              <p:cNvSpPr/>
              <p:nvPr/>
            </p:nvSpPr>
            <p:spPr>
              <a:xfrm rot="10366882">
                <a:off x="6415786" y="3766514"/>
                <a:ext cx="1817225" cy="243068"/>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弧 114">
                <a:extLst>
                  <a:ext uri="{FF2B5EF4-FFF2-40B4-BE49-F238E27FC236}">
                    <a16:creationId xmlns:a16="http://schemas.microsoft.com/office/drawing/2014/main" id="{A8E453C5-A9F1-212B-2D4B-DEB60F37671F}"/>
                  </a:ext>
                </a:extLst>
              </p:cNvPr>
              <p:cNvSpPr/>
              <p:nvPr/>
            </p:nvSpPr>
            <p:spPr>
              <a:xfrm rot="16200000">
                <a:off x="6622720" y="3671620"/>
                <a:ext cx="699970" cy="697429"/>
              </a:xfrm>
              <a:prstGeom prst="arc">
                <a:avLst>
                  <a:gd name="adj1" fmla="val 15370522"/>
                  <a:gd name="adj2" fmla="val 16541507"/>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24" name="正方形/長方形 123">
              <a:extLst>
                <a:ext uri="{FF2B5EF4-FFF2-40B4-BE49-F238E27FC236}">
                  <a16:creationId xmlns:a16="http://schemas.microsoft.com/office/drawing/2014/main" id="{3C60EA0E-19D0-AB3B-FB6D-05BEEAA49FF7}"/>
                </a:ext>
              </a:extLst>
            </p:cNvPr>
            <p:cNvSpPr/>
            <p:nvPr/>
          </p:nvSpPr>
          <p:spPr>
            <a:xfrm>
              <a:off x="6440205" y="3979443"/>
              <a:ext cx="1258679" cy="523220"/>
            </a:xfrm>
            <a:prstGeom prst="rect">
              <a:avLst/>
            </a:prstGeom>
            <a:noFill/>
          </p:spPr>
          <p:txBody>
            <a:bodyPr wrap="none" lIns="91440" tIns="45720" rIns="91440" bIns="45720">
              <a:spAutoFit/>
            </a:bodyPr>
            <a:lstStyle/>
            <a:p>
              <a:pPr algn="ctr"/>
              <a:r>
                <a:rPr lang="en-US" altLang="ja-JP" sz="2800" b="1" cap="none" spc="0" dirty="0">
                  <a:ln w="0"/>
                  <a:solidFill>
                    <a:schemeClr val="tx1"/>
                  </a:solidFill>
                  <a:effectLst>
                    <a:outerShdw blurRad="38100" dist="19050" dir="2700000" algn="tl" rotWithShape="0">
                      <a:schemeClr val="dk1">
                        <a:alpha val="40000"/>
                      </a:schemeClr>
                    </a:outerShdw>
                  </a:effectLst>
                </a:rPr>
                <a:t>4.89°</a:t>
              </a:r>
              <a:endParaRPr lang="ja-JP" altLang="en-US" sz="2800" b="1" cap="none" spc="0" dirty="0">
                <a:ln w="0"/>
                <a:solidFill>
                  <a:schemeClr val="tx1"/>
                </a:solidFill>
                <a:effectLst>
                  <a:outerShdw blurRad="38100" dist="19050" dir="2700000" algn="tl" rotWithShape="0">
                    <a:schemeClr val="dk1">
                      <a:alpha val="40000"/>
                    </a:schemeClr>
                  </a:outerShdw>
                </a:effectLst>
              </a:endParaRPr>
            </a:p>
          </p:txBody>
        </p:sp>
      </p:grpSp>
      <p:grpSp>
        <p:nvGrpSpPr>
          <p:cNvPr id="7" name="グループ化 6">
            <a:extLst>
              <a:ext uri="{FF2B5EF4-FFF2-40B4-BE49-F238E27FC236}">
                <a16:creationId xmlns:a16="http://schemas.microsoft.com/office/drawing/2014/main" id="{B6259779-A215-FE03-02F6-9E1F1C8B62AC}"/>
              </a:ext>
            </a:extLst>
          </p:cNvPr>
          <p:cNvGrpSpPr/>
          <p:nvPr/>
        </p:nvGrpSpPr>
        <p:grpSpPr>
          <a:xfrm>
            <a:off x="205453" y="3162906"/>
            <a:ext cx="5777144" cy="2005705"/>
            <a:chOff x="89989" y="3770079"/>
            <a:chExt cx="5777144" cy="2005705"/>
          </a:xfrm>
          <a:effectLst/>
        </p:grpSpPr>
        <p:pic>
          <p:nvPicPr>
            <p:cNvPr id="56" name="図 55">
              <a:extLst>
                <a:ext uri="{FF2B5EF4-FFF2-40B4-BE49-F238E27FC236}">
                  <a16:creationId xmlns:a16="http://schemas.microsoft.com/office/drawing/2014/main" id="{38BD5B77-A859-BF44-6BA0-F205EACC483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0992" y1="50100" x2="10992" y2="50100"/>
                          <a14:backgroundMark x1="11908" y1="49967" x2="11908" y2="49967"/>
                          <a14:backgroundMark x1="12824" y1="50100" x2="12824" y2="50100"/>
                          <a14:backgroundMark x1="13588" y1="50100" x2="13588" y2="50100"/>
                          <a14:backgroundMark x1="14504" y1="49967" x2="14504" y2="49967"/>
                          <a14:backgroundMark x1="14962" y1="49967" x2="15878" y2="49967"/>
                          <a14:backgroundMark x1="15878" y1="49967" x2="15878" y2="49967"/>
                          <a14:backgroundMark x1="16794" y1="49967" x2="16794" y2="49967"/>
                          <a14:backgroundMark x1="17863" y1="49766" x2="17863" y2="49766"/>
                          <a14:backgroundMark x1="14962" y1="49900" x2="14962" y2="49900"/>
                        </a14:backgroundRemoval>
                      </a14:imgEffect>
                    </a14:imgLayer>
                  </a14:imgProps>
                </a:ext>
                <a:ext uri="{28A0092B-C50C-407E-A947-70E740481C1C}">
                  <a14:useLocalDpi xmlns:a14="http://schemas.microsoft.com/office/drawing/2010/main" val="0"/>
                </a:ext>
              </a:extLst>
            </a:blip>
            <a:srcRect t="42155" b="39017"/>
            <a:stretch/>
          </p:blipFill>
          <p:spPr>
            <a:xfrm flipH="1">
              <a:off x="1284523" y="3824231"/>
              <a:ext cx="4582610" cy="1951553"/>
            </a:xfrm>
            <a:prstGeom prst="rect">
              <a:avLst/>
            </a:prstGeom>
            <a:effectLst>
              <a:outerShdw blurRad="50800" dist="38100" dir="2700000" algn="tl" rotWithShape="0">
                <a:prstClr val="black">
                  <a:alpha val="40000"/>
                </a:prstClr>
              </a:outerShdw>
            </a:effectLst>
          </p:spPr>
        </p:pic>
        <p:sp>
          <p:nvSpPr>
            <p:cNvPr id="107" name="テキスト ボックス 19">
              <a:extLst>
                <a:ext uri="{FF2B5EF4-FFF2-40B4-BE49-F238E27FC236}">
                  <a16:creationId xmlns:a16="http://schemas.microsoft.com/office/drawing/2014/main" id="{7817EC59-FC03-0282-47D0-9844AF6A273A}"/>
                </a:ext>
              </a:extLst>
            </p:cNvPr>
            <p:cNvSpPr txBox="1"/>
            <p:nvPr/>
          </p:nvSpPr>
          <p:spPr>
            <a:xfrm>
              <a:off x="4107300" y="3835303"/>
              <a:ext cx="1585692" cy="707886"/>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GR</a:t>
              </a:r>
              <a:r>
                <a:rPr lang="ja-JP" altLang="en-US" sz="2000" b="1" dirty="0">
                  <a:solidFill>
                    <a:sysClr val="windowText" lastClr="000000"/>
                  </a:solidFill>
                </a:rPr>
                <a:t>カローラ</a:t>
              </a:r>
              <a:endParaRPr lang="en-US" altLang="ja-JP" sz="2000" b="1" dirty="0">
                <a:solidFill>
                  <a:sysClr val="windowText" lastClr="000000"/>
                </a:solidFill>
              </a:endParaRPr>
            </a:p>
            <a:p>
              <a:pPr algn="ctr"/>
              <a:r>
                <a:rPr lang="ja-JP" altLang="en-US" sz="2000" b="1" dirty="0">
                  <a:solidFill>
                    <a:sysClr val="windowText" lastClr="000000"/>
                  </a:solidFill>
                </a:rPr>
                <a:t>前後方向</a:t>
              </a:r>
              <a:endParaRPr lang="en-US" altLang="ja-JP" sz="2000" b="1" dirty="0">
                <a:solidFill>
                  <a:sysClr val="windowText" lastClr="000000"/>
                </a:solidFill>
              </a:endParaRPr>
            </a:p>
          </p:txBody>
        </p:sp>
        <p:grpSp>
          <p:nvGrpSpPr>
            <p:cNvPr id="117" name="グループ化 116">
              <a:extLst>
                <a:ext uri="{FF2B5EF4-FFF2-40B4-BE49-F238E27FC236}">
                  <a16:creationId xmlns:a16="http://schemas.microsoft.com/office/drawing/2014/main" id="{CF4E756E-8328-B1BB-4C1E-010EBBB8CC02}"/>
                </a:ext>
              </a:extLst>
            </p:cNvPr>
            <p:cNvGrpSpPr/>
            <p:nvPr/>
          </p:nvGrpSpPr>
          <p:grpSpPr>
            <a:xfrm>
              <a:off x="1161325" y="3770079"/>
              <a:ext cx="1746822" cy="699970"/>
              <a:chOff x="725864" y="3599153"/>
              <a:chExt cx="1746822" cy="699970"/>
            </a:xfrm>
          </p:grpSpPr>
          <p:sp>
            <p:nvSpPr>
              <p:cNvPr id="106" name="フリーフォーム: 図形 105">
                <a:extLst>
                  <a:ext uri="{FF2B5EF4-FFF2-40B4-BE49-F238E27FC236}">
                    <a16:creationId xmlns:a16="http://schemas.microsoft.com/office/drawing/2014/main" id="{843E4FDD-F7A0-183F-C7E9-C4FC168427F1}"/>
                  </a:ext>
                </a:extLst>
              </p:cNvPr>
              <p:cNvSpPr/>
              <p:nvPr/>
            </p:nvSpPr>
            <p:spPr>
              <a:xfrm rot="10800000">
                <a:off x="725864" y="3894452"/>
                <a:ext cx="1746822" cy="66260"/>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6" name="円弧 115">
                <a:extLst>
                  <a:ext uri="{FF2B5EF4-FFF2-40B4-BE49-F238E27FC236}">
                    <a16:creationId xmlns:a16="http://schemas.microsoft.com/office/drawing/2014/main" id="{D1E279B3-60C0-475B-5F90-5C7616663EA1}"/>
                  </a:ext>
                </a:extLst>
              </p:cNvPr>
              <p:cNvSpPr/>
              <p:nvPr/>
            </p:nvSpPr>
            <p:spPr>
              <a:xfrm rot="16200000">
                <a:off x="938505" y="3600423"/>
                <a:ext cx="699970" cy="697429"/>
              </a:xfrm>
              <a:prstGeom prst="arc">
                <a:avLst>
                  <a:gd name="adj1" fmla="val 16059041"/>
                  <a:gd name="adj2" fmla="val 16906027"/>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25" name="正方形/長方形 124">
              <a:extLst>
                <a:ext uri="{FF2B5EF4-FFF2-40B4-BE49-F238E27FC236}">
                  <a16:creationId xmlns:a16="http://schemas.microsoft.com/office/drawing/2014/main" id="{A8F21CBE-A08E-CD69-B1B1-8735822B48EC}"/>
                </a:ext>
              </a:extLst>
            </p:cNvPr>
            <p:cNvSpPr/>
            <p:nvPr/>
          </p:nvSpPr>
          <p:spPr>
            <a:xfrm>
              <a:off x="89989" y="4014643"/>
              <a:ext cx="1258679" cy="523220"/>
            </a:xfrm>
            <a:prstGeom prst="rect">
              <a:avLst/>
            </a:prstGeom>
            <a:noFill/>
          </p:spPr>
          <p:txBody>
            <a:bodyPr wrap="none" lIns="91440" tIns="45720" rIns="91440" bIns="45720">
              <a:spAutoFit/>
            </a:bodyPr>
            <a:lstStyle/>
            <a:p>
              <a:pPr algn="ctr"/>
              <a:r>
                <a:rPr lang="en-US" altLang="ja-JP" sz="2800" b="1" dirty="0">
                  <a:ln w="0"/>
                  <a:effectLst>
                    <a:outerShdw blurRad="38100" dist="19050" dir="2700000" algn="tl" rotWithShape="0">
                      <a:schemeClr val="dk1">
                        <a:alpha val="40000"/>
                      </a:schemeClr>
                    </a:outerShdw>
                  </a:effectLst>
                </a:rPr>
                <a:t>0.73</a:t>
              </a:r>
              <a:r>
                <a:rPr lang="en-US" altLang="ja-JP" sz="2800" b="1" cap="none" spc="0" dirty="0">
                  <a:ln w="0"/>
                  <a:solidFill>
                    <a:schemeClr val="tx1"/>
                  </a:solidFill>
                  <a:effectLst>
                    <a:outerShdw blurRad="38100" dist="19050" dir="2700000" algn="tl" rotWithShape="0">
                      <a:schemeClr val="dk1">
                        <a:alpha val="40000"/>
                      </a:schemeClr>
                    </a:outerShdw>
                  </a:effectLst>
                </a:rPr>
                <a:t>°</a:t>
              </a:r>
              <a:endParaRPr lang="ja-JP" altLang="en-US" sz="2800" b="1" cap="none" spc="0" dirty="0">
                <a:ln w="0"/>
                <a:solidFill>
                  <a:schemeClr val="tx1"/>
                </a:solidFill>
                <a:effectLst>
                  <a:outerShdw blurRad="38100" dist="19050" dir="2700000" algn="tl" rotWithShape="0">
                    <a:schemeClr val="dk1">
                      <a:alpha val="40000"/>
                    </a:schemeClr>
                  </a:outerShdw>
                </a:effectLst>
              </a:endParaRPr>
            </a:p>
          </p:txBody>
        </p:sp>
      </p:grpSp>
      <p:grpSp>
        <p:nvGrpSpPr>
          <p:cNvPr id="9" name="グループ化 8">
            <a:extLst>
              <a:ext uri="{FF2B5EF4-FFF2-40B4-BE49-F238E27FC236}">
                <a16:creationId xmlns:a16="http://schemas.microsoft.com/office/drawing/2014/main" id="{12038B2B-74C5-F673-C548-DF3BDD477C3B}"/>
              </a:ext>
            </a:extLst>
          </p:cNvPr>
          <p:cNvGrpSpPr/>
          <p:nvPr/>
        </p:nvGrpSpPr>
        <p:grpSpPr>
          <a:xfrm>
            <a:off x="7083838" y="1130782"/>
            <a:ext cx="4745974" cy="2113545"/>
            <a:chOff x="8881624" y="1585597"/>
            <a:chExt cx="4745974" cy="2113545"/>
          </a:xfrm>
        </p:grpSpPr>
        <p:pic>
          <p:nvPicPr>
            <p:cNvPr id="5" name="図 4">
              <a:extLst>
                <a:ext uri="{FF2B5EF4-FFF2-40B4-BE49-F238E27FC236}">
                  <a16:creationId xmlns:a16="http://schemas.microsoft.com/office/drawing/2014/main" id="{68108849-6CBF-76DB-36DC-9EB6B71AE4A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603" b="74735" l="49044" r="56258"/>
                      </a14:imgEffect>
                      <a14:imgEffect>
                        <a14:saturation sat="33000"/>
                      </a14:imgEffect>
                    </a14:imgLayer>
                  </a14:imgProps>
                </a:ext>
              </a:extLst>
            </a:blip>
            <a:srcRect l="48142" t="62212" r="42840" b="23873"/>
            <a:stretch/>
          </p:blipFill>
          <p:spPr>
            <a:xfrm>
              <a:off x="9223490" y="1585597"/>
              <a:ext cx="2435344" cy="2113545"/>
            </a:xfrm>
            <a:prstGeom prst="rect">
              <a:avLst/>
            </a:prstGeom>
            <a:ln>
              <a:noFill/>
            </a:ln>
            <a:effectLst>
              <a:outerShdw blurRad="50800" dist="38100" dir="2700000" algn="tl" rotWithShape="0">
                <a:prstClr val="black">
                  <a:alpha val="40000"/>
                </a:prstClr>
              </a:outerShdw>
            </a:effectLst>
          </p:spPr>
        </p:pic>
        <p:sp>
          <p:nvSpPr>
            <p:cNvPr id="102" name="テキスト ボックス 18">
              <a:extLst>
                <a:ext uri="{FF2B5EF4-FFF2-40B4-BE49-F238E27FC236}">
                  <a16:creationId xmlns:a16="http://schemas.microsoft.com/office/drawing/2014/main" id="{7008C8DF-BC50-0A19-E985-37F82754D9C7}"/>
                </a:ext>
              </a:extLst>
            </p:cNvPr>
            <p:cNvSpPr txBox="1"/>
            <p:nvPr/>
          </p:nvSpPr>
          <p:spPr bwMode="auto">
            <a:xfrm>
              <a:off x="12125117" y="2457589"/>
              <a:ext cx="1329211" cy="707886"/>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t>GR</a:t>
              </a:r>
              <a:r>
                <a:rPr lang="ja-JP" altLang="en-US" sz="2000" b="1" dirty="0"/>
                <a:t>ヤリス</a:t>
              </a:r>
              <a:endParaRPr lang="en-US" altLang="ja-JP" sz="2000" b="1" dirty="0"/>
            </a:p>
            <a:p>
              <a:pPr algn="ctr"/>
              <a:r>
                <a:rPr lang="ja-JP" altLang="en-US" sz="2000" b="1" dirty="0"/>
                <a:t>　左右</a:t>
              </a:r>
              <a:endParaRPr kumimoji="1" lang="ja-JP" altLang="en-US" sz="2000" b="1" dirty="0"/>
            </a:p>
          </p:txBody>
        </p:sp>
        <p:grpSp>
          <p:nvGrpSpPr>
            <p:cNvPr id="119" name="グループ化 118">
              <a:extLst>
                <a:ext uri="{FF2B5EF4-FFF2-40B4-BE49-F238E27FC236}">
                  <a16:creationId xmlns:a16="http://schemas.microsoft.com/office/drawing/2014/main" id="{2D8A9365-8172-EC9B-99F2-78245CF1E0C0}"/>
                </a:ext>
              </a:extLst>
            </p:cNvPr>
            <p:cNvGrpSpPr/>
            <p:nvPr/>
          </p:nvGrpSpPr>
          <p:grpSpPr>
            <a:xfrm>
              <a:off x="8881624" y="1696408"/>
              <a:ext cx="1769961" cy="699970"/>
              <a:chOff x="8340662" y="1628538"/>
              <a:chExt cx="1769961" cy="699970"/>
            </a:xfrm>
          </p:grpSpPr>
          <p:sp>
            <p:nvSpPr>
              <p:cNvPr id="104" name="フリーフォーム: 図形 103">
                <a:extLst>
                  <a:ext uri="{FF2B5EF4-FFF2-40B4-BE49-F238E27FC236}">
                    <a16:creationId xmlns:a16="http://schemas.microsoft.com/office/drawing/2014/main" id="{6B896A58-7618-1670-644C-79640FA98229}"/>
                  </a:ext>
                </a:extLst>
              </p:cNvPr>
              <p:cNvSpPr/>
              <p:nvPr/>
            </p:nvSpPr>
            <p:spPr>
              <a:xfrm>
                <a:off x="8340662" y="1942258"/>
                <a:ext cx="1769961" cy="143852"/>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弧 111">
                <a:extLst>
                  <a:ext uri="{FF2B5EF4-FFF2-40B4-BE49-F238E27FC236}">
                    <a16:creationId xmlns:a16="http://schemas.microsoft.com/office/drawing/2014/main" id="{B466391A-5255-7BAC-3474-63EC3DEF51EB}"/>
                  </a:ext>
                </a:extLst>
              </p:cNvPr>
              <p:cNvSpPr/>
              <p:nvPr/>
            </p:nvSpPr>
            <p:spPr>
              <a:xfrm rot="5008248">
                <a:off x="9261660" y="1629808"/>
                <a:ext cx="699970" cy="697429"/>
              </a:xfrm>
              <a:prstGeom prst="arc">
                <a:avLst>
                  <a:gd name="adj1" fmla="val 16200000"/>
                  <a:gd name="adj2" fmla="val 17580220"/>
                </a:avLst>
              </a:prstGeom>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26" name="正方形/長方形 125">
              <a:extLst>
                <a:ext uri="{FF2B5EF4-FFF2-40B4-BE49-F238E27FC236}">
                  <a16:creationId xmlns:a16="http://schemas.microsoft.com/office/drawing/2014/main" id="{67E8A3F8-2E00-617F-B586-C9238A939656}"/>
                </a:ext>
              </a:extLst>
            </p:cNvPr>
            <p:cNvSpPr/>
            <p:nvPr/>
          </p:nvSpPr>
          <p:spPr>
            <a:xfrm>
              <a:off x="12368919" y="1731650"/>
              <a:ext cx="1258679" cy="523220"/>
            </a:xfrm>
            <a:prstGeom prst="rect">
              <a:avLst/>
            </a:prstGeom>
            <a:noFill/>
            <a:ln>
              <a:noFill/>
            </a:ln>
          </p:spPr>
          <p:txBody>
            <a:bodyPr wrap="none" lIns="91440" tIns="45720" rIns="91440" bIns="45720">
              <a:spAutoFit/>
            </a:bodyPr>
            <a:lstStyle/>
            <a:p>
              <a:pPr algn="ctr"/>
              <a:r>
                <a:rPr lang="en-US" altLang="ja-JP" sz="2800" b="1" cap="none" spc="0" dirty="0">
                  <a:ln w="0"/>
                  <a:solidFill>
                    <a:schemeClr val="tx1"/>
                  </a:solidFill>
                  <a:effectLst>
                    <a:outerShdw blurRad="38100" dist="19050" dir="2700000" algn="tl" rotWithShape="0">
                      <a:schemeClr val="dk1">
                        <a:alpha val="40000"/>
                      </a:schemeClr>
                    </a:outerShdw>
                  </a:effectLst>
                </a:rPr>
                <a:t>4.21°</a:t>
              </a:r>
              <a:endParaRPr lang="ja-JP" altLang="en-US" sz="2800" b="1" cap="none" spc="0" dirty="0">
                <a:ln w="0"/>
                <a:solidFill>
                  <a:schemeClr val="tx1"/>
                </a:solidFill>
                <a:effectLst>
                  <a:outerShdw blurRad="38100" dist="19050" dir="2700000" algn="tl" rotWithShape="0">
                    <a:schemeClr val="dk1">
                      <a:alpha val="40000"/>
                    </a:schemeClr>
                  </a:outerShdw>
                </a:effectLst>
              </a:endParaRPr>
            </a:p>
          </p:txBody>
        </p:sp>
      </p:grpSp>
      <p:pic>
        <p:nvPicPr>
          <p:cNvPr id="4" name="図 3">
            <a:extLst>
              <a:ext uri="{FF2B5EF4-FFF2-40B4-BE49-F238E27FC236}">
                <a16:creationId xmlns:a16="http://schemas.microsoft.com/office/drawing/2014/main" id="{E9DA7F09-C2BB-B0FE-9362-C88D219B553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031" y2="59167"/>
                        <a14:foregroundMark x1="32031" y1="59167" x2="31302" y2="62685"/>
                        <a14:foregroundMark x1="31302" y1="62685" x2="31719" y2="70185"/>
                        <a14:foregroundMark x1="31719" y1="70185" x2="41406" y2="72963"/>
                        <a14:foregroundMark x1="41406" y1="72963" x2="48750" y2="71481"/>
                        <a14:foregroundMark x1="48750" y1="71481" x2="48750" y2="63148"/>
                        <a14:foregroundMark x1="48750" y1="63148" x2="47604" y2="60093"/>
                        <a14:foregroundMark x1="47604" y1="60093" x2="47031" y2="57037"/>
                        <a14:foregroundMark x1="47031" y1="57037" x2="45781" y2="53796"/>
                        <a14:foregroundMark x1="45781" y1="53796" x2="43594" y2="51667"/>
                        <a14:foregroundMark x1="43594" y1="51667" x2="40208" y2="51481"/>
                      </a14:backgroundRemoval>
                    </a14:imgEffect>
                  </a14:imgLayer>
                </a14:imgProps>
              </a:ext>
            </a:extLst>
          </a:blip>
          <a:srcRect l="30330" t="48125" r="50000" b="23917"/>
          <a:stretch/>
        </p:blipFill>
        <p:spPr>
          <a:xfrm>
            <a:off x="1077113" y="1141767"/>
            <a:ext cx="2319052" cy="1854109"/>
          </a:xfrm>
          <a:prstGeom prst="rect">
            <a:avLst/>
          </a:prstGeom>
        </p:spPr>
      </p:pic>
      <p:sp>
        <p:nvSpPr>
          <p:cNvPr id="55" name="テキスト ボックス 19">
            <a:extLst>
              <a:ext uri="{FF2B5EF4-FFF2-40B4-BE49-F238E27FC236}">
                <a16:creationId xmlns:a16="http://schemas.microsoft.com/office/drawing/2014/main" id="{89D97F8C-FF17-A927-1E12-015B3842F1AA}"/>
              </a:ext>
            </a:extLst>
          </p:cNvPr>
          <p:cNvSpPr txBox="1"/>
          <p:nvPr/>
        </p:nvSpPr>
        <p:spPr>
          <a:xfrm>
            <a:off x="3618134" y="2083725"/>
            <a:ext cx="1752422" cy="707886"/>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GR</a:t>
            </a:r>
            <a:r>
              <a:rPr lang="ja-JP" altLang="en-US" sz="2000" b="1" dirty="0">
                <a:solidFill>
                  <a:sysClr val="windowText" lastClr="000000"/>
                </a:solidFill>
              </a:rPr>
              <a:t>カローラ</a:t>
            </a:r>
            <a:endParaRPr lang="en-US" altLang="ja-JP" sz="2000" b="1" dirty="0">
              <a:solidFill>
                <a:sysClr val="windowText" lastClr="000000"/>
              </a:solidFill>
            </a:endParaRPr>
          </a:p>
          <a:p>
            <a:pPr algn="ctr"/>
            <a:r>
              <a:rPr lang="ja-JP" altLang="en-US" sz="2000" b="1" dirty="0">
                <a:solidFill>
                  <a:sysClr val="windowText" lastClr="000000"/>
                </a:solidFill>
              </a:rPr>
              <a:t>左右</a:t>
            </a:r>
            <a:endParaRPr lang="en-US" altLang="ja-JP" sz="2000" b="1" dirty="0">
              <a:solidFill>
                <a:sysClr val="windowText" lastClr="000000"/>
              </a:solidFill>
            </a:endParaRPr>
          </a:p>
        </p:txBody>
      </p:sp>
      <p:sp>
        <p:nvSpPr>
          <p:cNvPr id="103" name="フリーフォーム: 図形 102">
            <a:extLst>
              <a:ext uri="{FF2B5EF4-FFF2-40B4-BE49-F238E27FC236}">
                <a16:creationId xmlns:a16="http://schemas.microsoft.com/office/drawing/2014/main" id="{1CF40905-ABCC-97C5-2F3D-2D0F772C5F87}"/>
              </a:ext>
            </a:extLst>
          </p:cNvPr>
          <p:cNvSpPr/>
          <p:nvPr/>
        </p:nvSpPr>
        <p:spPr>
          <a:xfrm rot="160802">
            <a:off x="2314950" y="1398346"/>
            <a:ext cx="1743530" cy="230917"/>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弧 110">
            <a:extLst>
              <a:ext uri="{FF2B5EF4-FFF2-40B4-BE49-F238E27FC236}">
                <a16:creationId xmlns:a16="http://schemas.microsoft.com/office/drawing/2014/main" id="{3BDD856A-0F00-A611-2315-6814C5254567}"/>
              </a:ext>
            </a:extLst>
          </p:cNvPr>
          <p:cNvSpPr/>
          <p:nvPr/>
        </p:nvSpPr>
        <p:spPr>
          <a:xfrm rot="5008248">
            <a:off x="3204966" y="1136354"/>
            <a:ext cx="699970" cy="697429"/>
          </a:xfrm>
          <a:prstGeom prst="arc">
            <a:avLst>
              <a:gd name="adj1" fmla="val 16200000"/>
              <a:gd name="adj2" fmla="val 1828214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CC680A54-D4AF-A88C-53E7-472A38ABDE45}"/>
              </a:ext>
            </a:extLst>
          </p:cNvPr>
          <p:cNvGrpSpPr/>
          <p:nvPr/>
        </p:nvGrpSpPr>
        <p:grpSpPr>
          <a:xfrm>
            <a:off x="8654029" y="1170183"/>
            <a:ext cx="1743530" cy="699970"/>
            <a:chOff x="9063661" y="1606752"/>
            <a:chExt cx="1743530" cy="699970"/>
          </a:xfrm>
        </p:grpSpPr>
        <p:sp>
          <p:nvSpPr>
            <p:cNvPr id="17" name="フリーフォーム: 図形 16">
              <a:extLst>
                <a:ext uri="{FF2B5EF4-FFF2-40B4-BE49-F238E27FC236}">
                  <a16:creationId xmlns:a16="http://schemas.microsoft.com/office/drawing/2014/main" id="{D7D3A264-FEFE-0175-CCFF-925140249381}"/>
                </a:ext>
              </a:extLst>
            </p:cNvPr>
            <p:cNvSpPr/>
            <p:nvPr/>
          </p:nvSpPr>
          <p:spPr>
            <a:xfrm>
              <a:off x="9063661" y="1893668"/>
              <a:ext cx="1743530" cy="138600"/>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F273CBAB-BC38-0D59-EBCD-48F7376654CA}"/>
                </a:ext>
              </a:extLst>
            </p:cNvPr>
            <p:cNvSpPr/>
            <p:nvPr/>
          </p:nvSpPr>
          <p:spPr>
            <a:xfrm rot="5008248">
              <a:off x="9977705" y="1608022"/>
              <a:ext cx="699970" cy="697429"/>
            </a:xfrm>
            <a:prstGeom prst="arc">
              <a:avLst>
                <a:gd name="adj1" fmla="val 16000307"/>
                <a:gd name="adj2" fmla="val 1736090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27" name="正方形/長方形 126">
            <a:extLst>
              <a:ext uri="{FF2B5EF4-FFF2-40B4-BE49-F238E27FC236}">
                <a16:creationId xmlns:a16="http://schemas.microsoft.com/office/drawing/2014/main" id="{33F498C6-2112-1470-628E-EA4EB2EA3D43}"/>
              </a:ext>
            </a:extLst>
          </p:cNvPr>
          <p:cNvSpPr/>
          <p:nvPr/>
        </p:nvSpPr>
        <p:spPr>
          <a:xfrm>
            <a:off x="4243816" y="1384315"/>
            <a:ext cx="1258679" cy="523220"/>
          </a:xfrm>
          <a:prstGeom prst="rect">
            <a:avLst/>
          </a:prstGeom>
          <a:noFill/>
        </p:spPr>
        <p:txBody>
          <a:bodyPr wrap="none" lIns="91440" tIns="45720" rIns="91440" bIns="45720">
            <a:spAutoFit/>
          </a:bodyPr>
          <a:lstStyle/>
          <a:p>
            <a:pPr algn="ctr"/>
            <a:r>
              <a:rPr lang="en-US" altLang="ja-JP" sz="2800" b="1" dirty="0">
                <a:ln w="0"/>
                <a:effectLst>
                  <a:outerShdw blurRad="38100" dist="19050" dir="2700000" algn="tl" rotWithShape="0">
                    <a:schemeClr val="dk1">
                      <a:alpha val="40000"/>
                    </a:schemeClr>
                  </a:outerShdw>
                </a:effectLst>
              </a:rPr>
              <a:t>9.82</a:t>
            </a:r>
            <a:r>
              <a:rPr lang="en-US" altLang="ja-JP" sz="2800" b="1" cap="none" spc="0" dirty="0">
                <a:ln w="0"/>
                <a:solidFill>
                  <a:schemeClr val="tx1"/>
                </a:solidFill>
                <a:effectLst>
                  <a:outerShdw blurRad="38100" dist="19050" dir="2700000" algn="tl" rotWithShape="0">
                    <a:schemeClr val="dk1">
                      <a:alpha val="40000"/>
                    </a:schemeClr>
                  </a:outerShdw>
                </a:effectLst>
              </a:rPr>
              <a:t>°</a:t>
            </a:r>
            <a:endParaRPr lang="ja-JP" altLang="en-US" sz="2800" b="1" cap="none" spc="0" dirty="0">
              <a:ln w="0"/>
              <a:solidFill>
                <a:schemeClr val="tx1"/>
              </a:solidFill>
              <a:effectLst>
                <a:outerShdw blurRad="38100" dist="19050" dir="2700000" algn="tl" rotWithShape="0">
                  <a:schemeClr val="dk1">
                    <a:alpha val="40000"/>
                  </a:schemeClr>
                </a:outerShdw>
              </a:effectLst>
            </a:endParaRPr>
          </a:p>
        </p:txBody>
      </p:sp>
      <p:grpSp>
        <p:nvGrpSpPr>
          <p:cNvPr id="3" name="グループ化 2">
            <a:extLst>
              <a:ext uri="{FF2B5EF4-FFF2-40B4-BE49-F238E27FC236}">
                <a16:creationId xmlns:a16="http://schemas.microsoft.com/office/drawing/2014/main" id="{8E1D9858-6DF3-A6A3-9D11-AB572D327565}"/>
              </a:ext>
            </a:extLst>
          </p:cNvPr>
          <p:cNvGrpSpPr/>
          <p:nvPr/>
        </p:nvGrpSpPr>
        <p:grpSpPr>
          <a:xfrm>
            <a:off x="5541489" y="1907535"/>
            <a:ext cx="1307105" cy="505826"/>
            <a:chOff x="5010621" y="2305652"/>
            <a:chExt cx="1307105" cy="505826"/>
          </a:xfrm>
        </p:grpSpPr>
        <p:cxnSp>
          <p:nvCxnSpPr>
            <p:cNvPr id="129" name="直線矢印コネクタ 128">
              <a:extLst>
                <a:ext uri="{FF2B5EF4-FFF2-40B4-BE49-F238E27FC236}">
                  <a16:creationId xmlns:a16="http://schemas.microsoft.com/office/drawing/2014/main" id="{03F41C76-4C43-8E79-2E93-FECDD10646F1}"/>
                </a:ext>
              </a:extLst>
            </p:cNvPr>
            <p:cNvCxnSpPr>
              <a:cxnSpLocks/>
            </p:cNvCxnSpPr>
            <p:nvPr/>
          </p:nvCxnSpPr>
          <p:spPr>
            <a:xfrm>
              <a:off x="5010621" y="2811478"/>
              <a:ext cx="1307105" cy="0"/>
            </a:xfrm>
            <a:prstGeom prst="straightConnector1">
              <a:avLst/>
            </a:prstGeom>
            <a:ln w="88900">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2" name="正方形/長方形 131">
              <a:extLst>
                <a:ext uri="{FF2B5EF4-FFF2-40B4-BE49-F238E27FC236}">
                  <a16:creationId xmlns:a16="http://schemas.microsoft.com/office/drawing/2014/main" id="{94C961CA-F27D-EF65-828D-DC15EC40494B}"/>
                </a:ext>
              </a:extLst>
            </p:cNvPr>
            <p:cNvSpPr/>
            <p:nvPr/>
          </p:nvSpPr>
          <p:spPr>
            <a:xfrm>
              <a:off x="5406080" y="2305652"/>
              <a:ext cx="697627" cy="400110"/>
            </a:xfrm>
            <a:prstGeom prst="rect">
              <a:avLst/>
            </a:prstGeom>
            <a:noFill/>
          </p:spPr>
          <p:txBody>
            <a:bodyPr wrap="none" lIns="91440" tIns="45720" rIns="91440" bIns="45720">
              <a:spAutoFit/>
            </a:bodyPr>
            <a:lstStyle/>
            <a:p>
              <a:pPr algn="ctr"/>
              <a:r>
                <a:rPr lang="ja-JP" altLang="en-US" sz="2000" b="1" dirty="0">
                  <a:ln w="0"/>
                  <a:effectLst>
                    <a:outerShdw blurRad="38100" dist="19050" dir="2700000" algn="tl" rotWithShape="0">
                      <a:schemeClr val="dk1">
                        <a:alpha val="40000"/>
                      </a:schemeClr>
                    </a:outerShdw>
                  </a:effectLst>
                </a:rPr>
                <a:t>比較</a:t>
              </a:r>
              <a:endParaRPr lang="ja-JP" altLang="en-US" sz="2000" b="1" cap="none" spc="0" dirty="0">
                <a:ln w="0"/>
                <a:solidFill>
                  <a:schemeClr val="tx1"/>
                </a:solidFill>
                <a:effectLst>
                  <a:outerShdw blurRad="38100" dist="19050" dir="2700000" algn="tl" rotWithShape="0">
                    <a:schemeClr val="dk1">
                      <a:alpha val="40000"/>
                    </a:schemeClr>
                  </a:outerShdw>
                </a:effectLst>
              </a:endParaRPr>
            </a:p>
          </p:txBody>
        </p:sp>
      </p:grpSp>
      <p:grpSp>
        <p:nvGrpSpPr>
          <p:cNvPr id="6" name="グループ化 5">
            <a:extLst>
              <a:ext uri="{FF2B5EF4-FFF2-40B4-BE49-F238E27FC236}">
                <a16:creationId xmlns:a16="http://schemas.microsoft.com/office/drawing/2014/main" id="{3D43FB38-394D-869B-D874-A3753AA9CC38}"/>
              </a:ext>
            </a:extLst>
          </p:cNvPr>
          <p:cNvGrpSpPr/>
          <p:nvPr/>
        </p:nvGrpSpPr>
        <p:grpSpPr>
          <a:xfrm>
            <a:off x="5666049" y="3904082"/>
            <a:ext cx="1307105" cy="540441"/>
            <a:chOff x="5778380" y="4285459"/>
            <a:chExt cx="1307105" cy="540441"/>
          </a:xfrm>
        </p:grpSpPr>
        <p:cxnSp>
          <p:nvCxnSpPr>
            <p:cNvPr id="131" name="直線矢印コネクタ 130">
              <a:extLst>
                <a:ext uri="{FF2B5EF4-FFF2-40B4-BE49-F238E27FC236}">
                  <a16:creationId xmlns:a16="http://schemas.microsoft.com/office/drawing/2014/main" id="{52E1B810-DBDA-93A5-AC16-B740DEC8938A}"/>
                </a:ext>
              </a:extLst>
            </p:cNvPr>
            <p:cNvCxnSpPr>
              <a:cxnSpLocks/>
            </p:cNvCxnSpPr>
            <p:nvPr/>
          </p:nvCxnSpPr>
          <p:spPr>
            <a:xfrm>
              <a:off x="5778380" y="4825900"/>
              <a:ext cx="1307105" cy="0"/>
            </a:xfrm>
            <a:prstGeom prst="straightConnector1">
              <a:avLst/>
            </a:prstGeom>
            <a:ln w="88900">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3" name="正方形/長方形 132">
              <a:extLst>
                <a:ext uri="{FF2B5EF4-FFF2-40B4-BE49-F238E27FC236}">
                  <a16:creationId xmlns:a16="http://schemas.microsoft.com/office/drawing/2014/main" id="{A2A5F352-2933-1B48-6408-DBC68100C9A9}"/>
                </a:ext>
              </a:extLst>
            </p:cNvPr>
            <p:cNvSpPr/>
            <p:nvPr/>
          </p:nvSpPr>
          <p:spPr>
            <a:xfrm>
              <a:off x="6083120" y="4285459"/>
              <a:ext cx="697627" cy="400110"/>
            </a:xfrm>
            <a:prstGeom prst="rect">
              <a:avLst/>
            </a:prstGeom>
            <a:noFill/>
          </p:spPr>
          <p:txBody>
            <a:bodyPr wrap="none" lIns="91440" tIns="45720" rIns="91440" bIns="45720">
              <a:spAutoFit/>
            </a:bodyPr>
            <a:lstStyle/>
            <a:p>
              <a:pPr algn="ctr"/>
              <a:r>
                <a:rPr lang="ja-JP" altLang="en-US" sz="2000" b="1" dirty="0">
                  <a:ln w="0"/>
                  <a:effectLst>
                    <a:outerShdw blurRad="38100" dist="19050" dir="2700000" algn="tl" rotWithShape="0">
                      <a:schemeClr val="dk1">
                        <a:alpha val="40000"/>
                      </a:schemeClr>
                    </a:outerShdw>
                  </a:effectLst>
                </a:rPr>
                <a:t>比較</a:t>
              </a:r>
              <a:endParaRPr lang="ja-JP" altLang="en-US" sz="2000" b="1" cap="none" spc="0" dirty="0">
                <a:ln w="0"/>
                <a:solidFill>
                  <a:schemeClr val="tx1"/>
                </a:solidFill>
                <a:effectLst>
                  <a:outerShdw blurRad="38100" dist="19050" dir="2700000" algn="tl" rotWithShape="0">
                    <a:schemeClr val="dk1">
                      <a:alpha val="40000"/>
                    </a:schemeClr>
                  </a:outerShdw>
                </a:effectLst>
              </a:endParaRPr>
            </a:p>
          </p:txBody>
        </p:sp>
      </p:grpSp>
      <p:sp>
        <p:nvSpPr>
          <p:cNvPr id="12" name="正方形/長方形 11">
            <a:extLst>
              <a:ext uri="{FF2B5EF4-FFF2-40B4-BE49-F238E27FC236}">
                <a16:creationId xmlns:a16="http://schemas.microsoft.com/office/drawing/2014/main" id="{AB308826-44DA-771C-5521-A08E1AB4CBB0}"/>
              </a:ext>
            </a:extLst>
          </p:cNvPr>
          <p:cNvSpPr/>
          <p:nvPr/>
        </p:nvSpPr>
        <p:spPr>
          <a:xfrm>
            <a:off x="4163029" y="1267930"/>
            <a:ext cx="1093671" cy="6472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3" name="正方形/長方形 12">
            <a:extLst>
              <a:ext uri="{FF2B5EF4-FFF2-40B4-BE49-F238E27FC236}">
                <a16:creationId xmlns:a16="http://schemas.microsoft.com/office/drawing/2014/main" id="{FF798EE1-5546-A45C-1A00-07BE3448FC20}"/>
              </a:ext>
            </a:extLst>
          </p:cNvPr>
          <p:cNvSpPr/>
          <p:nvPr/>
        </p:nvSpPr>
        <p:spPr>
          <a:xfrm>
            <a:off x="229067" y="3278926"/>
            <a:ext cx="1017093" cy="6525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4" name="正方形/長方形 45">
            <a:extLst>
              <a:ext uri="{FF2B5EF4-FFF2-40B4-BE49-F238E27FC236}">
                <a16:creationId xmlns:a16="http://schemas.microsoft.com/office/drawing/2014/main" id="{5FCE9884-75D3-9956-4E8E-D443E98B5EE7}"/>
              </a:ext>
            </a:extLst>
          </p:cNvPr>
          <p:cNvSpPr>
            <a:spLocks noChangeArrowheads="1"/>
          </p:cNvSpPr>
          <p:nvPr/>
        </p:nvSpPr>
        <p:spPr bwMode="auto">
          <a:xfrm>
            <a:off x="67757" y="124618"/>
            <a:ext cx="602921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19</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-2｢AR</a:t>
            </a:r>
            <a:r>
              <a:rPr lang="ja-JP" altLang="en-US" sz="2400" b="1" dirty="0">
                <a:solidFill>
                  <a:schemeClr val="bg1"/>
                </a:solidFill>
                <a:latin typeface="メイリオ" pitchFamily="50" charset="-128"/>
                <a:ea typeface="メイリオ" pitchFamily="50" charset="-128"/>
                <a:cs typeface="メイリオ" pitchFamily="50" charset="-128"/>
              </a:rPr>
              <a:t>マーカー角度調査</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15" name="テキスト ボックス 1326">
            <a:extLst>
              <a:ext uri="{FF2B5EF4-FFF2-40B4-BE49-F238E27FC236}">
                <a16:creationId xmlns:a16="http://schemas.microsoft.com/office/drawing/2014/main" id="{B9D7647C-7FAE-E7F7-C959-A24ECD8C3FA5}"/>
              </a:ext>
            </a:extLst>
          </p:cNvPr>
          <p:cNvSpPr txBox="1"/>
          <p:nvPr/>
        </p:nvSpPr>
        <p:spPr bwMode="auto">
          <a:xfrm>
            <a:off x="-24851" y="633780"/>
            <a:ext cx="7717754" cy="406265"/>
          </a:xfrm>
          <a:prstGeom prst="rect">
            <a:avLst/>
          </a:prstGeom>
          <a:noFill/>
          <a:ln w="9525">
            <a:noFill/>
            <a:miter lim="800000"/>
            <a:headEnd/>
            <a:tailEnd/>
          </a:ln>
        </p:spPr>
        <p:txBody>
          <a:bodyPr wrap="none" lIns="27432" tIns="18288" rIns="27432" bIns="18288" rtlCol="0"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2400" b="1" dirty="0">
                <a:solidFill>
                  <a:srgbClr val="000000"/>
                </a:solidFill>
                <a:latin typeface="メイリオ" panose="020B0604030504040204" pitchFamily="50" charset="-128"/>
                <a:ea typeface="メイリオ" panose="020B0604030504040204" pitchFamily="50" charset="-128"/>
              </a:rPr>
              <a:t>【</a:t>
            </a:r>
            <a:r>
              <a:rPr lang="ja-JP" altLang="en-US" sz="2400" b="1" dirty="0">
                <a:solidFill>
                  <a:srgbClr val="000000"/>
                </a:solidFill>
                <a:latin typeface="メイリオ" panose="020B0604030504040204" pitchFamily="50" charset="-128"/>
                <a:ea typeface="メイリオ" panose="020B0604030504040204" pitchFamily="50" charset="-128"/>
              </a:rPr>
              <a:t>角度調査結果</a:t>
            </a:r>
            <a:r>
              <a:rPr lang="en-US" altLang="ja-JP" sz="2400" b="1" dirty="0">
                <a:solidFill>
                  <a:srgbClr val="000000"/>
                </a:solidFill>
                <a:latin typeface="メイリオ" panose="020B0604030504040204" pitchFamily="50" charset="-128"/>
                <a:ea typeface="メイリオ" panose="020B0604030504040204" pitchFamily="50" charset="-128"/>
              </a:rPr>
              <a:t>】</a:t>
            </a:r>
            <a:r>
              <a:rPr lang="ja-JP" altLang="en-US" sz="1800" b="1" dirty="0">
                <a:solidFill>
                  <a:srgbClr val="000000"/>
                </a:solidFill>
                <a:latin typeface="メイリオ" panose="020B0604030504040204" pitchFamily="50" charset="-128"/>
                <a:ea typeface="メイリオ" panose="020B0604030504040204" pitchFamily="50" charset="-128"/>
              </a:rPr>
              <a:t>前後左右の角度測定（</a:t>
            </a:r>
            <a:r>
              <a:rPr lang="en-US" altLang="ja-JP" sz="1800" b="1" dirty="0">
                <a:solidFill>
                  <a:srgbClr val="000000"/>
                </a:solidFill>
                <a:latin typeface="メイリオ" panose="020B0604030504040204" pitchFamily="50" charset="-128"/>
                <a:ea typeface="メイリオ" panose="020B0604030504040204" pitchFamily="50" charset="-128"/>
              </a:rPr>
              <a:t>GR</a:t>
            </a:r>
            <a:r>
              <a:rPr lang="ja-JP" altLang="en-US" sz="1800" b="1" dirty="0">
                <a:solidFill>
                  <a:srgbClr val="000000"/>
                </a:solidFill>
                <a:latin typeface="メイリオ" panose="020B0604030504040204" pitchFamily="50" charset="-128"/>
                <a:ea typeface="メイリオ" panose="020B0604030504040204" pitchFamily="50" charset="-128"/>
              </a:rPr>
              <a:t>カローラ・</a:t>
            </a:r>
            <a:r>
              <a:rPr lang="en-US" altLang="ja-JP" sz="1800" b="1" dirty="0">
                <a:solidFill>
                  <a:srgbClr val="000000"/>
                </a:solidFill>
                <a:latin typeface="メイリオ" panose="020B0604030504040204" pitchFamily="50" charset="-128"/>
                <a:ea typeface="メイリオ" panose="020B0604030504040204" pitchFamily="50" charset="-128"/>
              </a:rPr>
              <a:t>GR</a:t>
            </a:r>
            <a:r>
              <a:rPr lang="ja-JP" altLang="en-US" sz="1800" b="1" dirty="0">
                <a:solidFill>
                  <a:srgbClr val="000000"/>
                </a:solidFill>
                <a:latin typeface="メイリオ" panose="020B0604030504040204" pitchFamily="50" charset="-128"/>
                <a:ea typeface="メイリオ" panose="020B0604030504040204" pitchFamily="50" charset="-128"/>
              </a:rPr>
              <a:t>ヤリス）</a:t>
            </a:r>
            <a:endParaRPr lang="en-US" altLang="ja-JP" sz="1800" b="1" u="sng" dirty="0">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0C788987-288A-B3C9-9A2A-8638A2316943}"/>
              </a:ext>
            </a:extLst>
          </p:cNvPr>
          <p:cNvSpPr/>
          <p:nvPr/>
        </p:nvSpPr>
        <p:spPr>
          <a:xfrm>
            <a:off x="127060" y="1050725"/>
            <a:ext cx="11881219" cy="1892963"/>
          </a:xfrm>
          <a:prstGeom prst="roundRect">
            <a:avLst>
              <a:gd name="adj" fmla="val 998"/>
            </a:avLst>
          </a:prstGeom>
          <a:noFill/>
          <a:ln w="317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5A4DCCEB-0D3E-5275-E041-923A032427BF}"/>
              </a:ext>
            </a:extLst>
          </p:cNvPr>
          <p:cNvSpPr/>
          <p:nvPr/>
        </p:nvSpPr>
        <p:spPr>
          <a:xfrm>
            <a:off x="114724" y="3048283"/>
            <a:ext cx="11905890" cy="1993006"/>
          </a:xfrm>
          <a:prstGeom prst="roundRect">
            <a:avLst>
              <a:gd name="adj" fmla="val 998"/>
            </a:avLst>
          </a:prstGeom>
          <a:noFill/>
          <a:ln w="317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レベルプロトラクターイラスト に対する画像結果">
            <a:extLst>
              <a:ext uri="{FF2B5EF4-FFF2-40B4-BE49-F238E27FC236}">
                <a16:creationId xmlns:a16="http://schemas.microsoft.com/office/drawing/2014/main" id="{BA57FD61-D24E-516D-9650-8FBE67902A47}"/>
              </a:ext>
            </a:extLst>
          </p:cNvPr>
          <p:cNvPicPr/>
          <p:nvPr/>
        </p:nvPicPr>
        <p:blipFill rotWithShape="1">
          <a:blip r:embed="rId11" cstate="print">
            <a:extLst>
              <a:ext uri="{28A0092B-C50C-407E-A947-70E740481C1C}">
                <a14:useLocalDpi xmlns:a14="http://schemas.microsoft.com/office/drawing/2010/main" val="0"/>
              </a:ext>
            </a:extLst>
          </a:blip>
          <a:srcRect l="2915" t="8274" r="3408" b="13023"/>
          <a:stretch/>
        </p:blipFill>
        <p:spPr bwMode="auto">
          <a:xfrm>
            <a:off x="2328283" y="1228173"/>
            <a:ext cx="367682" cy="142378"/>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図 21" descr="レベルプロトラクターイラスト に対する画像結果">
            <a:extLst>
              <a:ext uri="{FF2B5EF4-FFF2-40B4-BE49-F238E27FC236}">
                <a16:creationId xmlns:a16="http://schemas.microsoft.com/office/drawing/2014/main" id="{980DE58C-20E2-43BB-0131-F0250C0865E6}"/>
              </a:ext>
            </a:extLst>
          </p:cNvPr>
          <p:cNvPicPr/>
          <p:nvPr/>
        </p:nvPicPr>
        <p:blipFill rotWithShape="1">
          <a:blip r:embed="rId11" cstate="print">
            <a:extLst>
              <a:ext uri="{28A0092B-C50C-407E-A947-70E740481C1C}">
                <a14:useLocalDpi xmlns:a14="http://schemas.microsoft.com/office/drawing/2010/main" val="0"/>
              </a:ext>
            </a:extLst>
          </a:blip>
          <a:srcRect l="2915" t="8274" r="3408" b="13023"/>
          <a:stretch/>
        </p:blipFill>
        <p:spPr bwMode="auto">
          <a:xfrm>
            <a:off x="2855412" y="3359940"/>
            <a:ext cx="367682" cy="142378"/>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図 22" descr="レベルプロトラクターイラスト に対する画像結果">
            <a:extLst>
              <a:ext uri="{FF2B5EF4-FFF2-40B4-BE49-F238E27FC236}">
                <a16:creationId xmlns:a16="http://schemas.microsoft.com/office/drawing/2014/main" id="{850FCB37-E3DF-9201-F60E-E3DA20EA5333}"/>
              </a:ext>
            </a:extLst>
          </p:cNvPr>
          <p:cNvPicPr/>
          <p:nvPr/>
        </p:nvPicPr>
        <p:blipFill rotWithShape="1">
          <a:blip r:embed="rId11" cstate="print">
            <a:extLst>
              <a:ext uri="{28A0092B-C50C-407E-A947-70E740481C1C}">
                <a14:useLocalDpi xmlns:a14="http://schemas.microsoft.com/office/drawing/2010/main" val="0"/>
              </a:ext>
            </a:extLst>
          </a:blip>
          <a:srcRect l="2915" t="8274" r="3408" b="13023"/>
          <a:stretch/>
        </p:blipFill>
        <p:spPr bwMode="auto">
          <a:xfrm>
            <a:off x="8654029" y="1360885"/>
            <a:ext cx="367682" cy="142378"/>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図 23" descr="レベルプロトラクターイラスト に対する画像結果">
            <a:extLst>
              <a:ext uri="{FF2B5EF4-FFF2-40B4-BE49-F238E27FC236}">
                <a16:creationId xmlns:a16="http://schemas.microsoft.com/office/drawing/2014/main" id="{B762AF6E-1D75-A6E5-4BA1-FB86E935D190}"/>
              </a:ext>
            </a:extLst>
          </p:cNvPr>
          <p:cNvPicPr/>
          <p:nvPr/>
        </p:nvPicPr>
        <p:blipFill rotWithShape="1">
          <a:blip r:embed="rId11" cstate="print">
            <a:extLst>
              <a:ext uri="{28A0092B-C50C-407E-A947-70E740481C1C}">
                <a14:useLocalDpi xmlns:a14="http://schemas.microsoft.com/office/drawing/2010/main" val="0"/>
              </a:ext>
            </a:extLst>
          </a:blip>
          <a:srcRect l="2915" t="8274" r="3408" b="13023"/>
          <a:stretch/>
        </p:blipFill>
        <p:spPr bwMode="auto">
          <a:xfrm>
            <a:off x="9374968" y="3414050"/>
            <a:ext cx="367682" cy="142378"/>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9" name="グループ化 28">
            <a:extLst>
              <a:ext uri="{FF2B5EF4-FFF2-40B4-BE49-F238E27FC236}">
                <a16:creationId xmlns:a16="http://schemas.microsoft.com/office/drawing/2014/main" id="{9B335813-C388-B17B-A913-D3F8C10E1A0D}"/>
              </a:ext>
            </a:extLst>
          </p:cNvPr>
          <p:cNvGrpSpPr/>
          <p:nvPr/>
        </p:nvGrpSpPr>
        <p:grpSpPr>
          <a:xfrm>
            <a:off x="6111846" y="5174711"/>
            <a:ext cx="5953662" cy="1348083"/>
            <a:chOff x="6111846" y="5174711"/>
            <a:chExt cx="5953662" cy="1348083"/>
          </a:xfrm>
        </p:grpSpPr>
        <p:sp>
          <p:nvSpPr>
            <p:cNvPr id="123" name="テキスト ボックス 19">
              <a:extLst>
                <a:ext uri="{FF2B5EF4-FFF2-40B4-BE49-F238E27FC236}">
                  <a16:creationId xmlns:a16="http://schemas.microsoft.com/office/drawing/2014/main" id="{4AD39A2C-D267-77B5-FEB5-14892DBA3598}"/>
                </a:ext>
              </a:extLst>
            </p:cNvPr>
            <p:cNvSpPr txBox="1"/>
            <p:nvPr/>
          </p:nvSpPr>
          <p:spPr>
            <a:xfrm>
              <a:off x="6111846" y="5174711"/>
              <a:ext cx="1561245"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b="1"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b="1" dirty="0">
                  <a:solidFill>
                    <a:sysClr val="windowText" lastClr="000000"/>
                  </a:solidFill>
                  <a:latin typeface="HG創英角ﾎﾟｯﾌﾟ体" panose="040B0A09000000000000" pitchFamily="49" charset="-128"/>
                  <a:ea typeface="HG創英角ﾎﾟｯﾌﾟ体" panose="040B0A09000000000000" pitchFamily="49" charset="-128"/>
                </a:rPr>
                <a:t>結果</a:t>
              </a:r>
              <a:r>
                <a:rPr lang="en-US" altLang="ja-JP" sz="2400" b="1"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sp>
          <p:nvSpPr>
            <p:cNvPr id="33" name="テキスト ボックス 67">
              <a:extLst>
                <a:ext uri="{FF2B5EF4-FFF2-40B4-BE49-F238E27FC236}">
                  <a16:creationId xmlns:a16="http://schemas.microsoft.com/office/drawing/2014/main" id="{FDA8C713-4022-0DB2-01F8-5A2ADA3FAA4A}"/>
                </a:ext>
              </a:extLst>
            </p:cNvPr>
            <p:cNvSpPr txBox="1"/>
            <p:nvPr/>
          </p:nvSpPr>
          <p:spPr>
            <a:xfrm>
              <a:off x="6372502" y="5691797"/>
              <a:ext cx="5693006" cy="830997"/>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b="1" dirty="0">
                  <a:solidFill>
                    <a:schemeClr val="bg1"/>
                  </a:solidFill>
                </a:rPr>
                <a:t>GR</a:t>
              </a:r>
              <a:r>
                <a:rPr lang="ja-JP" altLang="en-US" sz="2400" b="1" dirty="0">
                  <a:solidFill>
                    <a:schemeClr val="bg1"/>
                  </a:solidFill>
                </a:rPr>
                <a:t>カローラと</a:t>
              </a:r>
              <a:r>
                <a:rPr lang="en-US" altLang="ja-JP" sz="2400" b="1" dirty="0">
                  <a:solidFill>
                    <a:schemeClr val="bg1"/>
                  </a:solidFill>
                </a:rPr>
                <a:t>GR</a:t>
              </a:r>
              <a:r>
                <a:rPr lang="ja-JP" altLang="en-US" sz="2400" b="1" dirty="0">
                  <a:solidFill>
                    <a:schemeClr val="bg1"/>
                  </a:solidFill>
                </a:rPr>
                <a:t>ヤリスの</a:t>
              </a:r>
              <a:r>
                <a:rPr lang="en-US" altLang="ja-JP" sz="2400" b="1" dirty="0">
                  <a:solidFill>
                    <a:schemeClr val="bg1"/>
                  </a:solidFill>
                </a:rPr>
                <a:t>AR</a:t>
              </a:r>
              <a:r>
                <a:rPr lang="ja-JP" altLang="en-US" sz="2400" b="1" dirty="0">
                  <a:solidFill>
                    <a:schemeClr val="bg1"/>
                  </a:solidFill>
                </a:rPr>
                <a:t>マーカー</a:t>
              </a:r>
              <a:endParaRPr lang="en-US" altLang="ja-JP" sz="2400" b="1" dirty="0">
                <a:solidFill>
                  <a:schemeClr val="bg1"/>
                </a:solidFill>
              </a:endParaRPr>
            </a:p>
            <a:p>
              <a:r>
                <a:rPr lang="ja-JP" altLang="en-US" sz="2400" b="1" dirty="0">
                  <a:solidFill>
                    <a:schemeClr val="bg1"/>
                  </a:solidFill>
                </a:rPr>
                <a:t>角度に違いがあることが判明。</a:t>
              </a:r>
              <a:endParaRPr kumimoji="1" lang="ja-JP" altLang="en-US" sz="2400" b="1" dirty="0">
                <a:solidFill>
                  <a:schemeClr val="bg1"/>
                </a:solidFill>
              </a:endParaRPr>
            </a:p>
          </p:txBody>
        </p:sp>
      </p:grpSp>
      <p:sp>
        <p:nvSpPr>
          <p:cNvPr id="26" name="四角形: 角を丸くする 25">
            <a:extLst>
              <a:ext uri="{FF2B5EF4-FFF2-40B4-BE49-F238E27FC236}">
                <a16:creationId xmlns:a16="http://schemas.microsoft.com/office/drawing/2014/main" id="{B6BA9FC3-EC76-54F3-E76D-17DD2F5D175A}"/>
              </a:ext>
            </a:extLst>
          </p:cNvPr>
          <p:cNvSpPr/>
          <p:nvPr/>
        </p:nvSpPr>
        <p:spPr>
          <a:xfrm>
            <a:off x="7566544" y="762460"/>
            <a:ext cx="2435344" cy="133672"/>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A4BD2367-87CB-4894-807E-152E23498E05}"/>
              </a:ext>
            </a:extLst>
          </p:cNvPr>
          <p:cNvSpPr/>
          <p:nvPr/>
        </p:nvSpPr>
        <p:spPr>
          <a:xfrm>
            <a:off x="10794005" y="674008"/>
            <a:ext cx="1271502" cy="338554"/>
          </a:xfrm>
          <a:prstGeom prst="rect">
            <a:avLst/>
          </a:prstGeom>
          <a:noFill/>
        </p:spPr>
        <p:txBody>
          <a:bodyPr wrap="none" lIns="91440" tIns="45720" rIns="91440" bIns="45720">
            <a:spAutoFit/>
          </a:bodyPr>
          <a:lstStyle/>
          <a:p>
            <a:pPr algn="ctr"/>
            <a:r>
              <a:rPr lang="en-US" altLang="ja-JP"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AR</a:t>
            </a:r>
            <a:r>
              <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マーカー</a:t>
            </a:r>
          </a:p>
        </p:txBody>
      </p:sp>
      <p:cxnSp>
        <p:nvCxnSpPr>
          <p:cNvPr id="28" name="直線矢印コネクタ 27">
            <a:extLst>
              <a:ext uri="{FF2B5EF4-FFF2-40B4-BE49-F238E27FC236}">
                <a16:creationId xmlns:a16="http://schemas.microsoft.com/office/drawing/2014/main" id="{F5089D47-F3C9-C83D-26F6-82C42074BC05}"/>
              </a:ext>
            </a:extLst>
          </p:cNvPr>
          <p:cNvCxnSpPr>
            <a:cxnSpLocks/>
          </p:cNvCxnSpPr>
          <p:nvPr/>
        </p:nvCxnSpPr>
        <p:spPr>
          <a:xfrm flipH="1" flipV="1">
            <a:off x="10089429" y="825635"/>
            <a:ext cx="775661" cy="565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正方形/長方形 36">
            <a:extLst>
              <a:ext uri="{FF2B5EF4-FFF2-40B4-BE49-F238E27FC236}">
                <a16:creationId xmlns:a16="http://schemas.microsoft.com/office/drawing/2014/main" id="{3BCA14E8-37A7-E4F2-F5F1-D88B689A9CC9}"/>
              </a:ext>
            </a:extLst>
          </p:cNvPr>
          <p:cNvSpPr/>
          <p:nvPr/>
        </p:nvSpPr>
        <p:spPr>
          <a:xfrm>
            <a:off x="10508820" y="18549"/>
            <a:ext cx="1580882" cy="338554"/>
          </a:xfrm>
          <a:prstGeom prst="rect">
            <a:avLst/>
          </a:prstGeom>
          <a:noFill/>
        </p:spPr>
        <p:txBody>
          <a:bodyPr wrap="none" lIns="91440" tIns="45720" rIns="91440" bIns="45720">
            <a:spAutoFit/>
          </a:bodyPr>
          <a:lstStyle/>
          <a:p>
            <a:pPr algn="ctr"/>
            <a:r>
              <a:rPr lang="ja-JP" altLang="en-US" sz="16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デジタル角度計</a:t>
            </a:r>
            <a:endPar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grpSp>
        <p:nvGrpSpPr>
          <p:cNvPr id="36" name="グループ化 35">
            <a:extLst>
              <a:ext uri="{FF2B5EF4-FFF2-40B4-BE49-F238E27FC236}">
                <a16:creationId xmlns:a16="http://schemas.microsoft.com/office/drawing/2014/main" id="{9E4734DB-104B-AC8F-3161-D6B67D1C94C6}"/>
              </a:ext>
            </a:extLst>
          </p:cNvPr>
          <p:cNvGrpSpPr/>
          <p:nvPr/>
        </p:nvGrpSpPr>
        <p:grpSpPr>
          <a:xfrm>
            <a:off x="7685177" y="121700"/>
            <a:ext cx="2938011" cy="673831"/>
            <a:chOff x="7570809" y="152221"/>
            <a:chExt cx="2938011" cy="673831"/>
          </a:xfrm>
        </p:grpSpPr>
        <p:grpSp>
          <p:nvGrpSpPr>
            <p:cNvPr id="19" name="グループ化 18">
              <a:extLst>
                <a:ext uri="{FF2B5EF4-FFF2-40B4-BE49-F238E27FC236}">
                  <a16:creationId xmlns:a16="http://schemas.microsoft.com/office/drawing/2014/main" id="{DC1A9F87-381A-9136-9B6E-5CA29C26B7B3}"/>
                </a:ext>
              </a:extLst>
            </p:cNvPr>
            <p:cNvGrpSpPr/>
            <p:nvPr/>
          </p:nvGrpSpPr>
          <p:grpSpPr>
            <a:xfrm>
              <a:off x="7570809" y="152221"/>
              <a:ext cx="2938011" cy="673831"/>
              <a:chOff x="7120476" y="265148"/>
              <a:chExt cx="2938011" cy="673831"/>
            </a:xfrm>
          </p:grpSpPr>
          <p:pic>
            <p:nvPicPr>
              <p:cNvPr id="2" name="図 1" descr="レベルプロトラクターイラスト に対する画像結果">
                <a:extLst>
                  <a:ext uri="{FF2B5EF4-FFF2-40B4-BE49-F238E27FC236}">
                    <a16:creationId xmlns:a16="http://schemas.microsoft.com/office/drawing/2014/main" id="{291E436B-E14F-2C09-2651-9D181855A8C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15" t="8274" r="3408" b="13023"/>
              <a:stretch/>
            </p:blipFill>
            <p:spPr bwMode="auto">
              <a:xfrm>
                <a:off x="7120476" y="293614"/>
                <a:ext cx="1966570" cy="581771"/>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手のつかみ方イラスト に対する画像結果">
                <a:extLst>
                  <a:ext uri="{FF2B5EF4-FFF2-40B4-BE49-F238E27FC236}">
                    <a16:creationId xmlns:a16="http://schemas.microsoft.com/office/drawing/2014/main" id="{78BBE767-029F-2417-E37A-D176CEC4243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91"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43299" y1="2991" x2="43299" y2="2991"/>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b="14584"/>
              <a:stretch/>
            </p:blipFill>
            <p:spPr bwMode="auto">
              <a:xfrm>
                <a:off x="8691448" y="265148"/>
                <a:ext cx="1367039" cy="673831"/>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手のつかみ方イラスト に対する画像結果">
              <a:extLst>
                <a:ext uri="{FF2B5EF4-FFF2-40B4-BE49-F238E27FC236}">
                  <a16:creationId xmlns:a16="http://schemas.microsoft.com/office/drawing/2014/main" id="{900C76A5-026B-6C8A-4494-2989B4B3F3F4}"/>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91"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43299" y1="2991" x2="43299" y2="2991"/>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l="43768" t="56718" r="24039" b="36518"/>
            <a:stretch/>
          </p:blipFill>
          <p:spPr bwMode="auto">
            <a:xfrm rot="21163736">
              <a:off x="9590443" y="485393"/>
              <a:ext cx="625267" cy="12108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直線矢印コネクタ 34">
            <a:extLst>
              <a:ext uri="{FF2B5EF4-FFF2-40B4-BE49-F238E27FC236}">
                <a16:creationId xmlns:a16="http://schemas.microsoft.com/office/drawing/2014/main" id="{DFBD1D73-A447-E12A-D4F6-396D1B3179FB}"/>
              </a:ext>
            </a:extLst>
          </p:cNvPr>
          <p:cNvCxnSpPr>
            <a:cxnSpLocks/>
          </p:cNvCxnSpPr>
          <p:nvPr/>
        </p:nvCxnSpPr>
        <p:spPr>
          <a:xfrm flipH="1">
            <a:off x="9355459" y="250528"/>
            <a:ext cx="1215674" cy="805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図 30">
            <a:extLst>
              <a:ext uri="{FF2B5EF4-FFF2-40B4-BE49-F238E27FC236}">
                <a16:creationId xmlns:a16="http://schemas.microsoft.com/office/drawing/2014/main" id="{CC87170B-4C59-C705-92BF-1720630C6334}"/>
              </a:ext>
            </a:extLst>
          </p:cNvPr>
          <p:cNvPicPr>
            <a:picLocks noChangeAspect="1"/>
          </p:cNvPicPr>
          <p:nvPr/>
        </p:nvPicPr>
        <p:blipFill>
          <a:blip r:embed="rId15"/>
          <a:stretch>
            <a:fillRect/>
          </a:stretch>
        </p:blipFill>
        <p:spPr>
          <a:xfrm>
            <a:off x="102238" y="5113742"/>
            <a:ext cx="5965431" cy="1654983"/>
          </a:xfrm>
          <a:prstGeom prst="rect">
            <a:avLst/>
          </a:prstGeom>
          <a:effectLst>
            <a:outerShdw blurRad="50800" dist="38100" dir="2700000" algn="tl" rotWithShape="0">
              <a:prstClr val="black">
                <a:alpha val="40000"/>
              </a:prstClr>
            </a:outerShdw>
          </a:effectLst>
        </p:spPr>
      </p:pic>
      <p:sp>
        <p:nvSpPr>
          <p:cNvPr id="122" name="正方形/長方形 121">
            <a:extLst>
              <a:ext uri="{FF2B5EF4-FFF2-40B4-BE49-F238E27FC236}">
                <a16:creationId xmlns:a16="http://schemas.microsoft.com/office/drawing/2014/main" id="{39B1CC95-17ED-DDC9-3385-7261F7E35035}"/>
              </a:ext>
            </a:extLst>
          </p:cNvPr>
          <p:cNvSpPr/>
          <p:nvPr/>
        </p:nvSpPr>
        <p:spPr>
          <a:xfrm>
            <a:off x="2695965" y="5129846"/>
            <a:ext cx="1107064" cy="16388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Tree>
    <p:extLst>
      <p:ext uri="{BB962C8B-B14F-4D97-AF65-F5344CB8AC3E}">
        <p14:creationId xmlns:p14="http://schemas.microsoft.com/office/powerpoint/2010/main" val="93531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26" presetClass="emph" presetSubtype="0" repeatCount="2000" fill="hold" grpId="0" nodeType="withEffect">
                                  <p:stCondLst>
                                    <p:cond delay="0"/>
                                  </p:stCondLst>
                                  <p:childTnLst>
                                    <p:animEffect transition="out" filter="fade">
                                      <p:cBhvr>
                                        <p:cTn id="9" dur="1000" tmFilter="0, 0; .2, .5; .8, .5; 1, 0"/>
                                        <p:tgtEl>
                                          <p:spTgt spid="122"/>
                                        </p:tgtEl>
                                      </p:cBhvr>
                                    </p:animEffect>
                                    <p:animScale>
                                      <p:cBhvr>
                                        <p:cTn id="10" dur="500" autoRev="1" fill="hold"/>
                                        <p:tgtEl>
                                          <p:spTgt spid="122"/>
                                        </p:tgtEl>
                                      </p:cBhvr>
                                      <p:by x="105000" y="105000"/>
                                    </p:animScale>
                                  </p:childTnLst>
                                </p:cTn>
                              </p:par>
                              <p:par>
                                <p:cTn id="11" presetID="10"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6" presetClass="emph" presetSubtype="0" repeatCount="2000" fill="hold" grpId="0" nodeType="withEffect">
                                  <p:stCondLst>
                                    <p:cond delay="0"/>
                                  </p:stCondLst>
                                  <p:childTnLst>
                                    <p:animEffect transition="out" filter="fade">
                                      <p:cBhvr>
                                        <p:cTn id="15" dur="1000" tmFilter="0, 0; .2, .5; .8, .5; 1, 0"/>
                                        <p:tgtEl>
                                          <p:spTgt spid="12"/>
                                        </p:tgtEl>
                                      </p:cBhvr>
                                    </p:animEffect>
                                    <p:animScale>
                                      <p:cBhvr>
                                        <p:cTn id="16" dur="500" autoRev="1" fill="hold"/>
                                        <p:tgtEl>
                                          <p:spTgt spid="12"/>
                                        </p:tgtEl>
                                      </p:cBhvr>
                                      <p:by x="105000" y="105000"/>
                                    </p:animScale>
                                  </p:childTnLst>
                                </p:cTn>
                              </p:par>
                              <p:par>
                                <p:cTn id="17" presetID="10" presetClass="entr"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26" presetClass="emph" presetSubtype="0" repeatCount="2000" fill="hold" grpId="0" nodeType="withEffect">
                                  <p:stCondLst>
                                    <p:cond delay="0"/>
                                  </p:stCondLst>
                                  <p:childTnLst>
                                    <p:animEffect transition="out" filter="fade">
                                      <p:cBhvr>
                                        <p:cTn id="21" dur="1000" tmFilter="0, 0; .2, .5; .8, .5; 1, 0"/>
                                        <p:tgtEl>
                                          <p:spTgt spid="13"/>
                                        </p:tgtEl>
                                      </p:cBhvr>
                                    </p:animEffect>
                                    <p:animScale>
                                      <p:cBhvr>
                                        <p:cTn id="22" dur="500" autoRev="1" fill="hold"/>
                                        <p:tgtEl>
                                          <p:spTgt spid="13"/>
                                        </p:tgtEl>
                                      </p:cBhvr>
                                      <p:by x="105000" y="105000"/>
                                    </p:animScale>
                                  </p:childTnLst>
                                </p:cTn>
                              </p:par>
                            </p:childTnLst>
                          </p:cTn>
                        </p:par>
                        <p:par>
                          <p:cTn id="23" fill="hold">
                            <p:stCondLst>
                              <p:cond delay="2000"/>
                            </p:stCondLst>
                            <p:childTnLst>
                              <p:par>
                                <p:cTn id="24" presetID="10" presetClass="entr" presetSubtype="0" fill="hold" nodeType="afterEffect">
                                  <p:stCondLst>
                                    <p:cond delay="10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22" grpId="0" animBg="1"/>
      <p:bldP spid="12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A867757-D391-3B17-8190-4402DCA5EBE7}"/>
              </a:ext>
            </a:extLst>
          </p:cNvPr>
          <p:cNvPicPr>
            <a:picLocks noChangeAspect="1"/>
          </p:cNvPicPr>
          <p:nvPr/>
        </p:nvPicPr>
        <p:blipFill>
          <a:blip r:embed="rId3"/>
          <a:stretch>
            <a:fillRect/>
          </a:stretch>
        </p:blipFill>
        <p:spPr>
          <a:xfrm>
            <a:off x="118590" y="5177343"/>
            <a:ext cx="5214290" cy="1409267"/>
          </a:xfrm>
          <a:prstGeom prst="rect">
            <a:avLst/>
          </a:prstGeom>
        </p:spPr>
      </p:pic>
      <p:grpSp>
        <p:nvGrpSpPr>
          <p:cNvPr id="12" name="グループ化 11">
            <a:extLst>
              <a:ext uri="{FF2B5EF4-FFF2-40B4-BE49-F238E27FC236}">
                <a16:creationId xmlns:a16="http://schemas.microsoft.com/office/drawing/2014/main" id="{CFE7C1E7-6BB3-C2A9-F83C-077C8A02CB4E}"/>
              </a:ext>
            </a:extLst>
          </p:cNvPr>
          <p:cNvGrpSpPr/>
          <p:nvPr/>
        </p:nvGrpSpPr>
        <p:grpSpPr>
          <a:xfrm>
            <a:off x="571235" y="2827043"/>
            <a:ext cx="4610162" cy="2230915"/>
            <a:chOff x="571235" y="2827043"/>
            <a:chExt cx="4610162" cy="2230915"/>
          </a:xfrm>
        </p:grpSpPr>
        <p:pic>
          <p:nvPicPr>
            <p:cNvPr id="66" name="図 65">
              <a:extLst>
                <a:ext uri="{FF2B5EF4-FFF2-40B4-BE49-F238E27FC236}">
                  <a16:creationId xmlns:a16="http://schemas.microsoft.com/office/drawing/2014/main" id="{36E4C31B-925E-0C9B-FA06-4AC1BCA2D2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815" b="58889" l="11146" r="50000">
                          <a14:foregroundMark x1="13177" y1="41204" x2="13177" y2="41204"/>
                          <a14:foregroundMark x1="15365" y1="37685" x2="15365" y2="37685"/>
                          <a14:foregroundMark x1="15052" y1="35278" x2="15052" y2="35278"/>
                          <a14:foregroundMark x1="18125" y1="32222" x2="18125" y2="32222"/>
                          <a14:foregroundMark x1="22031" y1="30556" x2="22031" y2="30556"/>
                          <a14:foregroundMark x1="24167" y1="29630" x2="24167" y2="29630"/>
                          <a14:foregroundMark x1="25313" y1="28704" x2="25313" y2="28704"/>
                          <a14:foregroundMark x1="27552" y1="28241" x2="27552" y2="28241"/>
                          <a14:foregroundMark x1="45573" y1="35833" x2="45573" y2="35833"/>
                          <a14:foregroundMark x1="46563" y1="41759" x2="46563" y2="41759"/>
                          <a14:foregroundMark x1="46771" y1="44444" x2="46771" y2="44444"/>
                          <a14:foregroundMark x1="46771" y1="51759" x2="46771" y2="51759"/>
                          <a14:foregroundMark x1="46875" y1="52130" x2="47396" y2="52130"/>
                          <a14:foregroundMark x1="47708" y1="51019" x2="48125" y2="49352"/>
                          <a14:foregroundMark x1="48333" y1="45926" x2="48438" y2="44630"/>
                          <a14:foregroundMark x1="48854" y1="42037" x2="49271" y2="41019"/>
                          <a14:foregroundMark x1="50156" y1="36944" x2="50156" y2="36944"/>
                          <a14:foregroundMark x1="50260" y1="35000" x2="50260" y2="33889"/>
                          <a14:foregroundMark x1="50260" y1="30926" x2="50260" y2="30926"/>
                          <a14:foregroundMark x1="40625" y1="51574" x2="40625" y2="51574"/>
                          <a14:foregroundMark x1="38698" y1="51204" x2="37865" y2="50278"/>
                          <a14:foregroundMark x1="35781" y1="50093" x2="34167" y2="50093"/>
                          <a14:foregroundMark x1="31563" y1="48426" x2="29635" y2="47593"/>
                          <a14:foregroundMark x1="29010" y1="46852" x2="29010" y2="46852"/>
                          <a14:foregroundMark x1="28281" y1="45741" x2="27969" y2="45741"/>
                          <a14:foregroundMark x1="26042" y1="45185" x2="25417" y2="45000"/>
                          <a14:foregroundMark x1="24896" y1="43889" x2="24479" y2="43889"/>
                          <a14:foregroundMark x1="21927" y1="43148" x2="21927" y2="43148"/>
                          <a14:foregroundMark x1="19896" y1="42963" x2="19896" y2="42963"/>
                          <a14:foregroundMark x1="18333" y1="42963" x2="18333" y2="42963"/>
                          <a14:foregroundMark x1="16563" y1="42407" x2="16198" y2="42407"/>
                          <a14:foregroundMark x1="15677" y1="42222" x2="15677" y2="42222"/>
                          <a14:foregroundMark x1="15156" y1="41389" x2="15156" y2="41389"/>
                          <a14:foregroundMark x1="15156" y1="41389" x2="15156" y2="41389"/>
                          <a14:foregroundMark x1="14948" y1="43704" x2="14948" y2="43704"/>
                          <a14:foregroundMark x1="18958" y1="47222" x2="19375" y2="47593"/>
                          <a14:foregroundMark x1="20677" y1="48426" x2="21719" y2="49907"/>
                          <a14:foregroundMark x1="23281" y1="50648" x2="23281" y2="50648"/>
                          <a14:foregroundMark x1="25208" y1="51759" x2="25521" y2="51759"/>
                          <a14:foregroundMark x1="26250" y1="52130" x2="26771" y2="52870"/>
                          <a14:foregroundMark x1="27760" y1="53981" x2="27760" y2="53981"/>
                          <a14:foregroundMark x1="30469" y1="54352" x2="30469" y2="54352"/>
                          <a14:foregroundMark x1="35573" y1="54537" x2="35573" y2="54537"/>
                          <a14:foregroundMark x1="35260" y1="54537" x2="35260" y2="54537"/>
                          <a14:foregroundMark x1="34479" y1="54537" x2="34479" y2="54537"/>
                          <a14:foregroundMark x1="34271" y1="54907" x2="34271" y2="54907"/>
                          <a14:foregroundMark x1="34271" y1="55185" x2="34271" y2="55185"/>
                          <a14:foregroundMark x1="42656" y1="55185" x2="42656" y2="55185"/>
                          <a14:foregroundMark x1="42969" y1="55185" x2="42969" y2="55185"/>
                          <a14:foregroundMark x1="43802" y1="53241" x2="43802" y2="53241"/>
                          <a14:foregroundMark x1="45260" y1="51944" x2="45260" y2="51944"/>
                          <a14:foregroundMark x1="45885" y1="51944" x2="45885" y2="51944"/>
                          <a14:foregroundMark x1="46771" y1="53426" x2="46771" y2="53426"/>
                          <a14:foregroundMark x1="46302" y1="53796" x2="46302" y2="53796"/>
                          <a14:foregroundMark x1="46302" y1="53981" x2="46563" y2="53981"/>
                          <a14:foregroundMark x1="49167" y1="53981" x2="49167" y2="53981"/>
                          <a14:foregroundMark x1="25833" y1="36389" x2="25833" y2="36389"/>
                          <a14:foregroundMark x1="28906" y1="36389" x2="29323" y2="36389"/>
                          <a14:foregroundMark x1="30365" y1="38056" x2="30781" y2="38796"/>
                          <a14:foregroundMark x1="15469" y1="34444" x2="15469" y2="34444"/>
                          <a14:foregroundMark x1="17813" y1="33333" x2="17813" y2="33333"/>
                          <a14:foregroundMark x1="18542" y1="32037" x2="18854" y2="31852"/>
                          <a14:foregroundMark x1="20052" y1="31296" x2="20052" y2="31296"/>
                          <a14:foregroundMark x1="20990" y1="31296" x2="21615" y2="31111"/>
                          <a14:foregroundMark x1="23177" y1="29630" x2="23177" y2="29630"/>
                          <a14:foregroundMark x1="20573" y1="31852" x2="20573" y2="31852"/>
                          <a14:foregroundMark x1="19271" y1="31852" x2="18750" y2="32593"/>
                          <a14:foregroundMark x1="18750" y1="32778" x2="18750" y2="32778"/>
                          <a14:foregroundMark x1="18229" y1="33519" x2="18229" y2="33519"/>
                          <a14:foregroundMark x1="16979" y1="34815" x2="16979" y2="34815"/>
                          <a14:foregroundMark x1="16771" y1="34815" x2="16302" y2="35093"/>
                          <a14:foregroundMark x1="15469" y1="36389" x2="15052" y2="37130"/>
                          <a14:foregroundMark x1="14219" y1="37870" x2="13177" y2="40278"/>
                          <a14:foregroundMark x1="13177" y1="40278" x2="12969" y2="40833"/>
                          <a14:foregroundMark x1="12969" y1="42037" x2="13802" y2="44444"/>
                          <a14:foregroundMark x1="14219" y1="44815" x2="14531" y2="46111"/>
                          <a14:foregroundMark x1="14740" y1="46111" x2="14740" y2="46111"/>
                          <a14:foregroundMark x1="14531" y1="45741" x2="14531" y2="45741"/>
                          <a14:foregroundMark x1="13906" y1="46296" x2="13906" y2="46296"/>
                          <a14:foregroundMark x1="13594" y1="46481" x2="13594" y2="46481"/>
                          <a14:foregroundMark x1="13490" y1="46667" x2="13490" y2="46667"/>
                          <a14:foregroundMark x1="35260" y1="27685" x2="35260" y2="27685"/>
                          <a14:foregroundMark x1="37135" y1="27685" x2="37135" y2="27685"/>
                          <a14:foregroundMark x1="40208" y1="28426" x2="40521" y2="28426"/>
                          <a14:foregroundMark x1="29010" y1="27315" x2="29010" y2="27315"/>
                          <a14:foregroundMark x1="18542" y1="33333" x2="18542" y2="33333"/>
                          <a14:foregroundMark x1="17500" y1="33519" x2="17500" y2="33519"/>
                          <a14:foregroundMark x1="13073" y1="36389" x2="13385" y2="36389"/>
                          <a14:foregroundMark x1="16563" y1="34074" x2="16563" y2="34074"/>
                          <a14:foregroundMark x1="17292" y1="33704" x2="17292" y2="33704"/>
                          <a14:foregroundMark x1="17292" y1="33704" x2="17292" y2="33704"/>
                          <a14:foregroundMark x1="16458" y1="36944" x2="16458" y2="36944"/>
                          <a14:foregroundMark x1="12656" y1="43519" x2="12656" y2="43519"/>
                          <a14:foregroundMark x1="13073" y1="46296" x2="13073" y2="46296"/>
                          <a14:foregroundMark x1="14219" y1="52130" x2="14323" y2="52685"/>
                          <a14:foregroundMark x1="14740" y1="53056" x2="15885" y2="53611"/>
                          <a14:foregroundMark x1="18854" y1="53611" x2="19583" y2="53611"/>
                          <a14:foregroundMark x1="22448" y1="53611" x2="23073" y2="53611"/>
                          <a14:foregroundMark x1="25104" y1="52870" x2="25521" y2="52870"/>
                          <a14:foregroundMark x1="26563" y1="52315" x2="27552" y2="52315"/>
                          <a14:foregroundMark x1="18229" y1="47778" x2="18229" y2="47778"/>
                          <a14:foregroundMark x1="16667" y1="48981" x2="16667" y2="48981"/>
                          <a14:foregroundMark x1="16667" y1="48981" x2="16667" y2="48981"/>
                          <a14:foregroundMark x1="14948" y1="49907" x2="14948" y2="49907"/>
                          <a14:foregroundMark x1="14219" y1="47963" x2="14219" y2="47963"/>
                          <a14:foregroundMark x1="13594" y1="45741" x2="13490" y2="45000"/>
                          <a14:foregroundMark x1="12552" y1="39537" x2="12552" y2="39537"/>
                          <a14:foregroundMark x1="17083" y1="33333" x2="17083" y2="33333"/>
                          <a14:foregroundMark x1="16771" y1="34259" x2="16771" y2="34259"/>
                          <a14:foregroundMark x1="16771" y1="34259" x2="16771" y2="34259"/>
                          <a14:foregroundMark x1="16667" y1="34444" x2="16667" y2="34444"/>
                          <a14:foregroundMark x1="15990" y1="35093" x2="15677" y2="35093"/>
                          <a14:foregroundMark x1="15260" y1="35278" x2="15260" y2="35278"/>
                          <a14:foregroundMark x1="44740" y1="41852" x2="44740" y2="41852"/>
                          <a14:foregroundMark x1="45260" y1="45185" x2="45573" y2="46296"/>
                          <a14:foregroundMark x1="45573" y1="46296" x2="45781" y2="47037"/>
                          <a14:foregroundMark x1="46302" y1="48796" x2="46354" y2="49352"/>
                          <a14:foregroundMark x1="46563" y1="49907" x2="47292" y2="51204"/>
                          <a14:foregroundMark x1="18854" y1="49167" x2="18854" y2="49167"/>
                          <a14:foregroundMark x1="16563" y1="51944" x2="16563" y2="51944"/>
                          <a14:foregroundMark x1="15156" y1="53056" x2="13698" y2="54722"/>
                          <a14:foregroundMark x1="13177" y1="54907" x2="13177" y2="54907"/>
                          <a14:foregroundMark x1="12969" y1="48611" x2="12969" y2="48611"/>
                          <a14:foregroundMark x1="12552" y1="46111" x2="12552" y2="46111"/>
                          <a14:foregroundMark x1="12500" y1="42222" x2="12500" y2="42222"/>
                          <a14:foregroundMark x1="11979" y1="39537" x2="11979" y2="39537"/>
                          <a14:foregroundMark x1="11979" y1="38426" x2="11875" y2="37870"/>
                          <a14:foregroundMark x1="11146" y1="40648" x2="11146" y2="41204"/>
                          <a14:foregroundMark x1="11354" y1="41852" x2="11667" y2="43333"/>
                          <a14:foregroundMark x1="11771" y1="44444" x2="11979" y2="45556"/>
                          <a14:foregroundMark x1="11979" y1="45556" x2="11979" y2="45556"/>
                          <a14:foregroundMark x1="12292" y1="47037" x2="12500" y2="47593"/>
                          <a14:foregroundMark x1="13698" y1="48981" x2="13698" y2="48981"/>
                          <a14:foregroundMark x1="13906" y1="49167" x2="14323" y2="49907"/>
                          <a14:foregroundMark x1="13906" y1="50278" x2="13490" y2="51019"/>
                          <a14:foregroundMark x1="13490" y1="51019" x2="13385" y2="52130"/>
                          <a14:foregroundMark x1="15052" y1="52130" x2="16771" y2="52130"/>
                          <a14:foregroundMark x1="17813" y1="51204" x2="18958" y2="52130"/>
                          <a14:foregroundMark x1="20000" y1="52130" x2="21615" y2="52130"/>
                          <a14:foregroundMark x1="23490" y1="52130" x2="25625" y2="53056"/>
                          <a14:foregroundMark x1="23385" y1="53796" x2="22344" y2="54537"/>
                          <a14:foregroundMark x1="19375" y1="55185" x2="15417" y2="55185"/>
                          <a14:foregroundMark x1="15417" y1="55185" x2="14948" y2="54722"/>
                          <a14:foregroundMark x1="14427" y1="53796" x2="14427" y2="53796"/>
                          <a14:foregroundMark x1="14427" y1="53426" x2="14010" y2="53426"/>
                          <a14:foregroundMark x1="13073" y1="53241" x2="13073" y2="53241"/>
                          <a14:foregroundMark x1="12865" y1="51204" x2="12865" y2="51204"/>
                          <a14:foregroundMark x1="12552" y1="49352" x2="12552" y2="49352"/>
                          <a14:foregroundMark x1="12500" y1="47963" x2="12500" y2="48426"/>
                          <a14:foregroundMark x1="12396" y1="51204" x2="12396" y2="51944"/>
                          <a14:foregroundMark x1="12188" y1="52685" x2="11979" y2="53796"/>
                          <a14:foregroundMark x1="11979" y1="53796" x2="13906" y2="55370"/>
                          <a14:foregroundMark x1="15781" y1="55370" x2="19583" y2="54907"/>
                          <a14:foregroundMark x1="19688" y1="54722" x2="20990" y2="54722"/>
                          <a14:foregroundMark x1="23177" y1="53981" x2="24583" y2="53981"/>
                          <a14:foregroundMark x1="25104" y1="53981" x2="25729" y2="53981"/>
                          <a14:foregroundMark x1="26250" y1="53981" x2="26875" y2="53981"/>
                          <a14:foregroundMark x1="27760" y1="53981" x2="28698" y2="53981"/>
                          <a14:foregroundMark x1="29427" y1="55185" x2="29740" y2="55556"/>
                          <a14:foregroundMark x1="32292" y1="57407" x2="32292" y2="57407"/>
                          <a14:foregroundMark x1="29531" y1="56481" x2="22760" y2="56481"/>
                          <a14:foregroundMark x1="22240" y1="56111" x2="28281" y2="55926"/>
                          <a14:foregroundMark x1="28385" y1="55926" x2="28385" y2="55926"/>
                          <a14:foregroundMark x1="14740" y1="54722" x2="14740" y2="54722"/>
                          <a14:foregroundMark x1="17396" y1="54722" x2="19167" y2="54722"/>
                          <a14:foregroundMark x1="21615" y1="54722" x2="21615" y2="54722"/>
                          <a14:foregroundMark x1="21615" y1="54722" x2="19583" y2="55556"/>
                          <a14:foregroundMark x1="18229" y1="55556" x2="14740" y2="56667"/>
                          <a14:foregroundMark x1="14427" y1="56481" x2="14115" y2="57593"/>
                          <a14:foregroundMark x1="13073" y1="55741" x2="13073" y2="55741"/>
                          <a14:foregroundMark x1="12656" y1="55741" x2="12552" y2="56296"/>
                          <a14:foregroundMark x1="12188" y1="56481" x2="12188" y2="56481"/>
                          <a14:foregroundMark x1="11979" y1="57222" x2="13490" y2="58519"/>
                          <a14:foregroundMark x1="20000" y1="57778" x2="21615" y2="57778"/>
                          <a14:foregroundMark x1="26146" y1="58889" x2="27396" y2="58889"/>
                          <a14:foregroundMark x1="29948" y1="58889" x2="30260" y2="58889"/>
                          <a14:foregroundMark x1="32188" y1="58889" x2="35990" y2="58889"/>
                          <a14:foregroundMark x1="37031" y1="58889" x2="37552" y2="58889"/>
                          <a14:foregroundMark x1="40729" y1="58889" x2="40729" y2="58889"/>
                          <a14:foregroundMark x1="44219" y1="58704" x2="44635" y2="57963"/>
                          <a14:foregroundMark x1="45260" y1="57593" x2="45677" y2="57593"/>
                          <a14:foregroundMark x1="46563" y1="56852" x2="46563" y2="56852"/>
                        </a14:backgroundRemoval>
                      </a14:imgEffect>
                    </a14:imgLayer>
                  </a14:imgProps>
                </a:ext>
              </a:extLst>
            </a:blip>
            <a:srcRect l="11199" t="21359" r="48923" b="43449"/>
            <a:stretch/>
          </p:blipFill>
          <p:spPr>
            <a:xfrm>
              <a:off x="687285" y="2827043"/>
              <a:ext cx="4494112" cy="2230915"/>
            </a:xfrm>
            <a:prstGeom prst="rect">
              <a:avLst/>
            </a:prstGeom>
            <a:effectLst>
              <a:outerShdw blurRad="50800" dist="38100" dir="2700000" algn="tl" rotWithShape="0">
                <a:prstClr val="black">
                  <a:alpha val="40000"/>
                </a:prstClr>
              </a:outerShdw>
            </a:effectLst>
          </p:spPr>
        </p:pic>
        <p:sp>
          <p:nvSpPr>
            <p:cNvPr id="5" name="フリーフォーム: 図形 4">
              <a:extLst>
                <a:ext uri="{FF2B5EF4-FFF2-40B4-BE49-F238E27FC236}">
                  <a16:creationId xmlns:a16="http://schemas.microsoft.com/office/drawing/2014/main" id="{DB3C9A1C-13A0-A07C-F2FD-A44F6C004B8A}"/>
                </a:ext>
              </a:extLst>
            </p:cNvPr>
            <p:cNvSpPr/>
            <p:nvPr/>
          </p:nvSpPr>
          <p:spPr>
            <a:xfrm>
              <a:off x="571235" y="2938400"/>
              <a:ext cx="2634302" cy="928263"/>
            </a:xfrm>
            <a:custGeom>
              <a:avLst/>
              <a:gdLst>
                <a:gd name="connsiteX0" fmla="*/ 0 w 2630184"/>
                <a:gd name="connsiteY0" fmla="*/ 575361 h 883586"/>
                <a:gd name="connsiteX1" fmla="*/ 0 w 2630184"/>
                <a:gd name="connsiteY1" fmla="*/ 883586 h 883586"/>
                <a:gd name="connsiteX2" fmla="*/ 2167847 w 2630184"/>
                <a:gd name="connsiteY2" fmla="*/ 267136 h 883586"/>
                <a:gd name="connsiteX3" fmla="*/ 2383604 w 2630184"/>
                <a:gd name="connsiteY3" fmla="*/ 226039 h 883586"/>
                <a:gd name="connsiteX4" fmla="*/ 2630184 w 2630184"/>
                <a:gd name="connsiteY4" fmla="*/ 215765 h 883586"/>
                <a:gd name="connsiteX5" fmla="*/ 2537717 w 2630184"/>
                <a:gd name="connsiteY5" fmla="*/ 10282 h 883586"/>
                <a:gd name="connsiteX6" fmla="*/ 2414427 w 2630184"/>
                <a:gd name="connsiteY6" fmla="*/ 8 h 883586"/>
                <a:gd name="connsiteX7" fmla="*/ 0 w 2630184"/>
                <a:gd name="connsiteY7" fmla="*/ 575361 h 8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0184" h="883586">
                  <a:moveTo>
                    <a:pt x="0" y="575361"/>
                  </a:moveTo>
                  <a:lnTo>
                    <a:pt x="0" y="883586"/>
                  </a:lnTo>
                  <a:lnTo>
                    <a:pt x="2167847" y="267136"/>
                  </a:lnTo>
                  <a:lnTo>
                    <a:pt x="2383604" y="226039"/>
                  </a:lnTo>
                  <a:lnTo>
                    <a:pt x="2630184" y="215765"/>
                  </a:lnTo>
                  <a:lnTo>
                    <a:pt x="2537717" y="10282"/>
                  </a:lnTo>
                  <a:cubicBezTo>
                    <a:pt x="2428160" y="-674"/>
                    <a:pt x="2469393" y="8"/>
                    <a:pt x="2414427" y="8"/>
                  </a:cubicBezTo>
                  <a:lnTo>
                    <a:pt x="0" y="57536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四角形: 角を丸くする 39">
            <a:extLst>
              <a:ext uri="{FF2B5EF4-FFF2-40B4-BE49-F238E27FC236}">
                <a16:creationId xmlns:a16="http://schemas.microsoft.com/office/drawing/2014/main" id="{97FCEB63-8772-746F-A494-3B3C890AA4AC}"/>
              </a:ext>
            </a:extLst>
          </p:cNvPr>
          <p:cNvSpPr/>
          <p:nvPr/>
        </p:nvSpPr>
        <p:spPr>
          <a:xfrm>
            <a:off x="5580779" y="993336"/>
            <a:ext cx="6014395" cy="5457568"/>
          </a:xfrm>
          <a:prstGeom prst="roundRect">
            <a:avLst>
              <a:gd name="adj" fmla="val 3217"/>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フリーフォーム: 図形 6">
            <a:extLst>
              <a:ext uri="{FF2B5EF4-FFF2-40B4-BE49-F238E27FC236}">
                <a16:creationId xmlns:a16="http://schemas.microsoft.com/office/drawing/2014/main" id="{C69BB614-B0FF-210B-C97A-EA835EA70F1A}"/>
              </a:ext>
            </a:extLst>
          </p:cNvPr>
          <p:cNvSpPr/>
          <p:nvPr/>
        </p:nvSpPr>
        <p:spPr>
          <a:xfrm>
            <a:off x="5712431" y="5429245"/>
            <a:ext cx="5077839" cy="968258"/>
          </a:xfrm>
          <a:custGeom>
            <a:avLst/>
            <a:gdLst>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54885 w 5260368"/>
              <a:gd name="connsiteY9" fmla="*/ 106851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37079 w 5260368"/>
              <a:gd name="connsiteY10" fmla="*/ 1058239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178175"/>
              <a:gd name="connsiteY0" fmla="*/ 0 h 1407560"/>
              <a:gd name="connsiteX1" fmla="*/ 1859622 w 5178175"/>
              <a:gd name="connsiteY1" fmla="*/ 41097 h 1407560"/>
              <a:gd name="connsiteX2" fmla="*/ 2784297 w 5178175"/>
              <a:gd name="connsiteY2" fmla="*/ 123290 h 1407560"/>
              <a:gd name="connsiteX3" fmla="*/ 3421294 w 5178175"/>
              <a:gd name="connsiteY3" fmla="*/ 308225 h 1407560"/>
              <a:gd name="connsiteX4" fmla="*/ 3667874 w 5178175"/>
              <a:gd name="connsiteY4" fmla="*/ 441789 h 1407560"/>
              <a:gd name="connsiteX5" fmla="*/ 3719245 w 5178175"/>
              <a:gd name="connsiteY5" fmla="*/ 380144 h 1407560"/>
              <a:gd name="connsiteX6" fmla="*/ 3729519 w 5178175"/>
              <a:gd name="connsiteY6" fmla="*/ 154113 h 1407560"/>
              <a:gd name="connsiteX7" fmla="*/ 4654193 w 5178175"/>
              <a:gd name="connsiteY7" fmla="*/ 554805 h 1407560"/>
              <a:gd name="connsiteX8" fmla="*/ 4952144 w 5178175"/>
              <a:gd name="connsiteY8" fmla="*/ 852756 h 1407560"/>
              <a:gd name="connsiteX9" fmla="*/ 5095982 w 5178175"/>
              <a:gd name="connsiteY9" fmla="*/ 945223 h 1407560"/>
              <a:gd name="connsiteX10" fmla="*/ 5137079 w 5178175"/>
              <a:gd name="connsiteY10" fmla="*/ 1058239 h 1407560"/>
              <a:gd name="connsiteX11" fmla="*/ 5178175 w 5178175"/>
              <a:gd name="connsiteY11" fmla="*/ 1212351 h 1407560"/>
              <a:gd name="connsiteX12" fmla="*/ 51371 w 5178175"/>
              <a:gd name="connsiteY12" fmla="*/ 1407560 h 1407560"/>
              <a:gd name="connsiteX13" fmla="*/ 0 w 5178175"/>
              <a:gd name="connsiteY13" fmla="*/ 0 h 1407560"/>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175" h="1212351">
                <a:moveTo>
                  <a:pt x="0" y="0"/>
                </a:moveTo>
                <a:lnTo>
                  <a:pt x="1859622" y="41097"/>
                </a:lnTo>
                <a:lnTo>
                  <a:pt x="2784297" y="123290"/>
                </a:lnTo>
                <a:lnTo>
                  <a:pt x="3421294" y="308225"/>
                </a:lnTo>
                <a:lnTo>
                  <a:pt x="3667874" y="441789"/>
                </a:lnTo>
                <a:lnTo>
                  <a:pt x="3719245" y="380144"/>
                </a:lnTo>
                <a:lnTo>
                  <a:pt x="3729519" y="154113"/>
                </a:lnTo>
                <a:lnTo>
                  <a:pt x="4654193" y="554805"/>
                </a:lnTo>
                <a:lnTo>
                  <a:pt x="4952144" y="852756"/>
                </a:lnTo>
                <a:lnTo>
                  <a:pt x="5095982" y="945223"/>
                </a:lnTo>
                <a:lnTo>
                  <a:pt x="5137079" y="1058239"/>
                </a:lnTo>
                <a:lnTo>
                  <a:pt x="5178175" y="1212351"/>
                </a:lnTo>
                <a:lnTo>
                  <a:pt x="0" y="1191803"/>
                </a:lnTo>
                <a:lnTo>
                  <a:pt x="0" y="0"/>
                </a:lnTo>
                <a:close/>
              </a:path>
            </a:pathLst>
          </a:custGeom>
          <a:gradFill>
            <a:gsLst>
              <a:gs pos="0">
                <a:schemeClr val="accent3">
                  <a:lumMod val="5000"/>
                  <a:lumOff val="95000"/>
                </a:schemeClr>
              </a:gs>
              <a:gs pos="15000">
                <a:schemeClr val="accent3">
                  <a:lumMod val="45000"/>
                  <a:lumOff val="55000"/>
                </a:schemeClr>
              </a:gs>
              <a:gs pos="38000">
                <a:schemeClr val="accent3">
                  <a:lumMod val="45000"/>
                  <a:lumOff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0332BA3D-6556-42E4-8234-1D0C4445962A}"/>
              </a:ext>
            </a:extLst>
          </p:cNvPr>
          <p:cNvSpPr/>
          <p:nvPr/>
        </p:nvSpPr>
        <p:spPr>
          <a:xfrm>
            <a:off x="5712431" y="3040948"/>
            <a:ext cx="5060955" cy="968258"/>
          </a:xfrm>
          <a:custGeom>
            <a:avLst/>
            <a:gdLst>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54885 w 5260368"/>
              <a:gd name="connsiteY9" fmla="*/ 106851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37079 w 5260368"/>
              <a:gd name="connsiteY10" fmla="*/ 1058239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178175"/>
              <a:gd name="connsiteY0" fmla="*/ 0 h 1407560"/>
              <a:gd name="connsiteX1" fmla="*/ 1859622 w 5178175"/>
              <a:gd name="connsiteY1" fmla="*/ 41097 h 1407560"/>
              <a:gd name="connsiteX2" fmla="*/ 2784297 w 5178175"/>
              <a:gd name="connsiteY2" fmla="*/ 123290 h 1407560"/>
              <a:gd name="connsiteX3" fmla="*/ 3421294 w 5178175"/>
              <a:gd name="connsiteY3" fmla="*/ 308225 h 1407560"/>
              <a:gd name="connsiteX4" fmla="*/ 3667874 w 5178175"/>
              <a:gd name="connsiteY4" fmla="*/ 441789 h 1407560"/>
              <a:gd name="connsiteX5" fmla="*/ 3719245 w 5178175"/>
              <a:gd name="connsiteY5" fmla="*/ 380144 h 1407560"/>
              <a:gd name="connsiteX6" fmla="*/ 3729519 w 5178175"/>
              <a:gd name="connsiteY6" fmla="*/ 154113 h 1407560"/>
              <a:gd name="connsiteX7" fmla="*/ 4654193 w 5178175"/>
              <a:gd name="connsiteY7" fmla="*/ 554805 h 1407560"/>
              <a:gd name="connsiteX8" fmla="*/ 4952144 w 5178175"/>
              <a:gd name="connsiteY8" fmla="*/ 852756 h 1407560"/>
              <a:gd name="connsiteX9" fmla="*/ 5095982 w 5178175"/>
              <a:gd name="connsiteY9" fmla="*/ 945223 h 1407560"/>
              <a:gd name="connsiteX10" fmla="*/ 5137079 w 5178175"/>
              <a:gd name="connsiteY10" fmla="*/ 1058239 h 1407560"/>
              <a:gd name="connsiteX11" fmla="*/ 5178175 w 5178175"/>
              <a:gd name="connsiteY11" fmla="*/ 1212351 h 1407560"/>
              <a:gd name="connsiteX12" fmla="*/ 51371 w 5178175"/>
              <a:gd name="connsiteY12" fmla="*/ 1407560 h 1407560"/>
              <a:gd name="connsiteX13" fmla="*/ 0 w 5178175"/>
              <a:gd name="connsiteY13" fmla="*/ 0 h 1407560"/>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175" h="1212351">
                <a:moveTo>
                  <a:pt x="0" y="0"/>
                </a:moveTo>
                <a:lnTo>
                  <a:pt x="1859622" y="41097"/>
                </a:lnTo>
                <a:lnTo>
                  <a:pt x="2784297" y="123290"/>
                </a:lnTo>
                <a:lnTo>
                  <a:pt x="3421294" y="308225"/>
                </a:lnTo>
                <a:lnTo>
                  <a:pt x="3667874" y="441789"/>
                </a:lnTo>
                <a:lnTo>
                  <a:pt x="3719245" y="380144"/>
                </a:lnTo>
                <a:lnTo>
                  <a:pt x="3729519" y="154113"/>
                </a:lnTo>
                <a:lnTo>
                  <a:pt x="4654193" y="554805"/>
                </a:lnTo>
                <a:lnTo>
                  <a:pt x="4952144" y="852756"/>
                </a:lnTo>
                <a:lnTo>
                  <a:pt x="5095982" y="945223"/>
                </a:lnTo>
                <a:lnTo>
                  <a:pt x="5137079" y="1058239"/>
                </a:lnTo>
                <a:lnTo>
                  <a:pt x="5178175" y="1212351"/>
                </a:lnTo>
                <a:lnTo>
                  <a:pt x="0" y="1191803"/>
                </a:lnTo>
                <a:lnTo>
                  <a:pt x="0" y="0"/>
                </a:lnTo>
                <a:close/>
              </a:path>
            </a:pathLst>
          </a:custGeom>
          <a:gradFill>
            <a:gsLst>
              <a:gs pos="0">
                <a:schemeClr val="accent3">
                  <a:lumMod val="5000"/>
                  <a:lumOff val="95000"/>
                </a:schemeClr>
              </a:gs>
              <a:gs pos="15000">
                <a:schemeClr val="accent3">
                  <a:lumMod val="45000"/>
                  <a:lumOff val="55000"/>
                </a:schemeClr>
              </a:gs>
              <a:gs pos="38000">
                <a:schemeClr val="accent3">
                  <a:lumMod val="45000"/>
                  <a:lumOff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0756486C-499A-AA32-7F3F-0EE60E15C733}"/>
              </a:ext>
            </a:extLst>
          </p:cNvPr>
          <p:cNvSpPr/>
          <p:nvPr/>
        </p:nvSpPr>
        <p:spPr>
          <a:xfrm>
            <a:off x="9847580" y="4757262"/>
            <a:ext cx="1747594" cy="461665"/>
          </a:xfrm>
          <a:prstGeom prst="rect">
            <a:avLst/>
          </a:prstGeom>
          <a:noFill/>
        </p:spPr>
        <p:txBody>
          <a:bodyPr wrap="none" lIns="91440" tIns="45720" rIns="91440" bIns="45720">
            <a:spAutoFit/>
          </a:bodyPr>
          <a:lstStyle/>
          <a:p>
            <a:pPr algn="ctr"/>
            <a:r>
              <a:rPr lang="ja-JP" altLang="en-US"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約</a:t>
            </a:r>
            <a:r>
              <a:rPr lang="en-US" altLang="ja-JP"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4°</a:t>
            </a:r>
            <a:r>
              <a:rPr lang="ja-JP" altLang="en-US"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に調整</a:t>
            </a:r>
            <a:endParaRPr lang="ja-JP" altLang="en-US" sz="2400" b="1"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grpSp>
        <p:nvGrpSpPr>
          <p:cNvPr id="88" name="グループ化 87">
            <a:extLst>
              <a:ext uri="{FF2B5EF4-FFF2-40B4-BE49-F238E27FC236}">
                <a16:creationId xmlns:a16="http://schemas.microsoft.com/office/drawing/2014/main" id="{1D8C6A56-6D88-22DE-E7B3-A42E2922DFBC}"/>
              </a:ext>
            </a:extLst>
          </p:cNvPr>
          <p:cNvGrpSpPr/>
          <p:nvPr/>
        </p:nvGrpSpPr>
        <p:grpSpPr>
          <a:xfrm>
            <a:off x="5712431" y="1065005"/>
            <a:ext cx="5444919" cy="2901246"/>
            <a:chOff x="5186339" y="1065005"/>
            <a:chExt cx="5444919" cy="2901246"/>
          </a:xfrm>
        </p:grpSpPr>
        <p:sp>
          <p:nvSpPr>
            <p:cNvPr id="41" name="フリーフォーム: 図形 40">
              <a:extLst>
                <a:ext uri="{FF2B5EF4-FFF2-40B4-BE49-F238E27FC236}">
                  <a16:creationId xmlns:a16="http://schemas.microsoft.com/office/drawing/2014/main" id="{8E8A0C39-4F02-F3B3-CF10-A26AAA3E4091}"/>
                </a:ext>
              </a:extLst>
            </p:cNvPr>
            <p:cNvSpPr/>
            <p:nvPr/>
          </p:nvSpPr>
          <p:spPr>
            <a:xfrm>
              <a:off x="5187576" y="2947418"/>
              <a:ext cx="5077513" cy="1018833"/>
            </a:xfrm>
            <a:custGeom>
              <a:avLst/>
              <a:gdLst>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50279 w 6989523"/>
                <a:gd name="connsiteY16" fmla="*/ 162838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8830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50728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5999967 w 6989523"/>
                <a:gd name="connsiteY14" fmla="*/ 32567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764055"/>
                <a:gd name="connsiteY0" fmla="*/ 413359 h 801665"/>
                <a:gd name="connsiteX1" fmla="*/ 313151 w 6764055"/>
                <a:gd name="connsiteY1" fmla="*/ 212942 h 801665"/>
                <a:gd name="connsiteX2" fmla="*/ 576197 w 6764055"/>
                <a:gd name="connsiteY2" fmla="*/ 100208 h 801665"/>
                <a:gd name="connsiteX3" fmla="*/ 613775 w 6764055"/>
                <a:gd name="connsiteY3" fmla="*/ 300624 h 801665"/>
                <a:gd name="connsiteX4" fmla="*/ 739036 w 6764055"/>
                <a:gd name="connsiteY4" fmla="*/ 275572 h 801665"/>
                <a:gd name="connsiteX5" fmla="*/ 795404 w 6764055"/>
                <a:gd name="connsiteY5" fmla="*/ 161992 h 801665"/>
                <a:gd name="connsiteX6" fmla="*/ 1252603 w 6764055"/>
                <a:gd name="connsiteY6" fmla="*/ 87682 h 801665"/>
                <a:gd name="connsiteX7" fmla="*/ 2642992 w 6764055"/>
                <a:gd name="connsiteY7" fmla="*/ 0 h 801665"/>
                <a:gd name="connsiteX8" fmla="*/ 3795386 w 6764055"/>
                <a:gd name="connsiteY8" fmla="*/ 25052 h 801665"/>
                <a:gd name="connsiteX9" fmla="*/ 4559474 w 6764055"/>
                <a:gd name="connsiteY9" fmla="*/ 37578 h 801665"/>
                <a:gd name="connsiteX10" fmla="*/ 5073041 w 6764055"/>
                <a:gd name="connsiteY10" fmla="*/ 87682 h 801665"/>
                <a:gd name="connsiteX11" fmla="*/ 5586608 w 6764055"/>
                <a:gd name="connsiteY11" fmla="*/ 175364 h 801665"/>
                <a:gd name="connsiteX12" fmla="*/ 5774499 w 6764055"/>
                <a:gd name="connsiteY12" fmla="*/ 225468 h 801665"/>
                <a:gd name="connsiteX13" fmla="*/ 5774499 w 6764055"/>
                <a:gd name="connsiteY13" fmla="*/ 325676 h 801665"/>
                <a:gd name="connsiteX14" fmla="*/ 5949863 w 6764055"/>
                <a:gd name="connsiteY14" fmla="*/ 338202 h 801665"/>
                <a:gd name="connsiteX15" fmla="*/ 5962389 w 6764055"/>
                <a:gd name="connsiteY15" fmla="*/ 150312 h 801665"/>
                <a:gd name="connsiteX16" fmla="*/ 6425852 w 6764055"/>
                <a:gd name="connsiteY16" fmla="*/ 363254 h 801665"/>
                <a:gd name="connsiteX17" fmla="*/ 6663847 w 6764055"/>
                <a:gd name="connsiteY17" fmla="*/ 601249 h 801665"/>
                <a:gd name="connsiteX18" fmla="*/ 6764055 w 6764055"/>
                <a:gd name="connsiteY18" fmla="*/ 801665 h 801665"/>
                <a:gd name="connsiteX0" fmla="*/ 0 w 6450904"/>
                <a:gd name="connsiteY0" fmla="*/ 212942 h 801665"/>
                <a:gd name="connsiteX1" fmla="*/ 263046 w 6450904"/>
                <a:gd name="connsiteY1" fmla="*/ 100208 h 801665"/>
                <a:gd name="connsiteX2" fmla="*/ 300624 w 6450904"/>
                <a:gd name="connsiteY2" fmla="*/ 300624 h 801665"/>
                <a:gd name="connsiteX3" fmla="*/ 425885 w 6450904"/>
                <a:gd name="connsiteY3" fmla="*/ 275572 h 801665"/>
                <a:gd name="connsiteX4" fmla="*/ 482253 w 6450904"/>
                <a:gd name="connsiteY4" fmla="*/ 161992 h 801665"/>
                <a:gd name="connsiteX5" fmla="*/ 939452 w 6450904"/>
                <a:gd name="connsiteY5" fmla="*/ 87682 h 801665"/>
                <a:gd name="connsiteX6" fmla="*/ 2329841 w 6450904"/>
                <a:gd name="connsiteY6" fmla="*/ 0 h 801665"/>
                <a:gd name="connsiteX7" fmla="*/ 3482235 w 6450904"/>
                <a:gd name="connsiteY7" fmla="*/ 25052 h 801665"/>
                <a:gd name="connsiteX8" fmla="*/ 4246323 w 6450904"/>
                <a:gd name="connsiteY8" fmla="*/ 37578 h 801665"/>
                <a:gd name="connsiteX9" fmla="*/ 4759890 w 6450904"/>
                <a:gd name="connsiteY9" fmla="*/ 87682 h 801665"/>
                <a:gd name="connsiteX10" fmla="*/ 5273457 w 6450904"/>
                <a:gd name="connsiteY10" fmla="*/ 175364 h 801665"/>
                <a:gd name="connsiteX11" fmla="*/ 5461348 w 6450904"/>
                <a:gd name="connsiteY11" fmla="*/ 225468 h 801665"/>
                <a:gd name="connsiteX12" fmla="*/ 5461348 w 6450904"/>
                <a:gd name="connsiteY12" fmla="*/ 325676 h 801665"/>
                <a:gd name="connsiteX13" fmla="*/ 5636712 w 6450904"/>
                <a:gd name="connsiteY13" fmla="*/ 338202 h 801665"/>
                <a:gd name="connsiteX14" fmla="*/ 5649238 w 6450904"/>
                <a:gd name="connsiteY14" fmla="*/ 150312 h 801665"/>
                <a:gd name="connsiteX15" fmla="*/ 6112701 w 6450904"/>
                <a:gd name="connsiteY15" fmla="*/ 363254 h 801665"/>
                <a:gd name="connsiteX16" fmla="*/ 6350696 w 6450904"/>
                <a:gd name="connsiteY16" fmla="*/ 601249 h 801665"/>
                <a:gd name="connsiteX17" fmla="*/ 6450904 w 6450904"/>
                <a:gd name="connsiteY17" fmla="*/ 801665 h 801665"/>
                <a:gd name="connsiteX0" fmla="*/ 0 w 6187858"/>
                <a:gd name="connsiteY0" fmla="*/ 100208 h 801665"/>
                <a:gd name="connsiteX1" fmla="*/ 37578 w 6187858"/>
                <a:gd name="connsiteY1" fmla="*/ 300624 h 801665"/>
                <a:gd name="connsiteX2" fmla="*/ 162839 w 6187858"/>
                <a:gd name="connsiteY2" fmla="*/ 275572 h 801665"/>
                <a:gd name="connsiteX3" fmla="*/ 219207 w 6187858"/>
                <a:gd name="connsiteY3" fmla="*/ 161992 h 801665"/>
                <a:gd name="connsiteX4" fmla="*/ 676406 w 6187858"/>
                <a:gd name="connsiteY4" fmla="*/ 87682 h 801665"/>
                <a:gd name="connsiteX5" fmla="*/ 2066795 w 6187858"/>
                <a:gd name="connsiteY5" fmla="*/ 0 h 801665"/>
                <a:gd name="connsiteX6" fmla="*/ 3219189 w 6187858"/>
                <a:gd name="connsiteY6" fmla="*/ 25052 h 801665"/>
                <a:gd name="connsiteX7" fmla="*/ 3983277 w 6187858"/>
                <a:gd name="connsiteY7" fmla="*/ 37578 h 801665"/>
                <a:gd name="connsiteX8" fmla="*/ 4496844 w 6187858"/>
                <a:gd name="connsiteY8" fmla="*/ 87682 h 801665"/>
                <a:gd name="connsiteX9" fmla="*/ 5010411 w 6187858"/>
                <a:gd name="connsiteY9" fmla="*/ 175364 h 801665"/>
                <a:gd name="connsiteX10" fmla="*/ 5198302 w 6187858"/>
                <a:gd name="connsiteY10" fmla="*/ 225468 h 801665"/>
                <a:gd name="connsiteX11" fmla="*/ 5198302 w 6187858"/>
                <a:gd name="connsiteY11" fmla="*/ 325676 h 801665"/>
                <a:gd name="connsiteX12" fmla="*/ 5373666 w 6187858"/>
                <a:gd name="connsiteY12" fmla="*/ 338202 h 801665"/>
                <a:gd name="connsiteX13" fmla="*/ 5386192 w 6187858"/>
                <a:gd name="connsiteY13" fmla="*/ 150312 h 801665"/>
                <a:gd name="connsiteX14" fmla="*/ 5849655 w 6187858"/>
                <a:gd name="connsiteY14" fmla="*/ 363254 h 801665"/>
                <a:gd name="connsiteX15" fmla="*/ 6087650 w 6187858"/>
                <a:gd name="connsiteY15" fmla="*/ 601249 h 801665"/>
                <a:gd name="connsiteX16" fmla="*/ 6187858 w 6187858"/>
                <a:gd name="connsiteY16" fmla="*/ 801665 h 801665"/>
                <a:gd name="connsiteX0" fmla="*/ 0 w 6150280"/>
                <a:gd name="connsiteY0" fmla="*/ 300624 h 801665"/>
                <a:gd name="connsiteX1" fmla="*/ 125261 w 6150280"/>
                <a:gd name="connsiteY1" fmla="*/ 275572 h 801665"/>
                <a:gd name="connsiteX2" fmla="*/ 181629 w 6150280"/>
                <a:gd name="connsiteY2" fmla="*/ 161992 h 801665"/>
                <a:gd name="connsiteX3" fmla="*/ 638828 w 6150280"/>
                <a:gd name="connsiteY3" fmla="*/ 87682 h 801665"/>
                <a:gd name="connsiteX4" fmla="*/ 2029217 w 6150280"/>
                <a:gd name="connsiteY4" fmla="*/ 0 h 801665"/>
                <a:gd name="connsiteX5" fmla="*/ 3181611 w 6150280"/>
                <a:gd name="connsiteY5" fmla="*/ 25052 h 801665"/>
                <a:gd name="connsiteX6" fmla="*/ 3945699 w 6150280"/>
                <a:gd name="connsiteY6" fmla="*/ 37578 h 801665"/>
                <a:gd name="connsiteX7" fmla="*/ 4459266 w 6150280"/>
                <a:gd name="connsiteY7" fmla="*/ 87682 h 801665"/>
                <a:gd name="connsiteX8" fmla="*/ 4972833 w 6150280"/>
                <a:gd name="connsiteY8" fmla="*/ 175364 h 801665"/>
                <a:gd name="connsiteX9" fmla="*/ 5160724 w 6150280"/>
                <a:gd name="connsiteY9" fmla="*/ 225468 h 801665"/>
                <a:gd name="connsiteX10" fmla="*/ 5160724 w 6150280"/>
                <a:gd name="connsiteY10" fmla="*/ 325676 h 801665"/>
                <a:gd name="connsiteX11" fmla="*/ 5336088 w 6150280"/>
                <a:gd name="connsiteY11" fmla="*/ 338202 h 801665"/>
                <a:gd name="connsiteX12" fmla="*/ 5348614 w 6150280"/>
                <a:gd name="connsiteY12" fmla="*/ 150312 h 801665"/>
                <a:gd name="connsiteX13" fmla="*/ 5812077 w 6150280"/>
                <a:gd name="connsiteY13" fmla="*/ 363254 h 801665"/>
                <a:gd name="connsiteX14" fmla="*/ 6050072 w 6150280"/>
                <a:gd name="connsiteY14" fmla="*/ 601249 h 801665"/>
                <a:gd name="connsiteX15" fmla="*/ 6150280 w 6150280"/>
                <a:gd name="connsiteY15" fmla="*/ 801665 h 801665"/>
                <a:gd name="connsiteX0" fmla="*/ 0 w 6025019"/>
                <a:gd name="connsiteY0" fmla="*/ 275572 h 801665"/>
                <a:gd name="connsiteX1" fmla="*/ 56368 w 6025019"/>
                <a:gd name="connsiteY1" fmla="*/ 161992 h 801665"/>
                <a:gd name="connsiteX2" fmla="*/ 513567 w 6025019"/>
                <a:gd name="connsiteY2" fmla="*/ 87682 h 801665"/>
                <a:gd name="connsiteX3" fmla="*/ 1903956 w 6025019"/>
                <a:gd name="connsiteY3" fmla="*/ 0 h 801665"/>
                <a:gd name="connsiteX4" fmla="*/ 3056350 w 6025019"/>
                <a:gd name="connsiteY4" fmla="*/ 25052 h 801665"/>
                <a:gd name="connsiteX5" fmla="*/ 3820438 w 6025019"/>
                <a:gd name="connsiteY5" fmla="*/ 37578 h 801665"/>
                <a:gd name="connsiteX6" fmla="*/ 4334005 w 6025019"/>
                <a:gd name="connsiteY6" fmla="*/ 87682 h 801665"/>
                <a:gd name="connsiteX7" fmla="*/ 4847572 w 6025019"/>
                <a:gd name="connsiteY7" fmla="*/ 175364 h 801665"/>
                <a:gd name="connsiteX8" fmla="*/ 5035463 w 6025019"/>
                <a:gd name="connsiteY8" fmla="*/ 225468 h 801665"/>
                <a:gd name="connsiteX9" fmla="*/ 5035463 w 6025019"/>
                <a:gd name="connsiteY9" fmla="*/ 325676 h 801665"/>
                <a:gd name="connsiteX10" fmla="*/ 5210827 w 6025019"/>
                <a:gd name="connsiteY10" fmla="*/ 338202 h 801665"/>
                <a:gd name="connsiteX11" fmla="*/ 5223353 w 6025019"/>
                <a:gd name="connsiteY11" fmla="*/ 150312 h 801665"/>
                <a:gd name="connsiteX12" fmla="*/ 5686816 w 6025019"/>
                <a:gd name="connsiteY12" fmla="*/ 363254 h 801665"/>
                <a:gd name="connsiteX13" fmla="*/ 5924811 w 6025019"/>
                <a:gd name="connsiteY13" fmla="*/ 601249 h 801665"/>
                <a:gd name="connsiteX14" fmla="*/ 6025019 w 6025019"/>
                <a:gd name="connsiteY14" fmla="*/ 801665 h 801665"/>
                <a:gd name="connsiteX0" fmla="*/ 0 w 5968651"/>
                <a:gd name="connsiteY0" fmla="*/ 161992 h 801665"/>
                <a:gd name="connsiteX1" fmla="*/ 457199 w 5968651"/>
                <a:gd name="connsiteY1" fmla="*/ 87682 h 801665"/>
                <a:gd name="connsiteX2" fmla="*/ 1847588 w 5968651"/>
                <a:gd name="connsiteY2" fmla="*/ 0 h 801665"/>
                <a:gd name="connsiteX3" fmla="*/ 2999982 w 5968651"/>
                <a:gd name="connsiteY3" fmla="*/ 25052 h 801665"/>
                <a:gd name="connsiteX4" fmla="*/ 3764070 w 5968651"/>
                <a:gd name="connsiteY4" fmla="*/ 37578 h 801665"/>
                <a:gd name="connsiteX5" fmla="*/ 4277637 w 5968651"/>
                <a:gd name="connsiteY5" fmla="*/ 87682 h 801665"/>
                <a:gd name="connsiteX6" fmla="*/ 4791204 w 5968651"/>
                <a:gd name="connsiteY6" fmla="*/ 175364 h 801665"/>
                <a:gd name="connsiteX7" fmla="*/ 4979095 w 5968651"/>
                <a:gd name="connsiteY7" fmla="*/ 225468 h 801665"/>
                <a:gd name="connsiteX8" fmla="*/ 4979095 w 5968651"/>
                <a:gd name="connsiteY8" fmla="*/ 325676 h 801665"/>
                <a:gd name="connsiteX9" fmla="*/ 5154459 w 5968651"/>
                <a:gd name="connsiteY9" fmla="*/ 338202 h 801665"/>
                <a:gd name="connsiteX10" fmla="*/ 5166985 w 5968651"/>
                <a:gd name="connsiteY10" fmla="*/ 150312 h 801665"/>
                <a:gd name="connsiteX11" fmla="*/ 5630448 w 5968651"/>
                <a:gd name="connsiteY11" fmla="*/ 363254 h 801665"/>
                <a:gd name="connsiteX12" fmla="*/ 5868443 w 5968651"/>
                <a:gd name="connsiteY12" fmla="*/ 601249 h 801665"/>
                <a:gd name="connsiteX13" fmla="*/ 5968651 w 5968651"/>
                <a:gd name="connsiteY13" fmla="*/ 801665 h 801665"/>
                <a:gd name="connsiteX0" fmla="*/ 0 w 5511452"/>
                <a:gd name="connsiteY0" fmla="*/ 87682 h 801665"/>
                <a:gd name="connsiteX1" fmla="*/ 1390389 w 5511452"/>
                <a:gd name="connsiteY1" fmla="*/ 0 h 801665"/>
                <a:gd name="connsiteX2" fmla="*/ 2542783 w 5511452"/>
                <a:gd name="connsiteY2" fmla="*/ 25052 h 801665"/>
                <a:gd name="connsiteX3" fmla="*/ 3306871 w 5511452"/>
                <a:gd name="connsiteY3" fmla="*/ 37578 h 801665"/>
                <a:gd name="connsiteX4" fmla="*/ 3820438 w 5511452"/>
                <a:gd name="connsiteY4" fmla="*/ 87682 h 801665"/>
                <a:gd name="connsiteX5" fmla="*/ 4334005 w 5511452"/>
                <a:gd name="connsiteY5" fmla="*/ 175364 h 801665"/>
                <a:gd name="connsiteX6" fmla="*/ 4521896 w 5511452"/>
                <a:gd name="connsiteY6" fmla="*/ 225468 h 801665"/>
                <a:gd name="connsiteX7" fmla="*/ 4521896 w 5511452"/>
                <a:gd name="connsiteY7" fmla="*/ 325676 h 801665"/>
                <a:gd name="connsiteX8" fmla="*/ 4697260 w 5511452"/>
                <a:gd name="connsiteY8" fmla="*/ 338202 h 801665"/>
                <a:gd name="connsiteX9" fmla="*/ 4709786 w 5511452"/>
                <a:gd name="connsiteY9" fmla="*/ 150312 h 801665"/>
                <a:gd name="connsiteX10" fmla="*/ 5173249 w 5511452"/>
                <a:gd name="connsiteY10" fmla="*/ 363254 h 801665"/>
                <a:gd name="connsiteX11" fmla="*/ 5411244 w 5511452"/>
                <a:gd name="connsiteY11" fmla="*/ 601249 h 801665"/>
                <a:gd name="connsiteX12" fmla="*/ 5511452 w 5511452"/>
                <a:gd name="connsiteY12" fmla="*/ 801665 h 801665"/>
                <a:gd name="connsiteX0" fmla="*/ 0 w 4121063"/>
                <a:gd name="connsiteY0" fmla="*/ 0 h 801665"/>
                <a:gd name="connsiteX1" fmla="*/ 1152394 w 4121063"/>
                <a:gd name="connsiteY1" fmla="*/ 25052 h 801665"/>
                <a:gd name="connsiteX2" fmla="*/ 1916482 w 4121063"/>
                <a:gd name="connsiteY2" fmla="*/ 37578 h 801665"/>
                <a:gd name="connsiteX3" fmla="*/ 2430049 w 4121063"/>
                <a:gd name="connsiteY3" fmla="*/ 87682 h 801665"/>
                <a:gd name="connsiteX4" fmla="*/ 2943616 w 4121063"/>
                <a:gd name="connsiteY4" fmla="*/ 175364 h 801665"/>
                <a:gd name="connsiteX5" fmla="*/ 3131507 w 4121063"/>
                <a:gd name="connsiteY5" fmla="*/ 225468 h 801665"/>
                <a:gd name="connsiteX6" fmla="*/ 3131507 w 4121063"/>
                <a:gd name="connsiteY6" fmla="*/ 325676 h 801665"/>
                <a:gd name="connsiteX7" fmla="*/ 3306871 w 4121063"/>
                <a:gd name="connsiteY7" fmla="*/ 338202 h 801665"/>
                <a:gd name="connsiteX8" fmla="*/ 3319397 w 4121063"/>
                <a:gd name="connsiteY8" fmla="*/ 150312 h 801665"/>
                <a:gd name="connsiteX9" fmla="*/ 3782860 w 4121063"/>
                <a:gd name="connsiteY9" fmla="*/ 363254 h 801665"/>
                <a:gd name="connsiteX10" fmla="*/ 4020855 w 4121063"/>
                <a:gd name="connsiteY10" fmla="*/ 601249 h 801665"/>
                <a:gd name="connsiteX11" fmla="*/ 4121063 w 4121063"/>
                <a:gd name="connsiteY11" fmla="*/ 801665 h 801665"/>
                <a:gd name="connsiteX0" fmla="*/ 0 w 4121063"/>
                <a:gd name="connsiteY0" fmla="*/ 22893 h 824558"/>
                <a:gd name="connsiteX1" fmla="*/ 1042726 w 4121063"/>
                <a:gd name="connsiteY1" fmla="*/ 0 h 824558"/>
                <a:gd name="connsiteX2" fmla="*/ 1916482 w 4121063"/>
                <a:gd name="connsiteY2" fmla="*/ 60471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3354055"/>
                <a:gd name="connsiteY0" fmla="*/ 63444 h 824558"/>
                <a:gd name="connsiteX1" fmla="*/ 275718 w 3354055"/>
                <a:gd name="connsiteY1" fmla="*/ 0 h 824558"/>
                <a:gd name="connsiteX2" fmla="*/ 1200653 w 3354055"/>
                <a:gd name="connsiteY2" fmla="*/ 31704 h 824558"/>
                <a:gd name="connsiteX3" fmla="*/ 1831199 w 3354055"/>
                <a:gd name="connsiteY3" fmla="*/ 72218 h 824558"/>
                <a:gd name="connsiteX4" fmla="*/ 2306009 w 3354055"/>
                <a:gd name="connsiteY4" fmla="*/ 229183 h 824558"/>
                <a:gd name="connsiteX5" fmla="*/ 2349877 w 3354055"/>
                <a:gd name="connsiteY5" fmla="*/ 338980 h 824558"/>
                <a:gd name="connsiteX6" fmla="*/ 2539863 w 3354055"/>
                <a:gd name="connsiteY6" fmla="*/ 361095 h 824558"/>
                <a:gd name="connsiteX7" fmla="*/ 2552389 w 3354055"/>
                <a:gd name="connsiteY7" fmla="*/ 173205 h 824558"/>
                <a:gd name="connsiteX8" fmla="*/ 3015852 w 3354055"/>
                <a:gd name="connsiteY8" fmla="*/ 386147 h 824558"/>
                <a:gd name="connsiteX9" fmla="*/ 3253847 w 3354055"/>
                <a:gd name="connsiteY9" fmla="*/ 624142 h 824558"/>
                <a:gd name="connsiteX10" fmla="*/ 3354055 w 3354055"/>
                <a:gd name="connsiteY10" fmla="*/ 824558 h 824558"/>
                <a:gd name="connsiteX0" fmla="*/ 0 w 3078337"/>
                <a:gd name="connsiteY0" fmla="*/ 0 h 824558"/>
                <a:gd name="connsiteX1" fmla="*/ 924935 w 3078337"/>
                <a:gd name="connsiteY1" fmla="*/ 31704 h 824558"/>
                <a:gd name="connsiteX2" fmla="*/ 1555481 w 3078337"/>
                <a:gd name="connsiteY2" fmla="*/ 72218 h 824558"/>
                <a:gd name="connsiteX3" fmla="*/ 2030291 w 3078337"/>
                <a:gd name="connsiteY3" fmla="*/ 229183 h 824558"/>
                <a:gd name="connsiteX4" fmla="*/ 2074159 w 3078337"/>
                <a:gd name="connsiteY4" fmla="*/ 338980 h 824558"/>
                <a:gd name="connsiteX5" fmla="*/ 2264145 w 3078337"/>
                <a:gd name="connsiteY5" fmla="*/ 361095 h 824558"/>
                <a:gd name="connsiteX6" fmla="*/ 2276671 w 3078337"/>
                <a:gd name="connsiteY6" fmla="*/ 173205 h 824558"/>
                <a:gd name="connsiteX7" fmla="*/ 2740134 w 3078337"/>
                <a:gd name="connsiteY7" fmla="*/ 386147 h 824558"/>
                <a:gd name="connsiteX8" fmla="*/ 2978129 w 3078337"/>
                <a:gd name="connsiteY8" fmla="*/ 624142 h 824558"/>
                <a:gd name="connsiteX9" fmla="*/ 3078337 w 3078337"/>
                <a:gd name="connsiteY9" fmla="*/ 824558 h 8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337" h="824558">
                  <a:moveTo>
                    <a:pt x="0" y="0"/>
                  </a:moveTo>
                  <a:lnTo>
                    <a:pt x="924935" y="31704"/>
                  </a:lnTo>
                  <a:lnTo>
                    <a:pt x="1555481" y="72218"/>
                  </a:lnTo>
                  <a:cubicBezTo>
                    <a:pt x="1739707" y="105131"/>
                    <a:pt x="1792886" y="150700"/>
                    <a:pt x="2030291" y="229183"/>
                  </a:cubicBezTo>
                  <a:cubicBezTo>
                    <a:pt x="2116737" y="273643"/>
                    <a:pt x="2035183" y="316995"/>
                    <a:pt x="2074159" y="338980"/>
                  </a:cubicBezTo>
                  <a:lnTo>
                    <a:pt x="2264145" y="361095"/>
                  </a:lnTo>
                  <a:cubicBezTo>
                    <a:pt x="2295460" y="331868"/>
                    <a:pt x="2197340" y="169030"/>
                    <a:pt x="2276671" y="173205"/>
                  </a:cubicBezTo>
                  <a:cubicBezTo>
                    <a:pt x="2356002" y="177380"/>
                    <a:pt x="2623224" y="310991"/>
                    <a:pt x="2740134" y="386147"/>
                  </a:cubicBezTo>
                  <a:lnTo>
                    <a:pt x="2978129" y="624142"/>
                  </a:lnTo>
                  <a:lnTo>
                    <a:pt x="3078337" y="824558"/>
                  </a:lnTo>
                </a:path>
              </a:pathLst>
            </a:custGeom>
            <a:noFill/>
            <a:ln w="146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3DBDD509-6B0B-B879-DDA9-A5F86EABF051}"/>
                </a:ext>
              </a:extLst>
            </p:cNvPr>
            <p:cNvSpPr/>
            <p:nvPr/>
          </p:nvSpPr>
          <p:spPr>
            <a:xfrm rot="246052">
              <a:off x="5687186" y="2812323"/>
              <a:ext cx="3181611" cy="370401"/>
            </a:xfrm>
            <a:custGeom>
              <a:avLst/>
              <a:gdLst>
                <a:gd name="connsiteX0" fmla="*/ 0 w 4070959"/>
                <a:gd name="connsiteY0" fmla="*/ 0 h 626301"/>
                <a:gd name="connsiteX1" fmla="*/ 4070959 w 4070959"/>
                <a:gd name="connsiteY1" fmla="*/ 12526 h 626301"/>
                <a:gd name="connsiteX2" fmla="*/ 3945699 w 4070959"/>
                <a:gd name="connsiteY2" fmla="*/ 626301 h 626301"/>
                <a:gd name="connsiteX3" fmla="*/ 3670126 w 4070959"/>
                <a:gd name="connsiteY3" fmla="*/ 613775 h 626301"/>
                <a:gd name="connsiteX4" fmla="*/ 3670126 w 4070959"/>
                <a:gd name="connsiteY4" fmla="*/ 288099 h 626301"/>
                <a:gd name="connsiteX5" fmla="*/ 3444657 w 4070959"/>
                <a:gd name="connsiteY5" fmla="*/ 275573 h 626301"/>
                <a:gd name="connsiteX6" fmla="*/ 3231715 w 4070959"/>
                <a:gd name="connsiteY6" fmla="*/ 288099 h 626301"/>
                <a:gd name="connsiteX7" fmla="*/ 2880986 w 4070959"/>
                <a:gd name="connsiteY7" fmla="*/ 225468 h 626301"/>
                <a:gd name="connsiteX8" fmla="*/ 2467627 w 4070959"/>
                <a:gd name="connsiteY8" fmla="*/ 137786 h 626301"/>
                <a:gd name="connsiteX9" fmla="*/ 2167003 w 4070959"/>
                <a:gd name="connsiteY9" fmla="*/ 137786 h 626301"/>
                <a:gd name="connsiteX10" fmla="*/ 1540701 w 4070959"/>
                <a:gd name="connsiteY10" fmla="*/ 162838 h 626301"/>
                <a:gd name="connsiteX11" fmla="*/ 1052186 w 4070959"/>
                <a:gd name="connsiteY11" fmla="*/ 162838 h 626301"/>
                <a:gd name="connsiteX12" fmla="*/ 901874 w 4070959"/>
                <a:gd name="connsiteY12" fmla="*/ 187890 h 626301"/>
                <a:gd name="connsiteX13" fmla="*/ 237994 w 4070959"/>
                <a:gd name="connsiteY13" fmla="*/ 325677 h 626301"/>
                <a:gd name="connsiteX14" fmla="*/ 75156 w 4070959"/>
                <a:gd name="connsiteY14" fmla="*/ 363255 h 626301"/>
                <a:gd name="connsiteX15" fmla="*/ 37578 w 4070959"/>
                <a:gd name="connsiteY15" fmla="*/ 62630 h 626301"/>
                <a:gd name="connsiteX0" fmla="*/ 181 w 4071140"/>
                <a:gd name="connsiteY0" fmla="*/ 0 h 626301"/>
                <a:gd name="connsiteX1" fmla="*/ 4071140 w 4071140"/>
                <a:gd name="connsiteY1" fmla="*/ 12526 h 626301"/>
                <a:gd name="connsiteX2" fmla="*/ 3945880 w 4071140"/>
                <a:gd name="connsiteY2" fmla="*/ 626301 h 626301"/>
                <a:gd name="connsiteX3" fmla="*/ 3670307 w 4071140"/>
                <a:gd name="connsiteY3" fmla="*/ 613775 h 626301"/>
                <a:gd name="connsiteX4" fmla="*/ 3670307 w 4071140"/>
                <a:gd name="connsiteY4" fmla="*/ 288099 h 626301"/>
                <a:gd name="connsiteX5" fmla="*/ 3444838 w 4071140"/>
                <a:gd name="connsiteY5" fmla="*/ 275573 h 626301"/>
                <a:gd name="connsiteX6" fmla="*/ 3231896 w 4071140"/>
                <a:gd name="connsiteY6" fmla="*/ 288099 h 626301"/>
                <a:gd name="connsiteX7" fmla="*/ 2881167 w 4071140"/>
                <a:gd name="connsiteY7" fmla="*/ 225468 h 626301"/>
                <a:gd name="connsiteX8" fmla="*/ 2467808 w 4071140"/>
                <a:gd name="connsiteY8" fmla="*/ 137786 h 626301"/>
                <a:gd name="connsiteX9" fmla="*/ 2167184 w 4071140"/>
                <a:gd name="connsiteY9" fmla="*/ 137786 h 626301"/>
                <a:gd name="connsiteX10" fmla="*/ 1540882 w 4071140"/>
                <a:gd name="connsiteY10" fmla="*/ 162838 h 626301"/>
                <a:gd name="connsiteX11" fmla="*/ 1052367 w 4071140"/>
                <a:gd name="connsiteY11" fmla="*/ 162838 h 626301"/>
                <a:gd name="connsiteX12" fmla="*/ 902055 w 4071140"/>
                <a:gd name="connsiteY12" fmla="*/ 187890 h 626301"/>
                <a:gd name="connsiteX13" fmla="*/ 238175 w 4071140"/>
                <a:gd name="connsiteY13" fmla="*/ 325677 h 626301"/>
                <a:gd name="connsiteX14" fmla="*/ 1702 w 4071140"/>
                <a:gd name="connsiteY14" fmla="*/ 369961 h 626301"/>
                <a:gd name="connsiteX15" fmla="*/ 37759 w 4071140"/>
                <a:gd name="connsiteY15" fmla="*/ 62630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302396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30009 w 4117535"/>
                <a:gd name="connsiteY7" fmla="*/ 153234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25456 h 626301"/>
                <a:gd name="connsiteX0" fmla="*/ 32338 w 4103297"/>
                <a:gd name="connsiteY0" fmla="*/ 7488 h 633789"/>
                <a:gd name="connsiteX1" fmla="*/ 4103297 w 4103297"/>
                <a:gd name="connsiteY1" fmla="*/ 20014 h 633789"/>
                <a:gd name="connsiteX2" fmla="*/ 3978037 w 4103297"/>
                <a:gd name="connsiteY2" fmla="*/ 633789 h 633789"/>
                <a:gd name="connsiteX3" fmla="*/ 3702464 w 4103297"/>
                <a:gd name="connsiteY3" fmla="*/ 621263 h 633789"/>
                <a:gd name="connsiteX4" fmla="*/ 3702464 w 4103297"/>
                <a:gd name="connsiteY4" fmla="*/ 345003 h 633789"/>
                <a:gd name="connsiteX5" fmla="*/ 3206275 w 4103297"/>
                <a:gd name="connsiteY5" fmla="*/ 358714 h 633789"/>
                <a:gd name="connsiteX6" fmla="*/ 2816143 w 4103297"/>
                <a:gd name="connsiteY6" fmla="*/ 245949 h 633789"/>
                <a:gd name="connsiteX7" fmla="*/ 2424263 w 4103297"/>
                <a:gd name="connsiteY7" fmla="*/ 177195 h 633789"/>
                <a:gd name="connsiteX8" fmla="*/ 2129072 w 4103297"/>
                <a:gd name="connsiteY8" fmla="*/ 151394 h 633789"/>
                <a:gd name="connsiteX9" fmla="*/ 1783524 w 4103297"/>
                <a:gd name="connsiteY9" fmla="*/ 133393 h 633789"/>
                <a:gd name="connsiteX10" fmla="*/ 1520442 w 4103297"/>
                <a:gd name="connsiteY10" fmla="*/ 136797 h 633789"/>
                <a:gd name="connsiteX11" fmla="*/ 1270018 w 4103297"/>
                <a:gd name="connsiteY11" fmla="*/ 153854 h 633789"/>
                <a:gd name="connsiteX12" fmla="*/ 800684 w 4103297"/>
                <a:gd name="connsiteY12" fmla="*/ 195378 h 633789"/>
                <a:gd name="connsiteX13" fmla="*/ 439714 w 4103297"/>
                <a:gd name="connsiteY13" fmla="*/ 263992 h 633789"/>
                <a:gd name="connsiteX14" fmla="*/ 2301 w 4103297"/>
                <a:gd name="connsiteY14" fmla="*/ 381454 h 633789"/>
                <a:gd name="connsiteX15" fmla="*/ 20542 w 4103297"/>
                <a:gd name="connsiteY15" fmla="*/ 0 h 633789"/>
                <a:gd name="connsiteX0" fmla="*/ 81355 w 4152314"/>
                <a:gd name="connsiteY0" fmla="*/ 0 h 626301"/>
                <a:gd name="connsiteX1" fmla="*/ 4152314 w 4152314"/>
                <a:gd name="connsiteY1" fmla="*/ 12526 h 626301"/>
                <a:gd name="connsiteX2" fmla="*/ 4027054 w 4152314"/>
                <a:gd name="connsiteY2" fmla="*/ 626301 h 626301"/>
                <a:gd name="connsiteX3" fmla="*/ 3751481 w 4152314"/>
                <a:gd name="connsiteY3" fmla="*/ 613775 h 626301"/>
                <a:gd name="connsiteX4" fmla="*/ 3751481 w 4152314"/>
                <a:gd name="connsiteY4" fmla="*/ 337515 h 626301"/>
                <a:gd name="connsiteX5" fmla="*/ 3255292 w 4152314"/>
                <a:gd name="connsiteY5" fmla="*/ 351226 h 626301"/>
                <a:gd name="connsiteX6" fmla="*/ 2865160 w 4152314"/>
                <a:gd name="connsiteY6" fmla="*/ 238461 h 626301"/>
                <a:gd name="connsiteX7" fmla="*/ 2473280 w 4152314"/>
                <a:gd name="connsiteY7" fmla="*/ 169707 h 626301"/>
                <a:gd name="connsiteX8" fmla="*/ 2178089 w 4152314"/>
                <a:gd name="connsiteY8" fmla="*/ 143906 h 626301"/>
                <a:gd name="connsiteX9" fmla="*/ 1832541 w 4152314"/>
                <a:gd name="connsiteY9" fmla="*/ 125905 h 626301"/>
                <a:gd name="connsiteX10" fmla="*/ 1569459 w 4152314"/>
                <a:gd name="connsiteY10" fmla="*/ 129309 h 626301"/>
                <a:gd name="connsiteX11" fmla="*/ 1319035 w 4152314"/>
                <a:gd name="connsiteY11" fmla="*/ 146366 h 626301"/>
                <a:gd name="connsiteX12" fmla="*/ 849701 w 4152314"/>
                <a:gd name="connsiteY12" fmla="*/ 187890 h 626301"/>
                <a:gd name="connsiteX13" fmla="*/ 488731 w 4152314"/>
                <a:gd name="connsiteY13" fmla="*/ 256504 h 626301"/>
                <a:gd name="connsiteX14" fmla="*/ 51318 w 4152314"/>
                <a:gd name="connsiteY14" fmla="*/ 373966 h 626301"/>
                <a:gd name="connsiteX15" fmla="*/ 0 w 4152314"/>
                <a:gd name="connsiteY15" fmla="*/ 748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34754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82633 w 4153592"/>
                <a:gd name="connsiteY0" fmla="*/ 0 h 626301"/>
                <a:gd name="connsiteX1" fmla="*/ 4153592 w 4153592"/>
                <a:gd name="connsiteY1" fmla="*/ 12526 h 626301"/>
                <a:gd name="connsiteX2" fmla="*/ 4028332 w 4153592"/>
                <a:gd name="connsiteY2" fmla="*/ 626301 h 626301"/>
                <a:gd name="connsiteX3" fmla="*/ 3752759 w 4153592"/>
                <a:gd name="connsiteY3" fmla="*/ 613775 h 626301"/>
                <a:gd name="connsiteX4" fmla="*/ 3752759 w 4153592"/>
                <a:gd name="connsiteY4" fmla="*/ 337515 h 626301"/>
                <a:gd name="connsiteX5" fmla="*/ 3256570 w 4153592"/>
                <a:gd name="connsiteY5" fmla="*/ 334754 h 626301"/>
                <a:gd name="connsiteX6" fmla="*/ 2866438 w 4153592"/>
                <a:gd name="connsiteY6" fmla="*/ 238461 h 626301"/>
                <a:gd name="connsiteX7" fmla="*/ 2474558 w 4153592"/>
                <a:gd name="connsiteY7" fmla="*/ 169707 h 626301"/>
                <a:gd name="connsiteX8" fmla="*/ 2179367 w 4153592"/>
                <a:gd name="connsiteY8" fmla="*/ 143906 h 626301"/>
                <a:gd name="connsiteX9" fmla="*/ 1833819 w 4153592"/>
                <a:gd name="connsiteY9" fmla="*/ 125905 h 626301"/>
                <a:gd name="connsiteX10" fmla="*/ 1570737 w 4153592"/>
                <a:gd name="connsiteY10" fmla="*/ 129309 h 626301"/>
                <a:gd name="connsiteX11" fmla="*/ 1320313 w 4153592"/>
                <a:gd name="connsiteY11" fmla="*/ 146366 h 626301"/>
                <a:gd name="connsiteX12" fmla="*/ 850979 w 4153592"/>
                <a:gd name="connsiteY12" fmla="*/ 187890 h 626301"/>
                <a:gd name="connsiteX13" fmla="*/ 490009 w 4153592"/>
                <a:gd name="connsiteY13" fmla="*/ 256504 h 626301"/>
                <a:gd name="connsiteX14" fmla="*/ 52596 w 4153592"/>
                <a:gd name="connsiteY14" fmla="*/ 373966 h 626301"/>
                <a:gd name="connsiteX15" fmla="*/ 0 w 4153592"/>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16858 w 4117854"/>
                <a:gd name="connsiteY14" fmla="*/ 373966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850514 w 4117854"/>
                <a:gd name="connsiteY4" fmla="*/ 320739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30552"/>
                <a:gd name="connsiteX1" fmla="*/ 4117854 w 4117854"/>
                <a:gd name="connsiteY1" fmla="*/ 12526 h 630552"/>
                <a:gd name="connsiteX2" fmla="*/ 3992594 w 4117854"/>
                <a:gd name="connsiteY2" fmla="*/ 626301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630552"/>
                <a:gd name="connsiteX1" fmla="*/ 4117854 w 4117854"/>
                <a:gd name="connsiteY1" fmla="*/ 12526 h 630552"/>
                <a:gd name="connsiteX2" fmla="*/ 4091309 w 4117854"/>
                <a:gd name="connsiteY2" fmla="*/ 508868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529897"/>
                <a:gd name="connsiteX1" fmla="*/ 4117854 w 4117854"/>
                <a:gd name="connsiteY1" fmla="*/ 12526 h 529897"/>
                <a:gd name="connsiteX2" fmla="*/ 4091309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29897"/>
                <a:gd name="connsiteX1" fmla="*/ 4117854 w 4117854"/>
                <a:gd name="connsiteY1" fmla="*/ 12526 h 529897"/>
                <a:gd name="connsiteX2" fmla="*/ 4077207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08868"/>
                <a:gd name="connsiteX1" fmla="*/ 4117854 w 4117854"/>
                <a:gd name="connsiteY1" fmla="*/ 12526 h 508868"/>
                <a:gd name="connsiteX2" fmla="*/ 4077207 w 4117854"/>
                <a:gd name="connsiteY2" fmla="*/ 508868 h 508868"/>
                <a:gd name="connsiteX3" fmla="*/ 3909901 w 4117854"/>
                <a:gd name="connsiteY3" fmla="*/ 462792 h 508868"/>
                <a:gd name="connsiteX4" fmla="*/ 3850514 w 4117854"/>
                <a:gd name="connsiteY4" fmla="*/ 320739 h 508868"/>
                <a:gd name="connsiteX5" fmla="*/ 3220832 w 4117854"/>
                <a:gd name="connsiteY5" fmla="*/ 334754 h 508868"/>
                <a:gd name="connsiteX6" fmla="*/ 2830700 w 4117854"/>
                <a:gd name="connsiteY6" fmla="*/ 238461 h 508868"/>
                <a:gd name="connsiteX7" fmla="*/ 2438820 w 4117854"/>
                <a:gd name="connsiteY7" fmla="*/ 169707 h 508868"/>
                <a:gd name="connsiteX8" fmla="*/ 2143629 w 4117854"/>
                <a:gd name="connsiteY8" fmla="*/ 143906 h 508868"/>
                <a:gd name="connsiteX9" fmla="*/ 1798081 w 4117854"/>
                <a:gd name="connsiteY9" fmla="*/ 125905 h 508868"/>
                <a:gd name="connsiteX10" fmla="*/ 1534999 w 4117854"/>
                <a:gd name="connsiteY10" fmla="*/ 129309 h 508868"/>
                <a:gd name="connsiteX11" fmla="*/ 1284575 w 4117854"/>
                <a:gd name="connsiteY11" fmla="*/ 146366 h 508868"/>
                <a:gd name="connsiteX12" fmla="*/ 815241 w 4117854"/>
                <a:gd name="connsiteY12" fmla="*/ 187890 h 508868"/>
                <a:gd name="connsiteX13" fmla="*/ 454271 w 4117854"/>
                <a:gd name="connsiteY13" fmla="*/ 256504 h 508868"/>
                <a:gd name="connsiteX14" fmla="*/ 33633 w 4117854"/>
                <a:gd name="connsiteY14" fmla="*/ 338128 h 508868"/>
                <a:gd name="connsiteX15" fmla="*/ 0 w 4117854"/>
                <a:gd name="connsiteY15" fmla="*/ 8984 h 508868"/>
                <a:gd name="connsiteX0" fmla="*/ 46895 w 4117854"/>
                <a:gd name="connsiteY0" fmla="*/ 0 h 513120"/>
                <a:gd name="connsiteX1" fmla="*/ 4117854 w 4117854"/>
                <a:gd name="connsiteY1" fmla="*/ 12526 h 513120"/>
                <a:gd name="connsiteX2" fmla="*/ 4077207 w 4117854"/>
                <a:gd name="connsiteY2" fmla="*/ 508868 h 513120"/>
                <a:gd name="connsiteX3" fmla="*/ 3909901 w 4117854"/>
                <a:gd name="connsiteY3" fmla="*/ 513120 h 513120"/>
                <a:gd name="connsiteX4" fmla="*/ 3850514 w 4117854"/>
                <a:gd name="connsiteY4" fmla="*/ 320739 h 513120"/>
                <a:gd name="connsiteX5" fmla="*/ 3220832 w 4117854"/>
                <a:gd name="connsiteY5" fmla="*/ 334754 h 513120"/>
                <a:gd name="connsiteX6" fmla="*/ 2830700 w 4117854"/>
                <a:gd name="connsiteY6" fmla="*/ 238461 h 513120"/>
                <a:gd name="connsiteX7" fmla="*/ 2438820 w 4117854"/>
                <a:gd name="connsiteY7" fmla="*/ 169707 h 513120"/>
                <a:gd name="connsiteX8" fmla="*/ 2143629 w 4117854"/>
                <a:gd name="connsiteY8" fmla="*/ 143906 h 513120"/>
                <a:gd name="connsiteX9" fmla="*/ 1798081 w 4117854"/>
                <a:gd name="connsiteY9" fmla="*/ 125905 h 513120"/>
                <a:gd name="connsiteX10" fmla="*/ 1534999 w 4117854"/>
                <a:gd name="connsiteY10" fmla="*/ 129309 h 513120"/>
                <a:gd name="connsiteX11" fmla="*/ 1284575 w 4117854"/>
                <a:gd name="connsiteY11" fmla="*/ 146366 h 513120"/>
                <a:gd name="connsiteX12" fmla="*/ 815241 w 4117854"/>
                <a:gd name="connsiteY12" fmla="*/ 187890 h 513120"/>
                <a:gd name="connsiteX13" fmla="*/ 454271 w 4117854"/>
                <a:gd name="connsiteY13" fmla="*/ 256504 h 513120"/>
                <a:gd name="connsiteX14" fmla="*/ 33633 w 4117854"/>
                <a:gd name="connsiteY14" fmla="*/ 338128 h 513120"/>
                <a:gd name="connsiteX15" fmla="*/ 0 w 4117854"/>
                <a:gd name="connsiteY15" fmla="*/ 8984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854" h="513120">
                  <a:moveTo>
                    <a:pt x="46895" y="0"/>
                  </a:moveTo>
                  <a:lnTo>
                    <a:pt x="4117854" y="12526"/>
                  </a:lnTo>
                  <a:lnTo>
                    <a:pt x="4077207" y="508868"/>
                  </a:lnTo>
                  <a:lnTo>
                    <a:pt x="3909901" y="513120"/>
                  </a:lnTo>
                  <a:lnTo>
                    <a:pt x="3850514" y="320739"/>
                  </a:lnTo>
                  <a:lnTo>
                    <a:pt x="3220832" y="334754"/>
                  </a:lnTo>
                  <a:lnTo>
                    <a:pt x="2830700" y="238461"/>
                  </a:lnTo>
                  <a:lnTo>
                    <a:pt x="2438820" y="169707"/>
                  </a:lnTo>
                  <a:lnTo>
                    <a:pt x="2143629" y="143906"/>
                  </a:lnTo>
                  <a:lnTo>
                    <a:pt x="1798081" y="125905"/>
                  </a:lnTo>
                  <a:lnTo>
                    <a:pt x="1534999" y="129309"/>
                  </a:lnTo>
                  <a:lnTo>
                    <a:pt x="1284575" y="146366"/>
                  </a:lnTo>
                  <a:lnTo>
                    <a:pt x="815241" y="187890"/>
                  </a:lnTo>
                  <a:lnTo>
                    <a:pt x="454271" y="256504"/>
                  </a:lnTo>
                  <a:lnTo>
                    <a:pt x="33633" y="338128"/>
                  </a:lnTo>
                  <a:cubicBezTo>
                    <a:pt x="21107" y="237920"/>
                    <a:pt x="12526" y="109192"/>
                    <a:pt x="0" y="8984"/>
                  </a:cubicBezTo>
                </a:path>
              </a:pathLst>
            </a:cu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図形 42">
              <a:extLst>
                <a:ext uri="{FF2B5EF4-FFF2-40B4-BE49-F238E27FC236}">
                  <a16:creationId xmlns:a16="http://schemas.microsoft.com/office/drawing/2014/main" id="{EF5CEE0D-4CEF-D7C5-37BD-CA8A5E420A13}"/>
                </a:ext>
              </a:extLst>
            </p:cNvPr>
            <p:cNvSpPr/>
            <p:nvPr/>
          </p:nvSpPr>
          <p:spPr>
            <a:xfrm rot="8106">
              <a:off x="5685176" y="2689544"/>
              <a:ext cx="3832110" cy="242974"/>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円弧 43">
              <a:extLst>
                <a:ext uri="{FF2B5EF4-FFF2-40B4-BE49-F238E27FC236}">
                  <a16:creationId xmlns:a16="http://schemas.microsoft.com/office/drawing/2014/main" id="{21B28782-1B1F-B0FD-10AE-BAD09275F16F}"/>
                </a:ext>
              </a:extLst>
            </p:cNvPr>
            <p:cNvSpPr/>
            <p:nvPr/>
          </p:nvSpPr>
          <p:spPr>
            <a:xfrm rot="4855552">
              <a:off x="8598769" y="2423151"/>
              <a:ext cx="593605" cy="697429"/>
            </a:xfrm>
            <a:prstGeom prst="arc">
              <a:avLst>
                <a:gd name="adj1" fmla="val 16200000"/>
                <a:gd name="adj2" fmla="val 1828214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5510CC9A-37A5-B4BD-BB1A-7AAB6F921734}"/>
                </a:ext>
              </a:extLst>
            </p:cNvPr>
            <p:cNvSpPr/>
            <p:nvPr/>
          </p:nvSpPr>
          <p:spPr>
            <a:xfrm>
              <a:off x="5186339" y="2010330"/>
              <a:ext cx="1835760" cy="46166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GR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カローラ</a:t>
              </a:r>
            </a:p>
          </p:txBody>
        </p:sp>
        <p:sp>
          <p:nvSpPr>
            <p:cNvPr id="46" name="正方形/長方形 45">
              <a:extLst>
                <a:ext uri="{FF2B5EF4-FFF2-40B4-BE49-F238E27FC236}">
                  <a16:creationId xmlns:a16="http://schemas.microsoft.com/office/drawing/2014/main" id="{1EACB183-40B2-4775-C4D8-E578D99496C1}"/>
                </a:ext>
              </a:extLst>
            </p:cNvPr>
            <p:cNvSpPr/>
            <p:nvPr/>
          </p:nvSpPr>
          <p:spPr>
            <a:xfrm>
              <a:off x="7658903" y="1123719"/>
              <a:ext cx="1074333" cy="461665"/>
            </a:xfrm>
            <a:prstGeom prst="rect">
              <a:avLst/>
            </a:prstGeom>
            <a:noFill/>
          </p:spPr>
          <p:txBody>
            <a:bodyPr wrap="none" lIns="91440" tIns="45720" rIns="91440" bIns="45720">
              <a:spAutoFit/>
            </a:bodyPr>
            <a:lstStyle/>
            <a:p>
              <a:pPr algn="ctr"/>
              <a:r>
                <a:rPr lang="ja-JP" altLang="en-US"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カメラ</a:t>
              </a:r>
              <a:endPar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cxnSp>
          <p:nvCxnSpPr>
            <p:cNvPr id="50" name="直線矢印コネクタ 49">
              <a:extLst>
                <a:ext uri="{FF2B5EF4-FFF2-40B4-BE49-F238E27FC236}">
                  <a16:creationId xmlns:a16="http://schemas.microsoft.com/office/drawing/2014/main" id="{6F662164-A098-1E6D-F1E4-65D5BDB8E8AC}"/>
                </a:ext>
              </a:extLst>
            </p:cNvPr>
            <p:cNvCxnSpPr>
              <a:cxnSpLocks/>
            </p:cNvCxnSpPr>
            <p:nvPr/>
          </p:nvCxnSpPr>
          <p:spPr>
            <a:xfrm>
              <a:off x="7294432" y="1648181"/>
              <a:ext cx="0" cy="1036845"/>
            </a:xfrm>
            <a:prstGeom prst="straightConnector1">
              <a:avLst/>
            </a:prstGeom>
            <a:ln w="444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8B94B35B-E341-4B43-7D37-1EA529CF75A8}"/>
                </a:ext>
              </a:extLst>
            </p:cNvPr>
            <p:cNvSpPr/>
            <p:nvPr/>
          </p:nvSpPr>
          <p:spPr>
            <a:xfrm>
              <a:off x="9467157" y="2545490"/>
              <a:ext cx="1164101" cy="461665"/>
            </a:xfrm>
            <a:prstGeom prst="rect">
              <a:avLst/>
            </a:prstGeom>
            <a:noFill/>
          </p:spPr>
          <p:txBody>
            <a:bodyPr wrap="none" lIns="91440" tIns="45720" rIns="91440" bIns="45720">
              <a:spAutoFit/>
            </a:bodyPr>
            <a:lstStyle/>
            <a:p>
              <a:pPr algn="ctr"/>
              <a:r>
                <a:rPr lang="ja-JP" altLang="en-US"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９．８２</a:t>
              </a:r>
              <a:r>
                <a:rPr lang="en-US" altLang="ja-JP"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endParaRPr lang="ja-JP" altLang="en-US" sz="2400" b="1"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cxnSp>
          <p:nvCxnSpPr>
            <p:cNvPr id="53" name="直線コネクタ 52">
              <a:extLst>
                <a:ext uri="{FF2B5EF4-FFF2-40B4-BE49-F238E27FC236}">
                  <a16:creationId xmlns:a16="http://schemas.microsoft.com/office/drawing/2014/main" id="{F9344472-2E91-A87E-385A-40E68D543340}"/>
                </a:ext>
              </a:extLst>
            </p:cNvPr>
            <p:cNvCxnSpPr>
              <a:cxnSpLocks/>
            </p:cNvCxnSpPr>
            <p:nvPr/>
          </p:nvCxnSpPr>
          <p:spPr>
            <a:xfrm>
              <a:off x="7294432" y="1065005"/>
              <a:ext cx="0" cy="223100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nvGrpSpPr>
            <p:cNvPr id="55" name="グループ化 54">
              <a:extLst>
                <a:ext uri="{FF2B5EF4-FFF2-40B4-BE49-F238E27FC236}">
                  <a16:creationId xmlns:a16="http://schemas.microsoft.com/office/drawing/2014/main" id="{1B12CB91-BB3E-219A-967C-8B5E6EDDABB9}"/>
                </a:ext>
              </a:extLst>
            </p:cNvPr>
            <p:cNvGrpSpPr/>
            <p:nvPr/>
          </p:nvGrpSpPr>
          <p:grpSpPr>
            <a:xfrm>
              <a:off x="6903691" y="1309797"/>
              <a:ext cx="781482" cy="253798"/>
              <a:chOff x="9607463" y="662916"/>
              <a:chExt cx="781482" cy="253798"/>
            </a:xfrm>
          </p:grpSpPr>
          <p:sp>
            <p:nvSpPr>
              <p:cNvPr id="56" name="四角形: 角を丸くする 55">
                <a:extLst>
                  <a:ext uri="{FF2B5EF4-FFF2-40B4-BE49-F238E27FC236}">
                    <a16:creationId xmlns:a16="http://schemas.microsoft.com/office/drawing/2014/main" id="{EE68DD1F-A786-3199-E906-6C2906134F60}"/>
                  </a:ext>
                </a:extLst>
              </p:cNvPr>
              <p:cNvSpPr/>
              <p:nvPr/>
            </p:nvSpPr>
            <p:spPr>
              <a:xfrm>
                <a:off x="9898401" y="864894"/>
                <a:ext cx="215854" cy="51820"/>
              </a:xfrm>
              <a:prstGeom prst="roundRect">
                <a:avLst/>
              </a:prstGeom>
              <a:solidFill>
                <a:schemeClr val="bg1">
                  <a:lumMod val="9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5B622C91-601D-AE56-E670-E22F5808D5D0}"/>
                  </a:ext>
                </a:extLst>
              </p:cNvPr>
              <p:cNvSpPr/>
              <p:nvPr/>
            </p:nvSpPr>
            <p:spPr>
              <a:xfrm>
                <a:off x="9607463" y="662916"/>
                <a:ext cx="781482" cy="182820"/>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67" name="図 66" descr="テキスト が含まれている画像&#10;&#10;自動的に生成された説明">
            <a:extLst>
              <a:ext uri="{FF2B5EF4-FFF2-40B4-BE49-F238E27FC236}">
                <a16:creationId xmlns:a16="http://schemas.microsoft.com/office/drawing/2014/main" id="{FFFC66C6-BF53-0243-C7BC-C70E28B1F3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1316533" y="1509143"/>
            <a:ext cx="2420154" cy="1323623"/>
          </a:xfrm>
          <a:prstGeom prst="rect">
            <a:avLst/>
          </a:prstGeom>
          <a:effectLst>
            <a:outerShdw blurRad="50800" dist="38100" dir="2700000" algn="tl" rotWithShape="0">
              <a:prstClr val="black">
                <a:alpha val="40000"/>
              </a:prstClr>
            </a:outerShdw>
          </a:effectLst>
        </p:spPr>
      </p:pic>
      <p:cxnSp>
        <p:nvCxnSpPr>
          <p:cNvPr id="69" name="直線矢印コネクタ 68">
            <a:extLst>
              <a:ext uri="{FF2B5EF4-FFF2-40B4-BE49-F238E27FC236}">
                <a16:creationId xmlns:a16="http://schemas.microsoft.com/office/drawing/2014/main" id="{3EED1555-437D-0E3E-DE8E-D783E2C2E5CC}"/>
              </a:ext>
            </a:extLst>
          </p:cNvPr>
          <p:cNvCxnSpPr>
            <a:cxnSpLocks/>
          </p:cNvCxnSpPr>
          <p:nvPr/>
        </p:nvCxnSpPr>
        <p:spPr>
          <a:xfrm>
            <a:off x="2997913" y="2685026"/>
            <a:ext cx="653596" cy="768571"/>
          </a:xfrm>
          <a:prstGeom prst="straightConnector1">
            <a:avLst/>
          </a:prstGeom>
          <a:ln w="4762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0" name="正方形/長方形 69">
            <a:extLst>
              <a:ext uri="{FF2B5EF4-FFF2-40B4-BE49-F238E27FC236}">
                <a16:creationId xmlns:a16="http://schemas.microsoft.com/office/drawing/2014/main" id="{2ACEC0D4-3B55-95C5-EED2-A69EF830D9CF}"/>
              </a:ext>
            </a:extLst>
          </p:cNvPr>
          <p:cNvSpPr/>
          <p:nvPr/>
        </p:nvSpPr>
        <p:spPr>
          <a:xfrm>
            <a:off x="386652" y="3027898"/>
            <a:ext cx="1075937" cy="461665"/>
          </a:xfrm>
          <a:prstGeom prst="rect">
            <a:avLst/>
          </a:prstGeom>
          <a:noFill/>
        </p:spPr>
        <p:txBody>
          <a:bodyPr wrap="none" lIns="91440" tIns="45720" rIns="91440" bIns="45720">
            <a:spAutoFit/>
          </a:bodyPr>
          <a:lstStyle/>
          <a:p>
            <a:pPr algn="ct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ルーフ</a:t>
            </a:r>
          </a:p>
        </p:txBody>
      </p:sp>
      <p:sp>
        <p:nvSpPr>
          <p:cNvPr id="71" name="正方形/長方形 70">
            <a:extLst>
              <a:ext uri="{FF2B5EF4-FFF2-40B4-BE49-F238E27FC236}">
                <a16:creationId xmlns:a16="http://schemas.microsoft.com/office/drawing/2014/main" id="{74474E79-4563-C0A1-3690-871BF107EF1C}"/>
              </a:ext>
            </a:extLst>
          </p:cNvPr>
          <p:cNvSpPr/>
          <p:nvPr/>
        </p:nvSpPr>
        <p:spPr>
          <a:xfrm>
            <a:off x="1738527" y="1004350"/>
            <a:ext cx="1814920" cy="46166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マーカー</a:t>
            </a:r>
          </a:p>
        </p:txBody>
      </p:sp>
      <p:pic>
        <p:nvPicPr>
          <p:cNvPr id="72" name="図 71" descr="テキスト が含まれている画像&#10;&#10;自動的に生成された説明">
            <a:extLst>
              <a:ext uri="{FF2B5EF4-FFF2-40B4-BE49-F238E27FC236}">
                <a16:creationId xmlns:a16="http://schemas.microsoft.com/office/drawing/2014/main" id="{C4B50C54-568C-7A67-C898-3A3CA7DBE47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rot="835893">
            <a:off x="3420937" y="3358510"/>
            <a:ext cx="1329672" cy="727220"/>
          </a:xfrm>
          <a:prstGeom prst="rect">
            <a:avLst/>
          </a:prstGeom>
        </p:spPr>
      </p:pic>
      <p:grpSp>
        <p:nvGrpSpPr>
          <p:cNvPr id="87" name="グループ化 86">
            <a:extLst>
              <a:ext uri="{FF2B5EF4-FFF2-40B4-BE49-F238E27FC236}">
                <a16:creationId xmlns:a16="http://schemas.microsoft.com/office/drawing/2014/main" id="{89FACFD3-A8DE-D4C6-C40D-24618AEB80A5}"/>
              </a:ext>
            </a:extLst>
          </p:cNvPr>
          <p:cNvGrpSpPr/>
          <p:nvPr/>
        </p:nvGrpSpPr>
        <p:grpSpPr>
          <a:xfrm>
            <a:off x="6204106" y="4627728"/>
            <a:ext cx="3645980" cy="593605"/>
            <a:chOff x="5795198" y="4600730"/>
            <a:chExt cx="3645980" cy="593605"/>
          </a:xfrm>
        </p:grpSpPr>
        <p:sp>
          <p:nvSpPr>
            <p:cNvPr id="58" name="フリーフォーム: 図形 57">
              <a:extLst>
                <a:ext uri="{FF2B5EF4-FFF2-40B4-BE49-F238E27FC236}">
                  <a16:creationId xmlns:a16="http://schemas.microsoft.com/office/drawing/2014/main" id="{60A75073-D7A1-A4FB-E778-59C3DFC662F3}"/>
                </a:ext>
              </a:extLst>
            </p:cNvPr>
            <p:cNvSpPr/>
            <p:nvPr/>
          </p:nvSpPr>
          <p:spPr>
            <a:xfrm rot="8106">
              <a:off x="5795198" y="4982946"/>
              <a:ext cx="3645980" cy="45719"/>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円弧 58">
              <a:extLst>
                <a:ext uri="{FF2B5EF4-FFF2-40B4-BE49-F238E27FC236}">
                  <a16:creationId xmlns:a16="http://schemas.microsoft.com/office/drawing/2014/main" id="{D7F9A6E4-797A-B67C-6740-16C5E3EA4A51}"/>
                </a:ext>
              </a:extLst>
            </p:cNvPr>
            <p:cNvSpPr/>
            <p:nvPr/>
          </p:nvSpPr>
          <p:spPr>
            <a:xfrm rot="4855552">
              <a:off x="8750709" y="4548818"/>
              <a:ext cx="593605" cy="697429"/>
            </a:xfrm>
            <a:prstGeom prst="arc">
              <a:avLst>
                <a:gd name="adj1" fmla="val 17666497"/>
                <a:gd name="adj2" fmla="val 1828214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90" name="フリーフォーム: 図形 89">
            <a:extLst>
              <a:ext uri="{FF2B5EF4-FFF2-40B4-BE49-F238E27FC236}">
                <a16:creationId xmlns:a16="http://schemas.microsoft.com/office/drawing/2014/main" id="{CD0C6772-4D15-5401-F5FB-033F74FCF8A6}"/>
              </a:ext>
            </a:extLst>
          </p:cNvPr>
          <p:cNvSpPr/>
          <p:nvPr/>
        </p:nvSpPr>
        <p:spPr>
          <a:xfrm>
            <a:off x="5712757" y="5325643"/>
            <a:ext cx="5077513" cy="1018833"/>
          </a:xfrm>
          <a:custGeom>
            <a:avLst/>
            <a:gdLst>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50279 w 6989523"/>
              <a:gd name="connsiteY16" fmla="*/ 162838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8830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50728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5999967 w 6989523"/>
              <a:gd name="connsiteY14" fmla="*/ 32567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764055"/>
              <a:gd name="connsiteY0" fmla="*/ 413359 h 801665"/>
              <a:gd name="connsiteX1" fmla="*/ 313151 w 6764055"/>
              <a:gd name="connsiteY1" fmla="*/ 212942 h 801665"/>
              <a:gd name="connsiteX2" fmla="*/ 576197 w 6764055"/>
              <a:gd name="connsiteY2" fmla="*/ 100208 h 801665"/>
              <a:gd name="connsiteX3" fmla="*/ 613775 w 6764055"/>
              <a:gd name="connsiteY3" fmla="*/ 300624 h 801665"/>
              <a:gd name="connsiteX4" fmla="*/ 739036 w 6764055"/>
              <a:gd name="connsiteY4" fmla="*/ 275572 h 801665"/>
              <a:gd name="connsiteX5" fmla="*/ 795404 w 6764055"/>
              <a:gd name="connsiteY5" fmla="*/ 161992 h 801665"/>
              <a:gd name="connsiteX6" fmla="*/ 1252603 w 6764055"/>
              <a:gd name="connsiteY6" fmla="*/ 87682 h 801665"/>
              <a:gd name="connsiteX7" fmla="*/ 2642992 w 6764055"/>
              <a:gd name="connsiteY7" fmla="*/ 0 h 801665"/>
              <a:gd name="connsiteX8" fmla="*/ 3795386 w 6764055"/>
              <a:gd name="connsiteY8" fmla="*/ 25052 h 801665"/>
              <a:gd name="connsiteX9" fmla="*/ 4559474 w 6764055"/>
              <a:gd name="connsiteY9" fmla="*/ 37578 h 801665"/>
              <a:gd name="connsiteX10" fmla="*/ 5073041 w 6764055"/>
              <a:gd name="connsiteY10" fmla="*/ 87682 h 801665"/>
              <a:gd name="connsiteX11" fmla="*/ 5586608 w 6764055"/>
              <a:gd name="connsiteY11" fmla="*/ 175364 h 801665"/>
              <a:gd name="connsiteX12" fmla="*/ 5774499 w 6764055"/>
              <a:gd name="connsiteY12" fmla="*/ 225468 h 801665"/>
              <a:gd name="connsiteX13" fmla="*/ 5774499 w 6764055"/>
              <a:gd name="connsiteY13" fmla="*/ 325676 h 801665"/>
              <a:gd name="connsiteX14" fmla="*/ 5949863 w 6764055"/>
              <a:gd name="connsiteY14" fmla="*/ 338202 h 801665"/>
              <a:gd name="connsiteX15" fmla="*/ 5962389 w 6764055"/>
              <a:gd name="connsiteY15" fmla="*/ 150312 h 801665"/>
              <a:gd name="connsiteX16" fmla="*/ 6425852 w 6764055"/>
              <a:gd name="connsiteY16" fmla="*/ 363254 h 801665"/>
              <a:gd name="connsiteX17" fmla="*/ 6663847 w 6764055"/>
              <a:gd name="connsiteY17" fmla="*/ 601249 h 801665"/>
              <a:gd name="connsiteX18" fmla="*/ 6764055 w 6764055"/>
              <a:gd name="connsiteY18" fmla="*/ 801665 h 801665"/>
              <a:gd name="connsiteX0" fmla="*/ 0 w 6450904"/>
              <a:gd name="connsiteY0" fmla="*/ 212942 h 801665"/>
              <a:gd name="connsiteX1" fmla="*/ 263046 w 6450904"/>
              <a:gd name="connsiteY1" fmla="*/ 100208 h 801665"/>
              <a:gd name="connsiteX2" fmla="*/ 300624 w 6450904"/>
              <a:gd name="connsiteY2" fmla="*/ 300624 h 801665"/>
              <a:gd name="connsiteX3" fmla="*/ 425885 w 6450904"/>
              <a:gd name="connsiteY3" fmla="*/ 275572 h 801665"/>
              <a:gd name="connsiteX4" fmla="*/ 482253 w 6450904"/>
              <a:gd name="connsiteY4" fmla="*/ 161992 h 801665"/>
              <a:gd name="connsiteX5" fmla="*/ 939452 w 6450904"/>
              <a:gd name="connsiteY5" fmla="*/ 87682 h 801665"/>
              <a:gd name="connsiteX6" fmla="*/ 2329841 w 6450904"/>
              <a:gd name="connsiteY6" fmla="*/ 0 h 801665"/>
              <a:gd name="connsiteX7" fmla="*/ 3482235 w 6450904"/>
              <a:gd name="connsiteY7" fmla="*/ 25052 h 801665"/>
              <a:gd name="connsiteX8" fmla="*/ 4246323 w 6450904"/>
              <a:gd name="connsiteY8" fmla="*/ 37578 h 801665"/>
              <a:gd name="connsiteX9" fmla="*/ 4759890 w 6450904"/>
              <a:gd name="connsiteY9" fmla="*/ 87682 h 801665"/>
              <a:gd name="connsiteX10" fmla="*/ 5273457 w 6450904"/>
              <a:gd name="connsiteY10" fmla="*/ 175364 h 801665"/>
              <a:gd name="connsiteX11" fmla="*/ 5461348 w 6450904"/>
              <a:gd name="connsiteY11" fmla="*/ 225468 h 801665"/>
              <a:gd name="connsiteX12" fmla="*/ 5461348 w 6450904"/>
              <a:gd name="connsiteY12" fmla="*/ 325676 h 801665"/>
              <a:gd name="connsiteX13" fmla="*/ 5636712 w 6450904"/>
              <a:gd name="connsiteY13" fmla="*/ 338202 h 801665"/>
              <a:gd name="connsiteX14" fmla="*/ 5649238 w 6450904"/>
              <a:gd name="connsiteY14" fmla="*/ 150312 h 801665"/>
              <a:gd name="connsiteX15" fmla="*/ 6112701 w 6450904"/>
              <a:gd name="connsiteY15" fmla="*/ 363254 h 801665"/>
              <a:gd name="connsiteX16" fmla="*/ 6350696 w 6450904"/>
              <a:gd name="connsiteY16" fmla="*/ 601249 h 801665"/>
              <a:gd name="connsiteX17" fmla="*/ 6450904 w 6450904"/>
              <a:gd name="connsiteY17" fmla="*/ 801665 h 801665"/>
              <a:gd name="connsiteX0" fmla="*/ 0 w 6187858"/>
              <a:gd name="connsiteY0" fmla="*/ 100208 h 801665"/>
              <a:gd name="connsiteX1" fmla="*/ 37578 w 6187858"/>
              <a:gd name="connsiteY1" fmla="*/ 300624 h 801665"/>
              <a:gd name="connsiteX2" fmla="*/ 162839 w 6187858"/>
              <a:gd name="connsiteY2" fmla="*/ 275572 h 801665"/>
              <a:gd name="connsiteX3" fmla="*/ 219207 w 6187858"/>
              <a:gd name="connsiteY3" fmla="*/ 161992 h 801665"/>
              <a:gd name="connsiteX4" fmla="*/ 676406 w 6187858"/>
              <a:gd name="connsiteY4" fmla="*/ 87682 h 801665"/>
              <a:gd name="connsiteX5" fmla="*/ 2066795 w 6187858"/>
              <a:gd name="connsiteY5" fmla="*/ 0 h 801665"/>
              <a:gd name="connsiteX6" fmla="*/ 3219189 w 6187858"/>
              <a:gd name="connsiteY6" fmla="*/ 25052 h 801665"/>
              <a:gd name="connsiteX7" fmla="*/ 3983277 w 6187858"/>
              <a:gd name="connsiteY7" fmla="*/ 37578 h 801665"/>
              <a:gd name="connsiteX8" fmla="*/ 4496844 w 6187858"/>
              <a:gd name="connsiteY8" fmla="*/ 87682 h 801665"/>
              <a:gd name="connsiteX9" fmla="*/ 5010411 w 6187858"/>
              <a:gd name="connsiteY9" fmla="*/ 175364 h 801665"/>
              <a:gd name="connsiteX10" fmla="*/ 5198302 w 6187858"/>
              <a:gd name="connsiteY10" fmla="*/ 225468 h 801665"/>
              <a:gd name="connsiteX11" fmla="*/ 5198302 w 6187858"/>
              <a:gd name="connsiteY11" fmla="*/ 325676 h 801665"/>
              <a:gd name="connsiteX12" fmla="*/ 5373666 w 6187858"/>
              <a:gd name="connsiteY12" fmla="*/ 338202 h 801665"/>
              <a:gd name="connsiteX13" fmla="*/ 5386192 w 6187858"/>
              <a:gd name="connsiteY13" fmla="*/ 150312 h 801665"/>
              <a:gd name="connsiteX14" fmla="*/ 5849655 w 6187858"/>
              <a:gd name="connsiteY14" fmla="*/ 363254 h 801665"/>
              <a:gd name="connsiteX15" fmla="*/ 6087650 w 6187858"/>
              <a:gd name="connsiteY15" fmla="*/ 601249 h 801665"/>
              <a:gd name="connsiteX16" fmla="*/ 6187858 w 6187858"/>
              <a:gd name="connsiteY16" fmla="*/ 801665 h 801665"/>
              <a:gd name="connsiteX0" fmla="*/ 0 w 6150280"/>
              <a:gd name="connsiteY0" fmla="*/ 300624 h 801665"/>
              <a:gd name="connsiteX1" fmla="*/ 125261 w 6150280"/>
              <a:gd name="connsiteY1" fmla="*/ 275572 h 801665"/>
              <a:gd name="connsiteX2" fmla="*/ 181629 w 6150280"/>
              <a:gd name="connsiteY2" fmla="*/ 161992 h 801665"/>
              <a:gd name="connsiteX3" fmla="*/ 638828 w 6150280"/>
              <a:gd name="connsiteY3" fmla="*/ 87682 h 801665"/>
              <a:gd name="connsiteX4" fmla="*/ 2029217 w 6150280"/>
              <a:gd name="connsiteY4" fmla="*/ 0 h 801665"/>
              <a:gd name="connsiteX5" fmla="*/ 3181611 w 6150280"/>
              <a:gd name="connsiteY5" fmla="*/ 25052 h 801665"/>
              <a:gd name="connsiteX6" fmla="*/ 3945699 w 6150280"/>
              <a:gd name="connsiteY6" fmla="*/ 37578 h 801665"/>
              <a:gd name="connsiteX7" fmla="*/ 4459266 w 6150280"/>
              <a:gd name="connsiteY7" fmla="*/ 87682 h 801665"/>
              <a:gd name="connsiteX8" fmla="*/ 4972833 w 6150280"/>
              <a:gd name="connsiteY8" fmla="*/ 175364 h 801665"/>
              <a:gd name="connsiteX9" fmla="*/ 5160724 w 6150280"/>
              <a:gd name="connsiteY9" fmla="*/ 225468 h 801665"/>
              <a:gd name="connsiteX10" fmla="*/ 5160724 w 6150280"/>
              <a:gd name="connsiteY10" fmla="*/ 325676 h 801665"/>
              <a:gd name="connsiteX11" fmla="*/ 5336088 w 6150280"/>
              <a:gd name="connsiteY11" fmla="*/ 338202 h 801665"/>
              <a:gd name="connsiteX12" fmla="*/ 5348614 w 6150280"/>
              <a:gd name="connsiteY12" fmla="*/ 150312 h 801665"/>
              <a:gd name="connsiteX13" fmla="*/ 5812077 w 6150280"/>
              <a:gd name="connsiteY13" fmla="*/ 363254 h 801665"/>
              <a:gd name="connsiteX14" fmla="*/ 6050072 w 6150280"/>
              <a:gd name="connsiteY14" fmla="*/ 601249 h 801665"/>
              <a:gd name="connsiteX15" fmla="*/ 6150280 w 6150280"/>
              <a:gd name="connsiteY15" fmla="*/ 801665 h 801665"/>
              <a:gd name="connsiteX0" fmla="*/ 0 w 6025019"/>
              <a:gd name="connsiteY0" fmla="*/ 275572 h 801665"/>
              <a:gd name="connsiteX1" fmla="*/ 56368 w 6025019"/>
              <a:gd name="connsiteY1" fmla="*/ 161992 h 801665"/>
              <a:gd name="connsiteX2" fmla="*/ 513567 w 6025019"/>
              <a:gd name="connsiteY2" fmla="*/ 87682 h 801665"/>
              <a:gd name="connsiteX3" fmla="*/ 1903956 w 6025019"/>
              <a:gd name="connsiteY3" fmla="*/ 0 h 801665"/>
              <a:gd name="connsiteX4" fmla="*/ 3056350 w 6025019"/>
              <a:gd name="connsiteY4" fmla="*/ 25052 h 801665"/>
              <a:gd name="connsiteX5" fmla="*/ 3820438 w 6025019"/>
              <a:gd name="connsiteY5" fmla="*/ 37578 h 801665"/>
              <a:gd name="connsiteX6" fmla="*/ 4334005 w 6025019"/>
              <a:gd name="connsiteY6" fmla="*/ 87682 h 801665"/>
              <a:gd name="connsiteX7" fmla="*/ 4847572 w 6025019"/>
              <a:gd name="connsiteY7" fmla="*/ 175364 h 801665"/>
              <a:gd name="connsiteX8" fmla="*/ 5035463 w 6025019"/>
              <a:gd name="connsiteY8" fmla="*/ 225468 h 801665"/>
              <a:gd name="connsiteX9" fmla="*/ 5035463 w 6025019"/>
              <a:gd name="connsiteY9" fmla="*/ 325676 h 801665"/>
              <a:gd name="connsiteX10" fmla="*/ 5210827 w 6025019"/>
              <a:gd name="connsiteY10" fmla="*/ 338202 h 801665"/>
              <a:gd name="connsiteX11" fmla="*/ 5223353 w 6025019"/>
              <a:gd name="connsiteY11" fmla="*/ 150312 h 801665"/>
              <a:gd name="connsiteX12" fmla="*/ 5686816 w 6025019"/>
              <a:gd name="connsiteY12" fmla="*/ 363254 h 801665"/>
              <a:gd name="connsiteX13" fmla="*/ 5924811 w 6025019"/>
              <a:gd name="connsiteY13" fmla="*/ 601249 h 801665"/>
              <a:gd name="connsiteX14" fmla="*/ 6025019 w 6025019"/>
              <a:gd name="connsiteY14" fmla="*/ 801665 h 801665"/>
              <a:gd name="connsiteX0" fmla="*/ 0 w 5968651"/>
              <a:gd name="connsiteY0" fmla="*/ 161992 h 801665"/>
              <a:gd name="connsiteX1" fmla="*/ 457199 w 5968651"/>
              <a:gd name="connsiteY1" fmla="*/ 87682 h 801665"/>
              <a:gd name="connsiteX2" fmla="*/ 1847588 w 5968651"/>
              <a:gd name="connsiteY2" fmla="*/ 0 h 801665"/>
              <a:gd name="connsiteX3" fmla="*/ 2999982 w 5968651"/>
              <a:gd name="connsiteY3" fmla="*/ 25052 h 801665"/>
              <a:gd name="connsiteX4" fmla="*/ 3764070 w 5968651"/>
              <a:gd name="connsiteY4" fmla="*/ 37578 h 801665"/>
              <a:gd name="connsiteX5" fmla="*/ 4277637 w 5968651"/>
              <a:gd name="connsiteY5" fmla="*/ 87682 h 801665"/>
              <a:gd name="connsiteX6" fmla="*/ 4791204 w 5968651"/>
              <a:gd name="connsiteY6" fmla="*/ 175364 h 801665"/>
              <a:gd name="connsiteX7" fmla="*/ 4979095 w 5968651"/>
              <a:gd name="connsiteY7" fmla="*/ 225468 h 801665"/>
              <a:gd name="connsiteX8" fmla="*/ 4979095 w 5968651"/>
              <a:gd name="connsiteY8" fmla="*/ 325676 h 801665"/>
              <a:gd name="connsiteX9" fmla="*/ 5154459 w 5968651"/>
              <a:gd name="connsiteY9" fmla="*/ 338202 h 801665"/>
              <a:gd name="connsiteX10" fmla="*/ 5166985 w 5968651"/>
              <a:gd name="connsiteY10" fmla="*/ 150312 h 801665"/>
              <a:gd name="connsiteX11" fmla="*/ 5630448 w 5968651"/>
              <a:gd name="connsiteY11" fmla="*/ 363254 h 801665"/>
              <a:gd name="connsiteX12" fmla="*/ 5868443 w 5968651"/>
              <a:gd name="connsiteY12" fmla="*/ 601249 h 801665"/>
              <a:gd name="connsiteX13" fmla="*/ 5968651 w 5968651"/>
              <a:gd name="connsiteY13" fmla="*/ 801665 h 801665"/>
              <a:gd name="connsiteX0" fmla="*/ 0 w 5511452"/>
              <a:gd name="connsiteY0" fmla="*/ 87682 h 801665"/>
              <a:gd name="connsiteX1" fmla="*/ 1390389 w 5511452"/>
              <a:gd name="connsiteY1" fmla="*/ 0 h 801665"/>
              <a:gd name="connsiteX2" fmla="*/ 2542783 w 5511452"/>
              <a:gd name="connsiteY2" fmla="*/ 25052 h 801665"/>
              <a:gd name="connsiteX3" fmla="*/ 3306871 w 5511452"/>
              <a:gd name="connsiteY3" fmla="*/ 37578 h 801665"/>
              <a:gd name="connsiteX4" fmla="*/ 3820438 w 5511452"/>
              <a:gd name="connsiteY4" fmla="*/ 87682 h 801665"/>
              <a:gd name="connsiteX5" fmla="*/ 4334005 w 5511452"/>
              <a:gd name="connsiteY5" fmla="*/ 175364 h 801665"/>
              <a:gd name="connsiteX6" fmla="*/ 4521896 w 5511452"/>
              <a:gd name="connsiteY6" fmla="*/ 225468 h 801665"/>
              <a:gd name="connsiteX7" fmla="*/ 4521896 w 5511452"/>
              <a:gd name="connsiteY7" fmla="*/ 325676 h 801665"/>
              <a:gd name="connsiteX8" fmla="*/ 4697260 w 5511452"/>
              <a:gd name="connsiteY8" fmla="*/ 338202 h 801665"/>
              <a:gd name="connsiteX9" fmla="*/ 4709786 w 5511452"/>
              <a:gd name="connsiteY9" fmla="*/ 150312 h 801665"/>
              <a:gd name="connsiteX10" fmla="*/ 5173249 w 5511452"/>
              <a:gd name="connsiteY10" fmla="*/ 363254 h 801665"/>
              <a:gd name="connsiteX11" fmla="*/ 5411244 w 5511452"/>
              <a:gd name="connsiteY11" fmla="*/ 601249 h 801665"/>
              <a:gd name="connsiteX12" fmla="*/ 5511452 w 5511452"/>
              <a:gd name="connsiteY12" fmla="*/ 801665 h 801665"/>
              <a:gd name="connsiteX0" fmla="*/ 0 w 4121063"/>
              <a:gd name="connsiteY0" fmla="*/ 0 h 801665"/>
              <a:gd name="connsiteX1" fmla="*/ 1152394 w 4121063"/>
              <a:gd name="connsiteY1" fmla="*/ 25052 h 801665"/>
              <a:gd name="connsiteX2" fmla="*/ 1916482 w 4121063"/>
              <a:gd name="connsiteY2" fmla="*/ 37578 h 801665"/>
              <a:gd name="connsiteX3" fmla="*/ 2430049 w 4121063"/>
              <a:gd name="connsiteY3" fmla="*/ 87682 h 801665"/>
              <a:gd name="connsiteX4" fmla="*/ 2943616 w 4121063"/>
              <a:gd name="connsiteY4" fmla="*/ 175364 h 801665"/>
              <a:gd name="connsiteX5" fmla="*/ 3131507 w 4121063"/>
              <a:gd name="connsiteY5" fmla="*/ 225468 h 801665"/>
              <a:gd name="connsiteX6" fmla="*/ 3131507 w 4121063"/>
              <a:gd name="connsiteY6" fmla="*/ 325676 h 801665"/>
              <a:gd name="connsiteX7" fmla="*/ 3306871 w 4121063"/>
              <a:gd name="connsiteY7" fmla="*/ 338202 h 801665"/>
              <a:gd name="connsiteX8" fmla="*/ 3319397 w 4121063"/>
              <a:gd name="connsiteY8" fmla="*/ 150312 h 801665"/>
              <a:gd name="connsiteX9" fmla="*/ 3782860 w 4121063"/>
              <a:gd name="connsiteY9" fmla="*/ 363254 h 801665"/>
              <a:gd name="connsiteX10" fmla="*/ 4020855 w 4121063"/>
              <a:gd name="connsiteY10" fmla="*/ 601249 h 801665"/>
              <a:gd name="connsiteX11" fmla="*/ 4121063 w 4121063"/>
              <a:gd name="connsiteY11" fmla="*/ 801665 h 801665"/>
              <a:gd name="connsiteX0" fmla="*/ 0 w 4121063"/>
              <a:gd name="connsiteY0" fmla="*/ 22893 h 824558"/>
              <a:gd name="connsiteX1" fmla="*/ 1042726 w 4121063"/>
              <a:gd name="connsiteY1" fmla="*/ 0 h 824558"/>
              <a:gd name="connsiteX2" fmla="*/ 1916482 w 4121063"/>
              <a:gd name="connsiteY2" fmla="*/ 60471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3354055"/>
              <a:gd name="connsiteY0" fmla="*/ 63444 h 824558"/>
              <a:gd name="connsiteX1" fmla="*/ 275718 w 3354055"/>
              <a:gd name="connsiteY1" fmla="*/ 0 h 824558"/>
              <a:gd name="connsiteX2" fmla="*/ 1200653 w 3354055"/>
              <a:gd name="connsiteY2" fmla="*/ 31704 h 824558"/>
              <a:gd name="connsiteX3" fmla="*/ 1831199 w 3354055"/>
              <a:gd name="connsiteY3" fmla="*/ 72218 h 824558"/>
              <a:gd name="connsiteX4" fmla="*/ 2306009 w 3354055"/>
              <a:gd name="connsiteY4" fmla="*/ 229183 h 824558"/>
              <a:gd name="connsiteX5" fmla="*/ 2349877 w 3354055"/>
              <a:gd name="connsiteY5" fmla="*/ 338980 h 824558"/>
              <a:gd name="connsiteX6" fmla="*/ 2539863 w 3354055"/>
              <a:gd name="connsiteY6" fmla="*/ 361095 h 824558"/>
              <a:gd name="connsiteX7" fmla="*/ 2552389 w 3354055"/>
              <a:gd name="connsiteY7" fmla="*/ 173205 h 824558"/>
              <a:gd name="connsiteX8" fmla="*/ 3015852 w 3354055"/>
              <a:gd name="connsiteY8" fmla="*/ 386147 h 824558"/>
              <a:gd name="connsiteX9" fmla="*/ 3253847 w 3354055"/>
              <a:gd name="connsiteY9" fmla="*/ 624142 h 824558"/>
              <a:gd name="connsiteX10" fmla="*/ 3354055 w 3354055"/>
              <a:gd name="connsiteY10" fmla="*/ 824558 h 824558"/>
              <a:gd name="connsiteX0" fmla="*/ 0 w 3078337"/>
              <a:gd name="connsiteY0" fmla="*/ 0 h 824558"/>
              <a:gd name="connsiteX1" fmla="*/ 924935 w 3078337"/>
              <a:gd name="connsiteY1" fmla="*/ 31704 h 824558"/>
              <a:gd name="connsiteX2" fmla="*/ 1555481 w 3078337"/>
              <a:gd name="connsiteY2" fmla="*/ 72218 h 824558"/>
              <a:gd name="connsiteX3" fmla="*/ 2030291 w 3078337"/>
              <a:gd name="connsiteY3" fmla="*/ 229183 h 824558"/>
              <a:gd name="connsiteX4" fmla="*/ 2074159 w 3078337"/>
              <a:gd name="connsiteY4" fmla="*/ 338980 h 824558"/>
              <a:gd name="connsiteX5" fmla="*/ 2264145 w 3078337"/>
              <a:gd name="connsiteY5" fmla="*/ 361095 h 824558"/>
              <a:gd name="connsiteX6" fmla="*/ 2276671 w 3078337"/>
              <a:gd name="connsiteY6" fmla="*/ 173205 h 824558"/>
              <a:gd name="connsiteX7" fmla="*/ 2740134 w 3078337"/>
              <a:gd name="connsiteY7" fmla="*/ 386147 h 824558"/>
              <a:gd name="connsiteX8" fmla="*/ 2978129 w 3078337"/>
              <a:gd name="connsiteY8" fmla="*/ 624142 h 824558"/>
              <a:gd name="connsiteX9" fmla="*/ 3078337 w 3078337"/>
              <a:gd name="connsiteY9" fmla="*/ 824558 h 8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337" h="824558">
                <a:moveTo>
                  <a:pt x="0" y="0"/>
                </a:moveTo>
                <a:lnTo>
                  <a:pt x="924935" y="31704"/>
                </a:lnTo>
                <a:lnTo>
                  <a:pt x="1555481" y="72218"/>
                </a:lnTo>
                <a:cubicBezTo>
                  <a:pt x="1739707" y="105131"/>
                  <a:pt x="1792886" y="150700"/>
                  <a:pt x="2030291" y="229183"/>
                </a:cubicBezTo>
                <a:cubicBezTo>
                  <a:pt x="2116737" y="273643"/>
                  <a:pt x="2035183" y="316995"/>
                  <a:pt x="2074159" y="338980"/>
                </a:cubicBezTo>
                <a:lnTo>
                  <a:pt x="2264145" y="361095"/>
                </a:lnTo>
                <a:cubicBezTo>
                  <a:pt x="2295460" y="331868"/>
                  <a:pt x="2197340" y="169030"/>
                  <a:pt x="2276671" y="173205"/>
                </a:cubicBezTo>
                <a:cubicBezTo>
                  <a:pt x="2356002" y="177380"/>
                  <a:pt x="2623224" y="310991"/>
                  <a:pt x="2740134" y="386147"/>
                </a:cubicBezTo>
                <a:lnTo>
                  <a:pt x="2978129" y="624142"/>
                </a:lnTo>
                <a:lnTo>
                  <a:pt x="3078337" y="824558"/>
                </a:lnTo>
              </a:path>
            </a:pathLst>
          </a:custGeom>
          <a:noFill/>
          <a:ln w="146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884881D-F506-53F8-6894-2B28FF2A34D1}"/>
              </a:ext>
            </a:extLst>
          </p:cNvPr>
          <p:cNvSpPr/>
          <p:nvPr/>
        </p:nvSpPr>
        <p:spPr>
          <a:xfrm>
            <a:off x="5736686" y="4222983"/>
            <a:ext cx="1835760" cy="46166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GR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カローラ</a:t>
            </a:r>
          </a:p>
        </p:txBody>
      </p:sp>
      <p:cxnSp>
        <p:nvCxnSpPr>
          <p:cNvPr id="98" name="直線コネクタ 97">
            <a:extLst>
              <a:ext uri="{FF2B5EF4-FFF2-40B4-BE49-F238E27FC236}">
                <a16:creationId xmlns:a16="http://schemas.microsoft.com/office/drawing/2014/main" id="{F57370D9-BAB1-390F-163E-10BD00315676}"/>
              </a:ext>
            </a:extLst>
          </p:cNvPr>
          <p:cNvCxnSpPr>
            <a:cxnSpLocks/>
          </p:cNvCxnSpPr>
          <p:nvPr/>
        </p:nvCxnSpPr>
        <p:spPr>
          <a:xfrm>
            <a:off x="7807087" y="3443230"/>
            <a:ext cx="0" cy="223100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nvGrpSpPr>
          <p:cNvPr id="104" name="グループ化 103">
            <a:extLst>
              <a:ext uri="{FF2B5EF4-FFF2-40B4-BE49-F238E27FC236}">
                <a16:creationId xmlns:a16="http://schemas.microsoft.com/office/drawing/2014/main" id="{F0740E4B-681A-9435-6B6C-840FC9D15D02}"/>
              </a:ext>
            </a:extLst>
          </p:cNvPr>
          <p:cNvGrpSpPr/>
          <p:nvPr/>
        </p:nvGrpSpPr>
        <p:grpSpPr>
          <a:xfrm>
            <a:off x="7428872" y="3612866"/>
            <a:ext cx="781482" cy="1375229"/>
            <a:chOff x="6902780" y="3688022"/>
            <a:chExt cx="781482" cy="1375229"/>
          </a:xfrm>
        </p:grpSpPr>
        <p:cxnSp>
          <p:nvCxnSpPr>
            <p:cNvPr id="96" name="直線矢印コネクタ 95">
              <a:extLst>
                <a:ext uri="{FF2B5EF4-FFF2-40B4-BE49-F238E27FC236}">
                  <a16:creationId xmlns:a16="http://schemas.microsoft.com/office/drawing/2014/main" id="{5800201E-DED8-68C0-20CB-91F56D8C16F3}"/>
                </a:ext>
              </a:extLst>
            </p:cNvPr>
            <p:cNvCxnSpPr>
              <a:cxnSpLocks/>
            </p:cNvCxnSpPr>
            <p:nvPr/>
          </p:nvCxnSpPr>
          <p:spPr>
            <a:xfrm>
              <a:off x="7293521" y="4026406"/>
              <a:ext cx="0" cy="1036845"/>
            </a:xfrm>
            <a:prstGeom prst="straightConnector1">
              <a:avLst/>
            </a:prstGeom>
            <a:ln w="444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99" name="グループ化 98">
              <a:extLst>
                <a:ext uri="{FF2B5EF4-FFF2-40B4-BE49-F238E27FC236}">
                  <a16:creationId xmlns:a16="http://schemas.microsoft.com/office/drawing/2014/main" id="{B848CCAA-2E90-1217-A120-ABCBEDF4EBD9}"/>
                </a:ext>
              </a:extLst>
            </p:cNvPr>
            <p:cNvGrpSpPr/>
            <p:nvPr/>
          </p:nvGrpSpPr>
          <p:grpSpPr>
            <a:xfrm>
              <a:off x="6902780" y="3688022"/>
              <a:ext cx="781482" cy="253798"/>
              <a:chOff x="9607463" y="662916"/>
              <a:chExt cx="781482" cy="253798"/>
            </a:xfrm>
          </p:grpSpPr>
          <p:sp>
            <p:nvSpPr>
              <p:cNvPr id="100" name="四角形: 角を丸くする 99">
                <a:extLst>
                  <a:ext uri="{FF2B5EF4-FFF2-40B4-BE49-F238E27FC236}">
                    <a16:creationId xmlns:a16="http://schemas.microsoft.com/office/drawing/2014/main" id="{D6B4E736-4073-A8EF-164D-BA5150AA7ED4}"/>
                  </a:ext>
                </a:extLst>
              </p:cNvPr>
              <p:cNvSpPr/>
              <p:nvPr/>
            </p:nvSpPr>
            <p:spPr>
              <a:xfrm>
                <a:off x="9898401" y="864894"/>
                <a:ext cx="215854" cy="51820"/>
              </a:xfrm>
              <a:prstGeom prst="roundRect">
                <a:avLst/>
              </a:prstGeom>
              <a:solidFill>
                <a:schemeClr val="bg1">
                  <a:lumMod val="95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extLst>
                  <a:ext uri="{FF2B5EF4-FFF2-40B4-BE49-F238E27FC236}">
                    <a16:creationId xmlns:a16="http://schemas.microsoft.com/office/drawing/2014/main" id="{871D82B2-7A6A-4243-93BB-CC2982667E35}"/>
                  </a:ext>
                </a:extLst>
              </p:cNvPr>
              <p:cNvSpPr/>
              <p:nvPr/>
            </p:nvSpPr>
            <p:spPr>
              <a:xfrm>
                <a:off x="9607463" y="662916"/>
                <a:ext cx="781482" cy="182820"/>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8" name="フリーフォーム: 図形 47">
            <a:extLst>
              <a:ext uri="{FF2B5EF4-FFF2-40B4-BE49-F238E27FC236}">
                <a16:creationId xmlns:a16="http://schemas.microsoft.com/office/drawing/2014/main" id="{FA31FFC7-F0D6-3EDC-19A3-308B660B4D7B}"/>
              </a:ext>
            </a:extLst>
          </p:cNvPr>
          <p:cNvSpPr/>
          <p:nvPr/>
        </p:nvSpPr>
        <p:spPr>
          <a:xfrm>
            <a:off x="6204106" y="5048600"/>
            <a:ext cx="3181611" cy="370401"/>
          </a:xfrm>
          <a:custGeom>
            <a:avLst/>
            <a:gdLst>
              <a:gd name="connsiteX0" fmla="*/ 0 w 4070959"/>
              <a:gd name="connsiteY0" fmla="*/ 0 h 626301"/>
              <a:gd name="connsiteX1" fmla="*/ 4070959 w 4070959"/>
              <a:gd name="connsiteY1" fmla="*/ 12526 h 626301"/>
              <a:gd name="connsiteX2" fmla="*/ 3945699 w 4070959"/>
              <a:gd name="connsiteY2" fmla="*/ 626301 h 626301"/>
              <a:gd name="connsiteX3" fmla="*/ 3670126 w 4070959"/>
              <a:gd name="connsiteY3" fmla="*/ 613775 h 626301"/>
              <a:gd name="connsiteX4" fmla="*/ 3670126 w 4070959"/>
              <a:gd name="connsiteY4" fmla="*/ 288099 h 626301"/>
              <a:gd name="connsiteX5" fmla="*/ 3444657 w 4070959"/>
              <a:gd name="connsiteY5" fmla="*/ 275573 h 626301"/>
              <a:gd name="connsiteX6" fmla="*/ 3231715 w 4070959"/>
              <a:gd name="connsiteY6" fmla="*/ 288099 h 626301"/>
              <a:gd name="connsiteX7" fmla="*/ 2880986 w 4070959"/>
              <a:gd name="connsiteY7" fmla="*/ 225468 h 626301"/>
              <a:gd name="connsiteX8" fmla="*/ 2467627 w 4070959"/>
              <a:gd name="connsiteY8" fmla="*/ 137786 h 626301"/>
              <a:gd name="connsiteX9" fmla="*/ 2167003 w 4070959"/>
              <a:gd name="connsiteY9" fmla="*/ 137786 h 626301"/>
              <a:gd name="connsiteX10" fmla="*/ 1540701 w 4070959"/>
              <a:gd name="connsiteY10" fmla="*/ 162838 h 626301"/>
              <a:gd name="connsiteX11" fmla="*/ 1052186 w 4070959"/>
              <a:gd name="connsiteY11" fmla="*/ 162838 h 626301"/>
              <a:gd name="connsiteX12" fmla="*/ 901874 w 4070959"/>
              <a:gd name="connsiteY12" fmla="*/ 187890 h 626301"/>
              <a:gd name="connsiteX13" fmla="*/ 237994 w 4070959"/>
              <a:gd name="connsiteY13" fmla="*/ 325677 h 626301"/>
              <a:gd name="connsiteX14" fmla="*/ 75156 w 4070959"/>
              <a:gd name="connsiteY14" fmla="*/ 363255 h 626301"/>
              <a:gd name="connsiteX15" fmla="*/ 37578 w 4070959"/>
              <a:gd name="connsiteY15" fmla="*/ 62630 h 626301"/>
              <a:gd name="connsiteX0" fmla="*/ 181 w 4071140"/>
              <a:gd name="connsiteY0" fmla="*/ 0 h 626301"/>
              <a:gd name="connsiteX1" fmla="*/ 4071140 w 4071140"/>
              <a:gd name="connsiteY1" fmla="*/ 12526 h 626301"/>
              <a:gd name="connsiteX2" fmla="*/ 3945880 w 4071140"/>
              <a:gd name="connsiteY2" fmla="*/ 626301 h 626301"/>
              <a:gd name="connsiteX3" fmla="*/ 3670307 w 4071140"/>
              <a:gd name="connsiteY3" fmla="*/ 613775 h 626301"/>
              <a:gd name="connsiteX4" fmla="*/ 3670307 w 4071140"/>
              <a:gd name="connsiteY4" fmla="*/ 288099 h 626301"/>
              <a:gd name="connsiteX5" fmla="*/ 3444838 w 4071140"/>
              <a:gd name="connsiteY5" fmla="*/ 275573 h 626301"/>
              <a:gd name="connsiteX6" fmla="*/ 3231896 w 4071140"/>
              <a:gd name="connsiteY6" fmla="*/ 288099 h 626301"/>
              <a:gd name="connsiteX7" fmla="*/ 2881167 w 4071140"/>
              <a:gd name="connsiteY7" fmla="*/ 225468 h 626301"/>
              <a:gd name="connsiteX8" fmla="*/ 2467808 w 4071140"/>
              <a:gd name="connsiteY8" fmla="*/ 137786 h 626301"/>
              <a:gd name="connsiteX9" fmla="*/ 2167184 w 4071140"/>
              <a:gd name="connsiteY9" fmla="*/ 137786 h 626301"/>
              <a:gd name="connsiteX10" fmla="*/ 1540882 w 4071140"/>
              <a:gd name="connsiteY10" fmla="*/ 162838 h 626301"/>
              <a:gd name="connsiteX11" fmla="*/ 1052367 w 4071140"/>
              <a:gd name="connsiteY11" fmla="*/ 162838 h 626301"/>
              <a:gd name="connsiteX12" fmla="*/ 902055 w 4071140"/>
              <a:gd name="connsiteY12" fmla="*/ 187890 h 626301"/>
              <a:gd name="connsiteX13" fmla="*/ 238175 w 4071140"/>
              <a:gd name="connsiteY13" fmla="*/ 325677 h 626301"/>
              <a:gd name="connsiteX14" fmla="*/ 1702 w 4071140"/>
              <a:gd name="connsiteY14" fmla="*/ 369961 h 626301"/>
              <a:gd name="connsiteX15" fmla="*/ 37759 w 4071140"/>
              <a:gd name="connsiteY15" fmla="*/ 62630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302396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30009 w 4117535"/>
              <a:gd name="connsiteY7" fmla="*/ 153234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25456 h 626301"/>
              <a:gd name="connsiteX0" fmla="*/ 32338 w 4103297"/>
              <a:gd name="connsiteY0" fmla="*/ 7488 h 633789"/>
              <a:gd name="connsiteX1" fmla="*/ 4103297 w 4103297"/>
              <a:gd name="connsiteY1" fmla="*/ 20014 h 633789"/>
              <a:gd name="connsiteX2" fmla="*/ 3978037 w 4103297"/>
              <a:gd name="connsiteY2" fmla="*/ 633789 h 633789"/>
              <a:gd name="connsiteX3" fmla="*/ 3702464 w 4103297"/>
              <a:gd name="connsiteY3" fmla="*/ 621263 h 633789"/>
              <a:gd name="connsiteX4" fmla="*/ 3702464 w 4103297"/>
              <a:gd name="connsiteY4" fmla="*/ 345003 h 633789"/>
              <a:gd name="connsiteX5" fmla="*/ 3206275 w 4103297"/>
              <a:gd name="connsiteY5" fmla="*/ 358714 h 633789"/>
              <a:gd name="connsiteX6" fmla="*/ 2816143 w 4103297"/>
              <a:gd name="connsiteY6" fmla="*/ 245949 h 633789"/>
              <a:gd name="connsiteX7" fmla="*/ 2424263 w 4103297"/>
              <a:gd name="connsiteY7" fmla="*/ 177195 h 633789"/>
              <a:gd name="connsiteX8" fmla="*/ 2129072 w 4103297"/>
              <a:gd name="connsiteY8" fmla="*/ 151394 h 633789"/>
              <a:gd name="connsiteX9" fmla="*/ 1783524 w 4103297"/>
              <a:gd name="connsiteY9" fmla="*/ 133393 h 633789"/>
              <a:gd name="connsiteX10" fmla="*/ 1520442 w 4103297"/>
              <a:gd name="connsiteY10" fmla="*/ 136797 h 633789"/>
              <a:gd name="connsiteX11" fmla="*/ 1270018 w 4103297"/>
              <a:gd name="connsiteY11" fmla="*/ 153854 h 633789"/>
              <a:gd name="connsiteX12" fmla="*/ 800684 w 4103297"/>
              <a:gd name="connsiteY12" fmla="*/ 195378 h 633789"/>
              <a:gd name="connsiteX13" fmla="*/ 439714 w 4103297"/>
              <a:gd name="connsiteY13" fmla="*/ 263992 h 633789"/>
              <a:gd name="connsiteX14" fmla="*/ 2301 w 4103297"/>
              <a:gd name="connsiteY14" fmla="*/ 381454 h 633789"/>
              <a:gd name="connsiteX15" fmla="*/ 20542 w 4103297"/>
              <a:gd name="connsiteY15" fmla="*/ 0 h 633789"/>
              <a:gd name="connsiteX0" fmla="*/ 81355 w 4152314"/>
              <a:gd name="connsiteY0" fmla="*/ 0 h 626301"/>
              <a:gd name="connsiteX1" fmla="*/ 4152314 w 4152314"/>
              <a:gd name="connsiteY1" fmla="*/ 12526 h 626301"/>
              <a:gd name="connsiteX2" fmla="*/ 4027054 w 4152314"/>
              <a:gd name="connsiteY2" fmla="*/ 626301 h 626301"/>
              <a:gd name="connsiteX3" fmla="*/ 3751481 w 4152314"/>
              <a:gd name="connsiteY3" fmla="*/ 613775 h 626301"/>
              <a:gd name="connsiteX4" fmla="*/ 3751481 w 4152314"/>
              <a:gd name="connsiteY4" fmla="*/ 337515 h 626301"/>
              <a:gd name="connsiteX5" fmla="*/ 3255292 w 4152314"/>
              <a:gd name="connsiteY5" fmla="*/ 351226 h 626301"/>
              <a:gd name="connsiteX6" fmla="*/ 2865160 w 4152314"/>
              <a:gd name="connsiteY6" fmla="*/ 238461 h 626301"/>
              <a:gd name="connsiteX7" fmla="*/ 2473280 w 4152314"/>
              <a:gd name="connsiteY7" fmla="*/ 169707 h 626301"/>
              <a:gd name="connsiteX8" fmla="*/ 2178089 w 4152314"/>
              <a:gd name="connsiteY8" fmla="*/ 143906 h 626301"/>
              <a:gd name="connsiteX9" fmla="*/ 1832541 w 4152314"/>
              <a:gd name="connsiteY9" fmla="*/ 125905 h 626301"/>
              <a:gd name="connsiteX10" fmla="*/ 1569459 w 4152314"/>
              <a:gd name="connsiteY10" fmla="*/ 129309 h 626301"/>
              <a:gd name="connsiteX11" fmla="*/ 1319035 w 4152314"/>
              <a:gd name="connsiteY11" fmla="*/ 146366 h 626301"/>
              <a:gd name="connsiteX12" fmla="*/ 849701 w 4152314"/>
              <a:gd name="connsiteY12" fmla="*/ 187890 h 626301"/>
              <a:gd name="connsiteX13" fmla="*/ 488731 w 4152314"/>
              <a:gd name="connsiteY13" fmla="*/ 256504 h 626301"/>
              <a:gd name="connsiteX14" fmla="*/ 51318 w 4152314"/>
              <a:gd name="connsiteY14" fmla="*/ 373966 h 626301"/>
              <a:gd name="connsiteX15" fmla="*/ 0 w 4152314"/>
              <a:gd name="connsiteY15" fmla="*/ 748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34754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82633 w 4153592"/>
              <a:gd name="connsiteY0" fmla="*/ 0 h 626301"/>
              <a:gd name="connsiteX1" fmla="*/ 4153592 w 4153592"/>
              <a:gd name="connsiteY1" fmla="*/ 12526 h 626301"/>
              <a:gd name="connsiteX2" fmla="*/ 4028332 w 4153592"/>
              <a:gd name="connsiteY2" fmla="*/ 626301 h 626301"/>
              <a:gd name="connsiteX3" fmla="*/ 3752759 w 4153592"/>
              <a:gd name="connsiteY3" fmla="*/ 613775 h 626301"/>
              <a:gd name="connsiteX4" fmla="*/ 3752759 w 4153592"/>
              <a:gd name="connsiteY4" fmla="*/ 337515 h 626301"/>
              <a:gd name="connsiteX5" fmla="*/ 3256570 w 4153592"/>
              <a:gd name="connsiteY5" fmla="*/ 334754 h 626301"/>
              <a:gd name="connsiteX6" fmla="*/ 2866438 w 4153592"/>
              <a:gd name="connsiteY6" fmla="*/ 238461 h 626301"/>
              <a:gd name="connsiteX7" fmla="*/ 2474558 w 4153592"/>
              <a:gd name="connsiteY7" fmla="*/ 169707 h 626301"/>
              <a:gd name="connsiteX8" fmla="*/ 2179367 w 4153592"/>
              <a:gd name="connsiteY8" fmla="*/ 143906 h 626301"/>
              <a:gd name="connsiteX9" fmla="*/ 1833819 w 4153592"/>
              <a:gd name="connsiteY9" fmla="*/ 125905 h 626301"/>
              <a:gd name="connsiteX10" fmla="*/ 1570737 w 4153592"/>
              <a:gd name="connsiteY10" fmla="*/ 129309 h 626301"/>
              <a:gd name="connsiteX11" fmla="*/ 1320313 w 4153592"/>
              <a:gd name="connsiteY11" fmla="*/ 146366 h 626301"/>
              <a:gd name="connsiteX12" fmla="*/ 850979 w 4153592"/>
              <a:gd name="connsiteY12" fmla="*/ 187890 h 626301"/>
              <a:gd name="connsiteX13" fmla="*/ 490009 w 4153592"/>
              <a:gd name="connsiteY13" fmla="*/ 256504 h 626301"/>
              <a:gd name="connsiteX14" fmla="*/ 52596 w 4153592"/>
              <a:gd name="connsiteY14" fmla="*/ 373966 h 626301"/>
              <a:gd name="connsiteX15" fmla="*/ 0 w 4153592"/>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16858 w 4117854"/>
              <a:gd name="connsiteY14" fmla="*/ 373966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850514 w 4117854"/>
              <a:gd name="connsiteY4" fmla="*/ 320739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30552"/>
              <a:gd name="connsiteX1" fmla="*/ 4117854 w 4117854"/>
              <a:gd name="connsiteY1" fmla="*/ 12526 h 630552"/>
              <a:gd name="connsiteX2" fmla="*/ 3992594 w 4117854"/>
              <a:gd name="connsiteY2" fmla="*/ 626301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630552"/>
              <a:gd name="connsiteX1" fmla="*/ 4117854 w 4117854"/>
              <a:gd name="connsiteY1" fmla="*/ 12526 h 630552"/>
              <a:gd name="connsiteX2" fmla="*/ 4091309 w 4117854"/>
              <a:gd name="connsiteY2" fmla="*/ 508868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529897"/>
              <a:gd name="connsiteX1" fmla="*/ 4117854 w 4117854"/>
              <a:gd name="connsiteY1" fmla="*/ 12526 h 529897"/>
              <a:gd name="connsiteX2" fmla="*/ 4091309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29897"/>
              <a:gd name="connsiteX1" fmla="*/ 4117854 w 4117854"/>
              <a:gd name="connsiteY1" fmla="*/ 12526 h 529897"/>
              <a:gd name="connsiteX2" fmla="*/ 4077207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08868"/>
              <a:gd name="connsiteX1" fmla="*/ 4117854 w 4117854"/>
              <a:gd name="connsiteY1" fmla="*/ 12526 h 508868"/>
              <a:gd name="connsiteX2" fmla="*/ 4077207 w 4117854"/>
              <a:gd name="connsiteY2" fmla="*/ 508868 h 508868"/>
              <a:gd name="connsiteX3" fmla="*/ 3909901 w 4117854"/>
              <a:gd name="connsiteY3" fmla="*/ 462792 h 508868"/>
              <a:gd name="connsiteX4" fmla="*/ 3850514 w 4117854"/>
              <a:gd name="connsiteY4" fmla="*/ 320739 h 508868"/>
              <a:gd name="connsiteX5" fmla="*/ 3220832 w 4117854"/>
              <a:gd name="connsiteY5" fmla="*/ 334754 h 508868"/>
              <a:gd name="connsiteX6" fmla="*/ 2830700 w 4117854"/>
              <a:gd name="connsiteY6" fmla="*/ 238461 h 508868"/>
              <a:gd name="connsiteX7" fmla="*/ 2438820 w 4117854"/>
              <a:gd name="connsiteY7" fmla="*/ 169707 h 508868"/>
              <a:gd name="connsiteX8" fmla="*/ 2143629 w 4117854"/>
              <a:gd name="connsiteY8" fmla="*/ 143906 h 508868"/>
              <a:gd name="connsiteX9" fmla="*/ 1798081 w 4117854"/>
              <a:gd name="connsiteY9" fmla="*/ 125905 h 508868"/>
              <a:gd name="connsiteX10" fmla="*/ 1534999 w 4117854"/>
              <a:gd name="connsiteY10" fmla="*/ 129309 h 508868"/>
              <a:gd name="connsiteX11" fmla="*/ 1284575 w 4117854"/>
              <a:gd name="connsiteY11" fmla="*/ 146366 h 508868"/>
              <a:gd name="connsiteX12" fmla="*/ 815241 w 4117854"/>
              <a:gd name="connsiteY12" fmla="*/ 187890 h 508868"/>
              <a:gd name="connsiteX13" fmla="*/ 454271 w 4117854"/>
              <a:gd name="connsiteY13" fmla="*/ 256504 h 508868"/>
              <a:gd name="connsiteX14" fmla="*/ 33633 w 4117854"/>
              <a:gd name="connsiteY14" fmla="*/ 338128 h 508868"/>
              <a:gd name="connsiteX15" fmla="*/ 0 w 4117854"/>
              <a:gd name="connsiteY15" fmla="*/ 8984 h 508868"/>
              <a:gd name="connsiteX0" fmla="*/ 46895 w 4117854"/>
              <a:gd name="connsiteY0" fmla="*/ 0 h 513120"/>
              <a:gd name="connsiteX1" fmla="*/ 4117854 w 4117854"/>
              <a:gd name="connsiteY1" fmla="*/ 12526 h 513120"/>
              <a:gd name="connsiteX2" fmla="*/ 4077207 w 4117854"/>
              <a:gd name="connsiteY2" fmla="*/ 508868 h 513120"/>
              <a:gd name="connsiteX3" fmla="*/ 3909901 w 4117854"/>
              <a:gd name="connsiteY3" fmla="*/ 513120 h 513120"/>
              <a:gd name="connsiteX4" fmla="*/ 3850514 w 4117854"/>
              <a:gd name="connsiteY4" fmla="*/ 320739 h 513120"/>
              <a:gd name="connsiteX5" fmla="*/ 3220832 w 4117854"/>
              <a:gd name="connsiteY5" fmla="*/ 334754 h 513120"/>
              <a:gd name="connsiteX6" fmla="*/ 2830700 w 4117854"/>
              <a:gd name="connsiteY6" fmla="*/ 238461 h 513120"/>
              <a:gd name="connsiteX7" fmla="*/ 2438820 w 4117854"/>
              <a:gd name="connsiteY7" fmla="*/ 169707 h 513120"/>
              <a:gd name="connsiteX8" fmla="*/ 2143629 w 4117854"/>
              <a:gd name="connsiteY8" fmla="*/ 143906 h 513120"/>
              <a:gd name="connsiteX9" fmla="*/ 1798081 w 4117854"/>
              <a:gd name="connsiteY9" fmla="*/ 125905 h 513120"/>
              <a:gd name="connsiteX10" fmla="*/ 1534999 w 4117854"/>
              <a:gd name="connsiteY10" fmla="*/ 129309 h 513120"/>
              <a:gd name="connsiteX11" fmla="*/ 1284575 w 4117854"/>
              <a:gd name="connsiteY11" fmla="*/ 146366 h 513120"/>
              <a:gd name="connsiteX12" fmla="*/ 815241 w 4117854"/>
              <a:gd name="connsiteY12" fmla="*/ 187890 h 513120"/>
              <a:gd name="connsiteX13" fmla="*/ 454271 w 4117854"/>
              <a:gd name="connsiteY13" fmla="*/ 256504 h 513120"/>
              <a:gd name="connsiteX14" fmla="*/ 33633 w 4117854"/>
              <a:gd name="connsiteY14" fmla="*/ 338128 h 513120"/>
              <a:gd name="connsiteX15" fmla="*/ 0 w 4117854"/>
              <a:gd name="connsiteY15" fmla="*/ 8984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854" h="513120">
                <a:moveTo>
                  <a:pt x="46895" y="0"/>
                </a:moveTo>
                <a:lnTo>
                  <a:pt x="4117854" y="12526"/>
                </a:lnTo>
                <a:lnTo>
                  <a:pt x="4077207" y="508868"/>
                </a:lnTo>
                <a:lnTo>
                  <a:pt x="3909901" y="513120"/>
                </a:lnTo>
                <a:lnTo>
                  <a:pt x="3850514" y="320739"/>
                </a:lnTo>
                <a:lnTo>
                  <a:pt x="3220832" y="334754"/>
                </a:lnTo>
                <a:lnTo>
                  <a:pt x="2830700" y="238461"/>
                </a:lnTo>
                <a:lnTo>
                  <a:pt x="2438820" y="169707"/>
                </a:lnTo>
                <a:lnTo>
                  <a:pt x="2143629" y="143906"/>
                </a:lnTo>
                <a:lnTo>
                  <a:pt x="1798081" y="125905"/>
                </a:lnTo>
                <a:lnTo>
                  <a:pt x="1534999" y="129309"/>
                </a:lnTo>
                <a:lnTo>
                  <a:pt x="1284575" y="146366"/>
                </a:lnTo>
                <a:lnTo>
                  <a:pt x="815241" y="187890"/>
                </a:lnTo>
                <a:lnTo>
                  <a:pt x="454271" y="256504"/>
                </a:lnTo>
                <a:lnTo>
                  <a:pt x="33633" y="338128"/>
                </a:lnTo>
                <a:cubicBezTo>
                  <a:pt x="21107" y="237920"/>
                  <a:pt x="12526" y="109192"/>
                  <a:pt x="0" y="8984"/>
                </a:cubicBezTo>
              </a:path>
            </a:pathLst>
          </a:cu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ABB80896-530C-4EE5-176C-866ED5E8C860}"/>
              </a:ext>
            </a:extLst>
          </p:cNvPr>
          <p:cNvSpPr/>
          <p:nvPr/>
        </p:nvSpPr>
        <p:spPr>
          <a:xfrm>
            <a:off x="8853410" y="5301779"/>
            <a:ext cx="266361" cy="236517"/>
          </a:xfrm>
          <a:prstGeom prst="rect">
            <a:avLst/>
          </a:prstGeom>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 name="直線矢印コネクタ 107">
            <a:extLst>
              <a:ext uri="{FF2B5EF4-FFF2-40B4-BE49-F238E27FC236}">
                <a16:creationId xmlns:a16="http://schemas.microsoft.com/office/drawing/2014/main" id="{D85D8FD2-751F-05DA-48D9-7704784C1088}"/>
              </a:ext>
            </a:extLst>
          </p:cNvPr>
          <p:cNvCxnSpPr>
            <a:cxnSpLocks/>
          </p:cNvCxnSpPr>
          <p:nvPr/>
        </p:nvCxnSpPr>
        <p:spPr>
          <a:xfrm flipV="1">
            <a:off x="8004217" y="5545856"/>
            <a:ext cx="825884" cy="4065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0" name="正方形/長方形 109">
            <a:extLst>
              <a:ext uri="{FF2B5EF4-FFF2-40B4-BE49-F238E27FC236}">
                <a16:creationId xmlns:a16="http://schemas.microsoft.com/office/drawing/2014/main" id="{CAC0F719-10B1-6BFA-6F00-7E26C31C7385}"/>
              </a:ext>
            </a:extLst>
          </p:cNvPr>
          <p:cNvSpPr/>
          <p:nvPr/>
        </p:nvSpPr>
        <p:spPr>
          <a:xfrm>
            <a:off x="8172580" y="3456834"/>
            <a:ext cx="1074333" cy="461665"/>
          </a:xfrm>
          <a:prstGeom prst="rect">
            <a:avLst/>
          </a:prstGeom>
          <a:noFill/>
        </p:spPr>
        <p:txBody>
          <a:bodyPr wrap="none" lIns="91440" tIns="45720" rIns="91440" bIns="45720">
            <a:spAutoFit/>
          </a:bodyPr>
          <a:lstStyle/>
          <a:p>
            <a:pPr algn="ctr"/>
            <a:r>
              <a:rPr lang="ja-JP" altLang="en-US"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カメラ</a:t>
            </a:r>
            <a:endPar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2" name="正方形/長方形 45">
            <a:extLst>
              <a:ext uri="{FF2B5EF4-FFF2-40B4-BE49-F238E27FC236}">
                <a16:creationId xmlns:a16="http://schemas.microsoft.com/office/drawing/2014/main" id="{FDB81812-9C3F-CAD6-D30A-92C762A99438}"/>
              </a:ext>
            </a:extLst>
          </p:cNvPr>
          <p:cNvSpPr>
            <a:spLocks noChangeArrowheads="1"/>
          </p:cNvSpPr>
          <p:nvPr/>
        </p:nvSpPr>
        <p:spPr bwMode="auto">
          <a:xfrm>
            <a:off x="67757" y="124618"/>
            <a:ext cx="849142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20</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-3｢AR</a:t>
            </a:r>
            <a:r>
              <a:rPr lang="ja-JP" altLang="en-US" sz="2400" b="1" dirty="0">
                <a:solidFill>
                  <a:schemeClr val="bg1"/>
                </a:solidFill>
                <a:latin typeface="メイリオ" pitchFamily="50" charset="-128"/>
                <a:ea typeface="メイリオ" pitchFamily="50" charset="-128"/>
                <a:cs typeface="メイリオ" pitchFamily="50" charset="-128"/>
              </a:rPr>
              <a:t>マーカー角度調整で認識が上がるか</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4" name="図 3" descr="レベルプロトラクターイラスト に対する画像結果">
            <a:extLst>
              <a:ext uri="{FF2B5EF4-FFF2-40B4-BE49-F238E27FC236}">
                <a16:creationId xmlns:a16="http://schemas.microsoft.com/office/drawing/2014/main" id="{CD76826E-8A4C-E876-EAAF-632F1B8D3FA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15" t="8274" r="3408" b="13023"/>
          <a:stretch/>
        </p:blipFill>
        <p:spPr bwMode="auto">
          <a:xfrm>
            <a:off x="9385717" y="1557418"/>
            <a:ext cx="1966570" cy="581771"/>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C3EEDF53-9B87-00F3-10BA-257534E169FC}"/>
              </a:ext>
            </a:extLst>
          </p:cNvPr>
          <p:cNvSpPr/>
          <p:nvPr/>
        </p:nvSpPr>
        <p:spPr>
          <a:xfrm>
            <a:off x="2372239" y="5634841"/>
            <a:ext cx="934687" cy="48855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3" name="角丸四角形吹き出し 35">
            <a:extLst>
              <a:ext uri="{FF2B5EF4-FFF2-40B4-BE49-F238E27FC236}">
                <a16:creationId xmlns:a16="http://schemas.microsoft.com/office/drawing/2014/main" id="{24D9ABB5-25B5-1E3D-4D52-696B3EA95B51}"/>
              </a:ext>
            </a:extLst>
          </p:cNvPr>
          <p:cNvSpPr/>
          <p:nvPr/>
        </p:nvSpPr>
        <p:spPr>
          <a:xfrm>
            <a:off x="6701641" y="5850604"/>
            <a:ext cx="2186539" cy="458651"/>
          </a:xfrm>
          <a:prstGeom prst="wedgeRoundRectCallout">
            <a:avLst>
              <a:gd name="adj1" fmla="val 11756"/>
              <a:gd name="adj2" fmla="val 31842"/>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solidFill>
                  <a:schemeClr val="tx1"/>
                </a:solidFill>
              </a:rPr>
              <a:t>角度調整治具</a:t>
            </a:r>
            <a:endParaRPr lang="en-US" altLang="ja-JP" sz="2000" b="1" dirty="0">
              <a:solidFill>
                <a:schemeClr val="tx1"/>
              </a:solidFill>
            </a:endParaRPr>
          </a:p>
        </p:txBody>
      </p:sp>
      <p:grpSp>
        <p:nvGrpSpPr>
          <p:cNvPr id="21" name="グループ化 20">
            <a:extLst>
              <a:ext uri="{FF2B5EF4-FFF2-40B4-BE49-F238E27FC236}">
                <a16:creationId xmlns:a16="http://schemas.microsoft.com/office/drawing/2014/main" id="{CE1AE684-BC02-91FB-722D-829CCC3AD3BE}"/>
              </a:ext>
            </a:extLst>
          </p:cNvPr>
          <p:cNvGrpSpPr/>
          <p:nvPr/>
        </p:nvGrpSpPr>
        <p:grpSpPr>
          <a:xfrm>
            <a:off x="118590" y="5170471"/>
            <a:ext cx="5243993" cy="1417295"/>
            <a:chOff x="-150056" y="857040"/>
            <a:chExt cx="5243993" cy="1417295"/>
          </a:xfrm>
        </p:grpSpPr>
        <p:pic>
          <p:nvPicPr>
            <p:cNvPr id="18" name="図 17">
              <a:extLst>
                <a:ext uri="{FF2B5EF4-FFF2-40B4-BE49-F238E27FC236}">
                  <a16:creationId xmlns:a16="http://schemas.microsoft.com/office/drawing/2014/main" id="{70357C52-DA27-AC1C-B65E-391AE2B25A0B}"/>
                </a:ext>
              </a:extLst>
            </p:cNvPr>
            <p:cNvPicPr>
              <a:picLocks noChangeAspect="1"/>
            </p:cNvPicPr>
            <p:nvPr/>
          </p:nvPicPr>
          <p:blipFill>
            <a:blip r:embed="rId11"/>
            <a:stretch>
              <a:fillRect/>
            </a:stretch>
          </p:blipFill>
          <p:spPr>
            <a:xfrm>
              <a:off x="-150056" y="857040"/>
              <a:ext cx="5243993" cy="1417295"/>
            </a:xfrm>
            <a:prstGeom prst="rect">
              <a:avLst/>
            </a:prstGeom>
          </p:spPr>
        </p:pic>
        <p:sp>
          <p:nvSpPr>
            <p:cNvPr id="19" name="正方形/長方形 18">
              <a:extLst>
                <a:ext uri="{FF2B5EF4-FFF2-40B4-BE49-F238E27FC236}">
                  <a16:creationId xmlns:a16="http://schemas.microsoft.com/office/drawing/2014/main" id="{D72F3583-4470-02A3-D190-539C5F58675B}"/>
                </a:ext>
              </a:extLst>
            </p:cNvPr>
            <p:cNvSpPr/>
            <p:nvPr/>
          </p:nvSpPr>
          <p:spPr>
            <a:xfrm>
              <a:off x="2098963" y="1298981"/>
              <a:ext cx="993585" cy="488557"/>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spTree>
    <p:extLst>
      <p:ext uri="{BB962C8B-B14F-4D97-AF65-F5344CB8AC3E}">
        <p14:creationId xmlns:p14="http://schemas.microsoft.com/office/powerpoint/2010/main" val="29916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105"/>
                                        </p:tgtEl>
                                      </p:cBhvr>
                                    </p:animEffect>
                                    <p:animScale>
                                      <p:cBhvr>
                                        <p:cTn id="7" dur="250" autoRev="1" fill="hold"/>
                                        <p:tgtEl>
                                          <p:spTgt spid="105"/>
                                        </p:tgtEl>
                                      </p:cBhvr>
                                      <p:by x="105000" y="105000"/>
                                    </p:animScale>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590C924-1E4D-7A1A-32C4-61C7842CBD96}"/>
              </a:ext>
            </a:extLst>
          </p:cNvPr>
          <p:cNvPicPr>
            <a:picLocks noChangeAspect="1"/>
          </p:cNvPicPr>
          <p:nvPr/>
        </p:nvPicPr>
        <p:blipFill>
          <a:blip r:embed="rId3"/>
          <a:stretch>
            <a:fillRect/>
          </a:stretch>
        </p:blipFill>
        <p:spPr>
          <a:xfrm>
            <a:off x="679495" y="927299"/>
            <a:ext cx="10834244" cy="5037558"/>
          </a:xfrm>
          <a:prstGeom prst="rect">
            <a:avLst/>
          </a:prstGeom>
        </p:spPr>
      </p:pic>
      <p:sp>
        <p:nvSpPr>
          <p:cNvPr id="4" name="正方形/長方形 45">
            <a:extLst>
              <a:ext uri="{FF2B5EF4-FFF2-40B4-BE49-F238E27FC236}">
                <a16:creationId xmlns:a16="http://schemas.microsoft.com/office/drawing/2014/main" id="{0BA651A7-5420-431F-613D-E547A818915A}"/>
              </a:ext>
            </a:extLst>
          </p:cNvPr>
          <p:cNvSpPr>
            <a:spLocks noChangeArrowheads="1"/>
          </p:cNvSpPr>
          <p:nvPr/>
        </p:nvSpPr>
        <p:spPr bwMode="auto">
          <a:xfrm>
            <a:off x="67757" y="124618"/>
            <a:ext cx="849142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20</a:t>
            </a:r>
            <a:r>
              <a:rPr lang="ja-JP" altLang="en-US" sz="2400" b="1" dirty="0">
                <a:solidFill>
                  <a:schemeClr val="bg1"/>
                </a:solidFill>
                <a:latin typeface="メイリオ" pitchFamily="50" charset="-128"/>
                <a:ea typeface="メイリオ" pitchFamily="50" charset="-128"/>
                <a:cs typeface="メイリオ" pitchFamily="50" charset="-128"/>
              </a:rPr>
              <a:t>、要因調査①</a:t>
            </a:r>
            <a:r>
              <a:rPr lang="en-US" altLang="ja-JP" sz="2400" b="1" dirty="0">
                <a:solidFill>
                  <a:schemeClr val="bg1"/>
                </a:solidFill>
                <a:latin typeface="メイリオ" pitchFamily="50" charset="-128"/>
                <a:ea typeface="メイリオ" pitchFamily="50" charset="-128"/>
                <a:cs typeface="メイリオ" pitchFamily="50" charset="-128"/>
              </a:rPr>
              <a:t>-3｢AR</a:t>
            </a:r>
            <a:r>
              <a:rPr lang="ja-JP" altLang="en-US" sz="2400" b="1" dirty="0">
                <a:solidFill>
                  <a:schemeClr val="bg1"/>
                </a:solidFill>
                <a:latin typeface="メイリオ" pitchFamily="50" charset="-128"/>
                <a:ea typeface="メイリオ" pitchFamily="50" charset="-128"/>
                <a:cs typeface="メイリオ" pitchFamily="50" charset="-128"/>
              </a:rPr>
              <a:t>マーカー角度調整で認識が上がるか</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53" name="テキスト ボックス 67">
            <a:extLst>
              <a:ext uri="{FF2B5EF4-FFF2-40B4-BE49-F238E27FC236}">
                <a16:creationId xmlns:a16="http://schemas.microsoft.com/office/drawing/2014/main" id="{BBC02B50-1D66-412E-426C-5BFCEEAB4D0B}"/>
              </a:ext>
            </a:extLst>
          </p:cNvPr>
          <p:cNvSpPr txBox="1"/>
          <p:nvPr/>
        </p:nvSpPr>
        <p:spPr>
          <a:xfrm>
            <a:off x="678260" y="6131976"/>
            <a:ext cx="10835479" cy="52322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800" b="1" dirty="0">
                <a:solidFill>
                  <a:schemeClr val="bg1"/>
                </a:solidFill>
              </a:rPr>
              <a:t>要因①のルーフ形状に影響があり、特に左右方向の角度が影響。</a:t>
            </a:r>
            <a:endParaRPr kumimoji="1" lang="ja-JP" altLang="en-US" sz="2800" b="1" dirty="0">
              <a:solidFill>
                <a:schemeClr val="bg1"/>
              </a:solidFill>
            </a:endParaRPr>
          </a:p>
        </p:txBody>
      </p:sp>
      <p:sp>
        <p:nvSpPr>
          <p:cNvPr id="35" name="正方形/長方形 34">
            <a:extLst>
              <a:ext uri="{FF2B5EF4-FFF2-40B4-BE49-F238E27FC236}">
                <a16:creationId xmlns:a16="http://schemas.microsoft.com/office/drawing/2014/main" id="{264B2D36-D33D-ABDB-AF46-71BB7923D4CB}"/>
              </a:ext>
            </a:extLst>
          </p:cNvPr>
          <p:cNvSpPr/>
          <p:nvPr/>
        </p:nvSpPr>
        <p:spPr>
          <a:xfrm>
            <a:off x="4621209" y="1843440"/>
            <a:ext cx="1107996" cy="461665"/>
          </a:xfrm>
          <a:prstGeom prst="rect">
            <a:avLst/>
          </a:prstGeom>
          <a:noFill/>
        </p:spPr>
        <p:txBody>
          <a:bodyPr wrap="none" lIns="91440" tIns="45720" rIns="91440" bIns="45720">
            <a:spAutoFit/>
          </a:bodyPr>
          <a:lstStyle/>
          <a:p>
            <a:pPr algn="ctr"/>
            <a:r>
              <a:rPr lang="en-US" altLang="ja-JP" sz="2400" b="1" dirty="0">
                <a:ln w="0"/>
                <a:effectLst>
                  <a:outerShdw blurRad="38100" dist="19050" dir="2700000" algn="tl" rotWithShape="0">
                    <a:schemeClr val="dk1">
                      <a:alpha val="40000"/>
                    </a:schemeClr>
                  </a:outerShdw>
                </a:effectLst>
              </a:rPr>
              <a:t>9.82</a:t>
            </a:r>
            <a:r>
              <a:rPr lang="en-US" altLang="ja-JP" sz="2400" b="1" cap="none" spc="0" dirty="0">
                <a:ln w="0"/>
                <a:solidFill>
                  <a:schemeClr val="tx1"/>
                </a:solidFill>
                <a:effectLst>
                  <a:outerShdw blurRad="38100" dist="19050" dir="2700000" algn="tl" rotWithShape="0">
                    <a:schemeClr val="dk1">
                      <a:alpha val="40000"/>
                    </a:schemeClr>
                  </a:outerShdw>
                </a:effectLst>
              </a:rPr>
              <a:t>°</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15" name="正方形/長方形 14">
            <a:extLst>
              <a:ext uri="{FF2B5EF4-FFF2-40B4-BE49-F238E27FC236}">
                <a16:creationId xmlns:a16="http://schemas.microsoft.com/office/drawing/2014/main" id="{AC013696-319C-5F0A-B08E-BEA3D24AE9A8}"/>
              </a:ext>
            </a:extLst>
          </p:cNvPr>
          <p:cNvSpPr/>
          <p:nvPr/>
        </p:nvSpPr>
        <p:spPr>
          <a:xfrm>
            <a:off x="678260" y="910221"/>
            <a:ext cx="10835479" cy="503755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CA197C03-9FE2-188C-4C93-A3DD1069D1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0076" y1="50100" x2="10076" y2="50100"/>
                        <a14:backgroundMark x1="12214" y1="50033" x2="12214" y2="50033"/>
                        <a14:backgroundMark x1="13893" y1="50033" x2="13893" y2="50033"/>
                        <a14:backgroundMark x1="15267" y1="50033" x2="15267" y2="50033"/>
                        <a14:backgroundMark x1="15420" y1="50100" x2="15420" y2="50100"/>
                        <a14:backgroundMark x1="16183" y1="50100" x2="16183" y2="50100"/>
                        <a14:backgroundMark x1="17099" y1="50033" x2="17099" y2="50033"/>
                        <a14:backgroundMark x1="18015" y1="49766" x2="18015" y2="49766"/>
                      </a14:backgroundRemoval>
                    </a14:imgEffect>
                  </a14:imgLayer>
                </a14:imgProps>
              </a:ext>
              <a:ext uri="{28A0092B-C50C-407E-A947-70E740481C1C}">
                <a14:useLocalDpi xmlns:a14="http://schemas.microsoft.com/office/drawing/2010/main" val="0"/>
              </a:ext>
            </a:extLst>
          </a:blip>
          <a:srcRect t="42155" b="39017"/>
          <a:stretch/>
        </p:blipFill>
        <p:spPr>
          <a:xfrm flipH="1">
            <a:off x="4612042" y="5237571"/>
            <a:ext cx="1259970" cy="670060"/>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E4FF2F46-8A56-D89E-17C5-3AEDBEF11B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296" y2="58804"/>
                        <a14:foregroundMark x1="31532" y1="61574" x2="31302" y2="62685"/>
                        <a14:foregroundMark x1="31302" y1="62685" x2="31719" y2="70185"/>
                        <a14:foregroundMark x1="31719" y1="70185" x2="40574" y2="72724"/>
                        <a14:foregroundMark x1="45342" y1="72169" x2="48750" y2="71481"/>
                        <a14:foregroundMark x1="48750" y1="71481" x2="48750" y2="63148"/>
                        <a14:foregroundMark x1="48438" y1="62315" x2="47604" y2="60093"/>
                        <a14:foregroundMark x1="48750" y1="63148" x2="48438" y2="62315"/>
                        <a14:foregroundMark x1="47604" y1="60093" x2="47031" y2="57037"/>
                        <a14:foregroundMark x1="45781" y1="53796" x2="43594" y2="51667"/>
                        <a14:foregroundMark x1="43594" y1="51667" x2="40208" y2="51481"/>
                        <a14:backgroundMark x1="32135" y1="61574" x2="32135" y2="61574"/>
                        <a14:backgroundMark x1="32552" y1="60093" x2="32552" y2="60093"/>
                        <a14:backgroundMark x1="32292" y1="59630" x2="32292" y2="59630"/>
                        <a14:backgroundMark x1="32292" y1="59630" x2="32292" y2="59630"/>
                        <a14:backgroundMark x1="32188" y1="59537" x2="32188" y2="59537"/>
                        <a14:backgroundMark x1="31979" y1="60556" x2="31979" y2="60556"/>
                        <a14:backgroundMark x1="32292" y1="59074" x2="32292" y2="59074"/>
                        <a14:backgroundMark x1="32188" y1="58889" x2="32188" y2="58889"/>
                        <a14:backgroundMark x1="32448" y1="58611" x2="32448" y2="58611"/>
                        <a14:backgroundMark x1="31979" y1="59074" x2="31979" y2="59074"/>
                        <a14:backgroundMark x1="32031" y1="58889" x2="32031" y2="58889"/>
                        <a14:backgroundMark x1="32031" y1="59259" x2="32031" y2="59259"/>
                        <a14:backgroundMark x1="32292" y1="58889" x2="32292" y2="58889"/>
                        <a14:backgroundMark x1="31875" y1="60278" x2="31875" y2="60278"/>
                        <a14:backgroundMark x1="31875" y1="60741" x2="31875" y2="60741"/>
                        <a14:backgroundMark x1="31771" y1="60833" x2="31771" y2="60833"/>
                        <a14:backgroundMark x1="31771" y1="60833" x2="31771" y2="60833"/>
                        <a14:backgroundMark x1="31771" y1="60741" x2="31771" y2="60741"/>
                        <a14:backgroundMark x1="31979" y1="60278" x2="31979" y2="60278"/>
                        <a14:backgroundMark x1="31875" y1="60000" x2="31875" y2="60000"/>
                        <a14:backgroundMark x1="31615" y1="61019" x2="31615" y2="61019"/>
                        <a14:backgroundMark x1="31875" y1="61296" x2="31875" y2="61296"/>
                        <a14:backgroundMark x1="32448" y1="58796" x2="32448" y2="58796"/>
                        <a14:backgroundMark x1="32448" y1="58796" x2="32448" y2="58796"/>
                        <a14:backgroundMark x1="32292" y1="58796" x2="31719" y2="59074"/>
                        <a14:backgroundMark x1="31875" y1="58889" x2="31875" y2="58889"/>
                        <a14:backgroundMark x1="41354" y1="73241" x2="41354" y2="73241"/>
                        <a14:backgroundMark x1="41354" y1="73241" x2="41354" y2="73241"/>
                        <a14:backgroundMark x1="41510" y1="72963" x2="41510" y2="72963"/>
                        <a14:backgroundMark x1="41354" y1="72315" x2="41354" y2="72315"/>
                        <a14:backgroundMark x1="41198" y1="72685" x2="41198" y2="72685"/>
                        <a14:backgroundMark x1="41198" y1="72778" x2="41198" y2="72778"/>
                        <a14:backgroundMark x1="41667" y1="72963" x2="41667" y2="72963"/>
                        <a14:backgroundMark x1="42292" y1="72963" x2="42292" y2="72963"/>
                        <a14:backgroundMark x1="42448" y1="72963" x2="43125" y2="72963"/>
                        <a14:backgroundMark x1="43385" y1="72500" x2="43385" y2="72500"/>
                        <a14:backgroundMark x1="42188" y1="73056" x2="41771" y2="73056"/>
                        <a14:backgroundMark x1="41615" y1="73056" x2="41615" y2="73056"/>
                        <a14:backgroundMark x1="41042" y1="72963" x2="41042" y2="72963"/>
                        <a14:backgroundMark x1="40677" y1="72778" x2="40677" y2="72778"/>
                        <a14:backgroundMark x1="40833" y1="72685" x2="40833" y2="72685"/>
                        <a14:backgroundMark x1="41042" y1="72685" x2="40781" y2="73056"/>
                        <a14:backgroundMark x1="40781" y1="73056" x2="40781" y2="73056"/>
                        <a14:backgroundMark x1="41198" y1="73056" x2="41198" y2="73056"/>
                        <a14:backgroundMark x1="40521" y1="72778" x2="40521" y2="72778"/>
                        <a14:backgroundMark x1="40625" y1="72685" x2="40625" y2="72685"/>
                        <a14:backgroundMark x1="40365" y1="72963" x2="40365" y2="72963"/>
                        <a14:backgroundMark x1="40365" y1="72685" x2="40365" y2="72685"/>
                        <a14:backgroundMark x1="40365" y1="72685" x2="40365" y2="72685"/>
                        <a14:backgroundMark x1="43854" y1="72685" x2="43854" y2="72685"/>
                        <a14:backgroundMark x1="43385" y1="72963" x2="43385" y2="72963"/>
                        <a14:backgroundMark x1="42448" y1="72685" x2="42448" y2="72685"/>
                        <a14:backgroundMark x1="42135" y1="73056" x2="42135" y2="73056"/>
                        <a14:backgroundMark x1="42344" y1="73056" x2="42344" y2="73056"/>
                        <a14:backgroundMark x1="42344" y1="73056" x2="42344" y2="73056"/>
                        <a14:backgroundMark x1="42552" y1="72963" x2="42552" y2="72963"/>
                        <a14:backgroundMark x1="42292" y1="72963" x2="42292" y2="72963"/>
                        <a14:backgroundMark x1="42188" y1="72778" x2="42188" y2="72778"/>
                        <a14:backgroundMark x1="42448" y1="72685" x2="42448" y2="72685"/>
                        <a14:backgroundMark x1="43177" y1="72778" x2="43177" y2="72778"/>
                        <a14:backgroundMark x1="43385" y1="72778" x2="43385" y2="72778"/>
                        <a14:backgroundMark x1="43542" y1="72778" x2="43542" y2="72778"/>
                        <a14:backgroundMark x1="44063" y1="72778" x2="44063" y2="72778"/>
                        <a14:backgroundMark x1="44375" y1="72778" x2="44375" y2="72778"/>
                        <a14:backgroundMark x1="44635" y1="72685" x2="44635" y2="72685"/>
                        <a14:backgroundMark x1="45313" y1="72500" x2="45313" y2="72500"/>
                        <a14:backgroundMark x1="45573" y1="72222" x2="45573" y2="72222"/>
                        <a14:backgroundMark x1="45885" y1="72222" x2="45885" y2="72222"/>
                        <a14:backgroundMark x1="45365" y1="72222" x2="45156" y2="72315"/>
                        <a14:backgroundMark x1="44792" y1="72685" x2="44531" y2="72778"/>
                        <a14:backgroundMark x1="44271" y1="72778" x2="44271" y2="72778"/>
                        <a14:backgroundMark x1="43958" y1="72963" x2="43958" y2="72963"/>
                        <a14:backgroundMark x1="43802" y1="73056" x2="43802" y2="73056"/>
                        <a14:backgroundMark x1="43542" y1="73056" x2="43542" y2="73056"/>
                        <a14:backgroundMark x1="43177" y1="73056" x2="43177" y2="73056"/>
                        <a14:backgroundMark x1="43281" y1="72963" x2="43281" y2="72963"/>
                        <a14:backgroundMark x1="43802" y1="72685" x2="43802" y2="72685"/>
                        <a14:backgroundMark x1="43802" y1="72685" x2="43802" y2="72685"/>
                        <a14:backgroundMark x1="43958" y1="72685" x2="43958" y2="72685"/>
                        <a14:backgroundMark x1="44219" y1="72685" x2="44219" y2="72685"/>
                        <a14:backgroundMark x1="44219" y1="72685" x2="44531" y2="72685"/>
                        <a14:backgroundMark x1="44635" y1="72685" x2="44635" y2="72685"/>
                        <a14:backgroundMark x1="44896" y1="72685" x2="44896" y2="72685"/>
                        <a14:backgroundMark x1="44688" y1="72222" x2="44688" y2="72222"/>
                        <a14:backgroundMark x1="44688" y1="72222" x2="44479" y2="72315"/>
                        <a14:backgroundMark x1="44271" y1="72685" x2="44271" y2="72685"/>
                        <a14:backgroundMark x1="43802" y1="72963" x2="43802" y2="72963"/>
                        <a14:backgroundMark x1="43542" y1="72963" x2="43542" y2="72963"/>
                        <a14:backgroundMark x1="43177" y1="72963" x2="43177" y2="72963"/>
                        <a14:backgroundMark x1="43698" y1="72500" x2="43698" y2="72500"/>
                        <a14:backgroundMark x1="43698" y1="72500" x2="43698" y2="72500"/>
                        <a14:backgroundMark x1="43958" y1="72500" x2="43958" y2="72500"/>
                        <a14:backgroundMark x1="45781" y1="72222" x2="45781" y2="72222"/>
                        <a14:backgroundMark x1="45781" y1="72222" x2="45781" y2="72222"/>
                        <a14:backgroundMark x1="45729" y1="72222" x2="45729" y2="72222"/>
                        <a14:backgroundMark x1="45625" y1="72222" x2="45625" y2="72222"/>
                        <a14:backgroundMark x1="45990" y1="72315" x2="45990" y2="72315"/>
                        <a14:backgroundMark x1="48906" y1="63519" x2="48906" y2="63519"/>
                        <a14:backgroundMark x1="49063" y1="62778" x2="49063" y2="62778"/>
                        <a14:backgroundMark x1="49010" y1="62963" x2="49010" y2="62963"/>
                        <a14:backgroundMark x1="48646" y1="63241" x2="48646" y2="63241"/>
                        <a14:backgroundMark x1="48646" y1="63704" x2="48646" y2="63704"/>
                        <a14:backgroundMark x1="48802" y1="63056" x2="48802" y2="63056"/>
                        <a14:backgroundMark x1="48802" y1="63056" x2="48802" y2="63056"/>
                        <a14:backgroundMark x1="48802" y1="62963" x2="48802" y2="62963"/>
                        <a14:backgroundMark x1="48802" y1="62315" x2="48802" y2="62315"/>
                        <a14:backgroundMark x1="46667" y1="56667" x2="46667" y2="56667"/>
                        <a14:backgroundMark x1="46667" y1="56667" x2="46667" y2="56667"/>
                        <a14:backgroundMark x1="46667" y1="56667" x2="46667" y2="56667"/>
                        <a14:backgroundMark x1="46719" y1="56111" x2="46719" y2="56111"/>
                        <a14:backgroundMark x1="46458" y1="55833" x2="46458" y2="55833"/>
                        <a14:backgroundMark x1="46458" y1="55833" x2="46458" y2="55833"/>
                        <a14:backgroundMark x1="46406" y1="55370" x2="46406" y2="55370"/>
                        <a14:backgroundMark x1="46198" y1="54722" x2="46198" y2="54722"/>
                        <a14:backgroundMark x1="46198" y1="54722" x2="46198" y2="54722"/>
                        <a14:backgroundMark x1="46042" y1="54444" x2="46042" y2="54444"/>
                        <a14:backgroundMark x1="46042" y1="53889" x2="45990" y2="53889"/>
                        <a14:backgroundMark x1="45990" y1="53889" x2="45990" y2="53889"/>
                        <a14:backgroundMark x1="45990" y1="53889" x2="45990" y2="53889"/>
                        <a14:backgroundMark x1="45990" y1="53889" x2="45990" y2="53889"/>
                        <a14:backgroundMark x1="45990" y1="53889" x2="45990" y2="53889"/>
                        <a14:backgroundMark x1="46875" y1="55648" x2="46875" y2="55648"/>
                        <a14:backgroundMark x1="46875" y1="56204" x2="46875" y2="56204"/>
                        <a14:backgroundMark x1="46979" y1="56667" x2="46979" y2="56667"/>
                        <a14:backgroundMark x1="46979" y1="56667" x2="46979" y2="56667"/>
                        <a14:backgroundMark x1="45625" y1="53519" x2="45625" y2="53519"/>
                        <a14:backgroundMark x1="45625" y1="53519" x2="45729" y2="53981"/>
                        <a14:backgroundMark x1="22135" y1="81111" x2="22813" y2="80833"/>
                      </a14:backgroundRemoval>
                    </a14:imgEffect>
                  </a14:imgLayer>
                </a14:imgProps>
              </a:ext>
            </a:extLst>
          </a:blip>
          <a:srcRect l="30330" t="48125" r="50000" b="23917"/>
          <a:stretch/>
        </p:blipFill>
        <p:spPr>
          <a:xfrm>
            <a:off x="4612042" y="4050000"/>
            <a:ext cx="756200" cy="60459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5812FD97-85BD-07C6-9FED-7BA8335C6A7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296" y2="58804"/>
                        <a14:foregroundMark x1="31532" y1="61574" x2="31302" y2="62685"/>
                        <a14:foregroundMark x1="31302" y1="62685" x2="31719" y2="70185"/>
                        <a14:foregroundMark x1="31719" y1="70185" x2="40574" y2="72724"/>
                        <a14:foregroundMark x1="45342" y1="72169" x2="48750" y2="71481"/>
                        <a14:foregroundMark x1="48750" y1="71481" x2="48750" y2="63148"/>
                        <a14:foregroundMark x1="48438" y1="62315" x2="47604" y2="60093"/>
                        <a14:foregroundMark x1="48750" y1="63148" x2="48438" y2="62315"/>
                        <a14:foregroundMark x1="47604" y1="60093" x2="47031" y2="57037"/>
                        <a14:foregroundMark x1="45781" y1="53796" x2="43594" y2="51667"/>
                        <a14:foregroundMark x1="43594" y1="51667" x2="40208" y2="51481"/>
                        <a14:backgroundMark x1="32135" y1="61574" x2="32135" y2="61574"/>
                        <a14:backgroundMark x1="32552" y1="60093" x2="32552" y2="60093"/>
                        <a14:backgroundMark x1="32292" y1="59630" x2="32292" y2="59630"/>
                        <a14:backgroundMark x1="32292" y1="59630" x2="32292" y2="59630"/>
                        <a14:backgroundMark x1="32188" y1="59537" x2="32188" y2="59537"/>
                        <a14:backgroundMark x1="31979" y1="60556" x2="31979" y2="60556"/>
                        <a14:backgroundMark x1="32292" y1="59074" x2="32292" y2="59074"/>
                        <a14:backgroundMark x1="32188" y1="58889" x2="32188" y2="58889"/>
                        <a14:backgroundMark x1="32448" y1="58611" x2="32448" y2="58611"/>
                        <a14:backgroundMark x1="31979" y1="59074" x2="31979" y2="59074"/>
                        <a14:backgroundMark x1="32031" y1="58889" x2="32031" y2="58889"/>
                        <a14:backgroundMark x1="32031" y1="59259" x2="32031" y2="59259"/>
                        <a14:backgroundMark x1="32292" y1="58889" x2="32292" y2="58889"/>
                        <a14:backgroundMark x1="31875" y1="60278" x2="31875" y2="60278"/>
                        <a14:backgroundMark x1="31875" y1="60741" x2="31875" y2="60741"/>
                        <a14:backgroundMark x1="31771" y1="60833" x2="31771" y2="60833"/>
                        <a14:backgroundMark x1="31771" y1="60833" x2="31771" y2="60833"/>
                        <a14:backgroundMark x1="31771" y1="60741" x2="31771" y2="60741"/>
                        <a14:backgroundMark x1="31979" y1="60278" x2="31979" y2="60278"/>
                        <a14:backgroundMark x1="31875" y1="60000" x2="31875" y2="60000"/>
                        <a14:backgroundMark x1="31615" y1="61019" x2="31615" y2="61019"/>
                        <a14:backgroundMark x1="31875" y1="61296" x2="31875" y2="61296"/>
                        <a14:backgroundMark x1="32448" y1="58796" x2="32448" y2="58796"/>
                        <a14:backgroundMark x1="32448" y1="58796" x2="32448" y2="58796"/>
                        <a14:backgroundMark x1="32292" y1="58796" x2="31719" y2="59074"/>
                        <a14:backgroundMark x1="31875" y1="58889" x2="31875" y2="58889"/>
                        <a14:backgroundMark x1="41354" y1="73241" x2="41354" y2="73241"/>
                        <a14:backgroundMark x1="41354" y1="73241" x2="41354" y2="73241"/>
                        <a14:backgroundMark x1="41510" y1="72963" x2="41510" y2="72963"/>
                        <a14:backgroundMark x1="41354" y1="72315" x2="41354" y2="72315"/>
                        <a14:backgroundMark x1="41198" y1="72685" x2="41198" y2="72685"/>
                        <a14:backgroundMark x1="41198" y1="72778" x2="41198" y2="72778"/>
                        <a14:backgroundMark x1="41667" y1="72963" x2="41667" y2="72963"/>
                        <a14:backgroundMark x1="42292" y1="72963" x2="42292" y2="72963"/>
                        <a14:backgroundMark x1="42448" y1="72963" x2="43125" y2="72963"/>
                        <a14:backgroundMark x1="43385" y1="72500" x2="43385" y2="72500"/>
                        <a14:backgroundMark x1="42188" y1="73056" x2="41771" y2="73056"/>
                        <a14:backgroundMark x1="41615" y1="73056" x2="41615" y2="73056"/>
                        <a14:backgroundMark x1="41042" y1="72963" x2="41042" y2="72963"/>
                        <a14:backgroundMark x1="40677" y1="72778" x2="40677" y2="72778"/>
                        <a14:backgroundMark x1="40833" y1="72685" x2="40833" y2="72685"/>
                        <a14:backgroundMark x1="41042" y1="72685" x2="40781" y2="73056"/>
                        <a14:backgroundMark x1="40781" y1="73056" x2="40781" y2="73056"/>
                        <a14:backgroundMark x1="41198" y1="73056" x2="41198" y2="73056"/>
                        <a14:backgroundMark x1="40521" y1="72778" x2="40521" y2="72778"/>
                        <a14:backgroundMark x1="40625" y1="72685" x2="40625" y2="72685"/>
                        <a14:backgroundMark x1="40365" y1="72963" x2="40365" y2="72963"/>
                        <a14:backgroundMark x1="40365" y1="72685" x2="40365" y2="72685"/>
                        <a14:backgroundMark x1="40365" y1="72685" x2="40365" y2="72685"/>
                        <a14:backgroundMark x1="43854" y1="72685" x2="43854" y2="72685"/>
                        <a14:backgroundMark x1="43385" y1="72963" x2="43385" y2="72963"/>
                        <a14:backgroundMark x1="42448" y1="72685" x2="42448" y2="72685"/>
                        <a14:backgroundMark x1="42135" y1="73056" x2="42135" y2="73056"/>
                        <a14:backgroundMark x1="42344" y1="73056" x2="42344" y2="73056"/>
                        <a14:backgroundMark x1="42344" y1="73056" x2="42344" y2="73056"/>
                        <a14:backgroundMark x1="42552" y1="72963" x2="42552" y2="72963"/>
                        <a14:backgroundMark x1="42292" y1="72963" x2="42292" y2="72963"/>
                        <a14:backgroundMark x1="42188" y1="72778" x2="42188" y2="72778"/>
                        <a14:backgroundMark x1="42448" y1="72685" x2="42448" y2="72685"/>
                        <a14:backgroundMark x1="43177" y1="72778" x2="43177" y2="72778"/>
                        <a14:backgroundMark x1="43385" y1="72778" x2="43385" y2="72778"/>
                        <a14:backgroundMark x1="43542" y1="72778" x2="43542" y2="72778"/>
                        <a14:backgroundMark x1="44063" y1="72778" x2="44063" y2="72778"/>
                        <a14:backgroundMark x1="44375" y1="72778" x2="44375" y2="72778"/>
                        <a14:backgroundMark x1="44635" y1="72685" x2="44635" y2="72685"/>
                        <a14:backgroundMark x1="45313" y1="72500" x2="45313" y2="72500"/>
                        <a14:backgroundMark x1="45573" y1="72222" x2="45573" y2="72222"/>
                        <a14:backgroundMark x1="45885" y1="72222" x2="45885" y2="72222"/>
                        <a14:backgroundMark x1="45365" y1="72222" x2="45156" y2="72315"/>
                        <a14:backgroundMark x1="44792" y1="72685" x2="44531" y2="72778"/>
                        <a14:backgroundMark x1="44271" y1="72778" x2="44271" y2="72778"/>
                        <a14:backgroundMark x1="43958" y1="72963" x2="43958" y2="72963"/>
                        <a14:backgroundMark x1="43802" y1="73056" x2="43802" y2="73056"/>
                        <a14:backgroundMark x1="43542" y1="73056" x2="43542" y2="73056"/>
                        <a14:backgroundMark x1="43177" y1="73056" x2="43177" y2="73056"/>
                        <a14:backgroundMark x1="43281" y1="72963" x2="43281" y2="72963"/>
                        <a14:backgroundMark x1="43802" y1="72685" x2="43802" y2="72685"/>
                        <a14:backgroundMark x1="43802" y1="72685" x2="43802" y2="72685"/>
                        <a14:backgroundMark x1="43958" y1="72685" x2="43958" y2="72685"/>
                        <a14:backgroundMark x1="44219" y1="72685" x2="44219" y2="72685"/>
                        <a14:backgroundMark x1="44219" y1="72685" x2="44531" y2="72685"/>
                        <a14:backgroundMark x1="44635" y1="72685" x2="44635" y2="72685"/>
                        <a14:backgroundMark x1="44896" y1="72685" x2="44896" y2="72685"/>
                        <a14:backgroundMark x1="44688" y1="72222" x2="44688" y2="72222"/>
                        <a14:backgroundMark x1="44688" y1="72222" x2="44479" y2="72315"/>
                        <a14:backgroundMark x1="44271" y1="72685" x2="44271" y2="72685"/>
                        <a14:backgroundMark x1="43802" y1="72963" x2="43802" y2="72963"/>
                        <a14:backgroundMark x1="43542" y1="72963" x2="43542" y2="72963"/>
                        <a14:backgroundMark x1="43177" y1="72963" x2="43177" y2="72963"/>
                        <a14:backgroundMark x1="43698" y1="72500" x2="43698" y2="72500"/>
                        <a14:backgroundMark x1="43698" y1="72500" x2="43698" y2="72500"/>
                        <a14:backgroundMark x1="43958" y1="72500" x2="43958" y2="72500"/>
                        <a14:backgroundMark x1="45781" y1="72222" x2="45781" y2="72222"/>
                        <a14:backgroundMark x1="45781" y1="72222" x2="45781" y2="72222"/>
                        <a14:backgroundMark x1="45729" y1="72222" x2="45729" y2="72222"/>
                        <a14:backgroundMark x1="45625" y1="72222" x2="45625" y2="72222"/>
                        <a14:backgroundMark x1="45990" y1="72315" x2="45990" y2="72315"/>
                        <a14:backgroundMark x1="48906" y1="63519" x2="48906" y2="63519"/>
                        <a14:backgroundMark x1="49063" y1="62778" x2="49063" y2="62778"/>
                        <a14:backgroundMark x1="49010" y1="62963" x2="49010" y2="62963"/>
                        <a14:backgroundMark x1="48646" y1="63241" x2="48646" y2="63241"/>
                        <a14:backgroundMark x1="48646" y1="63704" x2="48646" y2="63704"/>
                        <a14:backgroundMark x1="48802" y1="63056" x2="48802" y2="63056"/>
                        <a14:backgroundMark x1="48802" y1="63056" x2="48802" y2="63056"/>
                        <a14:backgroundMark x1="48802" y1="62963" x2="48802" y2="62963"/>
                        <a14:backgroundMark x1="48802" y1="62315" x2="48802" y2="62315"/>
                        <a14:backgroundMark x1="46667" y1="56667" x2="46667" y2="56667"/>
                        <a14:backgroundMark x1="46667" y1="56667" x2="46667" y2="56667"/>
                        <a14:backgroundMark x1="46667" y1="56667" x2="46667" y2="56667"/>
                        <a14:backgroundMark x1="46719" y1="56111" x2="46719" y2="56111"/>
                        <a14:backgroundMark x1="46458" y1="55833" x2="46458" y2="55833"/>
                        <a14:backgroundMark x1="46458" y1="55833" x2="46458" y2="55833"/>
                        <a14:backgroundMark x1="46406" y1="55370" x2="46406" y2="55370"/>
                        <a14:backgroundMark x1="46198" y1="54722" x2="46198" y2="54722"/>
                        <a14:backgroundMark x1="46198" y1="54722" x2="46198" y2="54722"/>
                        <a14:backgroundMark x1="46042" y1="54444" x2="46042" y2="54444"/>
                        <a14:backgroundMark x1="46042" y1="53889" x2="45990" y2="53889"/>
                        <a14:backgroundMark x1="45990" y1="53889" x2="45990" y2="53889"/>
                        <a14:backgroundMark x1="45990" y1="53889" x2="45990" y2="53889"/>
                        <a14:backgroundMark x1="45990" y1="53889" x2="45990" y2="53889"/>
                        <a14:backgroundMark x1="45990" y1="53889" x2="45990" y2="53889"/>
                        <a14:backgroundMark x1="46875" y1="55648" x2="46875" y2="55648"/>
                        <a14:backgroundMark x1="46875" y1="56204" x2="46875" y2="56204"/>
                        <a14:backgroundMark x1="46979" y1="56667" x2="46979" y2="56667"/>
                        <a14:backgroundMark x1="46979" y1="56667" x2="46979" y2="56667"/>
                        <a14:backgroundMark x1="45625" y1="53519" x2="45625" y2="53519"/>
                        <a14:backgroundMark x1="45625" y1="53519" x2="45729" y2="53981"/>
                        <a14:backgroundMark x1="22135" y1="81111" x2="22813" y2="80833"/>
                      </a14:backgroundRemoval>
                    </a14:imgEffect>
                  </a14:imgLayer>
                </a14:imgProps>
              </a:ext>
            </a:extLst>
          </a:blip>
          <a:srcRect l="30330" t="48125" r="50000" b="23917"/>
          <a:stretch/>
        </p:blipFill>
        <p:spPr>
          <a:xfrm>
            <a:off x="4882429" y="2263716"/>
            <a:ext cx="464335" cy="37124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06AFEF50-9087-E84C-21CC-3205301303B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0076" y1="50100" x2="10076" y2="50100"/>
                        <a14:backgroundMark x1="12214" y1="50033" x2="12214" y2="50033"/>
                        <a14:backgroundMark x1="13893" y1="50033" x2="13893" y2="50033"/>
                        <a14:backgroundMark x1="15267" y1="50033" x2="15267" y2="50033"/>
                        <a14:backgroundMark x1="15420" y1="50100" x2="15420" y2="50100"/>
                        <a14:backgroundMark x1="16183" y1="50100" x2="16183" y2="50100"/>
                        <a14:backgroundMark x1="17099" y1="50033" x2="17099" y2="50033"/>
                        <a14:backgroundMark x1="18015" y1="49766" x2="18015" y2="49766"/>
                      </a14:backgroundRemoval>
                    </a14:imgEffect>
                  </a14:imgLayer>
                </a14:imgProps>
              </a:ext>
              <a:ext uri="{28A0092B-C50C-407E-A947-70E740481C1C}">
                <a14:useLocalDpi xmlns:a14="http://schemas.microsoft.com/office/drawing/2010/main" val="0"/>
              </a:ext>
            </a:extLst>
          </a:blip>
          <a:srcRect t="42155" b="39017"/>
          <a:stretch/>
        </p:blipFill>
        <p:spPr>
          <a:xfrm flipH="1">
            <a:off x="4807864" y="3064154"/>
            <a:ext cx="799441" cy="425148"/>
          </a:xfrm>
          <a:prstGeom prst="rect">
            <a:avLst/>
          </a:prstGeom>
          <a:effectLst>
            <a:outerShdw blurRad="50800" dist="38100" dir="2700000" algn="tl" rotWithShape="0">
              <a:prstClr val="black">
                <a:alpha val="40000"/>
              </a:prstClr>
            </a:outerShdw>
          </a:effectLst>
        </p:spPr>
      </p:pic>
      <p:sp>
        <p:nvSpPr>
          <p:cNvPr id="27" name="フリーフォーム: 図形 26">
            <a:extLst>
              <a:ext uri="{FF2B5EF4-FFF2-40B4-BE49-F238E27FC236}">
                <a16:creationId xmlns:a16="http://schemas.microsoft.com/office/drawing/2014/main" id="{E7537BE2-694D-E7F9-019A-AAEEB932F545}"/>
              </a:ext>
            </a:extLst>
          </p:cNvPr>
          <p:cNvSpPr/>
          <p:nvPr/>
        </p:nvSpPr>
        <p:spPr>
          <a:xfrm flipH="1">
            <a:off x="4990142" y="4033333"/>
            <a:ext cx="629152" cy="86850"/>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E8B65E45-06A2-D71B-56E8-06B7190BEDB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2632" b="50230" l="3681" r="99375">
                        <a14:foregroundMark x1="76181" y1="39967" x2="76181" y2="39967"/>
                        <a14:foregroundMark x1="79653" y1="40263" x2="79653" y2="40263"/>
                        <a14:foregroundMark x1="82569" y1="40789" x2="82569" y2="40789"/>
                        <a14:foregroundMark x1="83958" y1="42993" x2="83958" y2="42993"/>
                        <a14:foregroundMark x1="84583" y1="41217" x2="84583" y2="41217"/>
                        <a14:foregroundMark x1="86042" y1="42039" x2="86042" y2="42039"/>
                        <a14:foregroundMark x1="78194" y1="39967" x2="78194" y2="39967"/>
                        <a14:foregroundMark x1="81389" y1="41612" x2="81389" y2="41612"/>
                        <a14:foregroundMark x1="83958" y1="41908" x2="83958" y2="41908"/>
                        <a14:foregroundMark x1="85764" y1="43125" x2="85764" y2="43125"/>
                        <a14:backgroundMark x1="8889" y1="35724" x2="8889" y2="35724"/>
                        <a14:backgroundMark x1="30625" y1="34342" x2="30625" y2="34342"/>
                        <a14:backgroundMark x1="9444" y1="40658" x2="9444" y2="40658"/>
                        <a14:backgroundMark x1="8333" y1="45888" x2="8333" y2="45888"/>
                        <a14:backgroundMark x1="12917" y1="48487" x2="12917" y2="48487"/>
                        <a14:backgroundMark x1="28333" y1="49441" x2="28333" y2="49441"/>
                        <a14:backgroundMark x1="37292" y1="49441" x2="37292" y2="49441"/>
                        <a14:backgroundMark x1="57569" y1="49309" x2="57569" y2="49309"/>
                        <a14:backgroundMark x1="47708" y1="49309" x2="47708" y2="49309"/>
                        <a14:backgroundMark x1="73819" y1="49441" x2="73819" y2="49441"/>
                        <a14:backgroundMark x1="83681" y1="49572" x2="83681" y2="49572"/>
                        <a14:backgroundMark x1="92708" y1="47928" x2="92708" y2="47928"/>
                        <a14:backgroundMark x1="92708" y1="43947" x2="92708" y2="43947"/>
                        <a14:backgroundMark x1="91528" y1="38191" x2="91528" y2="38191"/>
                        <a14:backgroundMark x1="83125" y1="37072" x2="83125" y2="37072"/>
                        <a14:backgroundMark x1="75903" y1="34901" x2="75903" y2="34901"/>
                        <a14:backgroundMark x1="64236" y1="35296" x2="64236" y2="35296"/>
                        <a14:backgroundMark x1="56458" y1="34342" x2="56458" y2="34342"/>
                        <a14:backgroundMark x1="47153" y1="34211" x2="45972" y2="34211"/>
                        <a14:backgroundMark x1="22500" y1="34901" x2="22500" y2="34901"/>
                        <a14:backgroundMark x1="14653" y1="36941" x2="14653" y2="36941"/>
                        <a14:backgroundMark x1="17955" y1="45347" x2="17955" y2="45347"/>
                        <a14:backgroundMark x1="20449" y1="44052" x2="20449" y2="44052"/>
                        <a14:backgroundMark x1="23441" y1="43581" x2="23441" y2="43581"/>
                        <a14:backgroundMark x1="24938" y1="43581" x2="24938" y2="43581"/>
                        <a14:backgroundMark x1="25686" y1="44170" x2="25686" y2="44170"/>
                        <a14:backgroundMark x1="27431" y1="44994" x2="27431" y2="44994"/>
                        <a14:backgroundMark x1="27431" y1="45819" x2="27431" y2="45819"/>
                        <a14:backgroundMark x1="27182" y1="46761" x2="27182" y2="46761"/>
                        <a14:backgroundMark x1="28180" y1="47468" x2="28180" y2="47468"/>
                        <a14:backgroundMark x1="29925" y1="47821" x2="29925" y2="47821"/>
                        <a14:backgroundMark x1="33167" y1="47821" x2="33167" y2="47821"/>
                        <a14:backgroundMark x1="37905" y1="47821" x2="37905" y2="47821"/>
                        <a14:backgroundMark x1="42643" y1="48174" x2="42643" y2="48174"/>
                        <a14:backgroundMark x1="47631" y1="48410" x2="47631" y2="48410"/>
                        <a14:backgroundMark x1="53865" y1="48057" x2="53865" y2="48057"/>
                        <a14:backgroundMark x1="58853" y1="47821" x2="58853" y2="47821"/>
                        <a14:backgroundMark x1="63342" y1="48057" x2="63342" y2="48057"/>
                        <a14:backgroundMark x1="68329" y1="48057" x2="68329" y2="48057"/>
                        <a14:backgroundMark x1="70075" y1="47821" x2="70075" y2="47821"/>
                        <a14:backgroundMark x1="73566" y1="47821" x2="73566" y2="47821"/>
                        <a14:backgroundMark x1="76559" y1="46290" x2="76559" y2="46290"/>
                        <a14:backgroundMark x1="76559" y1="44994" x2="76559" y2="44994"/>
                      </a14:backgroundRemoval>
                    </a14:imgEffect>
                  </a14:imgLayer>
                </a14:imgProps>
              </a:ext>
              <a:ext uri="{28A0092B-C50C-407E-A947-70E740481C1C}">
                <a14:useLocalDpi xmlns:a14="http://schemas.microsoft.com/office/drawing/2010/main" val="0"/>
              </a:ext>
            </a:extLst>
          </a:blip>
          <a:srcRect t="33242" b="48901"/>
          <a:stretch/>
        </p:blipFill>
        <p:spPr>
          <a:xfrm>
            <a:off x="9722492" y="5283377"/>
            <a:ext cx="1368268" cy="616951"/>
          </a:xfrm>
          <a:prstGeom prst="rect">
            <a:avLst/>
          </a:prstGeom>
          <a:ln w="6350">
            <a:noFill/>
          </a:ln>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E07CADA1-1DDF-1272-BF84-1C1B9EE5EEC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3603" b="74735" l="49044" r="56258"/>
                    </a14:imgEffect>
                    <a14:imgEffect>
                      <a14:saturation sat="33000"/>
                    </a14:imgEffect>
                  </a14:imgLayer>
                </a14:imgProps>
              </a:ext>
            </a:extLst>
          </a:blip>
          <a:srcRect l="48142" t="62212" r="42840" b="23873"/>
          <a:stretch/>
        </p:blipFill>
        <p:spPr>
          <a:xfrm>
            <a:off x="9989331" y="4000483"/>
            <a:ext cx="772500" cy="670424"/>
          </a:xfrm>
          <a:prstGeom prst="rect">
            <a:avLst/>
          </a:prstGeom>
          <a:ln>
            <a:noFill/>
          </a:ln>
          <a:effectLst>
            <a:outerShdw blurRad="50800" dist="38100" dir="2700000" algn="tl" rotWithShape="0">
              <a:prstClr val="black">
                <a:alpha val="40000"/>
              </a:prstClr>
            </a:outerShdw>
          </a:effectLst>
        </p:spPr>
      </p:pic>
      <p:grpSp>
        <p:nvGrpSpPr>
          <p:cNvPr id="41" name="グループ化 40">
            <a:extLst>
              <a:ext uri="{FF2B5EF4-FFF2-40B4-BE49-F238E27FC236}">
                <a16:creationId xmlns:a16="http://schemas.microsoft.com/office/drawing/2014/main" id="{CA7E911B-99C1-E0CA-2E03-11E26B6B9595}"/>
              </a:ext>
            </a:extLst>
          </p:cNvPr>
          <p:cNvGrpSpPr/>
          <p:nvPr/>
        </p:nvGrpSpPr>
        <p:grpSpPr>
          <a:xfrm>
            <a:off x="7303061" y="1588780"/>
            <a:ext cx="1769961" cy="699970"/>
            <a:chOff x="8340662" y="1628538"/>
            <a:chExt cx="1769961" cy="699970"/>
          </a:xfrm>
        </p:grpSpPr>
        <p:sp>
          <p:nvSpPr>
            <p:cNvPr id="43" name="フリーフォーム: 図形 42">
              <a:extLst>
                <a:ext uri="{FF2B5EF4-FFF2-40B4-BE49-F238E27FC236}">
                  <a16:creationId xmlns:a16="http://schemas.microsoft.com/office/drawing/2014/main" id="{009BFF3D-E0B6-D2D9-6E29-E5B6229536E6}"/>
                </a:ext>
              </a:extLst>
            </p:cNvPr>
            <p:cNvSpPr/>
            <p:nvPr/>
          </p:nvSpPr>
          <p:spPr>
            <a:xfrm>
              <a:off x="8340662" y="1942258"/>
              <a:ext cx="1769961" cy="143852"/>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弧 43">
              <a:extLst>
                <a:ext uri="{FF2B5EF4-FFF2-40B4-BE49-F238E27FC236}">
                  <a16:creationId xmlns:a16="http://schemas.microsoft.com/office/drawing/2014/main" id="{A8A77BBB-739C-B30E-4972-7A501E43AAA6}"/>
                </a:ext>
              </a:extLst>
            </p:cNvPr>
            <p:cNvSpPr/>
            <p:nvPr/>
          </p:nvSpPr>
          <p:spPr>
            <a:xfrm rot="5008248">
              <a:off x="9261660" y="1629808"/>
              <a:ext cx="699970" cy="697429"/>
            </a:xfrm>
            <a:prstGeom prst="arc">
              <a:avLst>
                <a:gd name="adj1" fmla="val 16200000"/>
                <a:gd name="adj2" fmla="val 17580220"/>
              </a:avLst>
            </a:prstGeom>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5" name="フリーフォーム: 図形 44">
            <a:extLst>
              <a:ext uri="{FF2B5EF4-FFF2-40B4-BE49-F238E27FC236}">
                <a16:creationId xmlns:a16="http://schemas.microsoft.com/office/drawing/2014/main" id="{30109612-573F-CC01-740F-C1D9E5194F5C}"/>
              </a:ext>
            </a:extLst>
          </p:cNvPr>
          <p:cNvSpPr/>
          <p:nvPr/>
        </p:nvSpPr>
        <p:spPr>
          <a:xfrm rot="10955281" flipH="1">
            <a:off x="4545098" y="5307941"/>
            <a:ext cx="629152" cy="56634"/>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589CF18D-57AD-37A4-E813-6808471EA2EB}"/>
              </a:ext>
            </a:extLst>
          </p:cNvPr>
          <p:cNvSpPr/>
          <p:nvPr/>
        </p:nvSpPr>
        <p:spPr>
          <a:xfrm rot="10955281" flipH="1">
            <a:off x="9782727" y="5326072"/>
            <a:ext cx="629152" cy="45719"/>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E1589BD5-B738-DF5E-1250-6C5FC721177B}"/>
              </a:ext>
            </a:extLst>
          </p:cNvPr>
          <p:cNvSpPr/>
          <p:nvPr/>
        </p:nvSpPr>
        <p:spPr>
          <a:xfrm flipH="1">
            <a:off x="10375581" y="4053881"/>
            <a:ext cx="629152" cy="56634"/>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8F7DEF8D-3D40-D116-A812-64A1C0241766}"/>
              </a:ext>
            </a:extLst>
          </p:cNvPr>
          <p:cNvSpPr/>
          <p:nvPr/>
        </p:nvSpPr>
        <p:spPr>
          <a:xfrm>
            <a:off x="1801742" y="2043738"/>
            <a:ext cx="800219" cy="461665"/>
          </a:xfrm>
          <a:prstGeom prst="rect">
            <a:avLst/>
          </a:prstGeom>
          <a:noFill/>
        </p:spPr>
        <p:txBody>
          <a:bodyPr wrap="none" lIns="91440" tIns="45720" rIns="91440" bIns="45720">
            <a:spAutoFit/>
          </a:bodyPr>
          <a:lstStyle/>
          <a:p>
            <a:pPr algn="ctr"/>
            <a:r>
              <a:rPr lang="ja-JP" altLang="en-US" sz="2400" b="1" cap="none" spc="0" dirty="0">
                <a:ln w="0"/>
                <a:solidFill>
                  <a:schemeClr val="tx1"/>
                </a:solidFill>
              </a:rPr>
              <a:t>左右</a:t>
            </a:r>
            <a:endParaRPr lang="en-US" altLang="ja-JP" sz="2400" b="1" cap="none" spc="0" dirty="0">
              <a:ln w="0"/>
              <a:solidFill>
                <a:schemeClr val="tx1"/>
              </a:solidFill>
            </a:endParaRPr>
          </a:p>
        </p:txBody>
      </p:sp>
      <p:sp>
        <p:nvSpPr>
          <p:cNvPr id="60" name="正方形/長方形 59">
            <a:extLst>
              <a:ext uri="{FF2B5EF4-FFF2-40B4-BE49-F238E27FC236}">
                <a16:creationId xmlns:a16="http://schemas.microsoft.com/office/drawing/2014/main" id="{D85E4FD9-1F63-92CF-9C87-4DCDE7551652}"/>
              </a:ext>
            </a:extLst>
          </p:cNvPr>
          <p:cNvSpPr/>
          <p:nvPr/>
        </p:nvSpPr>
        <p:spPr>
          <a:xfrm>
            <a:off x="1822274" y="2811286"/>
            <a:ext cx="800219" cy="461665"/>
          </a:xfrm>
          <a:prstGeom prst="rect">
            <a:avLst/>
          </a:prstGeom>
          <a:noFill/>
        </p:spPr>
        <p:txBody>
          <a:bodyPr wrap="none" lIns="91440" tIns="45720" rIns="91440" bIns="45720">
            <a:spAutoFit/>
          </a:bodyPr>
          <a:lstStyle/>
          <a:p>
            <a:pPr algn="ctr"/>
            <a:r>
              <a:rPr lang="ja-JP" altLang="en-US" sz="2400" b="1" dirty="0">
                <a:ln w="0"/>
              </a:rPr>
              <a:t>前後</a:t>
            </a:r>
            <a:endParaRPr lang="en-US" altLang="ja-JP" sz="2400" b="1" cap="none" spc="0" dirty="0">
              <a:ln w="0"/>
              <a:solidFill>
                <a:schemeClr val="tx1"/>
              </a:solidFill>
            </a:endParaRPr>
          </a:p>
        </p:txBody>
      </p:sp>
      <p:sp>
        <p:nvSpPr>
          <p:cNvPr id="61" name="正方形/長方形 60">
            <a:extLst>
              <a:ext uri="{FF2B5EF4-FFF2-40B4-BE49-F238E27FC236}">
                <a16:creationId xmlns:a16="http://schemas.microsoft.com/office/drawing/2014/main" id="{94F0193A-71D4-BE99-C80E-71FADBA4793F}"/>
              </a:ext>
            </a:extLst>
          </p:cNvPr>
          <p:cNvSpPr/>
          <p:nvPr/>
        </p:nvSpPr>
        <p:spPr>
          <a:xfrm>
            <a:off x="1816419" y="3930281"/>
            <a:ext cx="2031325" cy="461665"/>
          </a:xfrm>
          <a:prstGeom prst="rect">
            <a:avLst/>
          </a:prstGeom>
          <a:noFill/>
        </p:spPr>
        <p:txBody>
          <a:bodyPr wrap="none" lIns="91440" tIns="45720" rIns="91440" bIns="45720">
            <a:spAutoFit/>
          </a:bodyPr>
          <a:lstStyle/>
          <a:p>
            <a:pPr algn="ctr"/>
            <a:r>
              <a:rPr lang="ja-JP" altLang="en-US" sz="2400" b="1" cap="none" spc="0" dirty="0">
                <a:ln w="0"/>
                <a:solidFill>
                  <a:schemeClr val="tx1"/>
                </a:solidFill>
              </a:rPr>
              <a:t>左右のみ調整</a:t>
            </a:r>
            <a:endParaRPr lang="en-US" altLang="ja-JP" sz="2400" b="1" cap="none" spc="0" dirty="0">
              <a:ln w="0"/>
              <a:solidFill>
                <a:schemeClr val="tx1"/>
              </a:solidFill>
            </a:endParaRPr>
          </a:p>
        </p:txBody>
      </p:sp>
      <p:sp>
        <p:nvSpPr>
          <p:cNvPr id="62" name="正方形/長方形 61">
            <a:extLst>
              <a:ext uri="{FF2B5EF4-FFF2-40B4-BE49-F238E27FC236}">
                <a16:creationId xmlns:a16="http://schemas.microsoft.com/office/drawing/2014/main" id="{F520323B-5112-DFE8-54F3-0F1063636244}"/>
              </a:ext>
            </a:extLst>
          </p:cNvPr>
          <p:cNvSpPr/>
          <p:nvPr/>
        </p:nvSpPr>
        <p:spPr>
          <a:xfrm>
            <a:off x="1816011" y="5147918"/>
            <a:ext cx="2031325" cy="461665"/>
          </a:xfrm>
          <a:prstGeom prst="rect">
            <a:avLst/>
          </a:prstGeom>
          <a:noFill/>
        </p:spPr>
        <p:txBody>
          <a:bodyPr wrap="none" lIns="91440" tIns="45720" rIns="91440" bIns="45720">
            <a:spAutoFit/>
          </a:bodyPr>
          <a:lstStyle/>
          <a:p>
            <a:pPr algn="ctr"/>
            <a:r>
              <a:rPr lang="ja-JP" altLang="en-US" sz="2400" b="1" dirty="0">
                <a:ln w="0"/>
              </a:rPr>
              <a:t>前後のみ調整</a:t>
            </a:r>
            <a:endParaRPr lang="en-US" altLang="ja-JP" sz="2400" b="1" cap="none" spc="0" dirty="0">
              <a:ln w="0"/>
              <a:solidFill>
                <a:schemeClr val="tx1"/>
              </a:solidFill>
            </a:endParaRPr>
          </a:p>
        </p:txBody>
      </p:sp>
      <p:sp>
        <p:nvSpPr>
          <p:cNvPr id="63" name="正方形/長方形 62">
            <a:extLst>
              <a:ext uri="{FF2B5EF4-FFF2-40B4-BE49-F238E27FC236}">
                <a16:creationId xmlns:a16="http://schemas.microsoft.com/office/drawing/2014/main" id="{9C52DD39-26AA-77B3-86B2-240F479A9922}"/>
              </a:ext>
            </a:extLst>
          </p:cNvPr>
          <p:cNvSpPr/>
          <p:nvPr/>
        </p:nvSpPr>
        <p:spPr>
          <a:xfrm>
            <a:off x="3116277" y="2447326"/>
            <a:ext cx="1107996" cy="461665"/>
          </a:xfrm>
          <a:prstGeom prst="rect">
            <a:avLst/>
          </a:prstGeom>
          <a:noFill/>
        </p:spPr>
        <p:txBody>
          <a:bodyPr wrap="none" lIns="91440" tIns="45720" rIns="91440" bIns="45720">
            <a:spAutoFit/>
          </a:bodyPr>
          <a:lstStyle/>
          <a:p>
            <a:pPr algn="ctr"/>
            <a:r>
              <a:rPr lang="ja-JP" altLang="en-US" sz="2400" b="1" dirty="0">
                <a:ln w="0"/>
              </a:rPr>
              <a:t>全</a:t>
            </a:r>
            <a:r>
              <a:rPr lang="ja-JP" altLang="en-US" sz="2400" b="1" cap="none" spc="0" dirty="0">
                <a:ln w="0"/>
                <a:solidFill>
                  <a:schemeClr val="tx1"/>
                </a:solidFill>
              </a:rPr>
              <a:t>調整</a:t>
            </a:r>
            <a:endParaRPr lang="en-US" altLang="ja-JP" sz="2400" b="1" cap="none" spc="0" dirty="0">
              <a:ln w="0"/>
              <a:solidFill>
                <a:schemeClr val="tx1"/>
              </a:solidFill>
            </a:endParaRPr>
          </a:p>
        </p:txBody>
      </p:sp>
      <p:sp>
        <p:nvSpPr>
          <p:cNvPr id="64" name="右中かっこ 63">
            <a:extLst>
              <a:ext uri="{FF2B5EF4-FFF2-40B4-BE49-F238E27FC236}">
                <a16:creationId xmlns:a16="http://schemas.microsoft.com/office/drawing/2014/main" id="{26DD8772-3C18-484A-2436-2804991EB2FF}"/>
              </a:ext>
            </a:extLst>
          </p:cNvPr>
          <p:cNvSpPr/>
          <p:nvPr/>
        </p:nvSpPr>
        <p:spPr>
          <a:xfrm>
            <a:off x="2601960" y="2292164"/>
            <a:ext cx="508105" cy="771990"/>
          </a:xfrm>
          <a:prstGeom prst="righ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7A07F5A-476D-C54A-5934-10541F08772B}"/>
              </a:ext>
            </a:extLst>
          </p:cNvPr>
          <p:cNvSpPr/>
          <p:nvPr/>
        </p:nvSpPr>
        <p:spPr>
          <a:xfrm>
            <a:off x="4612490" y="2700506"/>
            <a:ext cx="1107996" cy="461665"/>
          </a:xfrm>
          <a:prstGeom prst="rect">
            <a:avLst/>
          </a:prstGeom>
          <a:noFill/>
        </p:spPr>
        <p:txBody>
          <a:bodyPr wrap="none" lIns="91440" tIns="45720" rIns="91440" bIns="45720">
            <a:spAutoFit/>
          </a:bodyPr>
          <a:lstStyle/>
          <a:p>
            <a:pPr algn="ctr"/>
            <a:r>
              <a:rPr lang="en-US" altLang="ja-JP" sz="2400" b="1" cap="none" spc="0" dirty="0">
                <a:ln w="0"/>
                <a:solidFill>
                  <a:schemeClr val="tx1"/>
                </a:solidFill>
                <a:effectLst>
                  <a:outerShdw blurRad="38100" dist="19050" dir="2700000" algn="tl" rotWithShape="0">
                    <a:schemeClr val="dk1">
                      <a:alpha val="40000"/>
                    </a:schemeClr>
                  </a:outerShdw>
                </a:effectLst>
              </a:rPr>
              <a:t>0.73°</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66" name="正方形/長方形 65">
            <a:extLst>
              <a:ext uri="{FF2B5EF4-FFF2-40B4-BE49-F238E27FC236}">
                <a16:creationId xmlns:a16="http://schemas.microsoft.com/office/drawing/2014/main" id="{35C9D83D-6D0C-4467-4612-9F2C1C097B45}"/>
              </a:ext>
            </a:extLst>
          </p:cNvPr>
          <p:cNvSpPr/>
          <p:nvPr/>
        </p:nvSpPr>
        <p:spPr>
          <a:xfrm>
            <a:off x="4621209" y="3538818"/>
            <a:ext cx="1107996" cy="461665"/>
          </a:xfrm>
          <a:prstGeom prst="rect">
            <a:avLst/>
          </a:prstGeom>
          <a:noFill/>
        </p:spPr>
        <p:txBody>
          <a:bodyPr wrap="none" lIns="91440" tIns="45720" rIns="91440" bIns="45720">
            <a:spAutoFit/>
          </a:bodyPr>
          <a:lstStyle/>
          <a:p>
            <a:pPr algn="ctr"/>
            <a:r>
              <a:rPr lang="en-US" altLang="ja-JP" sz="2400" b="1" dirty="0">
                <a:ln w="0"/>
                <a:effectLst>
                  <a:outerShdw blurRad="38100" dist="19050" dir="2700000" algn="tl" rotWithShape="0">
                    <a:schemeClr val="dk1">
                      <a:alpha val="40000"/>
                    </a:schemeClr>
                  </a:outerShdw>
                </a:effectLst>
              </a:rPr>
              <a:t>9.82</a:t>
            </a:r>
            <a:r>
              <a:rPr lang="en-US" altLang="ja-JP" sz="2400" b="1" cap="none" spc="0" dirty="0">
                <a:ln w="0"/>
                <a:solidFill>
                  <a:schemeClr val="tx1"/>
                </a:solidFill>
                <a:effectLst>
                  <a:outerShdw blurRad="38100" dist="19050" dir="2700000" algn="tl" rotWithShape="0">
                    <a:schemeClr val="dk1">
                      <a:alpha val="40000"/>
                    </a:schemeClr>
                  </a:outerShdw>
                </a:effectLst>
              </a:rPr>
              <a:t>°</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67" name="正方形/長方形 66">
            <a:extLst>
              <a:ext uri="{FF2B5EF4-FFF2-40B4-BE49-F238E27FC236}">
                <a16:creationId xmlns:a16="http://schemas.microsoft.com/office/drawing/2014/main" id="{FB032165-AE71-E7DF-1E88-61E12A48DB98}"/>
              </a:ext>
            </a:extLst>
          </p:cNvPr>
          <p:cNvSpPr/>
          <p:nvPr/>
        </p:nvSpPr>
        <p:spPr>
          <a:xfrm>
            <a:off x="4581739" y="4821712"/>
            <a:ext cx="1107996" cy="461665"/>
          </a:xfrm>
          <a:prstGeom prst="rect">
            <a:avLst/>
          </a:prstGeom>
          <a:noFill/>
        </p:spPr>
        <p:txBody>
          <a:bodyPr wrap="none" lIns="91440" tIns="45720" rIns="91440" bIns="45720">
            <a:spAutoFit/>
          </a:bodyPr>
          <a:lstStyle/>
          <a:p>
            <a:pPr algn="ctr"/>
            <a:r>
              <a:rPr lang="en-US" altLang="ja-JP" sz="2400" b="1" cap="none" spc="0" dirty="0">
                <a:ln w="0"/>
                <a:solidFill>
                  <a:schemeClr val="tx1"/>
                </a:solidFill>
                <a:effectLst>
                  <a:outerShdw blurRad="38100" dist="19050" dir="2700000" algn="tl" rotWithShape="0">
                    <a:schemeClr val="dk1">
                      <a:alpha val="40000"/>
                    </a:schemeClr>
                  </a:outerShdw>
                </a:effectLst>
              </a:rPr>
              <a:t>0.73°</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75" name="正方形/長方形 74">
            <a:extLst>
              <a:ext uri="{FF2B5EF4-FFF2-40B4-BE49-F238E27FC236}">
                <a16:creationId xmlns:a16="http://schemas.microsoft.com/office/drawing/2014/main" id="{D182C496-0761-6CB5-F114-681A1DF812FF}"/>
              </a:ext>
            </a:extLst>
          </p:cNvPr>
          <p:cNvSpPr/>
          <p:nvPr/>
        </p:nvSpPr>
        <p:spPr>
          <a:xfrm>
            <a:off x="9764815" y="2032883"/>
            <a:ext cx="1415772" cy="461665"/>
          </a:xfrm>
          <a:prstGeom prst="rect">
            <a:avLst/>
          </a:prstGeom>
          <a:noFill/>
        </p:spPr>
        <p:txBody>
          <a:bodyPr wrap="none" lIns="91440" tIns="45720" rIns="91440" bIns="45720">
            <a:spAutoFit/>
          </a:bodyPr>
          <a:lstStyle/>
          <a:p>
            <a:pPr algn="ctr"/>
            <a:r>
              <a:rPr lang="ja-JP" altLang="en-US" sz="2400" b="1" dirty="0">
                <a:ln w="0"/>
                <a:effectLst>
                  <a:outerShdw blurRad="38100" dist="19050" dir="2700000" algn="tl" rotWithShape="0">
                    <a:schemeClr val="dk1">
                      <a:alpha val="40000"/>
                    </a:schemeClr>
                  </a:outerShdw>
                </a:effectLst>
              </a:rPr>
              <a:t>問題なし</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128" name="正方形/長方形 127">
            <a:extLst>
              <a:ext uri="{FF2B5EF4-FFF2-40B4-BE49-F238E27FC236}">
                <a16:creationId xmlns:a16="http://schemas.microsoft.com/office/drawing/2014/main" id="{5546E32E-2006-D1B2-4918-2CA6C4DB635A}"/>
              </a:ext>
            </a:extLst>
          </p:cNvPr>
          <p:cNvSpPr/>
          <p:nvPr/>
        </p:nvSpPr>
        <p:spPr>
          <a:xfrm>
            <a:off x="4478640" y="913880"/>
            <a:ext cx="3004008" cy="503024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B44F41FD-A408-FE85-E48D-AA4A486107AA}"/>
              </a:ext>
            </a:extLst>
          </p:cNvPr>
          <p:cNvSpPr/>
          <p:nvPr/>
        </p:nvSpPr>
        <p:spPr>
          <a:xfrm>
            <a:off x="701928" y="4721308"/>
            <a:ext cx="8825336" cy="1237104"/>
          </a:xfrm>
          <a:prstGeom prst="rect">
            <a:avLst/>
          </a:prstGeom>
          <a:noFill/>
          <a:ln w="857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ED4D0AC5-05F5-D7A9-1003-7B8814A9566F}"/>
              </a:ext>
            </a:extLst>
          </p:cNvPr>
          <p:cNvSpPr/>
          <p:nvPr/>
        </p:nvSpPr>
        <p:spPr>
          <a:xfrm>
            <a:off x="700602" y="3480545"/>
            <a:ext cx="8826661" cy="1237104"/>
          </a:xfrm>
          <a:prstGeom prst="rect">
            <a:avLst/>
          </a:prstGeom>
          <a:noFill/>
          <a:ln w="857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CD9D121-607E-4B4F-E7F8-31446CBE2158}"/>
              </a:ext>
            </a:extLst>
          </p:cNvPr>
          <p:cNvGrpSpPr/>
          <p:nvPr/>
        </p:nvGrpSpPr>
        <p:grpSpPr>
          <a:xfrm>
            <a:off x="5775956" y="3517531"/>
            <a:ext cx="3418697" cy="1132485"/>
            <a:chOff x="5775956" y="3517531"/>
            <a:chExt cx="3418697" cy="1132485"/>
          </a:xfrm>
        </p:grpSpPr>
        <p:pic>
          <p:nvPicPr>
            <p:cNvPr id="20" name="図 19">
              <a:extLst>
                <a:ext uri="{FF2B5EF4-FFF2-40B4-BE49-F238E27FC236}">
                  <a16:creationId xmlns:a16="http://schemas.microsoft.com/office/drawing/2014/main" id="{7E5191A9-6664-AC64-CC5D-4831E3FD88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296" y2="58804"/>
                          <a14:foregroundMark x1="31532" y1="61574" x2="31302" y2="62685"/>
                          <a14:foregroundMark x1="31302" y1="62685" x2="31719" y2="70185"/>
                          <a14:foregroundMark x1="31719" y1="70185" x2="40574" y2="72724"/>
                          <a14:foregroundMark x1="45342" y1="72169" x2="48750" y2="71481"/>
                          <a14:foregroundMark x1="48750" y1="71481" x2="48750" y2="63148"/>
                          <a14:foregroundMark x1="48438" y1="62315" x2="47604" y2="60093"/>
                          <a14:foregroundMark x1="48750" y1="63148" x2="48438" y2="62315"/>
                          <a14:foregroundMark x1="47604" y1="60093" x2="47031" y2="57037"/>
                          <a14:foregroundMark x1="45781" y1="53796" x2="43594" y2="51667"/>
                          <a14:foregroundMark x1="43594" y1="51667" x2="40208" y2="51481"/>
                          <a14:backgroundMark x1="32135" y1="61574" x2="32135" y2="61574"/>
                          <a14:backgroundMark x1="32552" y1="60093" x2="32552" y2="60093"/>
                          <a14:backgroundMark x1="32292" y1="59630" x2="32292" y2="59630"/>
                          <a14:backgroundMark x1="32292" y1="59630" x2="32292" y2="59630"/>
                          <a14:backgroundMark x1="32188" y1="59537" x2="32188" y2="59537"/>
                          <a14:backgroundMark x1="31979" y1="60556" x2="31979" y2="60556"/>
                          <a14:backgroundMark x1="32292" y1="59074" x2="32292" y2="59074"/>
                          <a14:backgroundMark x1="32188" y1="58889" x2="32188" y2="58889"/>
                          <a14:backgroundMark x1="32448" y1="58611" x2="32448" y2="58611"/>
                          <a14:backgroundMark x1="31979" y1="59074" x2="31979" y2="59074"/>
                          <a14:backgroundMark x1="32031" y1="58889" x2="32031" y2="58889"/>
                          <a14:backgroundMark x1="32031" y1="59259" x2="32031" y2="59259"/>
                          <a14:backgroundMark x1="32292" y1="58889" x2="32292" y2="58889"/>
                          <a14:backgroundMark x1="31875" y1="60278" x2="31875" y2="60278"/>
                          <a14:backgroundMark x1="31875" y1="60741" x2="31875" y2="60741"/>
                          <a14:backgroundMark x1="31771" y1="60833" x2="31771" y2="60833"/>
                          <a14:backgroundMark x1="31771" y1="60833" x2="31771" y2="60833"/>
                          <a14:backgroundMark x1="31771" y1="60741" x2="31771" y2="60741"/>
                          <a14:backgroundMark x1="31979" y1="60278" x2="31979" y2="60278"/>
                          <a14:backgroundMark x1="31875" y1="60000" x2="31875" y2="60000"/>
                          <a14:backgroundMark x1="31615" y1="61019" x2="31615" y2="61019"/>
                          <a14:backgroundMark x1="31875" y1="61296" x2="31875" y2="61296"/>
                          <a14:backgroundMark x1="32448" y1="58796" x2="32448" y2="58796"/>
                          <a14:backgroundMark x1="32448" y1="58796" x2="32448" y2="58796"/>
                          <a14:backgroundMark x1="32292" y1="58796" x2="31719" y2="59074"/>
                          <a14:backgroundMark x1="31875" y1="58889" x2="31875" y2="58889"/>
                          <a14:backgroundMark x1="41354" y1="73241" x2="41354" y2="73241"/>
                          <a14:backgroundMark x1="41354" y1="73241" x2="41354" y2="73241"/>
                          <a14:backgroundMark x1="41510" y1="72963" x2="41510" y2="72963"/>
                          <a14:backgroundMark x1="41354" y1="72315" x2="41354" y2="72315"/>
                          <a14:backgroundMark x1="41198" y1="72685" x2="41198" y2="72685"/>
                          <a14:backgroundMark x1="41198" y1="72778" x2="41198" y2="72778"/>
                          <a14:backgroundMark x1="41667" y1="72963" x2="41667" y2="72963"/>
                          <a14:backgroundMark x1="42292" y1="72963" x2="42292" y2="72963"/>
                          <a14:backgroundMark x1="42448" y1="72963" x2="43125" y2="72963"/>
                          <a14:backgroundMark x1="43385" y1="72500" x2="43385" y2="72500"/>
                          <a14:backgroundMark x1="42188" y1="73056" x2="41771" y2="73056"/>
                          <a14:backgroundMark x1="41615" y1="73056" x2="41615" y2="73056"/>
                          <a14:backgroundMark x1="41042" y1="72963" x2="41042" y2="72963"/>
                          <a14:backgroundMark x1="40677" y1="72778" x2="40677" y2="72778"/>
                          <a14:backgroundMark x1="40833" y1="72685" x2="40833" y2="72685"/>
                          <a14:backgroundMark x1="41042" y1="72685" x2="40781" y2="73056"/>
                          <a14:backgroundMark x1="40781" y1="73056" x2="40781" y2="73056"/>
                          <a14:backgroundMark x1="41198" y1="73056" x2="41198" y2="73056"/>
                          <a14:backgroundMark x1="40521" y1="72778" x2="40521" y2="72778"/>
                          <a14:backgroundMark x1="40625" y1="72685" x2="40625" y2="72685"/>
                          <a14:backgroundMark x1="40365" y1="72963" x2="40365" y2="72963"/>
                          <a14:backgroundMark x1="40365" y1="72685" x2="40365" y2="72685"/>
                          <a14:backgroundMark x1="40365" y1="72685" x2="40365" y2="72685"/>
                          <a14:backgroundMark x1="43854" y1="72685" x2="43854" y2="72685"/>
                          <a14:backgroundMark x1="43385" y1="72963" x2="43385" y2="72963"/>
                          <a14:backgroundMark x1="42448" y1="72685" x2="42448" y2="72685"/>
                          <a14:backgroundMark x1="42135" y1="73056" x2="42135" y2="73056"/>
                          <a14:backgroundMark x1="42344" y1="73056" x2="42344" y2="73056"/>
                          <a14:backgroundMark x1="42344" y1="73056" x2="42344" y2="73056"/>
                          <a14:backgroundMark x1="42552" y1="72963" x2="42552" y2="72963"/>
                          <a14:backgroundMark x1="42292" y1="72963" x2="42292" y2="72963"/>
                          <a14:backgroundMark x1="42188" y1="72778" x2="42188" y2="72778"/>
                          <a14:backgroundMark x1="42448" y1="72685" x2="42448" y2="72685"/>
                          <a14:backgroundMark x1="43177" y1="72778" x2="43177" y2="72778"/>
                          <a14:backgroundMark x1="43385" y1="72778" x2="43385" y2="72778"/>
                          <a14:backgroundMark x1="43542" y1="72778" x2="43542" y2="72778"/>
                          <a14:backgroundMark x1="44063" y1="72778" x2="44063" y2="72778"/>
                          <a14:backgroundMark x1="44375" y1="72778" x2="44375" y2="72778"/>
                          <a14:backgroundMark x1="44635" y1="72685" x2="44635" y2="72685"/>
                          <a14:backgroundMark x1="45313" y1="72500" x2="45313" y2="72500"/>
                          <a14:backgroundMark x1="45573" y1="72222" x2="45573" y2="72222"/>
                          <a14:backgroundMark x1="45885" y1="72222" x2="45885" y2="72222"/>
                          <a14:backgroundMark x1="45365" y1="72222" x2="45156" y2="72315"/>
                          <a14:backgroundMark x1="44792" y1="72685" x2="44531" y2="72778"/>
                          <a14:backgroundMark x1="44271" y1="72778" x2="44271" y2="72778"/>
                          <a14:backgroundMark x1="43958" y1="72963" x2="43958" y2="72963"/>
                          <a14:backgroundMark x1="43802" y1="73056" x2="43802" y2="73056"/>
                          <a14:backgroundMark x1="43542" y1="73056" x2="43542" y2="73056"/>
                          <a14:backgroundMark x1="43177" y1="73056" x2="43177" y2="73056"/>
                          <a14:backgroundMark x1="43281" y1="72963" x2="43281" y2="72963"/>
                          <a14:backgroundMark x1="43802" y1="72685" x2="43802" y2="72685"/>
                          <a14:backgroundMark x1="43802" y1="72685" x2="43802" y2="72685"/>
                          <a14:backgroundMark x1="43958" y1="72685" x2="43958" y2="72685"/>
                          <a14:backgroundMark x1="44219" y1="72685" x2="44219" y2="72685"/>
                          <a14:backgroundMark x1="44219" y1="72685" x2="44531" y2="72685"/>
                          <a14:backgroundMark x1="44635" y1="72685" x2="44635" y2="72685"/>
                          <a14:backgroundMark x1="44896" y1="72685" x2="44896" y2="72685"/>
                          <a14:backgroundMark x1="44688" y1="72222" x2="44688" y2="72222"/>
                          <a14:backgroundMark x1="44688" y1="72222" x2="44479" y2="72315"/>
                          <a14:backgroundMark x1="44271" y1="72685" x2="44271" y2="72685"/>
                          <a14:backgroundMark x1="43802" y1="72963" x2="43802" y2="72963"/>
                          <a14:backgroundMark x1="43542" y1="72963" x2="43542" y2="72963"/>
                          <a14:backgroundMark x1="43177" y1="72963" x2="43177" y2="72963"/>
                          <a14:backgroundMark x1="43698" y1="72500" x2="43698" y2="72500"/>
                          <a14:backgroundMark x1="43698" y1="72500" x2="43698" y2="72500"/>
                          <a14:backgroundMark x1="43958" y1="72500" x2="43958" y2="72500"/>
                          <a14:backgroundMark x1="45781" y1="72222" x2="45781" y2="72222"/>
                          <a14:backgroundMark x1="45781" y1="72222" x2="45781" y2="72222"/>
                          <a14:backgroundMark x1="45729" y1="72222" x2="45729" y2="72222"/>
                          <a14:backgroundMark x1="45625" y1="72222" x2="45625" y2="72222"/>
                          <a14:backgroundMark x1="45990" y1="72315" x2="45990" y2="72315"/>
                          <a14:backgroundMark x1="48906" y1="63519" x2="48906" y2="63519"/>
                          <a14:backgroundMark x1="49063" y1="62778" x2="49063" y2="62778"/>
                          <a14:backgroundMark x1="49010" y1="62963" x2="49010" y2="62963"/>
                          <a14:backgroundMark x1="48646" y1="63241" x2="48646" y2="63241"/>
                          <a14:backgroundMark x1="48646" y1="63704" x2="48646" y2="63704"/>
                          <a14:backgroundMark x1="48802" y1="63056" x2="48802" y2="63056"/>
                          <a14:backgroundMark x1="48802" y1="63056" x2="48802" y2="63056"/>
                          <a14:backgroundMark x1="48802" y1="62963" x2="48802" y2="62963"/>
                          <a14:backgroundMark x1="48802" y1="62315" x2="48802" y2="62315"/>
                          <a14:backgroundMark x1="46667" y1="56667" x2="46667" y2="56667"/>
                          <a14:backgroundMark x1="46667" y1="56667" x2="46667" y2="56667"/>
                          <a14:backgroundMark x1="46667" y1="56667" x2="46667" y2="56667"/>
                          <a14:backgroundMark x1="46719" y1="56111" x2="46719" y2="56111"/>
                          <a14:backgroundMark x1="46458" y1="55833" x2="46458" y2="55833"/>
                          <a14:backgroundMark x1="46458" y1="55833" x2="46458" y2="55833"/>
                          <a14:backgroundMark x1="46406" y1="55370" x2="46406" y2="55370"/>
                          <a14:backgroundMark x1="46198" y1="54722" x2="46198" y2="54722"/>
                          <a14:backgroundMark x1="46198" y1="54722" x2="46198" y2="54722"/>
                          <a14:backgroundMark x1="46042" y1="54444" x2="46042" y2="54444"/>
                          <a14:backgroundMark x1="46042" y1="53889" x2="45990" y2="53889"/>
                          <a14:backgroundMark x1="45990" y1="53889" x2="45990" y2="53889"/>
                          <a14:backgroundMark x1="45990" y1="53889" x2="45990" y2="53889"/>
                          <a14:backgroundMark x1="45990" y1="53889" x2="45990" y2="53889"/>
                          <a14:backgroundMark x1="45990" y1="53889" x2="45990" y2="53889"/>
                          <a14:backgroundMark x1="46875" y1="55648" x2="46875" y2="55648"/>
                          <a14:backgroundMark x1="46875" y1="56204" x2="46875" y2="56204"/>
                          <a14:backgroundMark x1="46979" y1="56667" x2="46979" y2="56667"/>
                          <a14:backgroundMark x1="46979" y1="56667" x2="46979" y2="56667"/>
                          <a14:backgroundMark x1="45625" y1="53519" x2="45625" y2="53519"/>
                          <a14:backgroundMark x1="45625" y1="53519" x2="45729" y2="53981"/>
                          <a14:backgroundMark x1="22135" y1="81111" x2="22813" y2="80833"/>
                        </a14:backgroundRemoval>
                      </a14:imgEffect>
                    </a14:imgLayer>
                  </a14:imgProps>
                </a:ext>
              </a:extLst>
            </a:blip>
            <a:srcRect l="30330" t="48125" r="50000" b="23917"/>
            <a:stretch/>
          </p:blipFill>
          <p:spPr>
            <a:xfrm>
              <a:off x="6238219" y="4045425"/>
              <a:ext cx="756200" cy="604591"/>
            </a:xfrm>
            <a:prstGeom prst="rect">
              <a:avLst/>
            </a:prstGeom>
            <a:effectLst>
              <a:outerShdw blurRad="50800" dist="38100" dir="2700000" algn="tl" rotWithShape="0">
                <a:prstClr val="black">
                  <a:alpha val="40000"/>
                </a:prstClr>
              </a:outerShdw>
            </a:effectLst>
          </p:spPr>
        </p:pic>
        <p:sp>
          <p:nvSpPr>
            <p:cNvPr id="28" name="フリーフォーム: 図形 27">
              <a:extLst>
                <a:ext uri="{FF2B5EF4-FFF2-40B4-BE49-F238E27FC236}">
                  <a16:creationId xmlns:a16="http://schemas.microsoft.com/office/drawing/2014/main" id="{97889167-F780-B9FC-88B0-82C215CA5CD3}"/>
                </a:ext>
              </a:extLst>
            </p:cNvPr>
            <p:cNvSpPr/>
            <p:nvPr/>
          </p:nvSpPr>
          <p:spPr>
            <a:xfrm flipH="1">
              <a:off x="6574184" y="4058348"/>
              <a:ext cx="629152" cy="56634"/>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A8529FF3-A2A1-5614-F43F-E8961025550B}"/>
                </a:ext>
              </a:extLst>
            </p:cNvPr>
            <p:cNvSpPr/>
            <p:nvPr/>
          </p:nvSpPr>
          <p:spPr>
            <a:xfrm>
              <a:off x="6411651" y="3552576"/>
              <a:ext cx="748923" cy="523220"/>
            </a:xfrm>
            <a:prstGeom prst="rect">
              <a:avLst/>
            </a:prstGeom>
            <a:noFill/>
            <a:ln>
              <a:noFill/>
            </a:ln>
          </p:spPr>
          <p:txBody>
            <a:bodyPr wrap="none" lIns="91440" tIns="45720" rIns="91440" bIns="45720">
              <a:spAutoFit/>
            </a:bodyPr>
            <a:lstStyle/>
            <a:p>
              <a:pPr algn="ctr"/>
              <a:r>
                <a:rPr lang="en-US" altLang="ja-JP" sz="2800" b="1" cap="none" spc="0" dirty="0">
                  <a:ln w="0"/>
                  <a:solidFill>
                    <a:schemeClr val="bg1"/>
                  </a:solidFill>
                  <a:effectLst>
                    <a:outerShdw blurRad="38100" dist="19050" dir="2700000" algn="tl" rotWithShape="0">
                      <a:schemeClr val="dk1">
                        <a:alpha val="40000"/>
                      </a:schemeClr>
                    </a:outerShdw>
                  </a:effectLst>
                </a:rPr>
                <a:t>4°</a:t>
              </a:r>
              <a:endParaRPr lang="ja-JP" altLang="en-US" sz="2800" b="1" cap="none" spc="0" dirty="0">
                <a:ln w="0"/>
                <a:solidFill>
                  <a:schemeClr val="bg1"/>
                </a:solidFill>
                <a:effectLst>
                  <a:outerShdw blurRad="38100" dist="19050" dir="2700000" algn="tl" rotWithShape="0">
                    <a:schemeClr val="dk1">
                      <a:alpha val="40000"/>
                    </a:schemeClr>
                  </a:outerShdw>
                </a:effectLst>
              </a:endParaRPr>
            </a:p>
          </p:txBody>
        </p:sp>
        <p:sp>
          <p:nvSpPr>
            <p:cNvPr id="77" name="矢印: 右 76">
              <a:extLst>
                <a:ext uri="{FF2B5EF4-FFF2-40B4-BE49-F238E27FC236}">
                  <a16:creationId xmlns:a16="http://schemas.microsoft.com/office/drawing/2014/main" id="{5865B5C4-967F-1BBA-7AC8-482D4F0105CD}"/>
                </a:ext>
              </a:extLst>
            </p:cNvPr>
            <p:cNvSpPr/>
            <p:nvPr/>
          </p:nvSpPr>
          <p:spPr>
            <a:xfrm>
              <a:off x="5775956" y="3694387"/>
              <a:ext cx="432281" cy="174709"/>
            </a:xfrm>
            <a:prstGeom prst="righ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9F971213-ECB6-C336-E25A-E77F84266F27}"/>
                </a:ext>
              </a:extLst>
            </p:cNvPr>
            <p:cNvSpPr/>
            <p:nvPr/>
          </p:nvSpPr>
          <p:spPr>
            <a:xfrm>
              <a:off x="7778881" y="3517531"/>
              <a:ext cx="1415772" cy="461665"/>
            </a:xfrm>
            <a:prstGeom prst="rect">
              <a:avLst/>
            </a:prstGeom>
            <a:noFill/>
          </p:spPr>
          <p:txBody>
            <a:bodyPr wrap="none" lIns="91440" tIns="45720" rIns="91440" bIns="45720">
              <a:spAutoFit/>
            </a:bodyPr>
            <a:lstStyle/>
            <a:p>
              <a:pPr algn="ctr"/>
              <a:r>
                <a:rPr lang="ja-JP" altLang="en-US" sz="2400" b="1" cap="none" spc="0" dirty="0">
                  <a:ln w="0"/>
                  <a:solidFill>
                    <a:schemeClr val="tx1"/>
                  </a:solidFill>
                  <a:effectLst>
                    <a:outerShdw blurRad="38100" dist="19050" dir="2700000" algn="tl" rotWithShape="0">
                      <a:schemeClr val="dk1">
                        <a:alpha val="40000"/>
                      </a:schemeClr>
                    </a:outerShdw>
                  </a:effectLst>
                </a:rPr>
                <a:t>認識向上</a:t>
              </a:r>
            </a:p>
          </p:txBody>
        </p:sp>
        <p:sp>
          <p:nvSpPr>
            <p:cNvPr id="134" name="楕円 133">
              <a:extLst>
                <a:ext uri="{FF2B5EF4-FFF2-40B4-BE49-F238E27FC236}">
                  <a16:creationId xmlns:a16="http://schemas.microsoft.com/office/drawing/2014/main" id="{06300F58-B5B4-001E-9BEE-E3D7A23EA87F}"/>
                </a:ext>
              </a:extLst>
            </p:cNvPr>
            <p:cNvSpPr/>
            <p:nvPr/>
          </p:nvSpPr>
          <p:spPr>
            <a:xfrm>
              <a:off x="8186469" y="3967515"/>
              <a:ext cx="552169" cy="544934"/>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0C0"/>
                </a:solidFill>
                <a:highlight>
                  <a:srgbClr val="0000FF"/>
                </a:highlight>
              </a:endParaRPr>
            </a:p>
          </p:txBody>
        </p:sp>
      </p:grpSp>
      <p:grpSp>
        <p:nvGrpSpPr>
          <p:cNvPr id="11" name="グループ化 10">
            <a:extLst>
              <a:ext uri="{FF2B5EF4-FFF2-40B4-BE49-F238E27FC236}">
                <a16:creationId xmlns:a16="http://schemas.microsoft.com/office/drawing/2014/main" id="{5FA2C4AE-3D6F-E40B-2B0B-5B32E8230A92}"/>
              </a:ext>
            </a:extLst>
          </p:cNvPr>
          <p:cNvGrpSpPr/>
          <p:nvPr/>
        </p:nvGrpSpPr>
        <p:grpSpPr>
          <a:xfrm>
            <a:off x="5777281" y="4762828"/>
            <a:ext cx="3597860" cy="1144803"/>
            <a:chOff x="5777281" y="4762828"/>
            <a:chExt cx="3597860" cy="1144803"/>
          </a:xfrm>
        </p:grpSpPr>
        <p:pic>
          <p:nvPicPr>
            <p:cNvPr id="18" name="図 17">
              <a:extLst>
                <a:ext uri="{FF2B5EF4-FFF2-40B4-BE49-F238E27FC236}">
                  <a16:creationId xmlns:a16="http://schemas.microsoft.com/office/drawing/2014/main" id="{B8EBF09B-B58C-17ED-2758-E2D5CA83590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0076" y1="50100" x2="10076" y2="50100"/>
                          <a14:backgroundMark x1="12214" y1="50033" x2="12214" y2="50033"/>
                          <a14:backgroundMark x1="13893" y1="50033" x2="13893" y2="50033"/>
                          <a14:backgroundMark x1="15267" y1="50033" x2="15267" y2="50033"/>
                          <a14:backgroundMark x1="15420" y1="50100" x2="15420" y2="50100"/>
                          <a14:backgroundMark x1="16183" y1="50100" x2="16183" y2="50100"/>
                          <a14:backgroundMark x1="17099" y1="50033" x2="17099" y2="50033"/>
                          <a14:backgroundMark x1="18015" y1="49766" x2="18015" y2="49766"/>
                        </a14:backgroundRemoval>
                      </a14:imgEffect>
                    </a14:imgLayer>
                  </a14:imgProps>
                </a:ext>
                <a:ext uri="{28A0092B-C50C-407E-A947-70E740481C1C}">
                  <a14:useLocalDpi xmlns:a14="http://schemas.microsoft.com/office/drawing/2010/main" val="0"/>
                </a:ext>
              </a:extLst>
            </a:blip>
            <a:srcRect t="42155" b="39017"/>
            <a:stretch/>
          </p:blipFill>
          <p:spPr>
            <a:xfrm flipH="1">
              <a:off x="6212044" y="5237571"/>
              <a:ext cx="1259970" cy="670060"/>
            </a:xfrm>
            <a:prstGeom prst="rect">
              <a:avLst/>
            </a:prstGeom>
            <a:effectLst>
              <a:outerShdw blurRad="50800" dist="38100" dir="2700000" algn="tl" rotWithShape="0">
                <a:prstClr val="black">
                  <a:alpha val="40000"/>
                </a:prstClr>
              </a:outerShdw>
            </a:effectLst>
          </p:spPr>
        </p:pic>
        <p:sp>
          <p:nvSpPr>
            <p:cNvPr id="46" name="フリーフォーム: 図形 45">
              <a:extLst>
                <a:ext uri="{FF2B5EF4-FFF2-40B4-BE49-F238E27FC236}">
                  <a16:creationId xmlns:a16="http://schemas.microsoft.com/office/drawing/2014/main" id="{601D679A-9BEC-E991-8962-07ADB7B90A6C}"/>
                </a:ext>
              </a:extLst>
            </p:cNvPr>
            <p:cNvSpPr/>
            <p:nvPr/>
          </p:nvSpPr>
          <p:spPr>
            <a:xfrm rot="10955281" flipH="1">
              <a:off x="6098400" y="5319234"/>
              <a:ext cx="629152" cy="59397"/>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14EA57FE-8342-DEED-B2D5-8A8A92E0401F}"/>
                </a:ext>
              </a:extLst>
            </p:cNvPr>
            <p:cNvSpPr/>
            <p:nvPr/>
          </p:nvSpPr>
          <p:spPr>
            <a:xfrm>
              <a:off x="6413634" y="4821016"/>
              <a:ext cx="748923" cy="523220"/>
            </a:xfrm>
            <a:prstGeom prst="rect">
              <a:avLst/>
            </a:prstGeom>
            <a:noFill/>
            <a:ln>
              <a:noFill/>
            </a:ln>
          </p:spPr>
          <p:txBody>
            <a:bodyPr wrap="none" lIns="91440" tIns="45720" rIns="91440" bIns="45720">
              <a:spAutoFit/>
            </a:bodyPr>
            <a:lstStyle/>
            <a:p>
              <a:pPr algn="ctr"/>
              <a:r>
                <a:rPr lang="en-US" altLang="ja-JP" sz="2800" b="1" dirty="0">
                  <a:ln w="0"/>
                  <a:solidFill>
                    <a:schemeClr val="bg1"/>
                  </a:solidFill>
                  <a:effectLst>
                    <a:outerShdw blurRad="38100" dist="19050" dir="2700000" algn="tl" rotWithShape="0">
                      <a:schemeClr val="dk1">
                        <a:alpha val="40000"/>
                      </a:schemeClr>
                    </a:outerShdw>
                  </a:effectLst>
                </a:rPr>
                <a:t>5</a:t>
              </a:r>
              <a:r>
                <a:rPr lang="en-US" altLang="ja-JP" sz="2800" b="1" cap="none" spc="0" dirty="0">
                  <a:ln w="0"/>
                  <a:solidFill>
                    <a:schemeClr val="bg1"/>
                  </a:solidFill>
                  <a:effectLst>
                    <a:outerShdw blurRad="38100" dist="19050" dir="2700000" algn="tl" rotWithShape="0">
                      <a:schemeClr val="dk1">
                        <a:alpha val="40000"/>
                      </a:schemeClr>
                    </a:outerShdw>
                  </a:effectLst>
                </a:rPr>
                <a:t>°</a:t>
              </a:r>
              <a:endParaRPr lang="ja-JP" altLang="en-US" sz="2800" b="1" cap="none" spc="0" dirty="0">
                <a:ln w="0"/>
                <a:solidFill>
                  <a:schemeClr val="bg1"/>
                </a:solidFill>
                <a:effectLst>
                  <a:outerShdw blurRad="38100" dist="19050" dir="2700000" algn="tl" rotWithShape="0">
                    <a:schemeClr val="dk1">
                      <a:alpha val="40000"/>
                    </a:schemeClr>
                  </a:outerShdw>
                </a:effectLst>
              </a:endParaRPr>
            </a:p>
          </p:txBody>
        </p:sp>
        <p:sp>
          <p:nvSpPr>
            <p:cNvPr id="78" name="矢印: 右 77">
              <a:extLst>
                <a:ext uri="{FF2B5EF4-FFF2-40B4-BE49-F238E27FC236}">
                  <a16:creationId xmlns:a16="http://schemas.microsoft.com/office/drawing/2014/main" id="{C053E41A-4268-319B-6C95-E149DF34F448}"/>
                </a:ext>
              </a:extLst>
            </p:cNvPr>
            <p:cNvSpPr/>
            <p:nvPr/>
          </p:nvSpPr>
          <p:spPr>
            <a:xfrm>
              <a:off x="5777281" y="4954872"/>
              <a:ext cx="432281" cy="174709"/>
            </a:xfrm>
            <a:prstGeom prst="righ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1640FF57-E56B-0B31-0145-A7D267BFADF8}"/>
                </a:ext>
              </a:extLst>
            </p:cNvPr>
            <p:cNvSpPr/>
            <p:nvPr/>
          </p:nvSpPr>
          <p:spPr>
            <a:xfrm>
              <a:off x="7651592" y="4762828"/>
              <a:ext cx="1723549" cy="461665"/>
            </a:xfrm>
            <a:prstGeom prst="rect">
              <a:avLst/>
            </a:prstGeom>
            <a:noFill/>
          </p:spPr>
          <p:txBody>
            <a:bodyPr wrap="none" lIns="91440" tIns="45720" rIns="91440" bIns="45720">
              <a:spAutoFit/>
            </a:bodyPr>
            <a:lstStyle/>
            <a:p>
              <a:pPr algn="ctr"/>
              <a:r>
                <a:rPr lang="ja-JP" altLang="en-US" sz="2400" b="1" cap="none" spc="0" dirty="0">
                  <a:ln w="0"/>
                  <a:solidFill>
                    <a:schemeClr val="tx1"/>
                  </a:solidFill>
                  <a:effectLst>
                    <a:outerShdw blurRad="38100" dist="19050" dir="2700000" algn="tl" rotWithShape="0">
                      <a:schemeClr val="dk1">
                        <a:alpha val="40000"/>
                      </a:schemeClr>
                    </a:outerShdw>
                  </a:effectLst>
                </a:rPr>
                <a:t>認識不安定</a:t>
              </a:r>
            </a:p>
          </p:txBody>
        </p:sp>
        <p:grpSp>
          <p:nvGrpSpPr>
            <p:cNvPr id="144" name="グループ化 143">
              <a:extLst>
                <a:ext uri="{FF2B5EF4-FFF2-40B4-BE49-F238E27FC236}">
                  <a16:creationId xmlns:a16="http://schemas.microsoft.com/office/drawing/2014/main" id="{2B468D25-07C6-AFAD-3AEE-65CF3C8A829E}"/>
                </a:ext>
              </a:extLst>
            </p:cNvPr>
            <p:cNvGrpSpPr/>
            <p:nvPr/>
          </p:nvGrpSpPr>
          <p:grpSpPr>
            <a:xfrm>
              <a:off x="8206547" y="5224493"/>
              <a:ext cx="618694" cy="580943"/>
              <a:chOff x="9550932" y="4705800"/>
              <a:chExt cx="1947877" cy="1238320"/>
            </a:xfrm>
          </p:grpSpPr>
          <p:cxnSp>
            <p:nvCxnSpPr>
              <p:cNvPr id="137" name="直線コネクタ 136">
                <a:extLst>
                  <a:ext uri="{FF2B5EF4-FFF2-40B4-BE49-F238E27FC236}">
                    <a16:creationId xmlns:a16="http://schemas.microsoft.com/office/drawing/2014/main" id="{70742D5C-634B-BD5F-272C-ABA2CB720498}"/>
                  </a:ext>
                </a:extLst>
              </p:cNvPr>
              <p:cNvCxnSpPr>
                <a:cxnSpLocks/>
              </p:cNvCxnSpPr>
              <p:nvPr/>
            </p:nvCxnSpPr>
            <p:spPr>
              <a:xfrm>
                <a:off x="9550932" y="4705800"/>
                <a:ext cx="1947877" cy="120183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74CF352E-4292-83D7-5248-53D78239A603}"/>
                  </a:ext>
                </a:extLst>
              </p:cNvPr>
              <p:cNvCxnSpPr>
                <a:cxnSpLocks/>
              </p:cNvCxnSpPr>
              <p:nvPr/>
            </p:nvCxnSpPr>
            <p:spPr>
              <a:xfrm flipH="1">
                <a:off x="9550932" y="4712774"/>
                <a:ext cx="1939140" cy="12313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45" name="正方形/長方形 144">
            <a:extLst>
              <a:ext uri="{FF2B5EF4-FFF2-40B4-BE49-F238E27FC236}">
                <a16:creationId xmlns:a16="http://schemas.microsoft.com/office/drawing/2014/main" id="{F0B85D33-F327-EAB1-B7DA-75A0B2DE7067}"/>
              </a:ext>
            </a:extLst>
          </p:cNvPr>
          <p:cNvSpPr/>
          <p:nvPr/>
        </p:nvSpPr>
        <p:spPr>
          <a:xfrm>
            <a:off x="9934823" y="3584591"/>
            <a:ext cx="1107996" cy="461665"/>
          </a:xfrm>
          <a:prstGeom prst="rect">
            <a:avLst/>
          </a:prstGeom>
          <a:noFill/>
        </p:spPr>
        <p:txBody>
          <a:bodyPr wrap="none" lIns="91440" tIns="45720" rIns="91440" bIns="45720">
            <a:spAutoFit/>
          </a:bodyPr>
          <a:lstStyle/>
          <a:p>
            <a:pPr algn="ctr"/>
            <a:r>
              <a:rPr lang="en-US" altLang="ja-JP" sz="2400" b="1" dirty="0">
                <a:ln w="0"/>
                <a:effectLst>
                  <a:outerShdw blurRad="38100" dist="19050" dir="2700000" algn="tl" rotWithShape="0">
                    <a:schemeClr val="dk1">
                      <a:alpha val="40000"/>
                    </a:schemeClr>
                  </a:outerShdw>
                </a:effectLst>
              </a:rPr>
              <a:t>4.21</a:t>
            </a:r>
            <a:r>
              <a:rPr lang="en-US" altLang="ja-JP" sz="2400" b="1" cap="none" spc="0" dirty="0">
                <a:ln w="0"/>
                <a:solidFill>
                  <a:schemeClr val="tx1"/>
                </a:solidFill>
                <a:effectLst>
                  <a:outerShdw blurRad="38100" dist="19050" dir="2700000" algn="tl" rotWithShape="0">
                    <a:schemeClr val="dk1">
                      <a:alpha val="40000"/>
                    </a:schemeClr>
                  </a:outerShdw>
                </a:effectLst>
              </a:rPr>
              <a:t>°</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146" name="正方形/長方形 145">
            <a:extLst>
              <a:ext uri="{FF2B5EF4-FFF2-40B4-BE49-F238E27FC236}">
                <a16:creationId xmlns:a16="http://schemas.microsoft.com/office/drawing/2014/main" id="{4A1ECCC9-9AAE-41F5-9282-C792C4778206}"/>
              </a:ext>
            </a:extLst>
          </p:cNvPr>
          <p:cNvSpPr/>
          <p:nvPr/>
        </p:nvSpPr>
        <p:spPr>
          <a:xfrm>
            <a:off x="9964904" y="4850225"/>
            <a:ext cx="1107996" cy="461665"/>
          </a:xfrm>
          <a:prstGeom prst="rect">
            <a:avLst/>
          </a:prstGeom>
          <a:noFill/>
        </p:spPr>
        <p:txBody>
          <a:bodyPr wrap="none" lIns="91440" tIns="45720" rIns="91440" bIns="45720">
            <a:spAutoFit/>
          </a:bodyPr>
          <a:lstStyle/>
          <a:p>
            <a:pPr algn="ctr"/>
            <a:r>
              <a:rPr lang="en-US" altLang="ja-JP" sz="2400" b="1" dirty="0">
                <a:ln w="0"/>
                <a:effectLst>
                  <a:outerShdw blurRad="38100" dist="19050" dir="2700000" algn="tl" rotWithShape="0">
                    <a:schemeClr val="dk1">
                      <a:alpha val="40000"/>
                    </a:schemeClr>
                  </a:outerShdw>
                </a:effectLst>
              </a:rPr>
              <a:t>4.86</a:t>
            </a:r>
            <a:r>
              <a:rPr lang="en-US" altLang="ja-JP" sz="2400" b="1" cap="none" spc="0" dirty="0">
                <a:ln w="0"/>
                <a:solidFill>
                  <a:schemeClr val="tx1"/>
                </a:solidFill>
                <a:effectLst>
                  <a:outerShdw blurRad="38100" dist="19050" dir="2700000" algn="tl" rotWithShape="0">
                    <a:schemeClr val="dk1">
                      <a:alpha val="40000"/>
                    </a:schemeClr>
                  </a:outerShdw>
                </a:effectLst>
              </a:rPr>
              <a:t>°</a:t>
            </a:r>
            <a:endParaRPr lang="ja-JP" altLang="en-US" sz="2400" b="1" cap="none" spc="0" dirty="0">
              <a:ln w="0"/>
              <a:solidFill>
                <a:schemeClr val="tx1"/>
              </a:solidFill>
              <a:effectLst>
                <a:outerShdw blurRad="38100" dist="19050" dir="2700000" algn="tl" rotWithShape="0">
                  <a:schemeClr val="dk1">
                    <a:alpha val="40000"/>
                  </a:schemeClr>
                </a:outerShdw>
              </a:effectLst>
            </a:endParaRPr>
          </a:p>
        </p:txBody>
      </p:sp>
      <p:sp>
        <p:nvSpPr>
          <p:cNvPr id="2" name="フリーフォーム: 図形 1">
            <a:extLst>
              <a:ext uri="{FF2B5EF4-FFF2-40B4-BE49-F238E27FC236}">
                <a16:creationId xmlns:a16="http://schemas.microsoft.com/office/drawing/2014/main" id="{61B7D72C-AD5A-0C22-3834-23B8FCA42F8C}"/>
              </a:ext>
            </a:extLst>
          </p:cNvPr>
          <p:cNvSpPr/>
          <p:nvPr/>
        </p:nvSpPr>
        <p:spPr>
          <a:xfrm flipH="1">
            <a:off x="5042215" y="2225522"/>
            <a:ext cx="629152" cy="86850"/>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B8867F-40F9-75D3-F474-0DF6F4704D14}"/>
              </a:ext>
            </a:extLst>
          </p:cNvPr>
          <p:cNvSpPr/>
          <p:nvPr/>
        </p:nvSpPr>
        <p:spPr>
          <a:xfrm rot="10955281" flipH="1">
            <a:off x="4610834" y="3119908"/>
            <a:ext cx="629152" cy="56634"/>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8A4AF247-F568-1121-0728-ECD3AD0E6D3B}"/>
              </a:ext>
            </a:extLst>
          </p:cNvPr>
          <p:cNvSpPr/>
          <p:nvPr/>
        </p:nvSpPr>
        <p:spPr>
          <a:xfrm>
            <a:off x="701928" y="1882349"/>
            <a:ext cx="8825336" cy="1609565"/>
          </a:xfrm>
          <a:prstGeom prst="rect">
            <a:avLst/>
          </a:prstGeom>
          <a:noFill/>
          <a:ln w="857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FE03F83A-A908-7299-2623-DC99A11EF6E5}"/>
              </a:ext>
            </a:extLst>
          </p:cNvPr>
          <p:cNvGrpSpPr/>
          <p:nvPr/>
        </p:nvGrpSpPr>
        <p:grpSpPr>
          <a:xfrm>
            <a:off x="5739720" y="1841652"/>
            <a:ext cx="3443876" cy="1646743"/>
            <a:chOff x="8119470" y="1760866"/>
            <a:chExt cx="3443876" cy="1646743"/>
          </a:xfrm>
        </p:grpSpPr>
        <p:grpSp>
          <p:nvGrpSpPr>
            <p:cNvPr id="148" name="グループ化 147">
              <a:extLst>
                <a:ext uri="{FF2B5EF4-FFF2-40B4-BE49-F238E27FC236}">
                  <a16:creationId xmlns:a16="http://schemas.microsoft.com/office/drawing/2014/main" id="{ED93B4B7-E666-A2B1-1E57-C554DCBF156F}"/>
                </a:ext>
              </a:extLst>
            </p:cNvPr>
            <p:cNvGrpSpPr/>
            <p:nvPr/>
          </p:nvGrpSpPr>
          <p:grpSpPr>
            <a:xfrm>
              <a:off x="8119470" y="1760866"/>
              <a:ext cx="3443876" cy="1646743"/>
              <a:chOff x="5752104" y="1844430"/>
              <a:chExt cx="3443876" cy="1646743"/>
            </a:xfrm>
          </p:grpSpPr>
          <p:pic>
            <p:nvPicPr>
              <p:cNvPr id="22" name="図 21">
                <a:extLst>
                  <a:ext uri="{FF2B5EF4-FFF2-40B4-BE49-F238E27FC236}">
                    <a16:creationId xmlns:a16="http://schemas.microsoft.com/office/drawing/2014/main" id="{9F1B91C1-3FD0-A490-2243-A7DC0C5FC3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296" y2="58804"/>
                            <a14:foregroundMark x1="31532" y1="61574" x2="31302" y2="62685"/>
                            <a14:foregroundMark x1="31302" y1="62685" x2="31719" y2="70185"/>
                            <a14:foregroundMark x1="31719" y1="70185" x2="40574" y2="72724"/>
                            <a14:foregroundMark x1="45342" y1="72169" x2="48750" y2="71481"/>
                            <a14:foregroundMark x1="48750" y1="71481" x2="48750" y2="63148"/>
                            <a14:foregroundMark x1="48438" y1="62315" x2="47604" y2="60093"/>
                            <a14:foregroundMark x1="48750" y1="63148" x2="48438" y2="62315"/>
                            <a14:foregroundMark x1="47604" y1="60093" x2="47031" y2="57037"/>
                            <a14:foregroundMark x1="45781" y1="53796" x2="43594" y2="51667"/>
                            <a14:foregroundMark x1="43594" y1="51667" x2="40208" y2="51481"/>
                            <a14:backgroundMark x1="32135" y1="61574" x2="32135" y2="61574"/>
                            <a14:backgroundMark x1="32552" y1="60093" x2="32552" y2="60093"/>
                            <a14:backgroundMark x1="32292" y1="59630" x2="32292" y2="59630"/>
                            <a14:backgroundMark x1="32292" y1="59630" x2="32292" y2="59630"/>
                            <a14:backgroundMark x1="32188" y1="59537" x2="32188" y2="59537"/>
                            <a14:backgroundMark x1="31979" y1="60556" x2="31979" y2="60556"/>
                            <a14:backgroundMark x1="32292" y1="59074" x2="32292" y2="59074"/>
                            <a14:backgroundMark x1="32188" y1="58889" x2="32188" y2="58889"/>
                            <a14:backgroundMark x1="32448" y1="58611" x2="32448" y2="58611"/>
                            <a14:backgroundMark x1="31979" y1="59074" x2="31979" y2="59074"/>
                            <a14:backgroundMark x1="32031" y1="58889" x2="32031" y2="58889"/>
                            <a14:backgroundMark x1="32031" y1="59259" x2="32031" y2="59259"/>
                            <a14:backgroundMark x1="32292" y1="58889" x2="32292" y2="58889"/>
                            <a14:backgroundMark x1="31875" y1="60278" x2="31875" y2="60278"/>
                            <a14:backgroundMark x1="31875" y1="60741" x2="31875" y2="60741"/>
                            <a14:backgroundMark x1="31771" y1="60833" x2="31771" y2="60833"/>
                            <a14:backgroundMark x1="31771" y1="60833" x2="31771" y2="60833"/>
                            <a14:backgroundMark x1="31771" y1="60741" x2="31771" y2="60741"/>
                            <a14:backgroundMark x1="31979" y1="60278" x2="31979" y2="60278"/>
                            <a14:backgroundMark x1="31875" y1="60000" x2="31875" y2="60000"/>
                            <a14:backgroundMark x1="31615" y1="61019" x2="31615" y2="61019"/>
                            <a14:backgroundMark x1="31875" y1="61296" x2="31875" y2="61296"/>
                            <a14:backgroundMark x1="32448" y1="58796" x2="32448" y2="58796"/>
                            <a14:backgroundMark x1="32448" y1="58796" x2="32448" y2="58796"/>
                            <a14:backgroundMark x1="32292" y1="58796" x2="31719" y2="59074"/>
                            <a14:backgroundMark x1="31875" y1="58889" x2="31875" y2="58889"/>
                            <a14:backgroundMark x1="41354" y1="73241" x2="41354" y2="73241"/>
                            <a14:backgroundMark x1="41354" y1="73241" x2="41354" y2="73241"/>
                            <a14:backgroundMark x1="41510" y1="72963" x2="41510" y2="72963"/>
                            <a14:backgroundMark x1="41354" y1="72315" x2="41354" y2="72315"/>
                            <a14:backgroundMark x1="41198" y1="72685" x2="41198" y2="72685"/>
                            <a14:backgroundMark x1="41198" y1="72778" x2="41198" y2="72778"/>
                            <a14:backgroundMark x1="41667" y1="72963" x2="41667" y2="72963"/>
                            <a14:backgroundMark x1="42292" y1="72963" x2="42292" y2="72963"/>
                            <a14:backgroundMark x1="42448" y1="72963" x2="43125" y2="72963"/>
                            <a14:backgroundMark x1="43385" y1="72500" x2="43385" y2="72500"/>
                            <a14:backgroundMark x1="42188" y1="73056" x2="41771" y2="73056"/>
                            <a14:backgroundMark x1="41615" y1="73056" x2="41615" y2="73056"/>
                            <a14:backgroundMark x1="41042" y1="72963" x2="41042" y2="72963"/>
                            <a14:backgroundMark x1="40677" y1="72778" x2="40677" y2="72778"/>
                            <a14:backgroundMark x1="40833" y1="72685" x2="40833" y2="72685"/>
                            <a14:backgroundMark x1="41042" y1="72685" x2="40781" y2="73056"/>
                            <a14:backgroundMark x1="40781" y1="73056" x2="40781" y2="73056"/>
                            <a14:backgroundMark x1="41198" y1="73056" x2="41198" y2="73056"/>
                            <a14:backgroundMark x1="40521" y1="72778" x2="40521" y2="72778"/>
                            <a14:backgroundMark x1="40625" y1="72685" x2="40625" y2="72685"/>
                            <a14:backgroundMark x1="40365" y1="72963" x2="40365" y2="72963"/>
                            <a14:backgroundMark x1="40365" y1="72685" x2="40365" y2="72685"/>
                            <a14:backgroundMark x1="40365" y1="72685" x2="40365" y2="72685"/>
                            <a14:backgroundMark x1="43854" y1="72685" x2="43854" y2="72685"/>
                            <a14:backgroundMark x1="43385" y1="72963" x2="43385" y2="72963"/>
                            <a14:backgroundMark x1="42448" y1="72685" x2="42448" y2="72685"/>
                            <a14:backgroundMark x1="42135" y1="73056" x2="42135" y2="73056"/>
                            <a14:backgroundMark x1="42344" y1="73056" x2="42344" y2="73056"/>
                            <a14:backgroundMark x1="42344" y1="73056" x2="42344" y2="73056"/>
                            <a14:backgroundMark x1="42552" y1="72963" x2="42552" y2="72963"/>
                            <a14:backgroundMark x1="42292" y1="72963" x2="42292" y2="72963"/>
                            <a14:backgroundMark x1="42188" y1="72778" x2="42188" y2="72778"/>
                            <a14:backgroundMark x1="42448" y1="72685" x2="42448" y2="72685"/>
                            <a14:backgroundMark x1="43177" y1="72778" x2="43177" y2="72778"/>
                            <a14:backgroundMark x1="43385" y1="72778" x2="43385" y2="72778"/>
                            <a14:backgroundMark x1="43542" y1="72778" x2="43542" y2="72778"/>
                            <a14:backgroundMark x1="44063" y1="72778" x2="44063" y2="72778"/>
                            <a14:backgroundMark x1="44375" y1="72778" x2="44375" y2="72778"/>
                            <a14:backgroundMark x1="44635" y1="72685" x2="44635" y2="72685"/>
                            <a14:backgroundMark x1="45313" y1="72500" x2="45313" y2="72500"/>
                            <a14:backgroundMark x1="45573" y1="72222" x2="45573" y2="72222"/>
                            <a14:backgroundMark x1="45885" y1="72222" x2="45885" y2="72222"/>
                            <a14:backgroundMark x1="45365" y1="72222" x2="45156" y2="72315"/>
                            <a14:backgroundMark x1="44792" y1="72685" x2="44531" y2="72778"/>
                            <a14:backgroundMark x1="44271" y1="72778" x2="44271" y2="72778"/>
                            <a14:backgroundMark x1="43958" y1="72963" x2="43958" y2="72963"/>
                            <a14:backgroundMark x1="43802" y1="73056" x2="43802" y2="73056"/>
                            <a14:backgroundMark x1="43542" y1="73056" x2="43542" y2="73056"/>
                            <a14:backgroundMark x1="43177" y1="73056" x2="43177" y2="73056"/>
                            <a14:backgroundMark x1="43281" y1="72963" x2="43281" y2="72963"/>
                            <a14:backgroundMark x1="43802" y1="72685" x2="43802" y2="72685"/>
                            <a14:backgroundMark x1="43802" y1="72685" x2="43802" y2="72685"/>
                            <a14:backgroundMark x1="43958" y1="72685" x2="43958" y2="72685"/>
                            <a14:backgroundMark x1="44219" y1="72685" x2="44219" y2="72685"/>
                            <a14:backgroundMark x1="44219" y1="72685" x2="44531" y2="72685"/>
                            <a14:backgroundMark x1="44635" y1="72685" x2="44635" y2="72685"/>
                            <a14:backgroundMark x1="44896" y1="72685" x2="44896" y2="72685"/>
                            <a14:backgroundMark x1="44688" y1="72222" x2="44688" y2="72222"/>
                            <a14:backgroundMark x1="44688" y1="72222" x2="44479" y2="72315"/>
                            <a14:backgroundMark x1="44271" y1="72685" x2="44271" y2="72685"/>
                            <a14:backgroundMark x1="43802" y1="72963" x2="43802" y2="72963"/>
                            <a14:backgroundMark x1="43542" y1="72963" x2="43542" y2="72963"/>
                            <a14:backgroundMark x1="43177" y1="72963" x2="43177" y2="72963"/>
                            <a14:backgroundMark x1="43698" y1="72500" x2="43698" y2="72500"/>
                            <a14:backgroundMark x1="43698" y1="72500" x2="43698" y2="72500"/>
                            <a14:backgroundMark x1="43958" y1="72500" x2="43958" y2="72500"/>
                            <a14:backgroundMark x1="45781" y1="72222" x2="45781" y2="72222"/>
                            <a14:backgroundMark x1="45781" y1="72222" x2="45781" y2="72222"/>
                            <a14:backgroundMark x1="45729" y1="72222" x2="45729" y2="72222"/>
                            <a14:backgroundMark x1="45625" y1="72222" x2="45625" y2="72222"/>
                            <a14:backgroundMark x1="45990" y1="72315" x2="45990" y2="72315"/>
                            <a14:backgroundMark x1="48906" y1="63519" x2="48906" y2="63519"/>
                            <a14:backgroundMark x1="49063" y1="62778" x2="49063" y2="62778"/>
                            <a14:backgroundMark x1="49010" y1="62963" x2="49010" y2="62963"/>
                            <a14:backgroundMark x1="48646" y1="63241" x2="48646" y2="63241"/>
                            <a14:backgroundMark x1="48646" y1="63704" x2="48646" y2="63704"/>
                            <a14:backgroundMark x1="48802" y1="63056" x2="48802" y2="63056"/>
                            <a14:backgroundMark x1="48802" y1="63056" x2="48802" y2="63056"/>
                            <a14:backgroundMark x1="48802" y1="62963" x2="48802" y2="62963"/>
                            <a14:backgroundMark x1="48802" y1="62315" x2="48802" y2="62315"/>
                            <a14:backgroundMark x1="46667" y1="56667" x2="46667" y2="56667"/>
                            <a14:backgroundMark x1="46667" y1="56667" x2="46667" y2="56667"/>
                            <a14:backgroundMark x1="46667" y1="56667" x2="46667" y2="56667"/>
                            <a14:backgroundMark x1="46719" y1="56111" x2="46719" y2="56111"/>
                            <a14:backgroundMark x1="46458" y1="55833" x2="46458" y2="55833"/>
                            <a14:backgroundMark x1="46458" y1="55833" x2="46458" y2="55833"/>
                            <a14:backgroundMark x1="46406" y1="55370" x2="46406" y2="55370"/>
                            <a14:backgroundMark x1="46198" y1="54722" x2="46198" y2="54722"/>
                            <a14:backgroundMark x1="46198" y1="54722" x2="46198" y2="54722"/>
                            <a14:backgroundMark x1="46042" y1="54444" x2="46042" y2="54444"/>
                            <a14:backgroundMark x1="46042" y1="53889" x2="45990" y2="53889"/>
                            <a14:backgroundMark x1="45990" y1="53889" x2="45990" y2="53889"/>
                            <a14:backgroundMark x1="45990" y1="53889" x2="45990" y2="53889"/>
                            <a14:backgroundMark x1="45990" y1="53889" x2="45990" y2="53889"/>
                            <a14:backgroundMark x1="45990" y1="53889" x2="45990" y2="53889"/>
                            <a14:backgroundMark x1="46875" y1="55648" x2="46875" y2="55648"/>
                            <a14:backgroundMark x1="46875" y1="56204" x2="46875" y2="56204"/>
                            <a14:backgroundMark x1="46979" y1="56667" x2="46979" y2="56667"/>
                            <a14:backgroundMark x1="46979" y1="56667" x2="46979" y2="56667"/>
                            <a14:backgroundMark x1="45625" y1="53519" x2="45625" y2="53519"/>
                            <a14:backgroundMark x1="45625" y1="53519" x2="45729" y2="53981"/>
                            <a14:backgroundMark x1="22135" y1="81111" x2="22813" y2="80833"/>
                          </a14:backgroundRemoval>
                        </a14:imgEffect>
                      </a14:imgLayer>
                    </a14:imgProps>
                  </a:ext>
                </a:extLst>
              </a:blip>
              <a:srcRect l="30330" t="48125" r="50000" b="23917"/>
              <a:stretch/>
            </p:blipFill>
            <p:spPr>
              <a:xfrm>
                <a:off x="6466234" y="2245996"/>
                <a:ext cx="464335" cy="37124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429281A6-61A3-B516-C9FC-C8CB75AE701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3882" b="59309" l="9514" r="98403">
                            <a14:foregroundMark x1="38194" y1="52730" x2="38194" y2="52730"/>
                            <a14:foregroundMark x1="57639" y1="51974" x2="57639" y2="51974"/>
                            <a14:foregroundMark x1="85903" y1="50197" x2="85903" y2="50197"/>
                            <a14:foregroundMark x1="93403" y1="50428" x2="93403" y2="50428"/>
                            <a14:foregroundMark x1="95833" y1="51974" x2="95833" y2="51974"/>
                            <a14:foregroundMark x1="95833" y1="54178" x2="95833" y2="54178"/>
                            <a14:foregroundMark x1="97847" y1="54803" x2="97847" y2="54803"/>
                            <a14:foregroundMark x1="95833" y1="56579" x2="95833" y2="56579"/>
                            <a14:foregroundMark x1="94514" y1="56382" x2="94514" y2="56382"/>
                            <a14:foregroundMark x1="10833" y1="55230" x2="10833" y2="55230"/>
                            <a14:foregroundMark x1="9722" y1="56283" x2="9722" y2="56283"/>
                            <a14:foregroundMark x1="9514" y1="55132" x2="9514" y2="55132"/>
                            <a14:foregroundMark x1="9722" y1="53355" x2="9722" y2="53355"/>
                            <a14:foregroundMark x1="93611" y1="56809" x2="93611" y2="56809"/>
                            <a14:foregroundMark x1="93819" y1="57105" x2="93819" y2="57105"/>
                            <a14:foregroundMark x1="96944" y1="56480" x2="96944" y2="56480"/>
                            <a14:foregroundMark x1="98472" y1="56480" x2="98472" y2="56480"/>
                            <a14:foregroundMark x1="9931" y1="54178" x2="9931" y2="54178"/>
                            <a14:foregroundMark x1="10139" y1="53257" x2="10139" y2="53257"/>
                            <a14:foregroundMark x1="78958" y1="57895" x2="78958" y2="57895"/>
                            <a14:backgroundMark x1="83958" y1="56447" x2="83958" y2="56447"/>
                            <a14:backgroundMark x1="85069" y1="58158" x2="85069" y2="58158"/>
                            <a14:backgroundMark x1="22569" y1="56053" x2="22569" y2="56053"/>
                            <a14:backgroundMark x1="27639" y1="56447" x2="27639" y2="56447"/>
                            <a14:backgroundMark x1="27917" y1="58388" x2="27917" y2="58388"/>
                            <a14:backgroundMark x1="25417" y1="54836" x2="25417" y2="54836"/>
                            <a14:backgroundMark x1="27361" y1="56447" x2="27361" y2="56447"/>
                            <a14:backgroundMark x1="29306" y1="54836" x2="29306" y2="54836"/>
                            <a14:backgroundMark x1="26250" y1="58026" x2="26250" y2="58026"/>
                            <a14:backgroundMark x1="25139" y1="58289" x2="25139" y2="58289"/>
                            <a14:backgroundMark x1="26250" y1="58520" x2="26250" y2="58520"/>
                            <a14:backgroundMark x1="26250" y1="59013" x2="26250" y2="59013"/>
                            <a14:backgroundMark x1="25139" y1="58882" x2="25139" y2="58882"/>
                            <a14:backgroundMark x1="25417" y1="58882" x2="25417" y2="58882"/>
                            <a14:backgroundMark x1="27361" y1="58289" x2="27361" y2="58289"/>
                            <a14:backgroundMark x1="80625" y1="55691" x2="80625" y2="55691"/>
                            <a14:backgroundMark x1="85347" y1="54211" x2="85347" y2="54211"/>
                            <a14:backgroundMark x1="88750" y1="54211" x2="88750" y2="54211"/>
                            <a14:backgroundMark x1="89583" y1="54967" x2="89583" y2="55329"/>
                            <a14:backgroundMark x1="89583" y1="55954" x2="89583" y2="55954"/>
                            <a14:backgroundMark x1="89583" y1="56447" x2="89583" y2="56447"/>
                            <a14:backgroundMark x1="88750" y1="57039" x2="88750" y2="57039"/>
                            <a14:backgroundMark x1="86806" y1="58026" x2="86806" y2="58026"/>
                            <a14:backgroundMark x1="85694" y1="58289" x2="85694" y2="58289"/>
                            <a14:backgroundMark x1="82292" y1="58289" x2="82292" y2="58289"/>
                            <a14:backgroundMark x1="81736" y1="58289" x2="81736" y2="58289"/>
                            <a14:backgroundMark x1="80347" y1="58388" x2="80347" y2="58388"/>
                            <a14:backgroundMark x1="80347" y1="58388" x2="80347" y2="58388"/>
                            <a14:backgroundMark x1="27917" y1="57039" x2="27917" y2="57039"/>
                            <a14:backgroundMark x1="28750" y1="55461" x2="28750" y2="55461"/>
                            <a14:backgroundMark x1="26528" y1="59145" x2="26528" y2="59145"/>
                            <a14:backgroundMark x1="26528" y1="58882" x2="27639" y2="58520"/>
                            <a14:backgroundMark x1="28472" y1="58158" x2="28472" y2="58158"/>
                            <a14:backgroundMark x1="83511" y1="56731" x2="83511" y2="56731"/>
                            <a14:backgroundMark x1="80153" y1="56731" x2="80153" y2="56731"/>
                            <a14:backgroundMark x1="79542" y1="57334" x2="79542" y2="57334"/>
                            <a14:backgroundMark x1="78779" y1="57870" x2="78779" y2="57870"/>
                            <a14:backgroundMark x1="78779" y1="58004" x2="78779" y2="58004"/>
                            <a14:backgroundMark x1="78779" y1="57803" x2="78779" y2="57803"/>
                            <a14:backgroundMark x1="80916" y1="58205" x2="80916" y2="58205"/>
                            <a14:backgroundMark x1="81221" y1="58406" x2="81221" y2="58406"/>
                            <a14:backgroundMark x1="81221" y1="58540" x2="81221" y2="58540"/>
                            <a14:backgroundMark x1="80611" y1="59076" x2="80611" y2="59076"/>
                            <a14:backgroundMark x1="80611" y1="58875" x2="80611" y2="58875"/>
                            <a14:backgroundMark x1="80611" y1="58875" x2="80611" y2="58875"/>
                            <a14:backgroundMark x1="79389" y1="58004" x2="79389" y2="58004"/>
                            <a14:backgroundMark x1="81679" y1="58138" x2="81679" y2="58138"/>
                            <a14:backgroundMark x1="81679" y1="58205" x2="81679" y2="58205"/>
                            <a14:backgroundMark x1="82137" y1="57602" x2="82137" y2="57602"/>
                            <a14:backgroundMark x1="82443" y1="57535" x2="82443" y2="57736"/>
                            <a14:backgroundMark x1="82443" y1="57803" x2="82443" y2="57803"/>
                            <a14:backgroundMark x1="82901" y1="58205" x2="82901" y2="58205"/>
                            <a14:backgroundMark x1="83206" y1="58339" x2="83206" y2="58339"/>
                            <a14:backgroundMark x1="85038" y1="58339" x2="85038" y2="58339"/>
                            <a14:backgroundMark x1="85496" y1="58339" x2="85496" y2="58339"/>
                            <a14:backgroundMark x1="85344" y1="58339" x2="85344" y2="58339"/>
                            <a14:backgroundMark x1="85038" y1="58339" x2="85038" y2="58339"/>
                            <a14:backgroundMark x1="84733" y1="58272" x2="84733" y2="58272"/>
                            <a14:backgroundMark x1="84733" y1="58272" x2="84733" y2="58272"/>
                            <a14:backgroundMark x1="84580" y1="58272" x2="84580" y2="58272"/>
                            <a14:backgroundMark x1="87939" y1="56062" x2="87939" y2="56062"/>
                            <a14:backgroundMark x1="87634" y1="55995" x2="87634" y2="55995"/>
                            <a14:backgroundMark x1="86718" y1="55928" x2="86718" y2="55928"/>
                            <a14:backgroundMark x1="85496" y1="56062" x2="85191" y2="56196"/>
                            <a14:backgroundMark x1="83664" y1="56263" x2="83664" y2="56263"/>
                            <a14:backgroundMark x1="83664" y1="56330" x2="83359" y2="55995"/>
                            <a14:backgroundMark x1="82137" y1="55191" x2="82137" y2="55191"/>
                            <a14:backgroundMark x1="83664" y1="54052" x2="83969" y2="54052"/>
                            <a14:backgroundMark x1="83969" y1="54119" x2="83969" y2="54119"/>
                            <a14:backgroundMark x1="87481" y1="54588" x2="88244" y2="54789"/>
                            <a14:backgroundMark x1="88702" y1="54789" x2="88702" y2="54789"/>
                            <a14:backgroundMark x1="83664" y1="54186" x2="83664" y2="54186"/>
                            <a14:backgroundMark x1="83969" y1="54186" x2="83969" y2="54186"/>
                            <a14:backgroundMark x1="83969" y1="54186" x2="83969" y2="54186"/>
                            <a14:backgroundMark x1="84427" y1="54052" x2="84427" y2="54052"/>
                            <a14:backgroundMark x1="85954" y1="56932" x2="85954" y2="56932"/>
                            <a14:backgroundMark x1="86718" y1="56597" x2="86718" y2="56597"/>
                            <a14:backgroundMark x1="87481" y1="56530" x2="87634" y2="56463"/>
                            <a14:backgroundMark x1="87939" y1="56330" x2="87939" y2="56196"/>
                            <a14:backgroundMark x1="87023" y1="55727" x2="87023" y2="55727"/>
                            <a14:backgroundMark x1="86870" y1="55794" x2="87023" y2="56330"/>
                            <a14:backgroundMark x1="87176" y1="56397" x2="87176" y2="56397"/>
                            <a14:backgroundMark x1="87481" y1="56731" x2="87786" y2="57066"/>
                            <a14:backgroundMark x1="88244" y1="57133" x2="88855" y2="56463"/>
                            <a14:backgroundMark x1="89771" y1="56397" x2="90076" y2="56932"/>
                            <a14:backgroundMark x1="90076" y1="56932" x2="90076" y2="56932"/>
                            <a14:backgroundMark x1="88092" y1="57736" x2="88092" y2="57736"/>
                            <a14:backgroundMark x1="88092" y1="57736" x2="88092" y2="57736"/>
                            <a14:backgroundMark x1="85954" y1="58674" x2="85802" y2="58808"/>
                            <a14:backgroundMark x1="86107" y1="58473" x2="86107" y2="58473"/>
                            <a14:backgroundMark x1="86260" y1="58406" x2="86260" y2="58406"/>
                            <a14:backgroundMark x1="86260" y1="58406" x2="86260" y2="58406"/>
                            <a14:backgroundMark x1="88244" y1="57535" x2="88244" y2="57535"/>
                            <a14:backgroundMark x1="88550" y1="58339" x2="88550" y2="58339"/>
                            <a14:backgroundMark x1="88550" y1="58071" x2="88550" y2="58071"/>
                            <a14:backgroundMark x1="87634" y1="57803" x2="86260" y2="57803"/>
                            <a14:backgroundMark x1="85191" y1="57602" x2="84733" y2="57535"/>
                            <a14:backgroundMark x1="84122" y1="57401" x2="84122" y2="57401"/>
                            <a14:backgroundMark x1="83817" y1="57401" x2="83511" y2="57401"/>
                            <a14:backgroundMark x1="83511" y1="57401" x2="83511" y2="57401"/>
                            <a14:backgroundMark x1="83511" y1="57401" x2="83206" y2="57401"/>
                            <a14:backgroundMark x1="82748" y1="57267" x2="82748" y2="57267"/>
                            <a14:backgroundMark x1="82595" y1="57267" x2="82290" y2="57267"/>
                            <a14:backgroundMark x1="82137" y1="57401" x2="82137" y2="57803"/>
                            <a14:backgroundMark x1="82443" y1="57937" x2="82443" y2="57937"/>
                            <a14:backgroundMark x1="82443" y1="57937" x2="82137" y2="57937"/>
                            <a14:backgroundMark x1="82137" y1="57937" x2="82137" y2="57937"/>
                            <a14:backgroundMark x1="82137" y1="57937" x2="81832" y2="57937"/>
                            <a14:backgroundMark x1="81374" y1="58004" x2="81069" y2="58205"/>
                            <a14:backgroundMark x1="80916" y1="58339" x2="81069" y2="58473"/>
                            <a14:backgroundMark x1="81069" y1="58540" x2="81069" y2="58540"/>
                            <a14:backgroundMark x1="81069" y1="58540" x2="81069" y2="58540"/>
                            <a14:backgroundMark x1="81069" y1="58741" x2="81069" y2="58741"/>
                            <a14:backgroundMark x1="81069" y1="58741" x2="81069" y2="58741"/>
                            <a14:backgroundMark x1="81069" y1="58741" x2="81069" y2="58741"/>
                            <a14:backgroundMark x1="81679" y1="58473" x2="82137" y2="58406"/>
                            <a14:backgroundMark x1="83817" y1="58808" x2="83969" y2="59009"/>
                            <a14:backgroundMark x1="86565" y1="59277" x2="86870" y2="59277"/>
                            <a14:backgroundMark x1="86870" y1="59277" x2="86870" y2="59277"/>
                            <a14:backgroundMark x1="86870" y1="59277" x2="86718" y2="59277"/>
                            <a14:backgroundMark x1="82901" y1="58473" x2="82443" y2="58406"/>
                            <a14:backgroundMark x1="79847" y1="57602" x2="79847" y2="57602"/>
                            <a14:backgroundMark x1="80763" y1="57870" x2="82595" y2="58004"/>
                            <a14:backgroundMark x1="84122" y1="58004" x2="84885" y2="58205"/>
                            <a14:backgroundMark x1="88397" y1="57870" x2="89008" y2="57870"/>
                            <a14:backgroundMark x1="89313" y1="57669" x2="88855" y2="57736"/>
                            <a14:backgroundMark x1="85802" y1="58004" x2="85802" y2="58004"/>
                            <a14:backgroundMark x1="86870" y1="58540" x2="86412" y2="58540"/>
                            <a14:backgroundMark x1="83817" y1="58473" x2="82595" y2="58205"/>
                            <a14:backgroundMark x1="79847" y1="57401" x2="79847" y2="57401"/>
                            <a14:backgroundMark x1="79847" y1="57401" x2="79237" y2="57468"/>
                            <a14:backgroundMark x1="78473" y1="57535" x2="78473" y2="57535"/>
                            <a14:backgroundMark x1="78473" y1="57736" x2="78473" y2="57736"/>
                            <a14:backgroundMark x1="79542" y1="57870" x2="81374" y2="58004"/>
                            <a14:backgroundMark x1="81679" y1="58004" x2="81679" y2="58004"/>
                            <a14:backgroundMark x1="82443" y1="54923" x2="82443" y2="54923"/>
                            <a14:backgroundMark x1="83511" y1="54387" x2="83969" y2="54186"/>
                            <a14:backgroundMark x1="84275" y1="54052" x2="84275" y2="54052"/>
                            <a14:backgroundMark x1="84275" y1="54052" x2="83969" y2="54052"/>
                            <a14:backgroundMark x1="80000" y1="57200" x2="80000" y2="57200"/>
                            <a14:backgroundMark x1="76947" y1="59210" x2="76641" y2="59612"/>
                            <a14:backgroundMark x1="27023" y1="56932" x2="27023" y2="56932"/>
                            <a14:backgroundMark x1="25649" y1="56597" x2="24733" y2="56330"/>
                            <a14:backgroundMark x1="23969" y1="55928" x2="23817" y2="55794"/>
                            <a14:backgroundMark x1="22595" y1="54856" x2="22595" y2="54856"/>
                            <a14:backgroundMark x1="25344" y1="53315" x2="25344" y2="53315"/>
                            <a14:backgroundMark x1="26565" y1="53583" x2="26565" y2="53583"/>
                            <a14:backgroundMark x1="27328" y1="53851" x2="30229" y2="54186"/>
                            <a14:backgroundMark x1="30382" y1="54186" x2="30840" y2="54387"/>
                            <a14:backgroundMark x1="31145" y1="54990" x2="31298" y2="55526"/>
                            <a14:backgroundMark x1="31298" y1="56062" x2="31298" y2="56062"/>
                            <a14:backgroundMark x1="31145" y1="57066" x2="31145" y2="57066"/>
                            <a14:backgroundMark x1="31145" y1="57267" x2="31756" y2="57602"/>
                            <a14:backgroundMark x1="31756" y1="57602" x2="31756" y2="57602"/>
                            <a14:backgroundMark x1="32366" y1="57602" x2="32672" y2="57736"/>
                            <a14:backgroundMark x1="32672" y1="57602" x2="32672" y2="57602"/>
                            <a14:backgroundMark x1="32672" y1="57468" x2="32672" y2="57468"/>
                            <a14:backgroundMark x1="28550" y1="58339" x2="28550" y2="58339"/>
                            <a14:backgroundMark x1="28550" y1="58406" x2="28550" y2="58406"/>
                            <a14:backgroundMark x1="28550" y1="58473" x2="28550" y2="58473"/>
                            <a14:backgroundMark x1="28092" y1="58540" x2="27634" y2="58540"/>
                            <a14:backgroundMark x1="26107" y1="58473" x2="25344" y2="58808"/>
                            <a14:backgroundMark x1="25191" y1="58808" x2="25191" y2="58808"/>
                            <a14:backgroundMark x1="25344" y1="58674" x2="25496" y2="58473"/>
                            <a14:backgroundMark x1="25496" y1="58473" x2="25191" y2="58406"/>
                            <a14:backgroundMark x1="24580" y1="58205" x2="24580" y2="58205"/>
                            <a14:backgroundMark x1="23817" y1="58071" x2="23206" y2="58071"/>
                            <a14:backgroundMark x1="22595" y1="58071" x2="22137" y2="58071"/>
                            <a14:backgroundMark x1="23053" y1="58071" x2="23511" y2="57870"/>
                            <a14:backgroundMark x1="24580" y1="57334" x2="26107" y2="56731"/>
                            <a14:backgroundMark x1="26565" y1="56597" x2="26870" y2="56731"/>
                            <a14:backgroundMark x1="26870" y1="56731" x2="26870" y2="56731"/>
                            <a14:backgroundMark x1="27023" y1="56731" x2="27023" y2="56731"/>
                            <a14:backgroundMark x1="26565" y1="55995" x2="26260" y2="55526"/>
                            <a14:backgroundMark x1="26260" y1="55526" x2="26260" y2="55526"/>
                            <a14:backgroundMark x1="26260" y1="55526" x2="27023" y2="56129"/>
                            <a14:backgroundMark x1="27023" y1="56129" x2="27023" y2="56129"/>
                            <a14:backgroundMark x1="33282" y1="54990" x2="33282" y2="54990"/>
                            <a14:backgroundMark x1="31756" y1="55459" x2="31756" y2="55459"/>
                            <a14:backgroundMark x1="31756" y1="55459" x2="31756" y2="55459"/>
                            <a14:backgroundMark x1="31450" y1="55593" x2="30992" y2="55593"/>
                            <a14:backgroundMark x1="30992" y1="55593" x2="30992" y2="55593"/>
                            <a14:backgroundMark x1="30840" y1="55794" x2="30840" y2="55794"/>
                            <a14:backgroundMark x1="30992" y1="55861" x2="30382" y2="55727"/>
                            <a14:backgroundMark x1="25191" y1="55191" x2="25191" y2="55191"/>
                            <a14:backgroundMark x1="23664" y1="55325" x2="22595" y2="55794"/>
                            <a14:backgroundMark x1="22137" y1="56062" x2="21985" y2="56196"/>
                            <a14:backgroundMark x1="21832" y1="56664" x2="21832" y2="56664"/>
                            <a14:backgroundMark x1="21832" y1="56798" x2="21832" y2="56798"/>
                            <a14:backgroundMark x1="10076" y1="50100" x2="10076" y2="50100"/>
                            <a14:backgroundMark x1="12214" y1="50033" x2="12214" y2="50033"/>
                            <a14:backgroundMark x1="13893" y1="50033" x2="13893" y2="50033"/>
                            <a14:backgroundMark x1="15267" y1="50033" x2="15267" y2="50033"/>
                            <a14:backgroundMark x1="15420" y1="50100" x2="15420" y2="50100"/>
                            <a14:backgroundMark x1="16183" y1="50100" x2="16183" y2="50100"/>
                            <a14:backgroundMark x1="17099" y1="50033" x2="17099" y2="50033"/>
                            <a14:backgroundMark x1="18015" y1="49766" x2="18015" y2="49766"/>
                          </a14:backgroundRemoval>
                        </a14:imgEffect>
                      </a14:imgLayer>
                    </a14:imgProps>
                  </a:ext>
                  <a:ext uri="{28A0092B-C50C-407E-A947-70E740481C1C}">
                    <a14:useLocalDpi xmlns:a14="http://schemas.microsoft.com/office/drawing/2010/main" val="0"/>
                  </a:ext>
                </a:extLst>
              </a:blip>
              <a:srcRect t="42155" b="39017"/>
              <a:stretch/>
            </p:blipFill>
            <p:spPr>
              <a:xfrm flipH="1">
                <a:off x="6386437" y="3066025"/>
                <a:ext cx="799441" cy="425148"/>
              </a:xfrm>
              <a:prstGeom prst="rect">
                <a:avLst/>
              </a:prstGeom>
              <a:effectLst>
                <a:outerShdw blurRad="50800" dist="38100" dir="2700000" algn="tl" rotWithShape="0">
                  <a:prstClr val="black">
                    <a:alpha val="40000"/>
                  </a:prstClr>
                </a:outerShdw>
              </a:effectLst>
            </p:spPr>
          </p:pic>
          <p:grpSp>
            <p:nvGrpSpPr>
              <p:cNvPr id="147" name="グループ化 146">
                <a:extLst>
                  <a:ext uri="{FF2B5EF4-FFF2-40B4-BE49-F238E27FC236}">
                    <a16:creationId xmlns:a16="http://schemas.microsoft.com/office/drawing/2014/main" id="{875763D4-5E3C-5145-C728-74D48A0C966B}"/>
                  </a:ext>
                </a:extLst>
              </p:cNvPr>
              <p:cNvGrpSpPr/>
              <p:nvPr/>
            </p:nvGrpSpPr>
            <p:grpSpPr>
              <a:xfrm>
                <a:off x="5752104" y="1844430"/>
                <a:ext cx="3443876" cy="1344548"/>
                <a:chOff x="5752104" y="1844430"/>
                <a:chExt cx="3443876" cy="1344548"/>
              </a:xfrm>
            </p:grpSpPr>
            <p:sp>
              <p:nvSpPr>
                <p:cNvPr id="42" name="正方形/長方形 41">
                  <a:extLst>
                    <a:ext uri="{FF2B5EF4-FFF2-40B4-BE49-F238E27FC236}">
                      <a16:creationId xmlns:a16="http://schemas.microsoft.com/office/drawing/2014/main" id="{BA35E2B1-F8EC-543C-98B0-A3412D0EA605}"/>
                    </a:ext>
                  </a:extLst>
                </p:cNvPr>
                <p:cNvSpPr/>
                <p:nvPr/>
              </p:nvSpPr>
              <p:spPr>
                <a:xfrm>
                  <a:off x="6470154" y="2665758"/>
                  <a:ext cx="748923" cy="523220"/>
                </a:xfrm>
                <a:prstGeom prst="rect">
                  <a:avLst/>
                </a:prstGeom>
                <a:noFill/>
                <a:ln>
                  <a:noFill/>
                </a:ln>
              </p:spPr>
              <p:txBody>
                <a:bodyPr wrap="none" lIns="91440" tIns="45720" rIns="91440" bIns="45720">
                  <a:spAutoFit/>
                </a:bodyPr>
                <a:lstStyle/>
                <a:p>
                  <a:pPr algn="ctr"/>
                  <a:r>
                    <a:rPr lang="en-US" altLang="ja-JP" sz="2800" b="1" dirty="0">
                      <a:ln w="0"/>
                      <a:solidFill>
                        <a:schemeClr val="bg1"/>
                      </a:solidFill>
                      <a:effectLst>
                        <a:outerShdw blurRad="38100" dist="19050" dir="2700000" algn="tl" rotWithShape="0">
                          <a:schemeClr val="dk1">
                            <a:alpha val="40000"/>
                          </a:schemeClr>
                        </a:outerShdw>
                      </a:effectLst>
                    </a:rPr>
                    <a:t>5</a:t>
                  </a:r>
                  <a:r>
                    <a:rPr lang="en-US" altLang="ja-JP" sz="2800" b="1" cap="none" spc="0" dirty="0">
                      <a:ln w="0"/>
                      <a:solidFill>
                        <a:schemeClr val="bg1"/>
                      </a:solidFill>
                      <a:effectLst>
                        <a:outerShdw blurRad="38100" dist="19050" dir="2700000" algn="tl" rotWithShape="0">
                          <a:schemeClr val="dk1">
                            <a:alpha val="40000"/>
                          </a:schemeClr>
                        </a:outerShdw>
                      </a:effectLst>
                    </a:rPr>
                    <a:t>°</a:t>
                  </a:r>
                  <a:endParaRPr lang="ja-JP" altLang="en-US" sz="2800" b="1" cap="none" spc="0" dirty="0">
                    <a:ln w="0"/>
                    <a:solidFill>
                      <a:schemeClr val="bg1"/>
                    </a:solidFill>
                    <a:effectLst>
                      <a:outerShdw blurRad="38100" dist="19050" dir="2700000" algn="tl" rotWithShape="0">
                        <a:schemeClr val="dk1">
                          <a:alpha val="40000"/>
                        </a:schemeClr>
                      </a:outerShdw>
                    </a:effectLst>
                  </a:endParaRPr>
                </a:p>
              </p:txBody>
            </p:sp>
            <p:sp>
              <p:nvSpPr>
                <p:cNvPr id="25" name="矢印: 右 24">
                  <a:extLst>
                    <a:ext uri="{FF2B5EF4-FFF2-40B4-BE49-F238E27FC236}">
                      <a16:creationId xmlns:a16="http://schemas.microsoft.com/office/drawing/2014/main" id="{4391B3DD-B5A7-E3AC-8F12-DAEE434F2FC7}"/>
                    </a:ext>
                  </a:extLst>
                </p:cNvPr>
                <p:cNvSpPr/>
                <p:nvPr/>
              </p:nvSpPr>
              <p:spPr>
                <a:xfrm>
                  <a:off x="5777281" y="1986917"/>
                  <a:ext cx="432281" cy="174709"/>
                </a:xfrm>
                <a:prstGeom prst="righ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FCDCF5BE-D329-F3D5-43D4-EFFB9ED7B4B4}"/>
                    </a:ext>
                  </a:extLst>
                </p:cNvPr>
                <p:cNvSpPr/>
                <p:nvPr/>
              </p:nvSpPr>
              <p:spPr>
                <a:xfrm>
                  <a:off x="6467711" y="1844430"/>
                  <a:ext cx="748923" cy="523220"/>
                </a:xfrm>
                <a:prstGeom prst="rect">
                  <a:avLst/>
                </a:prstGeom>
                <a:noFill/>
                <a:ln>
                  <a:noFill/>
                </a:ln>
              </p:spPr>
              <p:txBody>
                <a:bodyPr wrap="none" lIns="91440" tIns="45720" rIns="91440" bIns="45720">
                  <a:spAutoFit/>
                </a:bodyPr>
                <a:lstStyle/>
                <a:p>
                  <a:pPr algn="ctr"/>
                  <a:r>
                    <a:rPr lang="en-US" altLang="ja-JP" sz="2800" b="1" cap="none" spc="0" dirty="0">
                      <a:ln w="0"/>
                      <a:solidFill>
                        <a:schemeClr val="bg1"/>
                      </a:solidFill>
                      <a:effectLst>
                        <a:outerShdw blurRad="38100" dist="19050" dir="2700000" algn="tl" rotWithShape="0">
                          <a:schemeClr val="dk1">
                            <a:alpha val="40000"/>
                          </a:schemeClr>
                        </a:outerShdw>
                      </a:effectLst>
                    </a:rPr>
                    <a:t>4°</a:t>
                  </a:r>
                  <a:endParaRPr lang="ja-JP" altLang="en-US" sz="2800" b="1" cap="none" spc="0" dirty="0">
                    <a:ln w="0"/>
                    <a:solidFill>
                      <a:schemeClr val="bg1"/>
                    </a:solidFill>
                    <a:effectLst>
                      <a:outerShdw blurRad="38100" dist="19050" dir="2700000" algn="tl" rotWithShape="0">
                        <a:schemeClr val="dk1">
                          <a:alpha val="40000"/>
                        </a:schemeClr>
                      </a:outerShdw>
                    </a:effectLst>
                  </a:endParaRPr>
                </a:p>
              </p:txBody>
            </p:sp>
            <p:sp>
              <p:nvSpPr>
                <p:cNvPr id="76" name="矢印: 右 75">
                  <a:extLst>
                    <a:ext uri="{FF2B5EF4-FFF2-40B4-BE49-F238E27FC236}">
                      <a16:creationId xmlns:a16="http://schemas.microsoft.com/office/drawing/2014/main" id="{9B3AA21E-7C68-A7BE-1D79-A43F129E8645}"/>
                    </a:ext>
                  </a:extLst>
                </p:cNvPr>
                <p:cNvSpPr/>
                <p:nvPr/>
              </p:nvSpPr>
              <p:spPr>
                <a:xfrm>
                  <a:off x="5752104" y="2793681"/>
                  <a:ext cx="432281" cy="174709"/>
                </a:xfrm>
                <a:prstGeom prst="righ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A1D21609-110D-0327-E676-BA74E36DE0B0}"/>
                    </a:ext>
                  </a:extLst>
                </p:cNvPr>
                <p:cNvSpPr/>
                <p:nvPr/>
              </p:nvSpPr>
              <p:spPr>
                <a:xfrm>
                  <a:off x="7780208" y="2004357"/>
                  <a:ext cx="1415772" cy="461665"/>
                </a:xfrm>
                <a:prstGeom prst="rect">
                  <a:avLst/>
                </a:prstGeom>
                <a:noFill/>
              </p:spPr>
              <p:txBody>
                <a:bodyPr wrap="none" lIns="91440" tIns="45720" rIns="91440" bIns="45720">
                  <a:spAutoFit/>
                </a:bodyPr>
                <a:lstStyle/>
                <a:p>
                  <a:pPr algn="ctr"/>
                  <a:r>
                    <a:rPr lang="ja-JP" altLang="en-US" sz="2400" b="1" cap="none" spc="0" dirty="0">
                      <a:ln w="0"/>
                      <a:solidFill>
                        <a:schemeClr val="tx1"/>
                      </a:solidFill>
                      <a:effectLst>
                        <a:outerShdw blurRad="38100" dist="19050" dir="2700000" algn="tl" rotWithShape="0">
                          <a:schemeClr val="dk1">
                            <a:alpha val="40000"/>
                          </a:schemeClr>
                        </a:outerShdw>
                      </a:effectLst>
                    </a:rPr>
                    <a:t>認識向上</a:t>
                  </a:r>
                </a:p>
              </p:txBody>
            </p:sp>
            <p:sp>
              <p:nvSpPr>
                <p:cNvPr id="133" name="楕円 132">
                  <a:extLst>
                    <a:ext uri="{FF2B5EF4-FFF2-40B4-BE49-F238E27FC236}">
                      <a16:creationId xmlns:a16="http://schemas.microsoft.com/office/drawing/2014/main" id="{E456377A-5E56-D855-0F2B-DEB522F88C70}"/>
                    </a:ext>
                  </a:extLst>
                </p:cNvPr>
                <p:cNvSpPr/>
                <p:nvPr/>
              </p:nvSpPr>
              <p:spPr>
                <a:xfrm>
                  <a:off x="8187794" y="2617237"/>
                  <a:ext cx="552169" cy="544934"/>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0C0"/>
                    </a:solidFill>
                    <a:highlight>
                      <a:srgbClr val="0000FF"/>
                    </a:highlight>
                  </a:endParaRPr>
                </a:p>
              </p:txBody>
            </p:sp>
          </p:grpSp>
        </p:grpSp>
        <p:sp>
          <p:nvSpPr>
            <p:cNvPr id="3" name="フリーフォーム: 図形 2">
              <a:extLst>
                <a:ext uri="{FF2B5EF4-FFF2-40B4-BE49-F238E27FC236}">
                  <a16:creationId xmlns:a16="http://schemas.microsoft.com/office/drawing/2014/main" id="{7898A1A1-5998-5F59-C834-D7F1F6FD27CA}"/>
                </a:ext>
              </a:extLst>
            </p:cNvPr>
            <p:cNvSpPr/>
            <p:nvPr/>
          </p:nvSpPr>
          <p:spPr>
            <a:xfrm flipH="1">
              <a:off x="8949223" y="2122052"/>
              <a:ext cx="629152" cy="86850"/>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95DC7B13-D11F-A1AF-CF36-1F5D6FE798D4}"/>
                </a:ext>
              </a:extLst>
            </p:cNvPr>
            <p:cNvSpPr/>
            <p:nvPr/>
          </p:nvSpPr>
          <p:spPr>
            <a:xfrm rot="10955281" flipH="1">
              <a:off x="8478422" y="3036794"/>
              <a:ext cx="629152" cy="56634"/>
            </a:xfrm>
            <a:custGeom>
              <a:avLst/>
              <a:gdLst>
                <a:gd name="connsiteX0" fmla="*/ 10632 w 818707"/>
                <a:gd name="connsiteY0" fmla="*/ 0 h 159488"/>
                <a:gd name="connsiteX1" fmla="*/ 818707 w 818707"/>
                <a:gd name="connsiteY1" fmla="*/ 159488 h 159488"/>
                <a:gd name="connsiteX2" fmla="*/ 0 w 818707"/>
                <a:gd name="connsiteY2" fmla="*/ 159488 h 159488"/>
              </a:gdLst>
              <a:ahLst/>
              <a:cxnLst>
                <a:cxn ang="0">
                  <a:pos x="connsiteX0" y="connsiteY0"/>
                </a:cxn>
                <a:cxn ang="0">
                  <a:pos x="connsiteX1" y="connsiteY1"/>
                </a:cxn>
                <a:cxn ang="0">
                  <a:pos x="connsiteX2" y="connsiteY2"/>
                </a:cxn>
              </a:cxnLst>
              <a:rect l="l" t="t" r="r" b="b"/>
              <a:pathLst>
                <a:path w="818707" h="159488">
                  <a:moveTo>
                    <a:pt x="10632" y="0"/>
                  </a:moveTo>
                  <a:lnTo>
                    <a:pt x="818707" y="159488"/>
                  </a:lnTo>
                  <a:lnTo>
                    <a:pt x="0" y="159488"/>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840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1000"/>
                                        <p:tgtEl>
                                          <p:spTgt spid="74"/>
                                        </p:tgtEl>
                                      </p:cBhvr>
                                    </p:animEffect>
                                  </p:childTnLst>
                                </p:cTn>
                              </p:par>
                              <p:par>
                                <p:cTn id="8" presetID="2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3" nodeType="clickEffect">
                                  <p:stCondLst>
                                    <p:cond delay="0"/>
                                  </p:stCondLst>
                                  <p:childTnLst>
                                    <p:animEffect transition="out" filter="fade">
                                      <p:cBhvr>
                                        <p:cTn id="14" dur="500"/>
                                        <p:tgtEl>
                                          <p:spTgt spid="74"/>
                                        </p:tgtEl>
                                      </p:cBhvr>
                                    </p:animEffect>
                                    <p:set>
                                      <p:cBhvr>
                                        <p:cTn id="15" dur="1" fill="hold">
                                          <p:stCondLst>
                                            <p:cond delay="499"/>
                                          </p:stCondLst>
                                        </p:cTn>
                                        <p:tgtEl>
                                          <p:spTgt spid="74"/>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1000"/>
                                        <p:tgtEl>
                                          <p:spTgt spid="79"/>
                                        </p:tgtEl>
                                      </p:cBhvr>
                                    </p:animEffect>
                                  </p:childTnLst>
                                </p:cTn>
                              </p:par>
                              <p:par>
                                <p:cTn id="19" presetID="22" presetClass="entr" presetSubtype="8"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9"/>
                                        </p:tgtEl>
                                      </p:cBhvr>
                                    </p:animEffect>
                                    <p:set>
                                      <p:cBhvr>
                                        <p:cTn id="26" dur="1" fill="hold">
                                          <p:stCondLst>
                                            <p:cond delay="499"/>
                                          </p:stCondLst>
                                        </p:cTn>
                                        <p:tgtEl>
                                          <p:spTgt spid="79"/>
                                        </p:tgtEl>
                                        <p:attrNameLst>
                                          <p:attrName>style.visibility</p:attrName>
                                        </p:attrNameLst>
                                      </p:cBhvr>
                                      <p:to>
                                        <p:strVal val="hidden"/>
                                      </p:to>
                                    </p:set>
                                  </p:childTnLst>
                                </p:cTn>
                              </p:par>
                              <p:par>
                                <p:cTn id="27" presetID="22" presetClass="entr" presetSubtype="8"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wipe(left)">
                                      <p:cBhvr>
                                        <p:cTn id="29" dur="1000"/>
                                        <p:tgtEl>
                                          <p:spTgt spid="80"/>
                                        </p:tgtEl>
                                      </p:cBhvr>
                                    </p:animEffect>
                                  </p:childTnLst>
                                </p:cTn>
                              </p:par>
                              <p:par>
                                <p:cTn id="30" presetID="22" presetClass="entr" presetSubtype="8"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80" grpId="0" animBg="1"/>
      <p:bldP spid="79" grpId="0" animBg="1"/>
      <p:bldP spid="79" grpId="1" animBg="1"/>
      <p:bldP spid="74" grpId="2" animBg="1"/>
      <p:bldP spid="74" grpId="3"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テキスト が含まれている画像&#10;&#10;自動的に生成された説明">
            <a:extLst>
              <a:ext uri="{FF2B5EF4-FFF2-40B4-BE49-F238E27FC236}">
                <a16:creationId xmlns:a16="http://schemas.microsoft.com/office/drawing/2014/main" id="{A3F59313-3204-91B2-8315-17556D388D3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Effect>
                      <a14:sharpenSoften amount="-25000"/>
                    </a14:imgEffect>
                  </a14:imgLayer>
                </a14:imgProps>
              </a:ext>
              <a:ext uri="{28A0092B-C50C-407E-A947-70E740481C1C}">
                <a14:useLocalDpi xmlns:a14="http://schemas.microsoft.com/office/drawing/2010/main" val="0"/>
              </a:ext>
            </a:extLst>
          </a:blip>
          <a:srcRect l="20336" t="22603" r="31487" b="40137"/>
          <a:stretch/>
        </p:blipFill>
        <p:spPr>
          <a:xfrm>
            <a:off x="324569" y="4503864"/>
            <a:ext cx="2037955" cy="1114592"/>
          </a:xfrm>
          <a:prstGeom prst="rect">
            <a:avLst/>
          </a:prstGeom>
          <a:effectLst>
            <a:outerShdw blurRad="50800" dist="38100" dir="2700000" algn="tl" rotWithShape="0">
              <a:prstClr val="black">
                <a:alpha val="40000"/>
              </a:prstClr>
            </a:outerShdw>
          </a:effectLst>
        </p:spPr>
      </p:pic>
      <p:sp>
        <p:nvSpPr>
          <p:cNvPr id="10" name="テキスト ボックス 19">
            <a:extLst>
              <a:ext uri="{FF2B5EF4-FFF2-40B4-BE49-F238E27FC236}">
                <a16:creationId xmlns:a16="http://schemas.microsoft.com/office/drawing/2014/main" id="{F6109E55-EA19-6467-62F4-A5278A3EA1C3}"/>
              </a:ext>
            </a:extLst>
          </p:cNvPr>
          <p:cNvSpPr txBox="1"/>
          <p:nvPr/>
        </p:nvSpPr>
        <p:spPr>
          <a:xfrm>
            <a:off x="7603685" y="1629913"/>
            <a:ext cx="2646878" cy="83099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ysClr val="windowText" lastClr="000000"/>
                </a:solidFill>
              </a:rPr>
              <a:t>新品ＡＲマーカー</a:t>
            </a:r>
            <a:endParaRPr lang="en-US" altLang="ja-JP" sz="2400" b="1" dirty="0">
              <a:solidFill>
                <a:sysClr val="windowText" lastClr="000000"/>
              </a:solidFill>
            </a:endParaRPr>
          </a:p>
          <a:p>
            <a:pPr algn="ctr"/>
            <a:r>
              <a:rPr lang="en-US" altLang="ja-JP" sz="2400" b="1" dirty="0">
                <a:solidFill>
                  <a:sysClr val="windowText" lastClr="000000"/>
                </a:solidFill>
              </a:rPr>
              <a:t>(</a:t>
            </a:r>
            <a:r>
              <a:rPr lang="ja-JP" altLang="en-US" sz="2400" b="1" dirty="0">
                <a:solidFill>
                  <a:sysClr val="windowText" lastClr="000000"/>
                </a:solidFill>
              </a:rPr>
              <a:t>汚れ無し</a:t>
            </a:r>
            <a:r>
              <a:rPr lang="en-US" altLang="ja-JP" sz="2400" b="1" dirty="0">
                <a:solidFill>
                  <a:sysClr val="windowText" lastClr="000000"/>
                </a:solidFill>
              </a:rPr>
              <a:t>)</a:t>
            </a:r>
          </a:p>
        </p:txBody>
      </p:sp>
      <p:sp>
        <p:nvSpPr>
          <p:cNvPr id="2" name="テキスト ボックス 19">
            <a:extLst>
              <a:ext uri="{FF2B5EF4-FFF2-40B4-BE49-F238E27FC236}">
                <a16:creationId xmlns:a16="http://schemas.microsoft.com/office/drawing/2014/main" id="{76165418-BB9D-EC1A-7F76-1BEACA902FD8}"/>
              </a:ext>
            </a:extLst>
          </p:cNvPr>
          <p:cNvSpPr txBox="1"/>
          <p:nvPr/>
        </p:nvSpPr>
        <p:spPr>
          <a:xfrm>
            <a:off x="314199" y="757929"/>
            <a:ext cx="10033516"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異常が頻発しているＡＲマーカーを確認すると黒ずんでいることを発見</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8" name="正方形/長方形 45">
            <a:extLst>
              <a:ext uri="{FF2B5EF4-FFF2-40B4-BE49-F238E27FC236}">
                <a16:creationId xmlns:a16="http://schemas.microsoft.com/office/drawing/2014/main" id="{D8CFEDEC-085A-C0B1-E372-0B6D2B228606}"/>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21</a:t>
            </a:r>
            <a:r>
              <a:rPr lang="ja-JP" altLang="en-US" sz="2400" b="1" dirty="0">
                <a:solidFill>
                  <a:schemeClr val="bg1"/>
                </a:solidFill>
                <a:latin typeface="メイリオ" pitchFamily="50" charset="-128"/>
                <a:ea typeface="メイリオ" pitchFamily="50" charset="-128"/>
                <a:cs typeface="メイリオ" pitchFamily="50" charset="-128"/>
              </a:rPr>
              <a:t>、要因調査②</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マーカー汚れ有無の認識比較</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41" name="正方形/長方形 40">
            <a:extLst>
              <a:ext uri="{FF2B5EF4-FFF2-40B4-BE49-F238E27FC236}">
                <a16:creationId xmlns:a16="http://schemas.microsoft.com/office/drawing/2014/main" id="{8EC3BBFE-0081-1EAA-4AB6-AB2C142639A7}"/>
              </a:ext>
            </a:extLst>
          </p:cNvPr>
          <p:cNvSpPr/>
          <p:nvPr/>
        </p:nvSpPr>
        <p:spPr>
          <a:xfrm>
            <a:off x="314199" y="3522971"/>
            <a:ext cx="1814920" cy="830997"/>
          </a:xfrm>
          <a:prstGeom prst="rect">
            <a:avLst/>
          </a:prstGeom>
          <a:noFill/>
        </p:spPr>
        <p:txBody>
          <a:bodyPr wrap="none" lIns="91440" tIns="45720" rIns="91440" bIns="45720">
            <a:spAutoFit/>
          </a:bodyPr>
          <a:lstStyle/>
          <a:p>
            <a:pPr algn="ct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異常が多い</a:t>
            </a:r>
            <a:endPar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マーカー</a:t>
            </a:r>
          </a:p>
        </p:txBody>
      </p:sp>
      <p:pic>
        <p:nvPicPr>
          <p:cNvPr id="40" name="図 39" descr="QR コード&#10;&#10;自動的に生成された説明">
            <a:extLst>
              <a:ext uri="{FF2B5EF4-FFF2-40B4-BE49-F238E27FC236}">
                <a16:creationId xmlns:a16="http://schemas.microsoft.com/office/drawing/2014/main" id="{1521AFDE-3738-4DE1-7492-C3B752B4CA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122" t="5615" r="4142" b="8589"/>
          <a:stretch/>
        </p:blipFill>
        <p:spPr>
          <a:xfrm>
            <a:off x="7703653" y="2815473"/>
            <a:ext cx="2705311" cy="2547637"/>
          </a:xfrm>
          <a:prstGeom prst="rect">
            <a:avLst/>
          </a:prstGeom>
        </p:spPr>
      </p:pic>
      <p:grpSp>
        <p:nvGrpSpPr>
          <p:cNvPr id="6" name="グループ化 5">
            <a:extLst>
              <a:ext uri="{FF2B5EF4-FFF2-40B4-BE49-F238E27FC236}">
                <a16:creationId xmlns:a16="http://schemas.microsoft.com/office/drawing/2014/main" id="{4C82C136-391C-8823-11C5-9A0A4A0B3DE5}"/>
              </a:ext>
            </a:extLst>
          </p:cNvPr>
          <p:cNvGrpSpPr/>
          <p:nvPr/>
        </p:nvGrpSpPr>
        <p:grpSpPr>
          <a:xfrm>
            <a:off x="3810027" y="1679048"/>
            <a:ext cx="3238101" cy="4027819"/>
            <a:chOff x="711385" y="2164113"/>
            <a:chExt cx="2727379" cy="3438857"/>
          </a:xfrm>
        </p:grpSpPr>
        <p:pic>
          <p:nvPicPr>
            <p:cNvPr id="4" name="図 3" descr="救急箱, 屋内, 写真, 小さい が含まれている画像&#10;&#10;自動的に生成された説明">
              <a:extLst>
                <a:ext uri="{FF2B5EF4-FFF2-40B4-BE49-F238E27FC236}">
                  <a16:creationId xmlns:a16="http://schemas.microsoft.com/office/drawing/2014/main" id="{5ACC322E-EAFD-4A44-A66E-05F8E04260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172" r="16151"/>
            <a:stretch/>
          </p:blipFill>
          <p:spPr>
            <a:xfrm rot="5400000">
              <a:off x="735218" y="2924702"/>
              <a:ext cx="2654434" cy="2702099"/>
            </a:xfrm>
            <a:prstGeom prst="rect">
              <a:avLst/>
            </a:prstGeom>
          </p:spPr>
        </p:pic>
        <p:sp>
          <p:nvSpPr>
            <p:cNvPr id="7" name="テキスト ボックス 19">
              <a:extLst>
                <a:ext uri="{FF2B5EF4-FFF2-40B4-BE49-F238E27FC236}">
                  <a16:creationId xmlns:a16="http://schemas.microsoft.com/office/drawing/2014/main" id="{B213726A-60B3-47A6-AA65-898E19DBF713}"/>
                </a:ext>
              </a:extLst>
            </p:cNvPr>
            <p:cNvSpPr txBox="1"/>
            <p:nvPr/>
          </p:nvSpPr>
          <p:spPr>
            <a:xfrm>
              <a:off x="1130351" y="2164113"/>
              <a:ext cx="1741625" cy="709486"/>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ysClr val="windowText" lastClr="000000"/>
                  </a:solidFill>
                </a:rPr>
                <a:t>ＡＲマーカー</a:t>
              </a:r>
              <a:endParaRPr lang="en-US" altLang="ja-JP" sz="2400" b="1" dirty="0">
                <a:solidFill>
                  <a:sysClr val="windowText" lastClr="000000"/>
                </a:solidFill>
              </a:endParaRPr>
            </a:p>
            <a:p>
              <a:pPr algn="ctr"/>
              <a:r>
                <a:rPr lang="en-US" altLang="ja-JP" sz="2400" b="1" dirty="0">
                  <a:solidFill>
                    <a:sysClr val="windowText" lastClr="000000"/>
                  </a:solidFill>
                </a:rPr>
                <a:t>(</a:t>
              </a:r>
              <a:r>
                <a:rPr lang="ja-JP" altLang="en-US" sz="2400" b="1" dirty="0">
                  <a:solidFill>
                    <a:sysClr val="windowText" lastClr="000000"/>
                  </a:solidFill>
                </a:rPr>
                <a:t>汚れあり</a:t>
              </a:r>
              <a:r>
                <a:rPr lang="en-US" altLang="ja-JP" sz="2400" b="1" dirty="0">
                  <a:solidFill>
                    <a:sysClr val="windowText" lastClr="000000"/>
                  </a:solidFill>
                </a:rPr>
                <a:t>)</a:t>
              </a:r>
            </a:p>
          </p:txBody>
        </p:sp>
        <p:sp>
          <p:nvSpPr>
            <p:cNvPr id="5" name="正方形/長方形 4">
              <a:extLst>
                <a:ext uri="{FF2B5EF4-FFF2-40B4-BE49-F238E27FC236}">
                  <a16:creationId xmlns:a16="http://schemas.microsoft.com/office/drawing/2014/main" id="{65755F1C-B90C-8918-E88F-057EAB8E0B7A}"/>
                </a:ext>
              </a:extLst>
            </p:cNvPr>
            <p:cNvSpPr/>
            <p:nvPr/>
          </p:nvSpPr>
          <p:spPr>
            <a:xfrm>
              <a:off x="737831" y="2948535"/>
              <a:ext cx="2700933" cy="2654435"/>
            </a:xfrm>
            <a:prstGeom prst="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3" name="直線矢印コネクタ 42">
            <a:extLst>
              <a:ext uri="{FF2B5EF4-FFF2-40B4-BE49-F238E27FC236}">
                <a16:creationId xmlns:a16="http://schemas.microsoft.com/office/drawing/2014/main" id="{834DC77C-C981-2D85-4634-D46285DCD7C2}"/>
              </a:ext>
            </a:extLst>
          </p:cNvPr>
          <p:cNvCxnSpPr/>
          <p:nvPr/>
        </p:nvCxnSpPr>
        <p:spPr>
          <a:xfrm flipV="1">
            <a:off x="2362524" y="4498578"/>
            <a:ext cx="1595969" cy="329609"/>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9116C5FE-B5AC-AD57-3FB4-F763A6340EBD}"/>
              </a:ext>
            </a:extLst>
          </p:cNvPr>
          <p:cNvSpPr/>
          <p:nvPr/>
        </p:nvSpPr>
        <p:spPr>
          <a:xfrm>
            <a:off x="7452956" y="2623426"/>
            <a:ext cx="3206703" cy="3109051"/>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9AB40D7F-CB35-C6F0-FBBB-1AA837D95D0C}"/>
              </a:ext>
            </a:extLst>
          </p:cNvPr>
          <p:cNvGrpSpPr/>
          <p:nvPr/>
        </p:nvGrpSpPr>
        <p:grpSpPr>
          <a:xfrm>
            <a:off x="2474828" y="1880961"/>
            <a:ext cx="1488177" cy="2550603"/>
            <a:chOff x="-356506" y="1938439"/>
            <a:chExt cx="1127829" cy="2063979"/>
          </a:xfrm>
        </p:grpSpPr>
        <p:pic>
          <p:nvPicPr>
            <p:cNvPr id="36" name="Picture 916" descr="App0422">
              <a:extLst>
                <a:ext uri="{FF2B5EF4-FFF2-40B4-BE49-F238E27FC236}">
                  <a16:creationId xmlns:a16="http://schemas.microsoft.com/office/drawing/2014/main" id="{E62FDCEA-25B5-D361-3F02-63F5C2E6A9C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96"/>
            <a:stretch>
              <a:fillRect/>
            </a:stretch>
          </p:blipFill>
          <p:spPr bwMode="auto">
            <a:xfrm>
              <a:off x="-215378" y="2733917"/>
              <a:ext cx="986701" cy="126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0977">
              <a:extLst>
                <a:ext uri="{FF2B5EF4-FFF2-40B4-BE49-F238E27FC236}">
                  <a16:creationId xmlns:a16="http://schemas.microsoft.com/office/drawing/2014/main" id="{8FEA59CA-3E83-FBC4-8206-B9EACE804C9E}"/>
                </a:ext>
              </a:extLst>
            </p:cNvPr>
            <p:cNvGrpSpPr>
              <a:grpSpLocks/>
            </p:cNvGrpSpPr>
            <p:nvPr/>
          </p:nvGrpSpPr>
          <p:grpSpPr bwMode="auto">
            <a:xfrm>
              <a:off x="-334477" y="2073913"/>
              <a:ext cx="1005837" cy="1493520"/>
              <a:chOff x="0" y="0"/>
              <a:chExt cx="119" cy="160"/>
            </a:xfrm>
          </p:grpSpPr>
          <p:sp>
            <p:nvSpPr>
              <p:cNvPr id="13" name="Freeform 30812">
                <a:extLst>
                  <a:ext uri="{FF2B5EF4-FFF2-40B4-BE49-F238E27FC236}">
                    <a16:creationId xmlns:a16="http://schemas.microsoft.com/office/drawing/2014/main" id="{A9F6FF0E-634B-D80B-D32B-F6D3CE0C6ED0}"/>
                  </a:ext>
                </a:extLst>
              </p:cNvPr>
              <p:cNvSpPr>
                <a:spLocks/>
              </p:cNvSpPr>
              <p:nvPr/>
            </p:nvSpPr>
            <p:spPr bwMode="auto">
              <a:xfrm>
                <a:off x="93" y="74"/>
                <a:ext cx="17" cy="38"/>
              </a:xfrm>
              <a:custGeom>
                <a:avLst/>
                <a:gdLst>
                  <a:gd name="T0" fmla="*/ 1 w 47"/>
                  <a:gd name="T1" fmla="*/ 1 h 103"/>
                  <a:gd name="T2" fmla="*/ 3 w 47"/>
                  <a:gd name="T3" fmla="*/ 0 h 103"/>
                  <a:gd name="T4" fmla="*/ 5 w 47"/>
                  <a:gd name="T5" fmla="*/ 1 h 103"/>
                  <a:gd name="T6" fmla="*/ 6 w 47"/>
                  <a:gd name="T7" fmla="*/ 4 h 103"/>
                  <a:gd name="T8" fmla="*/ 5 w 47"/>
                  <a:gd name="T9" fmla="*/ 7 h 103"/>
                  <a:gd name="T10" fmla="*/ 5 w 47"/>
                  <a:gd name="T11" fmla="*/ 11 h 103"/>
                  <a:gd name="T12" fmla="*/ 5 w 47"/>
                  <a:gd name="T13" fmla="*/ 13 h 103"/>
                  <a:gd name="T14" fmla="*/ 4 w 47"/>
                  <a:gd name="T15" fmla="*/ 14 h 103"/>
                  <a:gd name="T16" fmla="*/ 2 w 47"/>
                  <a:gd name="T17" fmla="*/ 14 h 103"/>
                  <a:gd name="T18" fmla="*/ 1 w 47"/>
                  <a:gd name="T19" fmla="*/ 14 h 103"/>
                  <a:gd name="T20" fmla="*/ 0 w 47"/>
                  <a:gd name="T21" fmla="*/ 10 h 103"/>
                  <a:gd name="T22" fmla="*/ 0 w 47"/>
                  <a:gd name="T23" fmla="*/ 5 h 103"/>
                  <a:gd name="T24" fmla="*/ 1 w 47"/>
                  <a:gd name="T25" fmla="*/ 2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 name="Freeform 30813">
                <a:extLst>
                  <a:ext uri="{FF2B5EF4-FFF2-40B4-BE49-F238E27FC236}">
                    <a16:creationId xmlns:a16="http://schemas.microsoft.com/office/drawing/2014/main" id="{83418BD4-462B-A855-D405-127614A901A6}"/>
                  </a:ext>
                </a:extLst>
              </p:cNvPr>
              <p:cNvSpPr>
                <a:spLocks/>
              </p:cNvSpPr>
              <p:nvPr/>
            </p:nvSpPr>
            <p:spPr bwMode="auto">
              <a:xfrm>
                <a:off x="0" y="70"/>
                <a:ext cx="18" cy="44"/>
              </a:xfrm>
              <a:custGeom>
                <a:avLst/>
                <a:gdLst>
                  <a:gd name="T0" fmla="*/ 4 w 51"/>
                  <a:gd name="T1" fmla="*/ 2 h 117"/>
                  <a:gd name="T2" fmla="*/ 3 w 51"/>
                  <a:gd name="T3" fmla="*/ 0 h 117"/>
                  <a:gd name="T4" fmla="*/ 1 w 51"/>
                  <a:gd name="T5" fmla="*/ 0 h 117"/>
                  <a:gd name="T6" fmla="*/ 0 w 51"/>
                  <a:gd name="T7" fmla="*/ 1 h 117"/>
                  <a:gd name="T8" fmla="*/ 0 w 51"/>
                  <a:gd name="T9" fmla="*/ 2 h 117"/>
                  <a:gd name="T10" fmla="*/ 0 w 51"/>
                  <a:gd name="T11" fmla="*/ 5 h 117"/>
                  <a:gd name="T12" fmla="*/ 0 w 51"/>
                  <a:gd name="T13" fmla="*/ 8 h 117"/>
                  <a:gd name="T14" fmla="*/ 2 w 51"/>
                  <a:gd name="T15" fmla="*/ 12 h 117"/>
                  <a:gd name="T16" fmla="*/ 2 w 51"/>
                  <a:gd name="T17" fmla="*/ 15 h 117"/>
                  <a:gd name="T18" fmla="*/ 4 w 51"/>
                  <a:gd name="T19" fmla="*/ 16 h 117"/>
                  <a:gd name="T20" fmla="*/ 5 w 51"/>
                  <a:gd name="T21" fmla="*/ 17 h 117"/>
                  <a:gd name="T22" fmla="*/ 6 w 51"/>
                  <a:gd name="T23" fmla="*/ 16 h 117"/>
                  <a:gd name="T24" fmla="*/ 6 w 51"/>
                  <a:gd name="T25" fmla="*/ 15 h 117"/>
                  <a:gd name="T26" fmla="*/ 6 w 51"/>
                  <a:gd name="T27" fmla="*/ 9 h 117"/>
                  <a:gd name="T28" fmla="*/ 5 w 51"/>
                  <a:gd name="T29" fmla="*/ 6 h 117"/>
                  <a:gd name="T30" fmla="*/ 5 w 51"/>
                  <a:gd name="T31" fmla="*/ 3 h 117"/>
                  <a:gd name="T32" fmla="*/ 4 w 51"/>
                  <a:gd name="T33" fmla="*/ 2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5" name="Freeform 30814">
                <a:extLst>
                  <a:ext uri="{FF2B5EF4-FFF2-40B4-BE49-F238E27FC236}">
                    <a16:creationId xmlns:a16="http://schemas.microsoft.com/office/drawing/2014/main" id="{983B344A-FDEF-B062-C91C-0155B3A9D3F9}"/>
                  </a:ext>
                </a:extLst>
              </p:cNvPr>
              <p:cNvSpPr>
                <a:spLocks/>
              </p:cNvSpPr>
              <p:nvPr/>
            </p:nvSpPr>
            <p:spPr bwMode="auto">
              <a:xfrm>
                <a:off x="15" y="30"/>
                <a:ext cx="84" cy="130"/>
              </a:xfrm>
              <a:custGeom>
                <a:avLst/>
                <a:gdLst>
                  <a:gd name="T0" fmla="*/ 0 w 237"/>
                  <a:gd name="T1" fmla="*/ 13 h 347"/>
                  <a:gd name="T2" fmla="*/ 0 w 237"/>
                  <a:gd name="T3" fmla="*/ 24 h 347"/>
                  <a:gd name="T4" fmla="*/ 0 w 237"/>
                  <a:gd name="T5" fmla="*/ 29 h 347"/>
                  <a:gd name="T6" fmla="*/ 1 w 237"/>
                  <a:gd name="T7" fmla="*/ 34 h 347"/>
                  <a:gd name="T8" fmla="*/ 2 w 237"/>
                  <a:gd name="T9" fmla="*/ 38 h 347"/>
                  <a:gd name="T10" fmla="*/ 4 w 237"/>
                  <a:gd name="T11" fmla="*/ 40 h 347"/>
                  <a:gd name="T12" fmla="*/ 6 w 237"/>
                  <a:gd name="T13" fmla="*/ 44 h 347"/>
                  <a:gd name="T14" fmla="*/ 8 w 237"/>
                  <a:gd name="T15" fmla="*/ 46 h 347"/>
                  <a:gd name="T16" fmla="*/ 11 w 237"/>
                  <a:gd name="T17" fmla="*/ 48 h 347"/>
                  <a:gd name="T18" fmla="*/ 15 w 237"/>
                  <a:gd name="T19" fmla="*/ 49 h 347"/>
                  <a:gd name="T20" fmla="*/ 19 w 237"/>
                  <a:gd name="T21" fmla="*/ 48 h 347"/>
                  <a:gd name="T22" fmla="*/ 22 w 237"/>
                  <a:gd name="T23" fmla="*/ 47 h 347"/>
                  <a:gd name="T24" fmla="*/ 26 w 237"/>
                  <a:gd name="T25" fmla="*/ 42 h 347"/>
                  <a:gd name="T26" fmla="*/ 28 w 237"/>
                  <a:gd name="T27" fmla="*/ 39 h 347"/>
                  <a:gd name="T28" fmla="*/ 29 w 237"/>
                  <a:gd name="T29" fmla="*/ 36 h 347"/>
                  <a:gd name="T30" fmla="*/ 30 w 237"/>
                  <a:gd name="T31" fmla="*/ 32 h 347"/>
                  <a:gd name="T32" fmla="*/ 30 w 237"/>
                  <a:gd name="T33" fmla="*/ 30 h 347"/>
                  <a:gd name="T34" fmla="*/ 29 w 237"/>
                  <a:gd name="T35" fmla="*/ 25 h 347"/>
                  <a:gd name="T36" fmla="*/ 29 w 237"/>
                  <a:gd name="T37" fmla="*/ 20 h 347"/>
                  <a:gd name="T38" fmla="*/ 28 w 237"/>
                  <a:gd name="T39" fmla="*/ 10 h 347"/>
                  <a:gd name="T40" fmla="*/ 26 w 237"/>
                  <a:gd name="T41" fmla="*/ 4 h 347"/>
                  <a:gd name="T42" fmla="*/ 24 w 237"/>
                  <a:gd name="T43" fmla="*/ 3 h 347"/>
                  <a:gd name="T44" fmla="*/ 15 w 237"/>
                  <a:gd name="T45" fmla="*/ 0 h 347"/>
                  <a:gd name="T46" fmla="*/ 12 w 237"/>
                  <a:gd name="T47" fmla="*/ 1 h 347"/>
                  <a:gd name="T48" fmla="*/ 7 w 237"/>
                  <a:gd name="T49" fmla="*/ 2 h 347"/>
                  <a:gd name="T50" fmla="*/ 1 w 237"/>
                  <a:gd name="T51" fmla="*/ 7 h 347"/>
                  <a:gd name="T52" fmla="*/ 0 w 237"/>
                  <a:gd name="T53" fmla="*/ 10 h 347"/>
                  <a:gd name="T54" fmla="*/ 0 w 237"/>
                  <a:gd name="T55" fmla="*/ 13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6" name="Freeform 30815">
                <a:extLst>
                  <a:ext uri="{FF2B5EF4-FFF2-40B4-BE49-F238E27FC236}">
                    <a16:creationId xmlns:a16="http://schemas.microsoft.com/office/drawing/2014/main" id="{08121014-BC6F-8D08-0666-A0F414E40B38}"/>
                  </a:ext>
                </a:extLst>
              </p:cNvPr>
              <p:cNvSpPr>
                <a:spLocks/>
              </p:cNvSpPr>
              <p:nvPr/>
            </p:nvSpPr>
            <p:spPr bwMode="auto">
              <a:xfrm>
                <a:off x="63" y="76"/>
                <a:ext cx="29" cy="7"/>
              </a:xfrm>
              <a:custGeom>
                <a:avLst/>
                <a:gdLst>
                  <a:gd name="T0" fmla="*/ 0 w 82"/>
                  <a:gd name="T1" fmla="*/ 1 h 20"/>
                  <a:gd name="T2" fmla="*/ 0 w 82"/>
                  <a:gd name="T3" fmla="*/ 2 h 20"/>
                  <a:gd name="T4" fmla="*/ 2 w 82"/>
                  <a:gd name="T5" fmla="*/ 2 h 20"/>
                  <a:gd name="T6" fmla="*/ 6 w 82"/>
                  <a:gd name="T7" fmla="*/ 1 h 20"/>
                  <a:gd name="T8" fmla="*/ 8 w 82"/>
                  <a:gd name="T9" fmla="*/ 1 h 20"/>
                  <a:gd name="T10" fmla="*/ 10 w 82"/>
                  <a:gd name="T11" fmla="*/ 2 h 20"/>
                  <a:gd name="T12" fmla="*/ 8 w 82"/>
                  <a:gd name="T13" fmla="*/ 0 h 20"/>
                  <a:gd name="T14" fmla="*/ 5 w 82"/>
                  <a:gd name="T15" fmla="*/ 0 h 20"/>
                  <a:gd name="T16" fmla="*/ 2 w 82"/>
                  <a:gd name="T17" fmla="*/ 0 h 20"/>
                  <a:gd name="T18" fmla="*/ 1 w 82"/>
                  <a:gd name="T19" fmla="*/ 1 h 20"/>
                  <a:gd name="T20" fmla="*/ 0 w 82"/>
                  <a:gd name="T21" fmla="*/ 1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 name="Freeform 30816">
                <a:extLst>
                  <a:ext uri="{FF2B5EF4-FFF2-40B4-BE49-F238E27FC236}">
                    <a16:creationId xmlns:a16="http://schemas.microsoft.com/office/drawing/2014/main" id="{29631B3F-7311-F729-99F6-E35C17EFC52C}"/>
                  </a:ext>
                </a:extLst>
              </p:cNvPr>
              <p:cNvSpPr>
                <a:spLocks/>
              </p:cNvSpPr>
              <p:nvPr/>
            </p:nvSpPr>
            <p:spPr bwMode="auto">
              <a:xfrm>
                <a:off x="20" y="76"/>
                <a:ext cx="29" cy="7"/>
              </a:xfrm>
              <a:custGeom>
                <a:avLst/>
                <a:gdLst>
                  <a:gd name="T0" fmla="*/ 10 w 83"/>
                  <a:gd name="T1" fmla="*/ 2 h 20"/>
                  <a:gd name="T2" fmla="*/ 10 w 83"/>
                  <a:gd name="T3" fmla="*/ 1 h 20"/>
                  <a:gd name="T4" fmla="*/ 7 w 83"/>
                  <a:gd name="T5" fmla="*/ 0 h 20"/>
                  <a:gd name="T6" fmla="*/ 5 w 83"/>
                  <a:gd name="T7" fmla="*/ 0 h 20"/>
                  <a:gd name="T8" fmla="*/ 3 w 83"/>
                  <a:gd name="T9" fmla="*/ 0 h 20"/>
                  <a:gd name="T10" fmla="*/ 1 w 83"/>
                  <a:gd name="T11" fmla="*/ 1 h 20"/>
                  <a:gd name="T12" fmla="*/ 0 w 83"/>
                  <a:gd name="T13" fmla="*/ 2 h 20"/>
                  <a:gd name="T14" fmla="*/ 2 w 83"/>
                  <a:gd name="T15" fmla="*/ 1 h 20"/>
                  <a:gd name="T16" fmla="*/ 4 w 83"/>
                  <a:gd name="T17" fmla="*/ 1 h 20"/>
                  <a:gd name="T18" fmla="*/ 7 w 83"/>
                  <a:gd name="T19" fmla="*/ 2 h 20"/>
                  <a:gd name="T20" fmla="*/ 8 w 83"/>
                  <a:gd name="T21" fmla="*/ 2 h 20"/>
                  <a:gd name="T22" fmla="*/ 10 w 83"/>
                  <a:gd name="T23" fmla="*/ 2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8" name="Freeform 30817">
                <a:extLst>
                  <a:ext uri="{FF2B5EF4-FFF2-40B4-BE49-F238E27FC236}">
                    <a16:creationId xmlns:a16="http://schemas.microsoft.com/office/drawing/2014/main" id="{DF75FFB0-19B7-393C-4F41-DC9FCF5CADF5}"/>
                  </a:ext>
                </a:extLst>
              </p:cNvPr>
              <p:cNvSpPr>
                <a:spLocks/>
              </p:cNvSpPr>
              <p:nvPr/>
            </p:nvSpPr>
            <p:spPr bwMode="auto">
              <a:xfrm>
                <a:off x="60" y="89"/>
                <a:ext cx="1" cy="15"/>
              </a:xfrm>
              <a:custGeom>
                <a:avLst/>
                <a:gdLst>
                  <a:gd name="T0" fmla="*/ 0 w 4"/>
                  <a:gd name="T1" fmla="*/ 0 h 42"/>
                  <a:gd name="T2" fmla="*/ 0 w 4"/>
                  <a:gd name="T3" fmla="*/ 2 h 42"/>
                  <a:gd name="T4" fmla="*/ 0 w 4"/>
                  <a:gd name="T5" fmla="*/ 5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9" name="Freeform 30818">
                <a:extLst>
                  <a:ext uri="{FF2B5EF4-FFF2-40B4-BE49-F238E27FC236}">
                    <a16:creationId xmlns:a16="http://schemas.microsoft.com/office/drawing/2014/main" id="{A008F306-8DAC-2D9A-E395-58A26EAA7919}"/>
                  </a:ext>
                </a:extLst>
              </p:cNvPr>
              <p:cNvSpPr>
                <a:spLocks/>
              </p:cNvSpPr>
              <p:nvPr/>
            </p:nvSpPr>
            <p:spPr bwMode="auto">
              <a:xfrm>
                <a:off x="42" y="111"/>
                <a:ext cx="28" cy="16"/>
              </a:xfrm>
              <a:custGeom>
                <a:avLst/>
                <a:gdLst>
                  <a:gd name="T0" fmla="*/ 9 w 78"/>
                  <a:gd name="T1" fmla="*/ 0 h 41"/>
                  <a:gd name="T2" fmla="*/ 10 w 78"/>
                  <a:gd name="T3" fmla="*/ 1 h 41"/>
                  <a:gd name="T4" fmla="*/ 10 w 78"/>
                  <a:gd name="T5" fmla="*/ 2 h 41"/>
                  <a:gd name="T6" fmla="*/ 10 w 78"/>
                  <a:gd name="T7" fmla="*/ 4 h 41"/>
                  <a:gd name="T8" fmla="*/ 9 w 78"/>
                  <a:gd name="T9" fmla="*/ 4 h 41"/>
                  <a:gd name="T10" fmla="*/ 8 w 78"/>
                  <a:gd name="T11" fmla="*/ 5 h 41"/>
                  <a:gd name="T12" fmla="*/ 6 w 78"/>
                  <a:gd name="T13" fmla="*/ 6 h 41"/>
                  <a:gd name="T14" fmla="*/ 5 w 78"/>
                  <a:gd name="T15" fmla="*/ 6 h 41"/>
                  <a:gd name="T16" fmla="*/ 4 w 78"/>
                  <a:gd name="T17" fmla="*/ 6 h 41"/>
                  <a:gd name="T18" fmla="*/ 3 w 78"/>
                  <a:gd name="T19" fmla="*/ 5 h 41"/>
                  <a:gd name="T20" fmla="*/ 1 w 78"/>
                  <a:gd name="T21" fmla="*/ 5 h 41"/>
                  <a:gd name="T22" fmla="*/ 0 w 78"/>
                  <a:gd name="T23" fmla="*/ 4 h 41"/>
                  <a:gd name="T24" fmla="*/ 0 w 78"/>
                  <a:gd name="T25" fmla="*/ 2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0" name="Freeform 30831">
                <a:extLst>
                  <a:ext uri="{FF2B5EF4-FFF2-40B4-BE49-F238E27FC236}">
                    <a16:creationId xmlns:a16="http://schemas.microsoft.com/office/drawing/2014/main" id="{74217B66-B16F-41EE-08CF-F5C0B425D3CC}"/>
                  </a:ext>
                </a:extLst>
              </p:cNvPr>
              <p:cNvSpPr>
                <a:spLocks/>
              </p:cNvSpPr>
              <p:nvPr/>
            </p:nvSpPr>
            <p:spPr bwMode="auto">
              <a:xfrm>
                <a:off x="1" y="0"/>
                <a:ext cx="118" cy="133"/>
              </a:xfrm>
              <a:custGeom>
                <a:avLst/>
                <a:gdLst>
                  <a:gd name="T0" fmla="*/ 11 w 331"/>
                  <a:gd name="T1" fmla="*/ 3 h 355"/>
                  <a:gd name="T2" fmla="*/ 11 w 331"/>
                  <a:gd name="T3" fmla="*/ 4 h 355"/>
                  <a:gd name="T4" fmla="*/ 2 w 331"/>
                  <a:gd name="T5" fmla="*/ 10 h 355"/>
                  <a:gd name="T6" fmla="*/ 0 w 331"/>
                  <a:gd name="T7" fmla="*/ 21 h 355"/>
                  <a:gd name="T8" fmla="*/ 1 w 331"/>
                  <a:gd name="T9" fmla="*/ 32 h 355"/>
                  <a:gd name="T10" fmla="*/ 2 w 331"/>
                  <a:gd name="T11" fmla="*/ 34 h 355"/>
                  <a:gd name="T12" fmla="*/ 3 w 331"/>
                  <a:gd name="T13" fmla="*/ 40 h 355"/>
                  <a:gd name="T14" fmla="*/ 5 w 331"/>
                  <a:gd name="T15" fmla="*/ 46 h 355"/>
                  <a:gd name="T16" fmla="*/ 5 w 331"/>
                  <a:gd name="T17" fmla="*/ 36 h 355"/>
                  <a:gd name="T18" fmla="*/ 6 w 331"/>
                  <a:gd name="T19" fmla="*/ 34 h 355"/>
                  <a:gd name="T20" fmla="*/ 5 w 331"/>
                  <a:gd name="T21" fmla="*/ 28 h 355"/>
                  <a:gd name="T22" fmla="*/ 7 w 331"/>
                  <a:gd name="T23" fmla="*/ 28 h 355"/>
                  <a:gd name="T24" fmla="*/ 7 w 331"/>
                  <a:gd name="T25" fmla="*/ 26 h 355"/>
                  <a:gd name="T26" fmla="*/ 14 w 331"/>
                  <a:gd name="T27" fmla="*/ 28 h 355"/>
                  <a:gd name="T28" fmla="*/ 13 w 331"/>
                  <a:gd name="T29" fmla="*/ 28 h 355"/>
                  <a:gd name="T30" fmla="*/ 11 w 331"/>
                  <a:gd name="T31" fmla="*/ 25 h 355"/>
                  <a:gd name="T32" fmla="*/ 10 w 331"/>
                  <a:gd name="T33" fmla="*/ 21 h 355"/>
                  <a:gd name="T34" fmla="*/ 16 w 331"/>
                  <a:gd name="T35" fmla="*/ 27 h 355"/>
                  <a:gd name="T36" fmla="*/ 22 w 331"/>
                  <a:gd name="T37" fmla="*/ 29 h 355"/>
                  <a:gd name="T38" fmla="*/ 29 w 331"/>
                  <a:gd name="T39" fmla="*/ 30 h 355"/>
                  <a:gd name="T40" fmla="*/ 24 w 331"/>
                  <a:gd name="T41" fmla="*/ 26 h 355"/>
                  <a:gd name="T42" fmla="*/ 29 w 331"/>
                  <a:gd name="T43" fmla="*/ 30 h 355"/>
                  <a:gd name="T44" fmla="*/ 33 w 331"/>
                  <a:gd name="T45" fmla="*/ 35 h 355"/>
                  <a:gd name="T46" fmla="*/ 34 w 331"/>
                  <a:gd name="T47" fmla="*/ 34 h 355"/>
                  <a:gd name="T48" fmla="*/ 35 w 331"/>
                  <a:gd name="T49" fmla="*/ 43 h 355"/>
                  <a:gd name="T50" fmla="*/ 35 w 331"/>
                  <a:gd name="T51" fmla="*/ 50 h 355"/>
                  <a:gd name="T52" fmla="*/ 36 w 331"/>
                  <a:gd name="T53" fmla="*/ 37 h 355"/>
                  <a:gd name="T54" fmla="*/ 37 w 331"/>
                  <a:gd name="T55" fmla="*/ 46 h 355"/>
                  <a:gd name="T56" fmla="*/ 38 w 331"/>
                  <a:gd name="T57" fmla="*/ 42 h 355"/>
                  <a:gd name="T58" fmla="*/ 39 w 331"/>
                  <a:gd name="T59" fmla="*/ 44 h 355"/>
                  <a:gd name="T60" fmla="*/ 41 w 331"/>
                  <a:gd name="T61" fmla="*/ 45 h 355"/>
                  <a:gd name="T62" fmla="*/ 41 w 331"/>
                  <a:gd name="T63" fmla="*/ 38 h 355"/>
                  <a:gd name="T64" fmla="*/ 40 w 331"/>
                  <a:gd name="T65" fmla="*/ 33 h 355"/>
                  <a:gd name="T66" fmla="*/ 41 w 331"/>
                  <a:gd name="T67" fmla="*/ 32 h 355"/>
                  <a:gd name="T68" fmla="*/ 40 w 331"/>
                  <a:gd name="T69" fmla="*/ 27 h 355"/>
                  <a:gd name="T70" fmla="*/ 41 w 331"/>
                  <a:gd name="T71" fmla="*/ 25 h 355"/>
                  <a:gd name="T72" fmla="*/ 41 w 331"/>
                  <a:gd name="T73" fmla="*/ 22 h 355"/>
                  <a:gd name="T74" fmla="*/ 41 w 331"/>
                  <a:gd name="T75" fmla="*/ 20 h 355"/>
                  <a:gd name="T76" fmla="*/ 40 w 331"/>
                  <a:gd name="T77" fmla="*/ 15 h 355"/>
                  <a:gd name="T78" fmla="*/ 38 w 331"/>
                  <a:gd name="T79" fmla="*/ 10 h 355"/>
                  <a:gd name="T80" fmla="*/ 38 w 331"/>
                  <a:gd name="T81" fmla="*/ 7 h 355"/>
                  <a:gd name="T82" fmla="*/ 31 w 331"/>
                  <a:gd name="T83" fmla="*/ 2 h 355"/>
                  <a:gd name="T84" fmla="*/ 22 w 331"/>
                  <a:gd name="T85" fmla="*/ 0 h 355"/>
                  <a:gd name="T86" fmla="*/ 17 w 331"/>
                  <a:gd name="T87" fmla="*/ 1 h 355"/>
                  <a:gd name="T88" fmla="*/ 16 w 331"/>
                  <a:gd name="T89" fmla="*/ 3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21" name="Group 3083">
                <a:extLst>
                  <a:ext uri="{FF2B5EF4-FFF2-40B4-BE49-F238E27FC236}">
                    <a16:creationId xmlns:a16="http://schemas.microsoft.com/office/drawing/2014/main" id="{A201B1AD-AB0F-4FCE-26B9-35830D93400A}"/>
                  </a:ext>
                </a:extLst>
              </p:cNvPr>
              <p:cNvGrpSpPr>
                <a:grpSpLocks/>
              </p:cNvGrpSpPr>
              <p:nvPr/>
            </p:nvGrpSpPr>
            <p:grpSpPr bwMode="auto">
              <a:xfrm>
                <a:off x="27" y="83"/>
                <a:ext cx="21" cy="19"/>
                <a:chOff x="27" y="83"/>
                <a:chExt cx="23" cy="20"/>
              </a:xfrm>
            </p:grpSpPr>
            <p:sp>
              <p:nvSpPr>
                <p:cNvPr id="26" name="Oval 3084">
                  <a:extLst>
                    <a:ext uri="{FF2B5EF4-FFF2-40B4-BE49-F238E27FC236}">
                      <a16:creationId xmlns:a16="http://schemas.microsoft.com/office/drawing/2014/main" id="{C0C0D0B3-B9AE-9F82-2C0A-749CC02D94B4}"/>
                    </a:ext>
                  </a:extLst>
                </p:cNvPr>
                <p:cNvSpPr>
                  <a:spLocks noChangeArrowheads="1"/>
                </p:cNvSpPr>
                <p:nvPr/>
              </p:nvSpPr>
              <p:spPr bwMode="auto">
                <a:xfrm>
                  <a:off x="27" y="83"/>
                  <a:ext cx="23" cy="20"/>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 name="Oval 3085">
                  <a:extLst>
                    <a:ext uri="{FF2B5EF4-FFF2-40B4-BE49-F238E27FC236}">
                      <a16:creationId xmlns:a16="http://schemas.microsoft.com/office/drawing/2014/main" id="{189709EB-4518-1431-20AF-D0965EC1AAB2}"/>
                    </a:ext>
                  </a:extLst>
                </p:cNvPr>
                <p:cNvSpPr>
                  <a:spLocks noChangeArrowheads="1"/>
                </p:cNvSpPr>
                <p:nvPr/>
              </p:nvSpPr>
              <p:spPr bwMode="auto">
                <a:xfrm>
                  <a:off x="34" y="89"/>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2" name="Group 3083">
                <a:extLst>
                  <a:ext uri="{FF2B5EF4-FFF2-40B4-BE49-F238E27FC236}">
                    <a16:creationId xmlns:a16="http://schemas.microsoft.com/office/drawing/2014/main" id="{7F4F828A-8AB1-E21D-0602-EA7E682609FA}"/>
                  </a:ext>
                </a:extLst>
              </p:cNvPr>
              <p:cNvGrpSpPr>
                <a:grpSpLocks/>
              </p:cNvGrpSpPr>
              <p:nvPr/>
            </p:nvGrpSpPr>
            <p:grpSpPr bwMode="auto">
              <a:xfrm>
                <a:off x="64" y="82"/>
                <a:ext cx="21" cy="19"/>
                <a:chOff x="64" y="82"/>
                <a:chExt cx="23" cy="20"/>
              </a:xfrm>
            </p:grpSpPr>
            <p:sp>
              <p:nvSpPr>
                <p:cNvPr id="24" name="Oval 3084">
                  <a:extLst>
                    <a:ext uri="{FF2B5EF4-FFF2-40B4-BE49-F238E27FC236}">
                      <a16:creationId xmlns:a16="http://schemas.microsoft.com/office/drawing/2014/main" id="{B7F98EF7-F9D1-5873-CB89-538ECC28EE2B}"/>
                    </a:ext>
                  </a:extLst>
                </p:cNvPr>
                <p:cNvSpPr>
                  <a:spLocks noChangeArrowheads="1"/>
                </p:cNvSpPr>
                <p:nvPr/>
              </p:nvSpPr>
              <p:spPr bwMode="auto">
                <a:xfrm>
                  <a:off x="64" y="82"/>
                  <a:ext cx="23" cy="20"/>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5" name="Oval 3085">
                  <a:extLst>
                    <a:ext uri="{FF2B5EF4-FFF2-40B4-BE49-F238E27FC236}">
                      <a16:creationId xmlns:a16="http://schemas.microsoft.com/office/drawing/2014/main" id="{B7662E1C-6838-FF67-7B27-3D560002F18B}"/>
                    </a:ext>
                  </a:extLst>
                </p:cNvPr>
                <p:cNvSpPr>
                  <a:spLocks noChangeArrowheads="1"/>
                </p:cNvSpPr>
                <p:nvPr/>
              </p:nvSpPr>
              <p:spPr bwMode="auto">
                <a:xfrm>
                  <a:off x="71" y="88"/>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3" name="Freeform 3086">
                <a:extLst>
                  <a:ext uri="{FF2B5EF4-FFF2-40B4-BE49-F238E27FC236}">
                    <a16:creationId xmlns:a16="http://schemas.microsoft.com/office/drawing/2014/main" id="{E147BBFF-66A2-2DBA-4F56-4FBEA0EEF7CC}"/>
                  </a:ext>
                </a:extLst>
              </p:cNvPr>
              <p:cNvSpPr>
                <a:spLocks/>
              </p:cNvSpPr>
              <p:nvPr/>
            </p:nvSpPr>
            <p:spPr bwMode="auto">
              <a:xfrm>
                <a:off x="51" y="130"/>
                <a:ext cx="17" cy="18"/>
              </a:xfrm>
              <a:custGeom>
                <a:avLst/>
                <a:gdLst>
                  <a:gd name="T0" fmla="*/ 1077470094 w 24"/>
                  <a:gd name="T1" fmla="*/ 638920755 h 33"/>
                  <a:gd name="T2" fmla="*/ 1077470094 w 24"/>
                  <a:gd name="T3" fmla="*/ 638920755 h 33"/>
                  <a:gd name="T4" fmla="*/ 1077470094 w 24"/>
                  <a:gd name="T5" fmla="*/ 0 h 33"/>
                  <a:gd name="T6" fmla="*/ 1077470094 w 24"/>
                  <a:gd name="T7" fmla="*/ 638920755 h 33"/>
                  <a:gd name="T8" fmla="*/ 1077470094 w 24"/>
                  <a:gd name="T9" fmla="*/ 638920755 h 33"/>
                  <a:gd name="T10" fmla="*/ 1077470094 w 24"/>
                  <a:gd name="T11" fmla="*/ 638920755 h 33"/>
                  <a:gd name="T12" fmla="*/ 1077470094 w 24"/>
                  <a:gd name="T13" fmla="*/ 638920755 h 33"/>
                  <a:gd name="T14" fmla="*/ 1077470094 w 24"/>
                  <a:gd name="T15" fmla="*/ 638920755 h 33"/>
                  <a:gd name="T16" fmla="*/ 1077470094 w 24"/>
                  <a:gd name="T17" fmla="*/ 638920755 h 33"/>
                  <a:gd name="T18" fmla="*/ 1077470094 w 24"/>
                  <a:gd name="T19" fmla="*/ 638920755 h 33"/>
                  <a:gd name="T20" fmla="*/ 1077470094 w 24"/>
                  <a:gd name="T21" fmla="*/ 638920755 h 33"/>
                  <a:gd name="T22" fmla="*/ 0 w 24"/>
                  <a:gd name="T23" fmla="*/ 638920755 h 33"/>
                  <a:gd name="T24" fmla="*/ 1077470094 w 24"/>
                  <a:gd name="T25" fmla="*/ 638920755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3">
                    <a:moveTo>
                      <a:pt x="2" y="7"/>
                    </a:moveTo>
                    <a:lnTo>
                      <a:pt x="5" y="2"/>
                    </a:lnTo>
                    <a:lnTo>
                      <a:pt x="11" y="0"/>
                    </a:lnTo>
                    <a:lnTo>
                      <a:pt x="19" y="3"/>
                    </a:lnTo>
                    <a:lnTo>
                      <a:pt x="23" y="13"/>
                    </a:lnTo>
                    <a:lnTo>
                      <a:pt x="24" y="23"/>
                    </a:lnTo>
                    <a:lnTo>
                      <a:pt x="19" y="30"/>
                    </a:lnTo>
                    <a:lnTo>
                      <a:pt x="15" y="33"/>
                    </a:lnTo>
                    <a:lnTo>
                      <a:pt x="9" y="33"/>
                    </a:lnTo>
                    <a:lnTo>
                      <a:pt x="3" y="31"/>
                    </a:lnTo>
                    <a:lnTo>
                      <a:pt x="1" y="23"/>
                    </a:lnTo>
                    <a:lnTo>
                      <a:pt x="0" y="15"/>
                    </a:lnTo>
                    <a:lnTo>
                      <a:pt x="2" y="7"/>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8" name="Group 94">
              <a:extLst>
                <a:ext uri="{FF2B5EF4-FFF2-40B4-BE49-F238E27FC236}">
                  <a16:creationId xmlns:a16="http://schemas.microsoft.com/office/drawing/2014/main" id="{5A6A5DCC-2390-87C0-059F-4EA20FFFA883}"/>
                </a:ext>
              </a:extLst>
            </p:cNvPr>
            <p:cNvGrpSpPr>
              <a:grpSpLocks/>
            </p:cNvGrpSpPr>
            <p:nvPr/>
          </p:nvGrpSpPr>
          <p:grpSpPr bwMode="auto">
            <a:xfrm>
              <a:off x="-356506" y="1938439"/>
              <a:ext cx="1066800" cy="822960"/>
              <a:chOff x="0" y="0"/>
              <a:chExt cx="126" cy="89"/>
            </a:xfrm>
          </p:grpSpPr>
          <p:grpSp>
            <p:nvGrpSpPr>
              <p:cNvPr id="29" name="Group 76">
                <a:extLst>
                  <a:ext uri="{FF2B5EF4-FFF2-40B4-BE49-F238E27FC236}">
                    <a16:creationId xmlns:a16="http://schemas.microsoft.com/office/drawing/2014/main" id="{FA2812EB-68F5-2CA4-E686-DBB40847A560}"/>
                  </a:ext>
                </a:extLst>
              </p:cNvPr>
              <p:cNvGrpSpPr>
                <a:grpSpLocks/>
              </p:cNvGrpSpPr>
              <p:nvPr/>
            </p:nvGrpSpPr>
            <p:grpSpPr bwMode="auto">
              <a:xfrm>
                <a:off x="0" y="0"/>
                <a:ext cx="126" cy="89"/>
                <a:chOff x="0" y="0"/>
                <a:chExt cx="245" cy="163"/>
              </a:xfrm>
            </p:grpSpPr>
            <p:sp>
              <p:nvSpPr>
                <p:cNvPr id="31" name="Freeform 77">
                  <a:extLst>
                    <a:ext uri="{FF2B5EF4-FFF2-40B4-BE49-F238E27FC236}">
                      <a16:creationId xmlns:a16="http://schemas.microsoft.com/office/drawing/2014/main" id="{032ABE08-D887-2154-DAB5-155AA1BABC1C}"/>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2" name="Freeform 78">
                  <a:extLst>
                    <a:ext uri="{FF2B5EF4-FFF2-40B4-BE49-F238E27FC236}">
                      <a16:creationId xmlns:a16="http://schemas.microsoft.com/office/drawing/2014/main" id="{14AC2661-A573-8344-7417-0CA852C65643}"/>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 name="Freeform 79">
                  <a:extLst>
                    <a:ext uri="{FF2B5EF4-FFF2-40B4-BE49-F238E27FC236}">
                      <a16:creationId xmlns:a16="http://schemas.microsoft.com/office/drawing/2014/main" id="{F591D8C2-60EF-7E27-E794-7D841A36C83F}"/>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 name="Freeform 80">
                  <a:extLst>
                    <a:ext uri="{FF2B5EF4-FFF2-40B4-BE49-F238E27FC236}">
                      <a16:creationId xmlns:a16="http://schemas.microsoft.com/office/drawing/2014/main" id="{51DF7B9C-9582-DDB9-C2B1-A7DEF7FA0F51}"/>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Freeform 81">
                  <a:extLst>
                    <a:ext uri="{FF2B5EF4-FFF2-40B4-BE49-F238E27FC236}">
                      <a16:creationId xmlns:a16="http://schemas.microsoft.com/office/drawing/2014/main" id="{D2D8CA6C-67BD-D66E-393E-41E569C05E46}"/>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0" name="WordArt 82">
                <a:extLst>
                  <a:ext uri="{FF2B5EF4-FFF2-40B4-BE49-F238E27FC236}">
                    <a16:creationId xmlns:a16="http://schemas.microsoft.com/office/drawing/2014/main" id="{C54D0889-0DD1-1EFA-0B2C-8805A5F76B30}"/>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spTree>
    <p:extLst>
      <p:ext uri="{BB962C8B-B14F-4D97-AF65-F5344CB8AC3E}">
        <p14:creationId xmlns:p14="http://schemas.microsoft.com/office/powerpoint/2010/main" val="145296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図 647">
            <a:extLst>
              <a:ext uri="{FF2B5EF4-FFF2-40B4-BE49-F238E27FC236}">
                <a16:creationId xmlns:a16="http://schemas.microsoft.com/office/drawing/2014/main" id="{41485D19-6AC6-22FA-B86E-CB9F300D60C9}"/>
              </a:ext>
            </a:extLst>
          </p:cNvPr>
          <p:cNvPicPr>
            <a:picLocks noChangeAspect="1"/>
          </p:cNvPicPr>
          <p:nvPr/>
        </p:nvPicPr>
        <p:blipFill>
          <a:blip r:embed="rId3"/>
          <a:stretch>
            <a:fillRect/>
          </a:stretch>
        </p:blipFill>
        <p:spPr>
          <a:xfrm>
            <a:off x="156846" y="4541949"/>
            <a:ext cx="3587281" cy="2268736"/>
          </a:xfrm>
          <a:prstGeom prst="rect">
            <a:avLst/>
          </a:prstGeom>
          <a:effectLst>
            <a:softEdge rad="63500"/>
          </a:effectLst>
        </p:spPr>
      </p:pic>
      <p:pic>
        <p:nvPicPr>
          <p:cNvPr id="30" name="図 29">
            <a:extLst>
              <a:ext uri="{FF2B5EF4-FFF2-40B4-BE49-F238E27FC236}">
                <a16:creationId xmlns:a16="http://schemas.microsoft.com/office/drawing/2014/main" id="{6E54FF08-DEAB-ABB7-043D-C2D3969C0540}"/>
              </a:ext>
            </a:extLst>
          </p:cNvPr>
          <p:cNvPicPr>
            <a:picLocks noChangeAspect="1"/>
          </p:cNvPicPr>
          <p:nvPr/>
        </p:nvPicPr>
        <p:blipFill rotWithShape="1">
          <a:blip r:embed="rId4"/>
          <a:srcRect l="20469" t="10717" r="35347" b="8816"/>
          <a:stretch/>
        </p:blipFill>
        <p:spPr>
          <a:xfrm>
            <a:off x="4085737" y="4566280"/>
            <a:ext cx="3531143" cy="2227286"/>
          </a:xfrm>
          <a:prstGeom prst="rect">
            <a:avLst/>
          </a:prstGeom>
          <a:effectLst>
            <a:softEdge rad="63500"/>
          </a:effectLst>
        </p:spPr>
      </p:pic>
      <p:pic>
        <p:nvPicPr>
          <p:cNvPr id="650" name="図 649">
            <a:extLst>
              <a:ext uri="{FF2B5EF4-FFF2-40B4-BE49-F238E27FC236}">
                <a16:creationId xmlns:a16="http://schemas.microsoft.com/office/drawing/2014/main" id="{122AB775-222D-FFBD-6C2E-C4CE68400592}"/>
              </a:ext>
            </a:extLst>
          </p:cNvPr>
          <p:cNvPicPr>
            <a:picLocks noChangeAspect="1"/>
          </p:cNvPicPr>
          <p:nvPr/>
        </p:nvPicPr>
        <p:blipFill>
          <a:blip r:embed="rId5"/>
          <a:stretch>
            <a:fillRect/>
          </a:stretch>
        </p:blipFill>
        <p:spPr>
          <a:xfrm>
            <a:off x="7958490" y="4559208"/>
            <a:ext cx="3526829" cy="2227285"/>
          </a:xfrm>
          <a:prstGeom prst="rect">
            <a:avLst/>
          </a:prstGeom>
          <a:effectLst>
            <a:softEdge rad="63500"/>
          </a:effectLst>
        </p:spPr>
      </p:pic>
      <p:pic>
        <p:nvPicPr>
          <p:cNvPr id="1027" name="Picture 51" descr="愛知県">
            <a:extLst>
              <a:ext uri="{FF2B5EF4-FFF2-40B4-BE49-F238E27FC236}">
                <a16:creationId xmlns:a16="http://schemas.microsoft.com/office/drawing/2014/main" id="{38B103E5-239A-1EAB-61E4-8DC602C6488A}"/>
              </a:ext>
            </a:extLst>
          </p:cNvPr>
          <p:cNvPicPr>
            <a:picLocks noGrp="1" noRot="1" noChangeAspect="1" noMove="1" noResize="1" noEditPoints="1" noAdjustHandles="1" noChangeArrowheads="1" noChangeShapeType="1" noCrop="1"/>
          </p:cNvPicPr>
          <p:nvPr/>
        </p:nvPicPr>
        <p:blipFill>
          <a:blip r:embed="rId6"/>
          <a:srcRect/>
          <a:stretch>
            <a:fillRect/>
          </a:stretch>
        </p:blipFill>
        <p:spPr bwMode="auto">
          <a:xfrm>
            <a:off x="167453" y="614384"/>
            <a:ext cx="4865687" cy="4043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EFACA128-EF2D-43F3-15CD-30B1AF9DC353}"/>
              </a:ext>
            </a:extLst>
          </p:cNvPr>
          <p:cNvSpPr txBox="1"/>
          <p:nvPr/>
        </p:nvSpPr>
        <p:spPr>
          <a:xfrm>
            <a:off x="194088" y="4641051"/>
            <a:ext cx="1659429" cy="369332"/>
          </a:xfrm>
          <a:prstGeom prst="rect">
            <a:avLst/>
          </a:prstGeom>
          <a:noFill/>
        </p:spPr>
        <p:txBody>
          <a:bodyPr wrap="none" rtlCol="0">
            <a:spAutoFit/>
          </a:bodyPr>
          <a:lstStyle/>
          <a:p>
            <a:r>
              <a:rPr kumimoji="1" lang="ja-JP" altLang="en-US" dirty="0">
                <a:ln>
                  <a:solidFill>
                    <a:schemeClr val="tx1"/>
                  </a:solidFill>
                </a:ln>
                <a:solidFill>
                  <a:schemeClr val="bg1"/>
                </a:solidFill>
                <a:latin typeface="HGP創英角ｺﾞｼｯｸUB" panose="020B0A00000000000000" pitchFamily="50" charset="-128"/>
                <a:ea typeface="HGP創英角ｺﾞｼｯｸUB" panose="020B0A00000000000000" pitchFamily="50" charset="-128"/>
              </a:rPr>
              <a:t>豊田スタジアム</a:t>
            </a:r>
          </a:p>
        </p:txBody>
      </p:sp>
      <p:sp>
        <p:nvSpPr>
          <p:cNvPr id="24" name="テキスト ボックス 23">
            <a:extLst>
              <a:ext uri="{FF2B5EF4-FFF2-40B4-BE49-F238E27FC236}">
                <a16:creationId xmlns:a16="http://schemas.microsoft.com/office/drawing/2014/main" id="{11D8991C-077B-7636-BD6D-8B1246C812A0}"/>
              </a:ext>
            </a:extLst>
          </p:cNvPr>
          <p:cNvSpPr txBox="1"/>
          <p:nvPr/>
        </p:nvSpPr>
        <p:spPr>
          <a:xfrm>
            <a:off x="8244790" y="4672911"/>
            <a:ext cx="877163" cy="369332"/>
          </a:xfrm>
          <a:prstGeom prst="rect">
            <a:avLst/>
          </a:prstGeom>
          <a:noFill/>
          <a:ln>
            <a:solidFill>
              <a:schemeClr val="tx1"/>
            </a:solidFill>
          </a:ln>
        </p:spPr>
        <p:txBody>
          <a:bodyPr wrap="none" rtlCol="0">
            <a:spAutoFit/>
          </a:bodyPr>
          <a:lstStyle/>
          <a:p>
            <a:r>
              <a:rPr lang="ja-JP" altLang="en-US" dirty="0">
                <a:ln w="6350">
                  <a:solidFill>
                    <a:schemeClr val="tx1"/>
                  </a:solidFill>
                </a:ln>
                <a:solidFill>
                  <a:schemeClr val="bg1"/>
                </a:solidFill>
                <a:latin typeface="HGP創英角ｺﾞｼｯｸUB" panose="020B0A00000000000000" pitchFamily="50" charset="-128"/>
                <a:ea typeface="HGP創英角ｺﾞｼｯｸUB" panose="020B0A00000000000000" pitchFamily="50" charset="-128"/>
              </a:rPr>
              <a:t>香嵐渓</a:t>
            </a:r>
            <a:endParaRPr kumimoji="1" lang="ja-JP" altLang="en-US" dirty="0">
              <a:ln w="6350">
                <a:solidFill>
                  <a:schemeClr val="tx1"/>
                </a:solidFill>
              </a:ln>
              <a:solidFill>
                <a:schemeClr val="bg1"/>
              </a:solidFill>
              <a:latin typeface="HGP創英角ｺﾞｼｯｸUB" panose="020B0A00000000000000" pitchFamily="50" charset="-128"/>
              <a:ea typeface="HGP創英角ｺﾞｼｯｸUB" panose="020B0A00000000000000" pitchFamily="50" charset="-128"/>
            </a:endParaRPr>
          </a:p>
        </p:txBody>
      </p:sp>
      <p:sp>
        <p:nvSpPr>
          <p:cNvPr id="25" name="正方形/長方形 45">
            <a:extLst>
              <a:ext uri="{FF2B5EF4-FFF2-40B4-BE49-F238E27FC236}">
                <a16:creationId xmlns:a16="http://schemas.microsoft.com/office/drawing/2014/main" id="{C6C80A7D-B554-E205-E473-B4F9A2381C79}"/>
              </a:ext>
            </a:extLst>
          </p:cNvPr>
          <p:cNvSpPr>
            <a:spLocks noChangeArrowheads="1"/>
          </p:cNvSpPr>
          <p:nvPr/>
        </p:nvSpPr>
        <p:spPr bwMode="auto">
          <a:xfrm>
            <a:off x="67757" y="124618"/>
            <a:ext cx="5625258"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a:t>
            </a:r>
            <a:r>
              <a:rPr lang="ja-JP" altLang="en-US" sz="2400" b="1" dirty="0">
                <a:solidFill>
                  <a:schemeClr val="bg1"/>
                </a:solidFill>
                <a:latin typeface="メイリオ" pitchFamily="50" charset="-128"/>
                <a:ea typeface="メイリオ" pitchFamily="50" charset="-128"/>
                <a:cs typeface="メイリオ" pitchFamily="50" charset="-128"/>
              </a:rPr>
              <a:t>、トヨタ自動車（株）元町工場の紹介</a:t>
            </a:r>
          </a:p>
        </p:txBody>
      </p:sp>
      <p:sp>
        <p:nvSpPr>
          <p:cNvPr id="23" name="テキスト ボックス 22">
            <a:extLst>
              <a:ext uri="{FF2B5EF4-FFF2-40B4-BE49-F238E27FC236}">
                <a16:creationId xmlns:a16="http://schemas.microsoft.com/office/drawing/2014/main" id="{CF7A7BF4-41EA-4278-8CF7-583AB20C970F}"/>
              </a:ext>
            </a:extLst>
          </p:cNvPr>
          <p:cNvSpPr txBox="1"/>
          <p:nvPr/>
        </p:nvSpPr>
        <p:spPr>
          <a:xfrm>
            <a:off x="4165005" y="4612688"/>
            <a:ext cx="1245854" cy="369332"/>
          </a:xfrm>
          <a:prstGeom prst="rect">
            <a:avLst/>
          </a:prstGeom>
          <a:noFill/>
        </p:spPr>
        <p:txBody>
          <a:bodyPr wrap="none" rtlCol="0">
            <a:spAutoFit/>
          </a:bodyPr>
          <a:lstStyle/>
          <a:p>
            <a:r>
              <a:rPr lang="ja-JP" altLang="en-US" dirty="0">
                <a:ln>
                  <a:solidFill>
                    <a:schemeClr val="tx1"/>
                  </a:solidFill>
                </a:ln>
                <a:solidFill>
                  <a:schemeClr val="bg1"/>
                </a:solidFill>
                <a:latin typeface="HGP創英角ｺﾞｼｯｸUB" panose="020B0A00000000000000" pitchFamily="50" charset="-128"/>
                <a:ea typeface="HGP創英角ｺﾞｼｯｸUB" panose="020B0A00000000000000" pitchFamily="50" charset="-128"/>
              </a:rPr>
              <a:t>おいでん祭</a:t>
            </a:r>
            <a:endParaRPr kumimoji="1" lang="ja-JP" altLang="en-US" dirty="0">
              <a:ln>
                <a:solidFill>
                  <a:schemeClr val="tx1"/>
                </a:solidFill>
              </a:ln>
              <a:solidFill>
                <a:schemeClr val="bg1"/>
              </a:solidFill>
              <a:latin typeface="HGP創英角ｺﾞｼｯｸUB" panose="020B0A00000000000000" pitchFamily="50" charset="-128"/>
              <a:ea typeface="HGP創英角ｺﾞｼｯｸUB" panose="020B0A00000000000000" pitchFamily="50" charset="-128"/>
            </a:endParaRPr>
          </a:p>
        </p:txBody>
      </p:sp>
      <p:sp>
        <p:nvSpPr>
          <p:cNvPr id="40" name="楕円 39">
            <a:extLst>
              <a:ext uri="{FF2B5EF4-FFF2-40B4-BE49-F238E27FC236}">
                <a16:creationId xmlns:a16="http://schemas.microsoft.com/office/drawing/2014/main" id="{73CB8FB2-A033-AB75-4716-9571C2B259CE}"/>
              </a:ext>
            </a:extLst>
          </p:cNvPr>
          <p:cNvSpPr/>
          <p:nvPr/>
        </p:nvSpPr>
        <p:spPr>
          <a:xfrm>
            <a:off x="1688253" y="1747944"/>
            <a:ext cx="503240" cy="478782"/>
          </a:xfrm>
          <a:prstGeom prst="ellipse">
            <a:avLst/>
          </a:prstGeom>
          <a:solidFill>
            <a:srgbClr val="FF0000"/>
          </a:solidFill>
          <a:ln w="889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46">
            <a:extLst>
              <a:ext uri="{FF2B5EF4-FFF2-40B4-BE49-F238E27FC236}">
                <a16:creationId xmlns:a16="http://schemas.microsoft.com/office/drawing/2014/main" id="{832CA1D6-B658-E550-5487-7F26E516AFD9}"/>
              </a:ext>
            </a:extLst>
          </p:cNvPr>
          <p:cNvSpPr txBox="1">
            <a:spLocks noChangeArrowheads="1"/>
          </p:cNvSpPr>
          <p:nvPr/>
        </p:nvSpPr>
        <p:spPr bwMode="auto">
          <a:xfrm>
            <a:off x="6201827" y="135053"/>
            <a:ext cx="2284859" cy="386054"/>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lIns="72000" tIns="72000" bIns="36000" anchor="ctr">
            <a:sp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50000"/>
              </a:spcBef>
              <a:buFontTx/>
              <a:buNone/>
              <a:defRPr/>
            </a:pPr>
            <a:r>
              <a:rPr lang="ja-JP" altLang="en-US" sz="1800" b="1" dirty="0">
                <a:solidFill>
                  <a:schemeClr val="bg1"/>
                </a:solidFill>
                <a:latin typeface="メイリオ" pitchFamily="50" charset="-128"/>
                <a:ea typeface="メイリオ" pitchFamily="50" charset="-128"/>
                <a:cs typeface="メイリオ" pitchFamily="50" charset="-128"/>
              </a:rPr>
              <a:t>元町工場</a:t>
            </a:r>
          </a:p>
        </p:txBody>
      </p:sp>
      <p:sp>
        <p:nvSpPr>
          <p:cNvPr id="33" name="テキスト ボックス 46">
            <a:extLst>
              <a:ext uri="{FF2B5EF4-FFF2-40B4-BE49-F238E27FC236}">
                <a16:creationId xmlns:a16="http://schemas.microsoft.com/office/drawing/2014/main" id="{C4C69ED8-E1B5-8A58-16BE-41C4F7E34F11}"/>
              </a:ext>
            </a:extLst>
          </p:cNvPr>
          <p:cNvSpPr txBox="1">
            <a:spLocks noChangeArrowheads="1"/>
          </p:cNvSpPr>
          <p:nvPr/>
        </p:nvSpPr>
        <p:spPr bwMode="auto">
          <a:xfrm>
            <a:off x="5410859" y="3136529"/>
            <a:ext cx="6707445" cy="14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44000" anchor="ctr">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ja-JP" altLang="en-US" sz="2000" b="1" dirty="0">
                <a:latin typeface="メイリオ" pitchFamily="50" charset="-128"/>
                <a:ea typeface="メイリオ" pitchFamily="50" charset="-128"/>
                <a:cs typeface="メイリオ" pitchFamily="50" charset="-128"/>
              </a:rPr>
              <a:t>所在地：愛知県豊田市　</a:t>
            </a:r>
            <a:endParaRPr lang="en-US" altLang="ja-JP" sz="2000" b="1" dirty="0">
              <a:latin typeface="メイリオ" pitchFamily="50" charset="-128"/>
              <a:ea typeface="メイリオ" pitchFamily="50" charset="-128"/>
              <a:cs typeface="メイリオ" pitchFamily="50" charset="-128"/>
            </a:endParaRPr>
          </a:p>
          <a:p>
            <a:pPr algn="ctr" eaLnBrk="1" hangingPunct="1">
              <a:spcBef>
                <a:spcPct val="50000"/>
              </a:spcBef>
              <a:buFontTx/>
              <a:buNone/>
            </a:pPr>
            <a:r>
              <a:rPr lang="ja-JP" altLang="en-US" sz="2000" b="1" dirty="0">
                <a:latin typeface="メイリオ" pitchFamily="50" charset="-128"/>
                <a:ea typeface="メイリオ" pitchFamily="50" charset="-128"/>
                <a:cs typeface="メイリオ" pitchFamily="50" charset="-128"/>
              </a:rPr>
              <a:t>　　　操業開始：１９５９年８月</a:t>
            </a:r>
            <a:endParaRPr lang="en-US" altLang="ja-JP" sz="2000" b="1" dirty="0">
              <a:latin typeface="メイリオ" pitchFamily="50" charset="-128"/>
              <a:ea typeface="メイリオ" pitchFamily="50" charset="-128"/>
              <a:cs typeface="メイリオ" pitchFamily="50" charset="-128"/>
            </a:endParaRPr>
          </a:p>
          <a:p>
            <a:pPr algn="ctr" eaLnBrk="1" hangingPunct="1">
              <a:spcBef>
                <a:spcPct val="50000"/>
              </a:spcBef>
              <a:buFontTx/>
              <a:buNone/>
            </a:pPr>
            <a:r>
              <a:rPr lang="ja-JP" altLang="en-US" sz="2000" b="1" dirty="0">
                <a:latin typeface="メイリオ" pitchFamily="50" charset="-128"/>
                <a:ea typeface="メイリオ" pitchFamily="50" charset="-128"/>
                <a:cs typeface="メイリオ" pitchFamily="50" charset="-128"/>
              </a:rPr>
              <a:t>　従業員：約８７００人</a:t>
            </a:r>
          </a:p>
        </p:txBody>
      </p:sp>
      <p:cxnSp>
        <p:nvCxnSpPr>
          <p:cNvPr id="75" name="直線矢印コネクタ 74">
            <a:extLst>
              <a:ext uri="{FF2B5EF4-FFF2-40B4-BE49-F238E27FC236}">
                <a16:creationId xmlns:a16="http://schemas.microsoft.com/office/drawing/2014/main" id="{6B38302F-6FE1-D215-C6B4-B691BD522CA9}"/>
              </a:ext>
            </a:extLst>
          </p:cNvPr>
          <p:cNvCxnSpPr>
            <a:cxnSpLocks/>
          </p:cNvCxnSpPr>
          <p:nvPr/>
        </p:nvCxnSpPr>
        <p:spPr>
          <a:xfrm flipH="1">
            <a:off x="2276272" y="1475509"/>
            <a:ext cx="3925555" cy="49923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4" name="図 33">
            <a:extLst>
              <a:ext uri="{FF2B5EF4-FFF2-40B4-BE49-F238E27FC236}">
                <a16:creationId xmlns:a16="http://schemas.microsoft.com/office/drawing/2014/main" id="{169CDE04-2303-9786-E542-3D7B058F3C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42" t="7046" r="9540" b="10259"/>
          <a:stretch/>
        </p:blipFill>
        <p:spPr>
          <a:xfrm>
            <a:off x="6201827" y="615618"/>
            <a:ext cx="5510112" cy="2496186"/>
          </a:xfrm>
          <a:prstGeom prst="rect">
            <a:avLst/>
          </a:prstGeom>
          <a:effectLst>
            <a:outerShdw blurRad="241300" dist="38100" dir="2700000" algn="tl" rotWithShape="0">
              <a:prstClr val="black">
                <a:alpha val="40000"/>
              </a:prstClr>
            </a:outerShdw>
          </a:effectLst>
        </p:spPr>
      </p:pic>
      <p:sp>
        <p:nvSpPr>
          <p:cNvPr id="1028" name="テキスト ボックス 46">
            <a:extLst>
              <a:ext uri="{FF2B5EF4-FFF2-40B4-BE49-F238E27FC236}">
                <a16:creationId xmlns:a16="http://schemas.microsoft.com/office/drawing/2014/main" id="{3EBAE12F-D523-796D-4631-2FD338E2382D}"/>
              </a:ext>
            </a:extLst>
          </p:cNvPr>
          <p:cNvSpPr txBox="1">
            <a:spLocks noChangeArrowheads="1"/>
          </p:cNvSpPr>
          <p:nvPr/>
        </p:nvSpPr>
        <p:spPr bwMode="auto">
          <a:xfrm>
            <a:off x="395288" y="1717675"/>
            <a:ext cx="135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ja-JP" altLang="en-US" sz="1800" dirty="0">
                <a:latin typeface="メイリオ" pitchFamily="50" charset="-128"/>
                <a:ea typeface="メイリオ" pitchFamily="50" charset="-128"/>
                <a:cs typeface="メイリオ" pitchFamily="50" charset="-128"/>
              </a:rPr>
              <a:t>名古屋市</a:t>
            </a:r>
          </a:p>
        </p:txBody>
      </p:sp>
      <p:sp>
        <p:nvSpPr>
          <p:cNvPr id="1029" name="テキスト ボックス 46">
            <a:extLst>
              <a:ext uri="{FF2B5EF4-FFF2-40B4-BE49-F238E27FC236}">
                <a16:creationId xmlns:a16="http://schemas.microsoft.com/office/drawing/2014/main" id="{38D45727-A885-2617-F895-9CDD860BF1E6}"/>
              </a:ext>
            </a:extLst>
          </p:cNvPr>
          <p:cNvSpPr txBox="1">
            <a:spLocks noChangeArrowheads="1"/>
          </p:cNvSpPr>
          <p:nvPr/>
        </p:nvSpPr>
        <p:spPr bwMode="auto">
          <a:xfrm>
            <a:off x="2051050" y="1330325"/>
            <a:ext cx="135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ja-JP" altLang="en-US" sz="1800">
                <a:latin typeface="メイリオ" pitchFamily="50" charset="-128"/>
                <a:ea typeface="メイリオ" pitchFamily="50" charset="-128"/>
                <a:cs typeface="メイリオ" pitchFamily="50" charset="-128"/>
              </a:rPr>
              <a:t>豊田市</a:t>
            </a:r>
          </a:p>
        </p:txBody>
      </p:sp>
    </p:spTree>
    <p:extLst>
      <p:ext uri="{BB962C8B-B14F-4D97-AF65-F5344CB8AC3E}">
        <p14:creationId xmlns:p14="http://schemas.microsoft.com/office/powerpoint/2010/main" val="34632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FF98F0E-37E7-BA19-5BD9-FED443840747}"/>
              </a:ext>
            </a:extLst>
          </p:cNvPr>
          <p:cNvGrpSpPr/>
          <p:nvPr/>
        </p:nvGrpSpPr>
        <p:grpSpPr>
          <a:xfrm>
            <a:off x="859553" y="2344411"/>
            <a:ext cx="3782208" cy="2753992"/>
            <a:chOff x="297340" y="4831632"/>
            <a:chExt cx="3361259" cy="1711706"/>
          </a:xfrm>
        </p:grpSpPr>
        <p:pic>
          <p:nvPicPr>
            <p:cNvPr id="9" name="図 8">
              <a:extLst>
                <a:ext uri="{FF2B5EF4-FFF2-40B4-BE49-F238E27FC236}">
                  <a16:creationId xmlns:a16="http://schemas.microsoft.com/office/drawing/2014/main" id="{3B62A815-E5F1-3403-C228-353C2A13B4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815" b="58889" l="11146" r="50000">
                          <a14:foregroundMark x1="13177" y1="41204" x2="13177" y2="41204"/>
                          <a14:foregroundMark x1="15365" y1="37685" x2="15365" y2="37685"/>
                          <a14:foregroundMark x1="15052" y1="35278" x2="15052" y2="35278"/>
                          <a14:foregroundMark x1="18125" y1="32222" x2="18125" y2="32222"/>
                          <a14:foregroundMark x1="22031" y1="30556" x2="22031" y2="30556"/>
                          <a14:foregroundMark x1="24167" y1="29630" x2="24167" y2="29630"/>
                          <a14:foregroundMark x1="25313" y1="28704" x2="25313" y2="28704"/>
                          <a14:foregroundMark x1="27552" y1="28241" x2="27552" y2="28241"/>
                          <a14:foregroundMark x1="45573" y1="35833" x2="45573" y2="35833"/>
                          <a14:foregroundMark x1="46563" y1="41759" x2="46563" y2="41759"/>
                          <a14:foregroundMark x1="46771" y1="44444" x2="46771" y2="44444"/>
                          <a14:foregroundMark x1="46771" y1="51759" x2="46771" y2="51759"/>
                          <a14:foregroundMark x1="46875" y1="52130" x2="47396" y2="52130"/>
                          <a14:foregroundMark x1="47708" y1="51019" x2="48125" y2="49352"/>
                          <a14:foregroundMark x1="48333" y1="45926" x2="48438" y2="44630"/>
                          <a14:foregroundMark x1="48854" y1="42037" x2="49271" y2="41019"/>
                          <a14:foregroundMark x1="50156" y1="36944" x2="50156" y2="36944"/>
                          <a14:foregroundMark x1="50260" y1="35000" x2="50260" y2="33889"/>
                          <a14:foregroundMark x1="50260" y1="30926" x2="50260" y2="30926"/>
                          <a14:foregroundMark x1="40625" y1="51574" x2="40625" y2="51574"/>
                          <a14:foregroundMark x1="38698" y1="51204" x2="37865" y2="50278"/>
                          <a14:foregroundMark x1="35781" y1="50093" x2="34167" y2="50093"/>
                          <a14:foregroundMark x1="31563" y1="48426" x2="29635" y2="47593"/>
                          <a14:foregroundMark x1="29010" y1="46852" x2="29010" y2="46852"/>
                          <a14:foregroundMark x1="28281" y1="45741" x2="27969" y2="45741"/>
                          <a14:foregroundMark x1="26042" y1="45185" x2="25417" y2="45000"/>
                          <a14:foregroundMark x1="24896" y1="43889" x2="24479" y2="43889"/>
                          <a14:foregroundMark x1="21927" y1="43148" x2="21927" y2="43148"/>
                          <a14:foregroundMark x1="19896" y1="42963" x2="19896" y2="42963"/>
                          <a14:foregroundMark x1="18333" y1="42963" x2="18333" y2="42963"/>
                          <a14:foregroundMark x1="16563" y1="42407" x2="16198" y2="42407"/>
                          <a14:foregroundMark x1="15677" y1="42222" x2="15677" y2="42222"/>
                          <a14:foregroundMark x1="15156" y1="41389" x2="15156" y2="41389"/>
                          <a14:foregroundMark x1="15156" y1="41389" x2="15156" y2="41389"/>
                          <a14:foregroundMark x1="14948" y1="43704" x2="14948" y2="43704"/>
                          <a14:foregroundMark x1="18958" y1="47222" x2="19375" y2="47593"/>
                          <a14:foregroundMark x1="20677" y1="48426" x2="21719" y2="49907"/>
                          <a14:foregroundMark x1="23281" y1="50648" x2="23281" y2="50648"/>
                          <a14:foregroundMark x1="25208" y1="51759" x2="25521" y2="51759"/>
                          <a14:foregroundMark x1="26250" y1="52130" x2="26771" y2="52870"/>
                          <a14:foregroundMark x1="27760" y1="53981" x2="27760" y2="53981"/>
                          <a14:foregroundMark x1="30469" y1="54352" x2="30469" y2="54352"/>
                          <a14:foregroundMark x1="35573" y1="54537" x2="35573" y2="54537"/>
                          <a14:foregroundMark x1="35260" y1="54537" x2="35260" y2="54537"/>
                          <a14:foregroundMark x1="34479" y1="54537" x2="34479" y2="54537"/>
                          <a14:foregroundMark x1="34271" y1="54907" x2="34271" y2="54907"/>
                          <a14:foregroundMark x1="34271" y1="55185" x2="34271" y2="55185"/>
                          <a14:foregroundMark x1="42656" y1="55185" x2="42656" y2="55185"/>
                          <a14:foregroundMark x1="42969" y1="55185" x2="42969" y2="55185"/>
                          <a14:foregroundMark x1="43802" y1="53241" x2="43802" y2="53241"/>
                          <a14:foregroundMark x1="45260" y1="51944" x2="45260" y2="51944"/>
                          <a14:foregroundMark x1="45885" y1="51944" x2="45885" y2="51944"/>
                          <a14:foregroundMark x1="46771" y1="53426" x2="46771" y2="53426"/>
                          <a14:foregroundMark x1="46302" y1="53796" x2="46302" y2="53796"/>
                          <a14:foregroundMark x1="46302" y1="53981" x2="46563" y2="53981"/>
                          <a14:foregroundMark x1="49167" y1="53981" x2="49167" y2="53981"/>
                          <a14:foregroundMark x1="25833" y1="36389" x2="25833" y2="36389"/>
                          <a14:foregroundMark x1="28906" y1="36389" x2="29323" y2="36389"/>
                          <a14:foregroundMark x1="30365" y1="38056" x2="30781" y2="38796"/>
                          <a14:foregroundMark x1="15469" y1="34444" x2="15469" y2="34444"/>
                          <a14:foregroundMark x1="17813" y1="33333" x2="17813" y2="33333"/>
                          <a14:foregroundMark x1="18542" y1="32037" x2="18854" y2="31852"/>
                          <a14:foregroundMark x1="20052" y1="31296" x2="20052" y2="31296"/>
                          <a14:foregroundMark x1="20990" y1="31296" x2="21615" y2="31111"/>
                          <a14:foregroundMark x1="23177" y1="29630" x2="23177" y2="29630"/>
                          <a14:foregroundMark x1="20573" y1="31852" x2="20573" y2="31852"/>
                          <a14:foregroundMark x1="19271" y1="31852" x2="18750" y2="32593"/>
                          <a14:foregroundMark x1="18750" y1="32778" x2="18750" y2="32778"/>
                          <a14:foregroundMark x1="18229" y1="33519" x2="18229" y2="33519"/>
                          <a14:foregroundMark x1="16979" y1="34815" x2="16979" y2="34815"/>
                          <a14:foregroundMark x1="16771" y1="34815" x2="16302" y2="35093"/>
                          <a14:foregroundMark x1="15469" y1="36389" x2="15052" y2="37130"/>
                          <a14:foregroundMark x1="14219" y1="37870" x2="13177" y2="40278"/>
                          <a14:foregroundMark x1="13177" y1="40278" x2="12969" y2="40833"/>
                          <a14:foregroundMark x1="12969" y1="42037" x2="13802" y2="44444"/>
                          <a14:foregroundMark x1="14219" y1="44815" x2="14531" y2="46111"/>
                          <a14:foregroundMark x1="14740" y1="46111" x2="14740" y2="46111"/>
                          <a14:foregroundMark x1="14531" y1="45741" x2="14531" y2="45741"/>
                          <a14:foregroundMark x1="13906" y1="46296" x2="13906" y2="46296"/>
                          <a14:foregroundMark x1="13594" y1="46481" x2="13594" y2="46481"/>
                          <a14:foregroundMark x1="13490" y1="46667" x2="13490" y2="46667"/>
                          <a14:foregroundMark x1="35260" y1="27685" x2="35260" y2="27685"/>
                          <a14:foregroundMark x1="37135" y1="27685" x2="37135" y2="27685"/>
                          <a14:foregroundMark x1="40208" y1="28426" x2="40521" y2="28426"/>
                          <a14:foregroundMark x1="29010" y1="27315" x2="29010" y2="27315"/>
                          <a14:foregroundMark x1="18542" y1="33333" x2="18542" y2="33333"/>
                          <a14:foregroundMark x1="17500" y1="33519" x2="17500" y2="33519"/>
                          <a14:foregroundMark x1="13073" y1="36389" x2="13385" y2="36389"/>
                          <a14:foregroundMark x1="16563" y1="34074" x2="16563" y2="34074"/>
                          <a14:foregroundMark x1="17292" y1="33704" x2="17292" y2="33704"/>
                          <a14:foregroundMark x1="17292" y1="33704" x2="17292" y2="33704"/>
                          <a14:foregroundMark x1="16458" y1="36944" x2="16458" y2="36944"/>
                          <a14:foregroundMark x1="12656" y1="43519" x2="12656" y2="43519"/>
                          <a14:foregroundMark x1="13073" y1="46296" x2="13073" y2="46296"/>
                          <a14:foregroundMark x1="14219" y1="52130" x2="14323" y2="52685"/>
                          <a14:foregroundMark x1="14740" y1="53056" x2="15885" y2="53611"/>
                          <a14:foregroundMark x1="18854" y1="53611" x2="19583" y2="53611"/>
                          <a14:foregroundMark x1="22448" y1="53611" x2="23073" y2="53611"/>
                          <a14:foregroundMark x1="25104" y1="52870" x2="25521" y2="52870"/>
                          <a14:foregroundMark x1="26563" y1="52315" x2="27552" y2="52315"/>
                          <a14:foregroundMark x1="18229" y1="47778" x2="18229" y2="47778"/>
                          <a14:foregroundMark x1="16667" y1="48981" x2="16667" y2="48981"/>
                          <a14:foregroundMark x1="16667" y1="48981" x2="16667" y2="48981"/>
                          <a14:foregroundMark x1="14948" y1="49907" x2="14948" y2="49907"/>
                          <a14:foregroundMark x1="14219" y1="47963" x2="14219" y2="47963"/>
                          <a14:foregroundMark x1="13594" y1="45741" x2="13490" y2="45000"/>
                          <a14:foregroundMark x1="12552" y1="39537" x2="12552" y2="39537"/>
                          <a14:foregroundMark x1="17083" y1="33333" x2="17083" y2="33333"/>
                          <a14:foregroundMark x1="16771" y1="34259" x2="16771" y2="34259"/>
                          <a14:foregroundMark x1="16771" y1="34259" x2="16771" y2="34259"/>
                          <a14:foregroundMark x1="16667" y1="34444" x2="16667" y2="34444"/>
                          <a14:foregroundMark x1="15990" y1="35093" x2="15677" y2="35093"/>
                          <a14:foregroundMark x1="15260" y1="35278" x2="15260" y2="35278"/>
                          <a14:foregroundMark x1="44740" y1="41852" x2="44740" y2="41852"/>
                          <a14:foregroundMark x1="45260" y1="45185" x2="45573" y2="46296"/>
                          <a14:foregroundMark x1="45573" y1="46296" x2="45781" y2="47037"/>
                          <a14:foregroundMark x1="46302" y1="48796" x2="46354" y2="49352"/>
                          <a14:foregroundMark x1="46563" y1="49907" x2="47292" y2="51204"/>
                          <a14:foregroundMark x1="18854" y1="49167" x2="18854" y2="49167"/>
                          <a14:foregroundMark x1="16563" y1="51944" x2="16563" y2="51944"/>
                          <a14:foregroundMark x1="15156" y1="53056" x2="13698" y2="54722"/>
                          <a14:foregroundMark x1="13177" y1="54907" x2="13177" y2="54907"/>
                          <a14:foregroundMark x1="12969" y1="48611" x2="12969" y2="48611"/>
                          <a14:foregroundMark x1="12552" y1="46111" x2="12552" y2="46111"/>
                          <a14:foregroundMark x1="12500" y1="42222" x2="12500" y2="42222"/>
                          <a14:foregroundMark x1="11979" y1="39537" x2="11979" y2="39537"/>
                          <a14:foregroundMark x1="11979" y1="38426" x2="11875" y2="37870"/>
                          <a14:foregroundMark x1="11146" y1="40648" x2="11146" y2="41204"/>
                          <a14:foregroundMark x1="11354" y1="41852" x2="11667" y2="43333"/>
                          <a14:foregroundMark x1="11771" y1="44444" x2="11979" y2="45556"/>
                          <a14:foregroundMark x1="11979" y1="45556" x2="11979" y2="45556"/>
                          <a14:foregroundMark x1="12292" y1="47037" x2="12500" y2="47593"/>
                          <a14:foregroundMark x1="13698" y1="48981" x2="13698" y2="48981"/>
                          <a14:foregroundMark x1="13906" y1="49167" x2="14323" y2="49907"/>
                          <a14:foregroundMark x1="13906" y1="50278" x2="13490" y2="51019"/>
                          <a14:foregroundMark x1="13490" y1="51019" x2="13385" y2="52130"/>
                          <a14:foregroundMark x1="15052" y1="52130" x2="16771" y2="52130"/>
                          <a14:foregroundMark x1="17813" y1="51204" x2="18958" y2="52130"/>
                          <a14:foregroundMark x1="20000" y1="52130" x2="21615" y2="52130"/>
                          <a14:foregroundMark x1="23490" y1="52130" x2="25625" y2="53056"/>
                          <a14:foregroundMark x1="23385" y1="53796" x2="22344" y2="54537"/>
                          <a14:foregroundMark x1="19375" y1="55185" x2="15417" y2="55185"/>
                          <a14:foregroundMark x1="15417" y1="55185" x2="14948" y2="54722"/>
                          <a14:foregroundMark x1="14427" y1="53796" x2="14427" y2="53796"/>
                          <a14:foregroundMark x1="14427" y1="53426" x2="14010" y2="53426"/>
                          <a14:foregroundMark x1="13073" y1="53241" x2="13073" y2="53241"/>
                          <a14:foregroundMark x1="12865" y1="51204" x2="12865" y2="51204"/>
                          <a14:foregroundMark x1="12552" y1="49352" x2="12552" y2="49352"/>
                          <a14:foregroundMark x1="12500" y1="47963" x2="12500" y2="48426"/>
                          <a14:foregroundMark x1="12396" y1="51204" x2="12396" y2="51944"/>
                          <a14:foregroundMark x1="12188" y1="52685" x2="11979" y2="53796"/>
                          <a14:foregroundMark x1="11979" y1="53796" x2="13906" y2="55370"/>
                          <a14:foregroundMark x1="15781" y1="55370" x2="19583" y2="54907"/>
                          <a14:foregroundMark x1="19688" y1="54722" x2="20990" y2="54722"/>
                          <a14:foregroundMark x1="23177" y1="53981" x2="24583" y2="53981"/>
                          <a14:foregroundMark x1="25104" y1="53981" x2="25729" y2="53981"/>
                          <a14:foregroundMark x1="26250" y1="53981" x2="26875" y2="53981"/>
                          <a14:foregroundMark x1="27760" y1="53981" x2="28698" y2="53981"/>
                          <a14:foregroundMark x1="29427" y1="55185" x2="29740" y2="55556"/>
                          <a14:foregroundMark x1="32292" y1="57407" x2="32292" y2="57407"/>
                          <a14:foregroundMark x1="29531" y1="56481" x2="22760" y2="56481"/>
                          <a14:foregroundMark x1="22240" y1="56111" x2="28281" y2="55926"/>
                          <a14:foregroundMark x1="28385" y1="55926" x2="28385" y2="55926"/>
                          <a14:foregroundMark x1="14740" y1="54722" x2="14740" y2="54722"/>
                          <a14:foregroundMark x1="17396" y1="54722" x2="19167" y2="54722"/>
                          <a14:foregroundMark x1="21615" y1="54722" x2="21615" y2="54722"/>
                          <a14:foregroundMark x1="21615" y1="54722" x2="19583" y2="55556"/>
                          <a14:foregroundMark x1="18229" y1="55556" x2="14740" y2="56667"/>
                          <a14:foregroundMark x1="14427" y1="56481" x2="14115" y2="57593"/>
                          <a14:foregroundMark x1="13073" y1="55741" x2="13073" y2="55741"/>
                          <a14:foregroundMark x1="12656" y1="55741" x2="12552" y2="56296"/>
                          <a14:foregroundMark x1="12188" y1="56481" x2="12188" y2="56481"/>
                          <a14:foregroundMark x1="11979" y1="57222" x2="13490" y2="58519"/>
                          <a14:foregroundMark x1="20000" y1="57778" x2="21615" y2="57778"/>
                          <a14:foregroundMark x1="26146" y1="58889" x2="27396" y2="58889"/>
                          <a14:foregroundMark x1="29948" y1="58889" x2="30260" y2="58889"/>
                          <a14:foregroundMark x1="32188" y1="58889" x2="35990" y2="58889"/>
                          <a14:foregroundMark x1="37031" y1="58889" x2="37552" y2="58889"/>
                          <a14:foregroundMark x1="40729" y1="58889" x2="40729" y2="58889"/>
                          <a14:foregroundMark x1="44219" y1="58704" x2="44635" y2="57963"/>
                          <a14:foregroundMark x1="45260" y1="57593" x2="45677" y2="57593"/>
                          <a14:foregroundMark x1="46563" y1="56852" x2="46563" y2="56852"/>
                        </a14:backgroundRemoval>
                      </a14:imgEffect>
                    </a14:imgLayer>
                  </a14:imgProps>
                </a:ext>
              </a:extLst>
            </a:blip>
            <a:srcRect l="11199" t="21359" r="48923" b="43449"/>
            <a:stretch/>
          </p:blipFill>
          <p:spPr>
            <a:xfrm>
              <a:off x="299844" y="4876024"/>
              <a:ext cx="3358755" cy="1667314"/>
            </a:xfrm>
            <a:prstGeom prst="rect">
              <a:avLst/>
            </a:prstGeom>
          </p:spPr>
        </p:pic>
        <p:sp>
          <p:nvSpPr>
            <p:cNvPr id="11" name="フリーフォーム: 図形 10">
              <a:extLst>
                <a:ext uri="{FF2B5EF4-FFF2-40B4-BE49-F238E27FC236}">
                  <a16:creationId xmlns:a16="http://schemas.microsoft.com/office/drawing/2014/main" id="{C8FC7B35-BAFB-82A4-088E-0C82AFFB3343}"/>
                </a:ext>
              </a:extLst>
            </p:cNvPr>
            <p:cNvSpPr/>
            <p:nvPr/>
          </p:nvSpPr>
          <p:spPr>
            <a:xfrm>
              <a:off x="297340" y="4831632"/>
              <a:ext cx="1941816" cy="842481"/>
            </a:xfrm>
            <a:custGeom>
              <a:avLst/>
              <a:gdLst>
                <a:gd name="connsiteX0" fmla="*/ 0 w 1941816"/>
                <a:gd name="connsiteY0" fmla="*/ 441789 h 842481"/>
                <a:gd name="connsiteX1" fmla="*/ 0 w 1941816"/>
                <a:gd name="connsiteY1" fmla="*/ 842481 h 842481"/>
                <a:gd name="connsiteX2" fmla="*/ 1479479 w 1941816"/>
                <a:gd name="connsiteY2" fmla="*/ 339047 h 842481"/>
                <a:gd name="connsiteX3" fmla="*/ 1715785 w 1941816"/>
                <a:gd name="connsiteY3" fmla="*/ 318499 h 842481"/>
                <a:gd name="connsiteX4" fmla="*/ 1931542 w 1941816"/>
                <a:gd name="connsiteY4" fmla="*/ 297950 h 842481"/>
                <a:gd name="connsiteX5" fmla="*/ 1941816 w 1941816"/>
                <a:gd name="connsiteY5" fmla="*/ 0 h 842481"/>
                <a:gd name="connsiteX6" fmla="*/ 0 w 1941816"/>
                <a:gd name="connsiteY6" fmla="*/ 441789 h 842481"/>
                <a:gd name="connsiteX0" fmla="*/ 0 w 1941816"/>
                <a:gd name="connsiteY0" fmla="*/ 441789 h 842481"/>
                <a:gd name="connsiteX1" fmla="*/ 0 w 1941816"/>
                <a:gd name="connsiteY1" fmla="*/ 842481 h 842481"/>
                <a:gd name="connsiteX2" fmla="*/ 1551398 w 1941816"/>
                <a:gd name="connsiteY2" fmla="*/ 339047 h 842481"/>
                <a:gd name="connsiteX3" fmla="*/ 1715785 w 1941816"/>
                <a:gd name="connsiteY3" fmla="*/ 318499 h 842481"/>
                <a:gd name="connsiteX4" fmla="*/ 1931542 w 1941816"/>
                <a:gd name="connsiteY4" fmla="*/ 297950 h 842481"/>
                <a:gd name="connsiteX5" fmla="*/ 1941816 w 1941816"/>
                <a:gd name="connsiteY5" fmla="*/ 0 h 842481"/>
                <a:gd name="connsiteX6" fmla="*/ 0 w 1941816"/>
                <a:gd name="connsiteY6" fmla="*/ 441789 h 8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816" h="842481">
                  <a:moveTo>
                    <a:pt x="0" y="441789"/>
                  </a:moveTo>
                  <a:lnTo>
                    <a:pt x="0" y="842481"/>
                  </a:lnTo>
                  <a:lnTo>
                    <a:pt x="1551398" y="339047"/>
                  </a:lnTo>
                  <a:lnTo>
                    <a:pt x="1715785" y="318499"/>
                  </a:lnTo>
                  <a:lnTo>
                    <a:pt x="1931542" y="297950"/>
                  </a:lnTo>
                  <a:lnTo>
                    <a:pt x="1941816" y="0"/>
                  </a:lnTo>
                  <a:lnTo>
                    <a:pt x="0" y="441789"/>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9">
            <a:extLst>
              <a:ext uri="{FF2B5EF4-FFF2-40B4-BE49-F238E27FC236}">
                <a16:creationId xmlns:a16="http://schemas.microsoft.com/office/drawing/2014/main" id="{FC63F803-B4F0-1139-8711-A538A3D9D30D}"/>
              </a:ext>
            </a:extLst>
          </p:cNvPr>
          <p:cNvSpPr txBox="1"/>
          <p:nvPr/>
        </p:nvSpPr>
        <p:spPr>
          <a:xfrm>
            <a:off x="314199" y="757929"/>
            <a:ext cx="11418510" cy="83099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ＡＲマーカーが汚れる原因を調査してみると</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p>
          <a:p>
            <a:r>
              <a:rPr lang="ja-JP" altLang="en-US" sz="2400" u="sng" dirty="0">
                <a:solidFill>
                  <a:sysClr val="windowText" lastClr="000000"/>
                </a:solidFill>
                <a:latin typeface="HG創英角ﾎﾟｯﾌﾟ体" panose="040B0A09000000000000" pitchFamily="49" charset="-128"/>
                <a:ea typeface="HG創英角ﾎﾟｯﾌﾟ体" panose="040B0A09000000000000" pitchFamily="49" charset="-128"/>
              </a:rPr>
              <a:t>ＡＲマーカーを載せ卸しする際に手袋でＡＲマーカーに触れる為発生していた</a:t>
            </a:r>
            <a:r>
              <a:rPr lang="en-US" altLang="ja-JP" sz="2400" u="sng"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grpSp>
        <p:nvGrpSpPr>
          <p:cNvPr id="5" name="グループ化 4">
            <a:extLst>
              <a:ext uri="{FF2B5EF4-FFF2-40B4-BE49-F238E27FC236}">
                <a16:creationId xmlns:a16="http://schemas.microsoft.com/office/drawing/2014/main" id="{F4763F66-8829-9D4E-32CA-A042D9A78664}"/>
              </a:ext>
            </a:extLst>
          </p:cNvPr>
          <p:cNvGrpSpPr/>
          <p:nvPr/>
        </p:nvGrpSpPr>
        <p:grpSpPr>
          <a:xfrm>
            <a:off x="2989914" y="2698763"/>
            <a:ext cx="2631130" cy="3261505"/>
            <a:chOff x="5598034" y="2999923"/>
            <a:chExt cx="2963895" cy="3673994"/>
          </a:xfrm>
        </p:grpSpPr>
        <p:pic>
          <p:nvPicPr>
            <p:cNvPr id="13" name="図 12" descr="テキスト が含まれている画像&#10;&#10;自動的に生成された説明">
              <a:extLst>
                <a:ext uri="{FF2B5EF4-FFF2-40B4-BE49-F238E27FC236}">
                  <a16:creationId xmlns:a16="http://schemas.microsoft.com/office/drawing/2014/main" id="{2E71153A-8581-5844-C1F5-147F1E804F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rot="835893">
              <a:off x="5598034" y="3007860"/>
              <a:ext cx="1882091" cy="1029347"/>
            </a:xfrm>
            <a:prstGeom prst="rect">
              <a:avLst/>
            </a:prstGeom>
          </p:spPr>
        </p:pic>
        <p:pic>
          <p:nvPicPr>
            <p:cNvPr id="14" name="図 13">
              <a:extLst>
                <a:ext uri="{FF2B5EF4-FFF2-40B4-BE49-F238E27FC236}">
                  <a16:creationId xmlns:a16="http://schemas.microsoft.com/office/drawing/2014/main" id="{5D2CCB59-EDCD-2C20-C9D7-D971975186E2}"/>
                </a:ext>
              </a:extLst>
            </p:cNvPr>
            <p:cNvPicPr>
              <a:picLocks noChangeAspect="1"/>
            </p:cNvPicPr>
            <p:nvPr/>
          </p:nvPicPr>
          <p:blipFill>
            <a:blip r:embed="rId7"/>
            <a:stretch>
              <a:fillRect/>
            </a:stretch>
          </p:blipFill>
          <p:spPr>
            <a:xfrm>
              <a:off x="6871075" y="2999923"/>
              <a:ext cx="1690854" cy="3673994"/>
            </a:xfrm>
            <a:prstGeom prst="rect">
              <a:avLst/>
            </a:prstGeom>
          </p:spPr>
        </p:pic>
      </p:grpSp>
      <p:sp>
        <p:nvSpPr>
          <p:cNvPr id="8" name="楕円 7">
            <a:extLst>
              <a:ext uri="{FF2B5EF4-FFF2-40B4-BE49-F238E27FC236}">
                <a16:creationId xmlns:a16="http://schemas.microsoft.com/office/drawing/2014/main" id="{BEA52F39-934D-7C50-0754-225261172E21}"/>
              </a:ext>
            </a:extLst>
          </p:cNvPr>
          <p:cNvSpPr/>
          <p:nvPr/>
        </p:nvSpPr>
        <p:spPr>
          <a:xfrm>
            <a:off x="3810063" y="2727976"/>
            <a:ext cx="887988" cy="8463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5" name="グループ化 234">
            <a:extLst>
              <a:ext uri="{FF2B5EF4-FFF2-40B4-BE49-F238E27FC236}">
                <a16:creationId xmlns:a16="http://schemas.microsoft.com/office/drawing/2014/main" id="{69A6E7F3-9C2C-6BB4-3132-5ABF2F209A69}"/>
              </a:ext>
            </a:extLst>
          </p:cNvPr>
          <p:cNvGrpSpPr/>
          <p:nvPr/>
        </p:nvGrpSpPr>
        <p:grpSpPr>
          <a:xfrm>
            <a:off x="2377177" y="4515476"/>
            <a:ext cx="1730616" cy="2294283"/>
            <a:chOff x="1342543" y="4327473"/>
            <a:chExt cx="1532156" cy="2031184"/>
          </a:xfrm>
          <a:effectLst>
            <a:outerShdw blurRad="50800" dist="38100" dir="2700000" algn="tl" rotWithShape="0">
              <a:prstClr val="black">
                <a:alpha val="40000"/>
              </a:prstClr>
            </a:outerShdw>
          </a:effectLst>
        </p:grpSpPr>
        <p:pic>
          <p:nvPicPr>
            <p:cNvPr id="22" name="Picture 631" descr="虫眼鏡私2">
              <a:extLst>
                <a:ext uri="{FF2B5EF4-FFF2-40B4-BE49-F238E27FC236}">
                  <a16:creationId xmlns:a16="http://schemas.microsoft.com/office/drawing/2014/main" id="{2659FC91-00FB-CFEF-6EDB-1EA8E23331C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88991" flipH="1">
              <a:off x="1594539" y="4827037"/>
              <a:ext cx="1280160" cy="15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26">
              <a:extLst>
                <a:ext uri="{FF2B5EF4-FFF2-40B4-BE49-F238E27FC236}">
                  <a16:creationId xmlns:a16="http://schemas.microsoft.com/office/drawing/2014/main" id="{EC2C70AF-7D4C-6538-7C45-523DF3368863}"/>
                </a:ext>
              </a:extLst>
            </p:cNvPr>
            <p:cNvGrpSpPr/>
            <p:nvPr/>
          </p:nvGrpSpPr>
          <p:grpSpPr>
            <a:xfrm rot="-1080000">
              <a:off x="1342543" y="4327473"/>
              <a:ext cx="1071024" cy="1578269"/>
              <a:chOff x="10313280" y="3222488"/>
              <a:chExt cx="1071024" cy="1578269"/>
            </a:xfrm>
          </p:grpSpPr>
          <p:grpSp>
            <p:nvGrpSpPr>
              <p:cNvPr id="28" name="グループ化 27">
                <a:extLst>
                  <a:ext uri="{FF2B5EF4-FFF2-40B4-BE49-F238E27FC236}">
                    <a16:creationId xmlns:a16="http://schemas.microsoft.com/office/drawing/2014/main" id="{E43B4D35-BFAF-4B65-1783-94C2184B80F1}"/>
                  </a:ext>
                </a:extLst>
              </p:cNvPr>
              <p:cNvGrpSpPr/>
              <p:nvPr/>
            </p:nvGrpSpPr>
            <p:grpSpPr>
              <a:xfrm>
                <a:off x="10313280" y="3557026"/>
                <a:ext cx="1052104" cy="1243731"/>
                <a:chOff x="0" y="0"/>
                <a:chExt cx="1052104" cy="1255413"/>
              </a:xfrm>
            </p:grpSpPr>
            <p:grpSp>
              <p:nvGrpSpPr>
                <p:cNvPr id="38" name="Group 3176">
                  <a:extLst>
                    <a:ext uri="{FF2B5EF4-FFF2-40B4-BE49-F238E27FC236}">
                      <a16:creationId xmlns:a16="http://schemas.microsoft.com/office/drawing/2014/main" id="{984FF17B-05C4-66C4-FC03-1C5E4945E355}"/>
                    </a:ext>
                  </a:extLst>
                </p:cNvPr>
                <p:cNvGrpSpPr>
                  <a:grpSpLocks/>
                </p:cNvGrpSpPr>
                <p:nvPr/>
              </p:nvGrpSpPr>
              <p:grpSpPr bwMode="auto">
                <a:xfrm>
                  <a:off x="128782" y="75989"/>
                  <a:ext cx="773738" cy="1179424"/>
                  <a:chOff x="128782" y="75989"/>
                  <a:chExt cx="91" cy="124"/>
                </a:xfrm>
              </p:grpSpPr>
              <p:sp>
                <p:nvSpPr>
                  <p:cNvPr id="136" name="Freeform 3108">
                    <a:extLst>
                      <a:ext uri="{FF2B5EF4-FFF2-40B4-BE49-F238E27FC236}">
                        <a16:creationId xmlns:a16="http://schemas.microsoft.com/office/drawing/2014/main" id="{4C6E4E92-0DCA-B00F-5DCC-FEFB4DAAE055}"/>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137" name="Freeform 3109">
                    <a:extLst>
                      <a:ext uri="{FF2B5EF4-FFF2-40B4-BE49-F238E27FC236}">
                        <a16:creationId xmlns:a16="http://schemas.microsoft.com/office/drawing/2014/main" id="{9342EB86-7FC1-7A23-D5AB-5CB215F9DAC3}"/>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138" name="Freeform 3110">
                    <a:extLst>
                      <a:ext uri="{FF2B5EF4-FFF2-40B4-BE49-F238E27FC236}">
                        <a16:creationId xmlns:a16="http://schemas.microsoft.com/office/drawing/2014/main" id="{3ADDB919-A5B4-9C8E-15A8-E9737BBADEEA}"/>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177" name="Freeform 3120">
                    <a:extLst>
                      <a:ext uri="{FF2B5EF4-FFF2-40B4-BE49-F238E27FC236}">
                        <a16:creationId xmlns:a16="http://schemas.microsoft.com/office/drawing/2014/main" id="{79A2A6D2-015E-C1B9-59A6-1D5F654DC432}"/>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 name="Freeform 3121">
                    <a:extLst>
                      <a:ext uri="{FF2B5EF4-FFF2-40B4-BE49-F238E27FC236}">
                        <a16:creationId xmlns:a16="http://schemas.microsoft.com/office/drawing/2014/main" id="{F2A34F6F-CDBB-39BD-4BD1-52A8F8F954D4}"/>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9" name="Freeform 3122">
                    <a:extLst>
                      <a:ext uri="{FF2B5EF4-FFF2-40B4-BE49-F238E27FC236}">
                        <a16:creationId xmlns:a16="http://schemas.microsoft.com/office/drawing/2014/main" id="{983F010C-BC8B-C32C-6278-A3268F1478D8}"/>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1" name="Freeform 3123">
                    <a:extLst>
                      <a:ext uri="{FF2B5EF4-FFF2-40B4-BE49-F238E27FC236}">
                        <a16:creationId xmlns:a16="http://schemas.microsoft.com/office/drawing/2014/main" id="{A99DA8D6-6711-0902-16F5-A2047598B8BE}"/>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3" name="フリーフォーム: 図形 52">
                  <a:extLst>
                    <a:ext uri="{FF2B5EF4-FFF2-40B4-BE49-F238E27FC236}">
                      <a16:creationId xmlns:a16="http://schemas.microsoft.com/office/drawing/2014/main" id="{E2FF9184-DC50-C626-8703-7997C561DE21}"/>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9" name="Group 94">
                <a:extLst>
                  <a:ext uri="{FF2B5EF4-FFF2-40B4-BE49-F238E27FC236}">
                    <a16:creationId xmlns:a16="http://schemas.microsoft.com/office/drawing/2014/main" id="{2B93DC1F-6B15-7E1F-D4C0-FD684AEDE87B}"/>
                  </a:ext>
                </a:extLst>
              </p:cNvPr>
              <p:cNvGrpSpPr>
                <a:grpSpLocks/>
              </p:cNvGrpSpPr>
              <p:nvPr/>
            </p:nvGrpSpPr>
            <p:grpSpPr bwMode="auto">
              <a:xfrm>
                <a:off x="10317504" y="3222488"/>
                <a:ext cx="1066800" cy="822960"/>
                <a:chOff x="0" y="0"/>
                <a:chExt cx="126" cy="89"/>
              </a:xfrm>
            </p:grpSpPr>
            <p:grpSp>
              <p:nvGrpSpPr>
                <p:cNvPr id="31" name="Group 76">
                  <a:extLst>
                    <a:ext uri="{FF2B5EF4-FFF2-40B4-BE49-F238E27FC236}">
                      <a16:creationId xmlns:a16="http://schemas.microsoft.com/office/drawing/2014/main" id="{FEB09E0A-58B2-DDD5-2FF3-B4FAC1FA149D}"/>
                    </a:ext>
                  </a:extLst>
                </p:cNvPr>
                <p:cNvGrpSpPr>
                  <a:grpSpLocks/>
                </p:cNvGrpSpPr>
                <p:nvPr/>
              </p:nvGrpSpPr>
              <p:grpSpPr bwMode="auto">
                <a:xfrm>
                  <a:off x="0" y="0"/>
                  <a:ext cx="126" cy="89"/>
                  <a:chOff x="0" y="0"/>
                  <a:chExt cx="245" cy="163"/>
                </a:xfrm>
              </p:grpSpPr>
              <p:sp>
                <p:nvSpPr>
                  <p:cNvPr id="33" name="Freeform 77">
                    <a:extLst>
                      <a:ext uri="{FF2B5EF4-FFF2-40B4-BE49-F238E27FC236}">
                        <a16:creationId xmlns:a16="http://schemas.microsoft.com/office/drawing/2014/main" id="{2F7F3BD4-0648-EDE6-1539-AB948F79B1A9}"/>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4" name="Freeform 78">
                    <a:extLst>
                      <a:ext uri="{FF2B5EF4-FFF2-40B4-BE49-F238E27FC236}">
                        <a16:creationId xmlns:a16="http://schemas.microsoft.com/office/drawing/2014/main" id="{F64CEB79-7A6E-5D18-F2B7-4ED9BA912C04}"/>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Freeform 79">
                    <a:extLst>
                      <a:ext uri="{FF2B5EF4-FFF2-40B4-BE49-F238E27FC236}">
                        <a16:creationId xmlns:a16="http://schemas.microsoft.com/office/drawing/2014/main" id="{A67C6698-4A23-C96B-3AF1-21837D1C7C1E}"/>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 name="Freeform 80">
                    <a:extLst>
                      <a:ext uri="{FF2B5EF4-FFF2-40B4-BE49-F238E27FC236}">
                        <a16:creationId xmlns:a16="http://schemas.microsoft.com/office/drawing/2014/main" id="{BF895638-EB9D-3269-7A6E-CE8D031D8708}"/>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 name="Freeform 81">
                    <a:extLst>
                      <a:ext uri="{FF2B5EF4-FFF2-40B4-BE49-F238E27FC236}">
                        <a16:creationId xmlns:a16="http://schemas.microsoft.com/office/drawing/2014/main" id="{3E8278C1-AEB7-599F-341A-6051B7E40666}"/>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2" name="WordArt 82">
                  <a:extLst>
                    <a:ext uri="{FF2B5EF4-FFF2-40B4-BE49-F238E27FC236}">
                      <a16:creationId xmlns:a16="http://schemas.microsoft.com/office/drawing/2014/main" id="{AB219610-B985-6A34-10E3-F538F4E54B98}"/>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nvGrpSpPr>
            <p:cNvPr id="228" name="グループ化 227">
              <a:extLst>
                <a:ext uri="{FF2B5EF4-FFF2-40B4-BE49-F238E27FC236}">
                  <a16:creationId xmlns:a16="http://schemas.microsoft.com/office/drawing/2014/main" id="{79DE6799-052F-A349-6A4B-997F772EE86F}"/>
                </a:ext>
              </a:extLst>
            </p:cNvPr>
            <p:cNvGrpSpPr/>
            <p:nvPr/>
          </p:nvGrpSpPr>
          <p:grpSpPr>
            <a:xfrm>
              <a:off x="1985221" y="5111068"/>
              <a:ext cx="177501" cy="175231"/>
              <a:chOff x="0" y="0"/>
              <a:chExt cx="177501" cy="175231"/>
            </a:xfrm>
          </p:grpSpPr>
          <p:sp>
            <p:nvSpPr>
              <p:cNvPr id="229" name="Oval 3084">
                <a:extLst>
                  <a:ext uri="{FF2B5EF4-FFF2-40B4-BE49-F238E27FC236}">
                    <a16:creationId xmlns:a16="http://schemas.microsoft.com/office/drawing/2014/main" id="{4044D6C9-FE9F-4714-898C-07F9DBFC3A28}"/>
                  </a:ext>
                </a:extLst>
              </p:cNvPr>
              <p:cNvSpPr>
                <a:spLocks noChangeArrowheads="1"/>
              </p:cNvSpPr>
              <p:nvPr/>
            </p:nvSpPr>
            <p:spPr bwMode="auto">
              <a:xfrm>
                <a:off x="0" y="0"/>
                <a:ext cx="177501" cy="175231"/>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30" name="Oval 3085">
                <a:extLst>
                  <a:ext uri="{FF2B5EF4-FFF2-40B4-BE49-F238E27FC236}">
                    <a16:creationId xmlns:a16="http://schemas.microsoft.com/office/drawing/2014/main" id="{69F53B8C-12BD-4208-B0CC-C52AA0DFDEBD}"/>
                  </a:ext>
                </a:extLst>
              </p:cNvPr>
              <p:cNvSpPr>
                <a:spLocks noChangeArrowheads="1"/>
              </p:cNvSpPr>
              <p:nvPr/>
            </p:nvSpPr>
            <p:spPr bwMode="auto">
              <a:xfrm>
                <a:off x="59633" y="53010"/>
                <a:ext cx="61739" cy="7009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31" name="グループ化 230">
              <a:extLst>
                <a:ext uri="{FF2B5EF4-FFF2-40B4-BE49-F238E27FC236}">
                  <a16:creationId xmlns:a16="http://schemas.microsoft.com/office/drawing/2014/main" id="{CA4CEF8D-9FB3-72FC-E7E2-EE683BDA3C05}"/>
                </a:ext>
              </a:extLst>
            </p:cNvPr>
            <p:cNvGrpSpPr/>
            <p:nvPr/>
          </p:nvGrpSpPr>
          <p:grpSpPr>
            <a:xfrm>
              <a:off x="1660683" y="5226114"/>
              <a:ext cx="177501" cy="175231"/>
              <a:chOff x="0" y="0"/>
              <a:chExt cx="177501" cy="175231"/>
            </a:xfrm>
          </p:grpSpPr>
          <p:sp>
            <p:nvSpPr>
              <p:cNvPr id="232" name="Oval 3084">
                <a:extLst>
                  <a:ext uri="{FF2B5EF4-FFF2-40B4-BE49-F238E27FC236}">
                    <a16:creationId xmlns:a16="http://schemas.microsoft.com/office/drawing/2014/main" id="{92ECA111-27D4-33B5-2E44-2144CC4CDB13}"/>
                  </a:ext>
                </a:extLst>
              </p:cNvPr>
              <p:cNvSpPr>
                <a:spLocks noChangeArrowheads="1"/>
              </p:cNvSpPr>
              <p:nvPr/>
            </p:nvSpPr>
            <p:spPr bwMode="auto">
              <a:xfrm>
                <a:off x="0" y="0"/>
                <a:ext cx="177501" cy="175231"/>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33" name="Oval 3085">
                <a:extLst>
                  <a:ext uri="{FF2B5EF4-FFF2-40B4-BE49-F238E27FC236}">
                    <a16:creationId xmlns:a16="http://schemas.microsoft.com/office/drawing/2014/main" id="{62EBBF18-3FE5-A737-2166-343B84189E82}"/>
                  </a:ext>
                </a:extLst>
              </p:cNvPr>
              <p:cNvSpPr>
                <a:spLocks noChangeArrowheads="1"/>
              </p:cNvSpPr>
              <p:nvPr/>
            </p:nvSpPr>
            <p:spPr bwMode="auto">
              <a:xfrm>
                <a:off x="59633" y="53010"/>
                <a:ext cx="61739" cy="7009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34" name="Freeform 3086">
              <a:extLst>
                <a:ext uri="{FF2B5EF4-FFF2-40B4-BE49-F238E27FC236}">
                  <a16:creationId xmlns:a16="http://schemas.microsoft.com/office/drawing/2014/main" id="{3C446BF2-8A81-9FAB-031F-99F2B4932BA8}"/>
                </a:ext>
              </a:extLst>
            </p:cNvPr>
            <p:cNvSpPr>
              <a:spLocks/>
            </p:cNvSpPr>
            <p:nvPr/>
          </p:nvSpPr>
          <p:spPr bwMode="auto">
            <a:xfrm>
              <a:off x="2002125" y="5573063"/>
              <a:ext cx="143691" cy="166008"/>
            </a:xfrm>
            <a:custGeom>
              <a:avLst/>
              <a:gdLst>
                <a:gd name="T0" fmla="*/ 48366465 w 24"/>
                <a:gd name="T1" fmla="*/ 2730700 h 33"/>
                <a:gd name="T2" fmla="*/ 48366465 w 24"/>
                <a:gd name="T3" fmla="*/ 2730700 h 33"/>
                <a:gd name="T4" fmla="*/ 48366465 w 24"/>
                <a:gd name="T5" fmla="*/ 0 h 33"/>
                <a:gd name="T6" fmla="*/ 48366465 w 24"/>
                <a:gd name="T7" fmla="*/ 2730700 h 33"/>
                <a:gd name="T8" fmla="*/ 48366465 w 24"/>
                <a:gd name="T9" fmla="*/ 2730700 h 33"/>
                <a:gd name="T10" fmla="*/ 48366465 w 24"/>
                <a:gd name="T11" fmla="*/ 2730700 h 33"/>
                <a:gd name="T12" fmla="*/ 48366465 w 24"/>
                <a:gd name="T13" fmla="*/ 2730700 h 33"/>
                <a:gd name="T14" fmla="*/ 48366465 w 24"/>
                <a:gd name="T15" fmla="*/ 2730700 h 33"/>
                <a:gd name="T16" fmla="*/ 48366465 w 24"/>
                <a:gd name="T17" fmla="*/ 2730700 h 33"/>
                <a:gd name="T18" fmla="*/ 48366465 w 24"/>
                <a:gd name="T19" fmla="*/ 2730700 h 33"/>
                <a:gd name="T20" fmla="*/ 48366465 w 24"/>
                <a:gd name="T21" fmla="*/ 2730700 h 33"/>
                <a:gd name="T22" fmla="*/ 0 w 24"/>
                <a:gd name="T23" fmla="*/ 2730700 h 33"/>
                <a:gd name="T24" fmla="*/ 48366465 w 24"/>
                <a:gd name="T25" fmla="*/ 273070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33">
                  <a:moveTo>
                    <a:pt x="2" y="7"/>
                  </a:moveTo>
                  <a:lnTo>
                    <a:pt x="5" y="2"/>
                  </a:lnTo>
                  <a:lnTo>
                    <a:pt x="11" y="0"/>
                  </a:lnTo>
                  <a:lnTo>
                    <a:pt x="19" y="3"/>
                  </a:lnTo>
                  <a:lnTo>
                    <a:pt x="23" y="13"/>
                  </a:lnTo>
                  <a:lnTo>
                    <a:pt x="24" y="23"/>
                  </a:lnTo>
                  <a:lnTo>
                    <a:pt x="19" y="30"/>
                  </a:lnTo>
                  <a:lnTo>
                    <a:pt x="15" y="33"/>
                  </a:lnTo>
                  <a:lnTo>
                    <a:pt x="9" y="33"/>
                  </a:lnTo>
                  <a:lnTo>
                    <a:pt x="3" y="31"/>
                  </a:lnTo>
                  <a:lnTo>
                    <a:pt x="1" y="23"/>
                  </a:lnTo>
                  <a:lnTo>
                    <a:pt x="0" y="15"/>
                  </a:lnTo>
                  <a:lnTo>
                    <a:pt x="2" y="7"/>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36" name="吹き出し: 円形 235">
            <a:extLst>
              <a:ext uri="{FF2B5EF4-FFF2-40B4-BE49-F238E27FC236}">
                <a16:creationId xmlns:a16="http://schemas.microsoft.com/office/drawing/2014/main" id="{4A008FD1-22D2-912B-07C7-E0AE38843E45}"/>
              </a:ext>
            </a:extLst>
          </p:cNvPr>
          <p:cNvSpPr/>
          <p:nvPr/>
        </p:nvSpPr>
        <p:spPr>
          <a:xfrm>
            <a:off x="1156053" y="5168444"/>
            <a:ext cx="1101595" cy="539746"/>
          </a:xfrm>
          <a:prstGeom prst="wedgeEllipseCallout">
            <a:avLst>
              <a:gd name="adj1" fmla="val 48927"/>
              <a:gd name="adj2" fmla="val 63989"/>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cap="none" spc="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あっ！</a:t>
            </a:r>
          </a:p>
        </p:txBody>
      </p:sp>
      <p:sp>
        <p:nvSpPr>
          <p:cNvPr id="280" name="吹き出し: 円形 279">
            <a:extLst>
              <a:ext uri="{FF2B5EF4-FFF2-40B4-BE49-F238E27FC236}">
                <a16:creationId xmlns:a16="http://schemas.microsoft.com/office/drawing/2014/main" id="{B39BB484-4F00-A329-397E-95D4F1BE9930}"/>
              </a:ext>
            </a:extLst>
          </p:cNvPr>
          <p:cNvSpPr/>
          <p:nvPr/>
        </p:nvSpPr>
        <p:spPr>
          <a:xfrm>
            <a:off x="7706051" y="2220372"/>
            <a:ext cx="3663454" cy="1096367"/>
          </a:xfrm>
          <a:prstGeom prst="wedgeEllipseCallout">
            <a:avLst>
              <a:gd name="adj1" fmla="val -26450"/>
              <a:gd name="adj2" fmla="val 9417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汚れの有無で認識が違うか調査しよう！</a:t>
            </a:r>
            <a:endParaRPr lang="ja-JP" altLang="en-US" sz="1600" b="0" cap="none" spc="0" dirty="0">
              <a:ln w="0"/>
              <a:solidFill>
                <a:schemeClr val="tx1"/>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
        <p:nvSpPr>
          <p:cNvPr id="3" name="正方形/長方形 45">
            <a:extLst>
              <a:ext uri="{FF2B5EF4-FFF2-40B4-BE49-F238E27FC236}">
                <a16:creationId xmlns:a16="http://schemas.microsoft.com/office/drawing/2014/main" id="{F8B6D030-41B5-9927-6F3F-A6AF8D6D8551}"/>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21</a:t>
            </a:r>
            <a:r>
              <a:rPr lang="ja-JP" altLang="en-US" sz="2400" b="1" dirty="0">
                <a:solidFill>
                  <a:schemeClr val="bg1"/>
                </a:solidFill>
                <a:latin typeface="メイリオ" pitchFamily="50" charset="-128"/>
                <a:ea typeface="メイリオ" pitchFamily="50" charset="-128"/>
                <a:cs typeface="メイリオ" pitchFamily="50" charset="-128"/>
              </a:rPr>
              <a:t>、要因調査②</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マーカー汚れ有無の認識比較</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4" name="正方形/長方形 3">
            <a:extLst>
              <a:ext uri="{FF2B5EF4-FFF2-40B4-BE49-F238E27FC236}">
                <a16:creationId xmlns:a16="http://schemas.microsoft.com/office/drawing/2014/main" id="{5D55500F-4D76-77BD-7293-986985241FA6}"/>
              </a:ext>
            </a:extLst>
          </p:cNvPr>
          <p:cNvSpPr/>
          <p:nvPr/>
        </p:nvSpPr>
        <p:spPr>
          <a:xfrm>
            <a:off x="431998" y="2059228"/>
            <a:ext cx="5478640" cy="4701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01978755-4FA1-6A91-DC2A-3F10EE0870B4}"/>
              </a:ext>
            </a:extLst>
          </p:cNvPr>
          <p:cNvGrpSpPr/>
          <p:nvPr/>
        </p:nvGrpSpPr>
        <p:grpSpPr>
          <a:xfrm>
            <a:off x="646692" y="2134951"/>
            <a:ext cx="5202130" cy="3825240"/>
            <a:chOff x="492392" y="2224721"/>
            <a:chExt cx="5202130" cy="3825240"/>
          </a:xfrm>
          <a:effectLst>
            <a:outerShdw blurRad="50800" dist="38100" dir="2700000" algn="tl" rotWithShape="0">
              <a:prstClr val="black">
                <a:alpha val="40000"/>
              </a:prstClr>
            </a:outerShdw>
          </a:effectLst>
        </p:grpSpPr>
        <p:grpSp>
          <p:nvGrpSpPr>
            <p:cNvPr id="18" name="グループ化 17">
              <a:extLst>
                <a:ext uri="{FF2B5EF4-FFF2-40B4-BE49-F238E27FC236}">
                  <a16:creationId xmlns:a16="http://schemas.microsoft.com/office/drawing/2014/main" id="{3CF2A586-65B9-9677-9925-0E3875F8A2D2}"/>
                </a:ext>
              </a:extLst>
            </p:cNvPr>
            <p:cNvGrpSpPr/>
            <p:nvPr/>
          </p:nvGrpSpPr>
          <p:grpSpPr>
            <a:xfrm>
              <a:off x="594202" y="2224721"/>
              <a:ext cx="5100320" cy="3825240"/>
              <a:chOff x="624821" y="2107622"/>
              <a:chExt cx="5100320" cy="3825240"/>
            </a:xfrm>
          </p:grpSpPr>
          <p:pic>
            <p:nvPicPr>
              <p:cNvPr id="7" name="図 6" descr="座る, テーブル, ベンチ, 小さい が含まれている画像&#10;&#10;自動的に生成された説明">
                <a:extLst>
                  <a:ext uri="{FF2B5EF4-FFF2-40B4-BE49-F238E27FC236}">
                    <a16:creationId xmlns:a16="http://schemas.microsoft.com/office/drawing/2014/main" id="{8BBE672A-59FB-FCE0-30ED-197E87C2D94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848" b="96957" l="9943" r="99104">
                            <a14:foregroundMark x1="64466" y1="7826" x2="64466" y2="7826"/>
                            <a14:foregroundMark x1="66504" y1="12065" x2="66504" y2="12065"/>
                            <a14:foregroundMark x1="65118" y1="17717" x2="65933" y2="17174"/>
                            <a14:foregroundMark x1="67319" y1="15543" x2="67726" y2="14783"/>
                            <a14:foregroundMark x1="69764" y1="11304" x2="70334" y2="10435"/>
                            <a14:foregroundMark x1="72372" y1="5870" x2="72779" y2="4783"/>
                            <a14:foregroundMark x1="74572" y1="1848" x2="74572" y2="1848"/>
                            <a14:foregroundMark x1="66504" y1="2717" x2="66504" y2="2717"/>
                            <a14:foregroundMark x1="62103" y1="3261" x2="60880" y2="5652"/>
                            <a14:foregroundMark x1="60636" y1="6413" x2="60636" y2="6413"/>
                            <a14:foregroundMark x1="91687" y1="69565" x2="91687" y2="69565"/>
                            <a14:foregroundMark x1="92910" y1="63370" x2="92910" y2="63370"/>
                            <a14:foregroundMark x1="92258" y1="54565" x2="92258" y2="54565"/>
                            <a14:foregroundMark x1="96088" y1="52065" x2="96088" y2="52065"/>
                            <a14:foregroundMark x1="99104" y1="50217" x2="99104" y2="50217"/>
                            <a14:foregroundMark x1="97718" y1="58043" x2="97718" y2="58804"/>
                            <a14:foregroundMark x1="95518" y1="32283" x2="95518" y2="32283"/>
                            <a14:foregroundMark x1="93073" y1="29783" x2="92502" y2="29022"/>
                            <a14:foregroundMark x1="87857" y1="23587" x2="87857" y2="22826"/>
                            <a14:foregroundMark x1="87694" y1="21196" x2="87694" y2="20435"/>
                            <a14:foregroundMark x1="87286" y1="19348" x2="87286" y2="19348"/>
                            <a14:foregroundMark x1="86064" y1="11848" x2="86064" y2="11848"/>
                            <a14:foregroundMark x1="86064" y1="9674" x2="86879" y2="7826"/>
                            <a14:foregroundMark x1="88427" y1="2717" x2="88427" y2="2717"/>
                            <a14:foregroundMark x1="96740" y1="2174" x2="96740" y2="2174"/>
                            <a14:foregroundMark x1="96903" y1="7283" x2="96903" y2="8587"/>
                            <a14:foregroundMark x1="95681" y1="15326" x2="95681" y2="15326"/>
                            <a14:foregroundMark x1="94132" y1="23152" x2="94132" y2="23152"/>
                            <a14:foregroundMark x1="38305" y1="92174" x2="38305" y2="92174"/>
                            <a14:foregroundMark x1="39283" y1="96957" x2="39283" y2="96957"/>
                            <a14:backgroundMark x1="27628" y1="88913" x2="27628" y2="88913"/>
                            <a14:backgroundMark x1="25020" y1="74891" x2="25020" y2="74891"/>
                            <a14:backgroundMark x1="25183" y1="65761" x2="25183" y2="65761"/>
                            <a14:backgroundMark x1="78566" y1="92935" x2="78566" y2="92935"/>
                            <a14:backgroundMark x1="72942" y1="91087" x2="72942" y2="91087"/>
                            <a14:backgroundMark x1="73757" y1="98261" x2="73757" y2="97500"/>
                            <a14:backgroundMark x1="72535" y1="91087" x2="72535" y2="91087"/>
                            <a14:backgroundMark x1="69927" y1="87283" x2="69927" y2="87283"/>
                            <a14:backgroundMark x1="69112" y1="84348" x2="69112" y2="84348"/>
                            <a14:backgroundMark x1="71312" y1="83804" x2="71312" y2="83804"/>
                            <a14:backgroundMark x1="87449" y1="80543" x2="87449" y2="80543"/>
                            <a14:backgroundMark x1="84597" y1="42717" x2="84597" y2="42717"/>
                            <a14:backgroundMark x1="32192" y1="18587" x2="32192" y2="18587"/>
                          </a14:backgroundRemoval>
                        </a14:imgEffect>
                      </a14:imgLayer>
                    </a14:imgProps>
                  </a:ext>
                  <a:ext uri="{28A0092B-C50C-407E-A947-70E740481C1C}">
                    <a14:useLocalDpi xmlns:a14="http://schemas.microsoft.com/office/drawing/2010/main" val="0"/>
                  </a:ext>
                </a:extLst>
              </a:blip>
              <a:stretch>
                <a:fillRect/>
              </a:stretch>
            </p:blipFill>
            <p:spPr>
              <a:xfrm>
                <a:off x="624821" y="2107622"/>
                <a:ext cx="5100320" cy="3825240"/>
              </a:xfrm>
              <a:prstGeom prst="rect">
                <a:avLst/>
              </a:prstGeom>
            </p:spPr>
          </p:pic>
          <p:sp>
            <p:nvSpPr>
              <p:cNvPr id="15" name="楕円 14">
                <a:extLst>
                  <a:ext uri="{FF2B5EF4-FFF2-40B4-BE49-F238E27FC236}">
                    <a16:creationId xmlns:a16="http://schemas.microsoft.com/office/drawing/2014/main" id="{2D95717B-65E3-D2FD-79CF-572EA4C6992D}"/>
                  </a:ext>
                </a:extLst>
              </p:cNvPr>
              <p:cNvSpPr/>
              <p:nvPr/>
            </p:nvSpPr>
            <p:spPr>
              <a:xfrm>
                <a:off x="3043041" y="3172478"/>
                <a:ext cx="688490" cy="65621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8EF150F5-E045-D556-1500-3C869B6D8734}"/>
                </a:ext>
              </a:extLst>
            </p:cNvPr>
            <p:cNvSpPr txBox="1"/>
            <p:nvPr/>
          </p:nvSpPr>
          <p:spPr>
            <a:xfrm>
              <a:off x="492392" y="2229509"/>
              <a:ext cx="2236510"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000" b="1" dirty="0">
                  <a:ln w="0"/>
                  <a:effectLst>
                    <a:outerShdw blurRad="38100" dist="19050" dir="2700000" algn="tl" rotWithShape="0">
                      <a:schemeClr val="dk1">
                        <a:alpha val="40000"/>
                      </a:schemeClr>
                    </a:outerShdw>
                  </a:effectLst>
                </a:rPr>
                <a:t>【</a:t>
              </a:r>
              <a:r>
                <a:rPr lang="ja-JP" altLang="en-US" sz="2000" b="1" dirty="0">
                  <a:ln w="0"/>
                  <a:effectLst>
                    <a:outerShdw blurRad="38100" dist="19050" dir="2700000" algn="tl" rotWithShape="0">
                      <a:schemeClr val="dk1">
                        <a:alpha val="40000"/>
                      </a:schemeClr>
                    </a:outerShdw>
                  </a:effectLst>
                </a:rPr>
                <a:t>汚れ発生原因</a:t>
              </a:r>
              <a:r>
                <a:rPr lang="en-US" altLang="ja-JP" sz="2000" b="1" dirty="0">
                  <a:ln w="0"/>
                  <a:effectLst>
                    <a:outerShdw blurRad="38100" dist="19050" dir="2700000" algn="tl" rotWithShape="0">
                      <a:schemeClr val="dk1">
                        <a:alpha val="40000"/>
                      </a:schemeClr>
                    </a:outerShdw>
                  </a:effectLst>
                </a:rPr>
                <a:t>】</a:t>
              </a:r>
            </a:p>
          </p:txBody>
        </p:sp>
      </p:grpSp>
      <p:grpSp>
        <p:nvGrpSpPr>
          <p:cNvPr id="39" name="グループ化 38">
            <a:extLst>
              <a:ext uri="{FF2B5EF4-FFF2-40B4-BE49-F238E27FC236}">
                <a16:creationId xmlns:a16="http://schemas.microsoft.com/office/drawing/2014/main" id="{973E8F28-4DAC-ACA5-26FA-CC8F8274671C}"/>
              </a:ext>
            </a:extLst>
          </p:cNvPr>
          <p:cNvGrpSpPr/>
          <p:nvPr/>
        </p:nvGrpSpPr>
        <p:grpSpPr>
          <a:xfrm>
            <a:off x="6357849" y="3442402"/>
            <a:ext cx="4946978" cy="2195411"/>
            <a:chOff x="6357849" y="3442402"/>
            <a:chExt cx="4946978" cy="2195411"/>
          </a:xfrm>
        </p:grpSpPr>
        <p:sp>
          <p:nvSpPr>
            <p:cNvPr id="281" name="テキスト ボックス 19">
              <a:extLst>
                <a:ext uri="{FF2B5EF4-FFF2-40B4-BE49-F238E27FC236}">
                  <a16:creationId xmlns:a16="http://schemas.microsoft.com/office/drawing/2014/main" id="{459215CD-DDDA-8B99-A4F0-D19B18400ACE}"/>
                </a:ext>
              </a:extLst>
            </p:cNvPr>
            <p:cNvSpPr txBox="1"/>
            <p:nvPr/>
          </p:nvSpPr>
          <p:spPr>
            <a:xfrm>
              <a:off x="6542363" y="5124128"/>
              <a:ext cx="69762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dirty="0">
                  <a:solidFill>
                    <a:sysClr val="windowText" lastClr="000000"/>
                  </a:solidFill>
                </a:rPr>
                <a:t>本江</a:t>
              </a:r>
              <a:endParaRPr lang="en-US" altLang="ja-JP" sz="2000" dirty="0">
                <a:solidFill>
                  <a:sysClr val="windowText" lastClr="000000"/>
                </a:solidFill>
              </a:endParaRPr>
            </a:p>
          </p:txBody>
        </p:sp>
        <p:sp>
          <p:nvSpPr>
            <p:cNvPr id="282" name="テキスト ボックス 19">
              <a:extLst>
                <a:ext uri="{FF2B5EF4-FFF2-40B4-BE49-F238E27FC236}">
                  <a16:creationId xmlns:a16="http://schemas.microsoft.com/office/drawing/2014/main" id="{48CF4E59-1A6E-9539-CA6F-686CD69F7ECA}"/>
                </a:ext>
              </a:extLst>
            </p:cNvPr>
            <p:cNvSpPr txBox="1"/>
            <p:nvPr/>
          </p:nvSpPr>
          <p:spPr>
            <a:xfrm>
              <a:off x="10607200" y="5196575"/>
              <a:ext cx="69762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dirty="0">
                  <a:solidFill>
                    <a:sysClr val="windowText" lastClr="000000"/>
                  </a:solidFill>
                </a:rPr>
                <a:t>松山</a:t>
              </a:r>
              <a:endParaRPr lang="en-US" altLang="ja-JP" sz="2000" dirty="0">
                <a:solidFill>
                  <a:sysClr val="windowText" lastClr="000000"/>
                </a:solidFill>
              </a:endParaRPr>
            </a:p>
          </p:txBody>
        </p:sp>
        <p:grpSp>
          <p:nvGrpSpPr>
            <p:cNvPr id="16" name="グループ化 15">
              <a:extLst>
                <a:ext uri="{FF2B5EF4-FFF2-40B4-BE49-F238E27FC236}">
                  <a16:creationId xmlns:a16="http://schemas.microsoft.com/office/drawing/2014/main" id="{782E7F05-60AA-1F04-B752-BAE65BFE7E6E}"/>
                </a:ext>
              </a:extLst>
            </p:cNvPr>
            <p:cNvGrpSpPr/>
            <p:nvPr/>
          </p:nvGrpSpPr>
          <p:grpSpPr>
            <a:xfrm>
              <a:off x="6357849" y="3442402"/>
              <a:ext cx="4448863" cy="2195411"/>
              <a:chOff x="6503390" y="3328827"/>
              <a:chExt cx="4448863" cy="2195411"/>
            </a:xfrm>
          </p:grpSpPr>
          <p:grpSp>
            <p:nvGrpSpPr>
              <p:cNvPr id="12" name="グループ化 11">
                <a:extLst>
                  <a:ext uri="{FF2B5EF4-FFF2-40B4-BE49-F238E27FC236}">
                    <a16:creationId xmlns:a16="http://schemas.microsoft.com/office/drawing/2014/main" id="{D0F0AE3C-6B0E-CFA9-F715-B0222EBD0E76}"/>
                  </a:ext>
                </a:extLst>
              </p:cNvPr>
              <p:cNvGrpSpPr/>
              <p:nvPr/>
            </p:nvGrpSpPr>
            <p:grpSpPr>
              <a:xfrm>
                <a:off x="6633537" y="3328827"/>
                <a:ext cx="4318716" cy="2195411"/>
                <a:chOff x="6633537" y="3328827"/>
                <a:chExt cx="4318716" cy="2195411"/>
              </a:xfrm>
            </p:grpSpPr>
            <p:grpSp>
              <p:nvGrpSpPr>
                <p:cNvPr id="19" name="グループ化 18">
                  <a:extLst>
                    <a:ext uri="{FF2B5EF4-FFF2-40B4-BE49-F238E27FC236}">
                      <a16:creationId xmlns:a16="http://schemas.microsoft.com/office/drawing/2014/main" id="{D0F8515A-2B3F-721C-8091-B90913F32AEA}"/>
                    </a:ext>
                  </a:extLst>
                </p:cNvPr>
                <p:cNvGrpSpPr/>
                <p:nvPr/>
              </p:nvGrpSpPr>
              <p:grpSpPr>
                <a:xfrm>
                  <a:off x="6633537" y="3328827"/>
                  <a:ext cx="4318716" cy="2195411"/>
                  <a:chOff x="7033918" y="4393792"/>
                  <a:chExt cx="4483347" cy="2172002"/>
                </a:xfrm>
                <a:effectLst>
                  <a:outerShdw blurRad="50800" dist="38100" dir="2700000" algn="tl" rotWithShape="0">
                    <a:prstClr val="black">
                      <a:alpha val="40000"/>
                    </a:prstClr>
                  </a:outerShdw>
                </a:effectLst>
              </p:grpSpPr>
              <p:grpSp>
                <p:nvGrpSpPr>
                  <p:cNvPr id="23" name="グループ化 22">
                    <a:extLst>
                      <a:ext uri="{FF2B5EF4-FFF2-40B4-BE49-F238E27FC236}">
                        <a16:creationId xmlns:a16="http://schemas.microsoft.com/office/drawing/2014/main" id="{9343C7FA-949F-1068-D2A1-2C1932944926}"/>
                      </a:ext>
                    </a:extLst>
                  </p:cNvPr>
                  <p:cNvGrpSpPr/>
                  <p:nvPr/>
                </p:nvGrpSpPr>
                <p:grpSpPr>
                  <a:xfrm>
                    <a:off x="7033918" y="4393792"/>
                    <a:ext cx="2309034" cy="2099079"/>
                    <a:chOff x="7493952" y="4705763"/>
                    <a:chExt cx="1870743" cy="1700641"/>
                  </a:xfrm>
                </p:grpSpPr>
                <p:pic>
                  <p:nvPicPr>
                    <p:cNvPr id="249" name="Picture 2">
                      <a:extLst>
                        <a:ext uri="{FF2B5EF4-FFF2-40B4-BE49-F238E27FC236}">
                          <a16:creationId xmlns:a16="http://schemas.microsoft.com/office/drawing/2014/main" id="{BCF48370-6BC0-BD98-E474-C8C4D7FD3497}"/>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047" b="94737" l="2804" r="89720">
                                  <a14:backgroundMark x1="57710" y1="70360" x2="57710" y2="70360"/>
                                  <a14:backgroundMark x1="48832" y1="74515" x2="48832" y2="74515"/>
                                  <a14:backgroundMark x1="56075" y1="78947" x2="56075" y2="78947"/>
                                  <a14:backgroundMark x1="37850" y1="67313" x2="37850" y2="67313"/>
                                  <a14:backgroundMark x1="42757" y1="73684" x2="42757" y2="73684"/>
                                  <a14:backgroundMark x1="75000" y1="69806" x2="75000" y2="69806"/>
                                  <a14:backgroundMark x1="70561" y1="69806" x2="70561" y2="69806"/>
                                  <a14:backgroundMark x1="65421" y1="65097" x2="65421" y2="65097"/>
                                  <a14:backgroundMark x1="50000" y1="62604" x2="50000" y2="62604"/>
                                  <a14:backgroundMark x1="52804" y1="45429" x2="52804" y2="45429"/>
                                  <a14:backgroundMark x1="47196" y1="43490" x2="47196" y2="43490"/>
                                  <a14:backgroundMark x1="48364" y1="43490" x2="48364" y2="43490"/>
                                  <a14:backgroundMark x1="49299" y1="42105" x2="49299" y2="42105"/>
                                  <a14:backgroundMark x1="44860" y1="42105" x2="44860" y2="42105"/>
                                  <a14:backgroundMark x1="43224" y1="42936" x2="43224" y2="42936"/>
                                  <a14:backgroundMark x1="41589" y1="45429" x2="41589" y2="45429"/>
                                  <a14:backgroundMark x1="41121" y1="46814" x2="41121" y2="46814"/>
                                  <a14:backgroundMark x1="39953" y1="46814" x2="39953" y2="46814"/>
                                  <a14:backgroundMark x1="39953" y1="38781" x2="39953" y2="38781"/>
                                  <a14:backgroundMark x1="44860" y1="31579" x2="44860" y2="31579"/>
                                  <a14:backgroundMark x1="50467" y1="22992" x2="52103" y2="22992"/>
                                  <a14:backgroundMark x1="58178" y1="22438" x2="60047" y2="22438"/>
                                  <a14:backgroundMark x1="60981" y1="22438" x2="66121" y2="26316"/>
                                  <a14:backgroundMark x1="68224" y1="28255" x2="68224" y2="31025"/>
                                  <a14:backgroundMark x1="69393" y1="32964" x2="69393" y2="34903"/>
                                  <a14:backgroundMark x1="71495" y1="44044" x2="73364" y2="48753"/>
                                  <a14:backgroundMark x1="73364" y1="48753" x2="75000" y2="48753"/>
                                  <a14:backgroundMark x1="77103" y1="40997" x2="77103" y2="40997"/>
                                  <a14:backgroundMark x1="77103" y1="38781" x2="77103" y2="38781"/>
                                  <a14:backgroundMark x1="75935" y1="37673" x2="75935" y2="37673"/>
                                  <a14:backgroundMark x1="75935" y1="36842" x2="75935" y2="36842"/>
                                  <a14:backgroundMark x1="68925" y1="32964" x2="68925" y2="32964"/>
                                  <a14:backgroundMark x1="64486" y1="33518" x2="62150" y2="33518"/>
                                  <a14:backgroundMark x1="60514" y1="34349" x2="62150" y2="34349"/>
                                  <a14:backgroundMark x1="61682" y1="27701" x2="61682" y2="30194"/>
                                  <a14:backgroundMark x1="64486" y1="31025" x2="64486" y2="31025"/>
                                  <a14:backgroundMark x1="58178" y1="31025" x2="56542" y2="30194"/>
                                  <a14:backgroundMark x1="58178" y1="30194" x2="58178" y2="30194"/>
                                  <a14:backgroundMark x1="60047" y1="30194" x2="60047" y2="30194"/>
                                  <a14:backgroundMark x1="59346" y1="36288" x2="59346" y2="36288"/>
                                  <a14:backgroundMark x1="59346" y1="36288" x2="59346" y2="36288"/>
                                  <a14:backgroundMark x1="59346" y1="41551" x2="59346" y2="41551"/>
                                  <a14:backgroundMark x1="59346" y1="41551" x2="59346" y2="41551"/>
                                  <a14:backgroundMark x1="59346" y1="41551" x2="59346" y2="41551"/>
                                  <a14:backgroundMark x1="59346" y1="44875" x2="60047" y2="46814"/>
                                  <a14:backgroundMark x1="60047" y1="46814" x2="62617" y2="46814"/>
                                  <a14:backgroundMark x1="64953" y1="45429" x2="67056" y2="40997"/>
                                  <a14:backgroundMark x1="66589" y1="13850" x2="66589" y2="13850"/>
                                  <a14:backgroundMark x1="66121" y1="13850" x2="66121" y2="13850"/>
                                  <a14:backgroundMark x1="66121" y1="13850" x2="66121" y2="13850"/>
                                  <a14:backgroundMark x1="69393" y1="16620" x2="71028" y2="21884"/>
                                  <a14:backgroundMark x1="71028" y1="21884" x2="71028" y2="21884"/>
                                  <a14:backgroundMark x1="71028" y1="21884" x2="72664" y2="22992"/>
                                  <a14:backgroundMark x1="73364" y1="22992" x2="74299" y2="28255"/>
                                  <a14:backgroundMark x1="75000" y1="29086" x2="75000" y2="29086"/>
                                  <a14:backgroundMark x1="75000" y1="31025" x2="77804" y2="35457"/>
                                  <a14:backgroundMark x1="77804" y1="35457" x2="79439" y2="37673"/>
                                  <a14:backgroundMark x1="81075" y1="38781" x2="81542" y2="48199"/>
                                  <a14:backgroundMark x1="81542" y1="48199" x2="81542" y2="48199"/>
                                  <a14:backgroundMark x1="81542" y1="53463" x2="81075" y2="55402"/>
                                  <a14:backgroundMark x1="81075" y1="55402" x2="81075" y2="55402"/>
                                  <a14:backgroundMark x1="75467" y1="55402" x2="75467" y2="55402"/>
                                  <a14:backgroundMark x1="72664" y1="55402" x2="72664" y2="55402"/>
                                  <a14:backgroundMark x1="70561" y1="54571" x2="70561" y2="54571"/>
                                  <a14:backgroundMark x1="63785" y1="52632" x2="61682" y2="51524"/>
                                  <a14:backgroundMark x1="58879" y1="50139" x2="58879" y2="50139"/>
                                  <a14:backgroundMark x1="57710" y1="48199" x2="57710" y2="48199"/>
                                  <a14:backgroundMark x1="55607" y1="47368" x2="55607" y2="47368"/>
                                  <a14:backgroundMark x1="51636" y1="45429" x2="51636" y2="45429"/>
                                  <a14:backgroundMark x1="48832" y1="45429" x2="48832" y2="45429"/>
                                  <a14:backgroundMark x1="47664" y1="43490" x2="50000" y2="36288"/>
                                  <a14:backgroundMark x1="55607" y1="27701" x2="55607" y2="27701"/>
                                  <a14:backgroundMark x1="55607" y1="25762" x2="55607" y2="25762"/>
                                  <a14:backgroundMark x1="55607" y1="24931" x2="55607" y2="24931"/>
                                  <a14:backgroundMark x1="54907" y1="24931" x2="57243" y2="24931"/>
                                  <a14:backgroundMark x1="58178" y1="24377" x2="58178" y2="24377"/>
                                  <a14:backgroundMark x1="60514" y1="22438" x2="60514" y2="22438"/>
                                  <a14:backgroundMark x1="60514" y1="19114" x2="60514" y2="19114"/>
                                  <a14:backgroundMark x1="60047" y1="17729" x2="60047" y2="17729"/>
                                  <a14:backgroundMark x1="57710" y1="17175" x2="57710" y2="17175"/>
                                  <a14:backgroundMark x1="55607" y1="17175" x2="55607" y2="17175"/>
                                  <a14:backgroundMark x1="54907" y1="17175" x2="52804" y2="17175"/>
                                  <a14:backgroundMark x1="51636" y1="17175" x2="50000" y2="19114"/>
                                  <a14:backgroundMark x1="50000" y1="19114" x2="47196" y2="23823"/>
                                  <a14:backgroundMark x1="47196" y1="24377" x2="46729" y2="26316"/>
                                  <a14:backgroundMark x1="46729" y1="26316" x2="46028" y2="29086"/>
                                  <a14:backgroundMark x1="46028" y1="29086" x2="42290" y2="31579"/>
                                  <a14:backgroundMark x1="42290" y1="29086" x2="41589" y2="24377"/>
                                  <a14:backgroundMark x1="41121" y1="17729" x2="41121" y2="17729"/>
                                  <a14:backgroundMark x1="41589" y1="16620" x2="41589" y2="16620"/>
                                  <a14:backgroundMark x1="44393" y1="33518" x2="44393" y2="33518"/>
                                  <a14:backgroundMark x1="48364" y1="32964" x2="48364" y2="32964"/>
                                  <a14:backgroundMark x1="49299" y1="32964" x2="49299" y2="32964"/>
                                  <a14:backgroundMark x1="51636" y1="31025" x2="56542" y2="34349"/>
                                  <a14:backgroundMark x1="52804" y1="36288" x2="52804" y2="36288"/>
                                  <a14:backgroundMark x1="47196" y1="38227" x2="47196" y2="38227"/>
                                  <a14:backgroundMark x1="43224" y1="40166" x2="41121" y2="40166"/>
                                  <a14:backgroundMark x1="39486" y1="38781" x2="39486" y2="38781"/>
                                  <a14:backgroundMark x1="38785" y1="36288" x2="38785" y2="36288"/>
                                  <a14:backgroundMark x1="38785" y1="34349" x2="38785" y2="34349"/>
                                  <a14:backgroundMark x1="39486" y1="44875" x2="39486" y2="44875"/>
                                  <a14:backgroundMark x1="39486" y1="44875" x2="39486" y2="44875"/>
                                  <a14:backgroundMark x1="39486" y1="44044" x2="39486" y2="44044"/>
                                  <a14:backgroundMark x1="50000" y1="52078" x2="50000" y2="52078"/>
                                  <a14:backgroundMark x1="54439" y1="52078" x2="54439" y2="52078"/>
                                  <a14:backgroundMark x1="56075" y1="54571" x2="56075" y2="54571"/>
                                  <a14:backgroundMark x1="56075" y1="54571" x2="56075" y2="54571"/>
                                  <a14:backgroundMark x1="58178" y1="56787" x2="58178" y2="56787"/>
                                  <a14:backgroundMark x1="59346" y1="57341" x2="59346" y2="57341"/>
                                  <a14:backgroundMark x1="61682" y1="57895" x2="63785" y2="57895"/>
                                  <a14:backgroundMark x1="65421" y1="57341" x2="65421" y2="57341"/>
                                  <a14:backgroundMark x1="67757" y1="57341" x2="73364" y2="55956"/>
                                  <a14:backgroundMark x1="74299" y1="55402" x2="74299" y2="55402"/>
                                  <a14:backgroundMark x1="75935" y1="53463" x2="75935" y2="53463"/>
                                  <a14:backgroundMark x1="77103" y1="53463" x2="79439" y2="53463"/>
                                  <a14:backgroundMark x1="80607" y1="53463" x2="82710" y2="53463"/>
                                  <a14:backgroundMark x1="82710" y1="53463" x2="82710" y2="53463"/>
                                  <a14:backgroundMark x1="82710" y1="53463" x2="82710" y2="53463"/>
                                  <a14:backgroundMark x1="83178" y1="45429" x2="83178" y2="45429"/>
                                  <a14:backgroundMark x1="82710" y1="42936" x2="82710" y2="42936"/>
                                  <a14:backgroundMark x1="82710" y1="39612" x2="82710" y2="37673"/>
                                  <a14:backgroundMark x1="82710" y1="35457" x2="82710" y2="35457"/>
                                  <a14:backgroundMark x1="81542" y1="34903" x2="81542" y2="34903"/>
                                  <a14:backgroundMark x1="79439" y1="32410" x2="79439" y2="32410"/>
                                  <a14:backgroundMark x1="78738" y1="29640" x2="76636" y2="29086"/>
                                  <a14:backgroundMark x1="76636" y1="24931" x2="76636" y2="24931"/>
                                  <a14:backgroundMark x1="75935" y1="24931" x2="75935" y2="24931"/>
                                  <a14:backgroundMark x1="75935" y1="22992" x2="75935" y2="22992"/>
                                  <a14:backgroundMark x1="75935" y1="21884" x2="75935" y2="21884"/>
                                  <a14:backgroundMark x1="75467" y1="21884" x2="75467" y2="21884"/>
                                  <a14:backgroundMark x1="73832" y1="17175" x2="73832" y2="17175"/>
                                  <a14:backgroundMark x1="72664" y1="17175" x2="72664" y2="17175"/>
                                  <a14:backgroundMark x1="72196" y1="17175" x2="72196" y2="15235"/>
                                  <a14:backgroundMark x1="72664" y1="13850" x2="72664" y2="13850"/>
                                  <a14:backgroundMark x1="72664" y1="11911" x2="72664" y2="11911"/>
                                  <a14:backgroundMark x1="72664" y1="11911" x2="72664" y2="11911"/>
                                  <a14:backgroundMark x1="72196" y1="11357" x2="72196" y2="11357"/>
                                  <a14:backgroundMark x1="68925" y1="10526" x2="66589" y2="10526"/>
                                  <a14:backgroundMark x1="63318" y1="9972" x2="61682" y2="9972"/>
                                  <a14:backgroundMark x1="60514" y1="9141" x2="58178" y2="9141"/>
                                  <a14:backgroundMark x1="57243" y1="9141" x2="55607" y2="9141"/>
                                  <a14:backgroundMark x1="55607" y1="9141" x2="55607" y2="9141"/>
                                  <a14:backgroundMark x1="55607" y1="9141" x2="53738" y2="9141"/>
                                  <a14:backgroundMark x1="52103" y1="10526" x2="52103" y2="10526"/>
                                  <a14:backgroundMark x1="51636" y1="13296" x2="51636" y2="13296"/>
                                  <a14:backgroundMark x1="51168" y1="14404" x2="51168" y2="14404"/>
                                  <a14:backgroundMark x1="49299" y1="17175" x2="49299" y2="17175"/>
                                  <a14:backgroundMark x1="48364" y1="18560" x2="48364" y2="18560"/>
                                  <a14:backgroundMark x1="48364" y1="19114" x2="48364" y2="19114"/>
                                  <a14:backgroundMark x1="48364" y1="19114" x2="48364" y2="21053"/>
                                  <a14:backgroundMark x1="47196" y1="24377" x2="47196" y2="24377"/>
                                  <a14:backgroundMark x1="47196" y1="24931" x2="47196" y2="24931"/>
                                  <a14:backgroundMark x1="46729" y1="29086" x2="46729" y2="31025"/>
                                  <a14:backgroundMark x1="40421" y1="63158" x2="40421" y2="63158"/>
                                  <a14:backgroundMark x1="40421" y1="63158" x2="40421" y2="63158"/>
                                  <a14:backgroundMark x1="39953" y1="63158" x2="39953" y2="63158"/>
                                  <a14:backgroundMark x1="39953" y1="65097" x2="39953" y2="65097"/>
                                  <a14:backgroundMark x1="39953" y1="68421" x2="39953" y2="68421"/>
                                  <a14:backgroundMark x1="41121" y1="72576" x2="43224" y2="72576"/>
                                  <a14:backgroundMark x1="43925" y1="72576" x2="43925" y2="72576"/>
                                  <a14:backgroundMark x1="44393" y1="73684" x2="44393" y2="73684"/>
                                  <a14:backgroundMark x1="44393" y1="73684" x2="44393" y2="73684"/>
                                  <a14:backgroundMark x1="47664" y1="75623" x2="50000" y2="75623"/>
                                  <a14:backgroundMark x1="51168" y1="76454" x2="53271" y2="76454"/>
                                  <a14:backgroundMark x1="53738" y1="77008" x2="56542" y2="77008"/>
                                  <a14:backgroundMark x1="60514" y1="75623" x2="64486" y2="75623"/>
                                  <a14:backgroundMark x1="67757" y1="57895" x2="67757" y2="57895"/>
                                  <a14:backgroundMark x1="63785" y1="52078" x2="63785" y2="52078"/>
                                  <a14:backgroundMark x1="63785" y1="52078" x2="63785" y2="52078"/>
                                  <a14:backgroundMark x1="60981" y1="52078" x2="60981" y2="52078"/>
                                  <a14:backgroundMark x1="62150" y1="50693" x2="64953" y2="49307"/>
                                  <a14:backgroundMark x1="66121" y1="49307" x2="68925" y2="49307"/>
                                  <a14:backgroundMark x1="69860" y1="48199" x2="69860" y2="48199"/>
                                  <a14:backgroundMark x1="69860" y1="48199" x2="68224" y2="48199"/>
                                  <a14:backgroundMark x1="53271" y1="53463" x2="53271" y2="53463"/>
                                  <a14:backgroundMark x1="52804" y1="54017" x2="52804" y2="54017"/>
                                  <a14:backgroundMark x1="52804" y1="54017" x2="52804" y2="54017"/>
                                  <a14:backgroundMark x1="48832" y1="48753" x2="47196" y2="48753"/>
                                  <a14:backgroundMark x1="44393" y1="47368" x2="44393" y2="47368"/>
                                  <a14:backgroundMark x1="43925" y1="47368" x2="43925" y2="47368"/>
                                  <a14:backgroundMark x1="43925" y1="47368" x2="43925" y2="47368"/>
                                  <a14:backgroundMark x1="43925" y1="47368" x2="43925" y2="47368"/>
                                  <a14:backgroundMark x1="43925" y1="47368" x2="43925" y2="47368"/>
                                  <a14:backgroundMark x1="43925" y1="47368" x2="43925" y2="47368"/>
                                  <a14:backgroundMark x1="42757" y1="48199" x2="42757" y2="48199"/>
                                  <a14:backgroundMark x1="41121" y1="48199" x2="41121" y2="48199"/>
                                  <a14:backgroundMark x1="40421" y1="48199" x2="40421" y2="48199"/>
                                  <a14:backgroundMark x1="39953" y1="46260" x2="39953" y2="46260"/>
                                  <a14:backgroundMark x1="39953" y1="43490" x2="39953" y2="43490"/>
                                  <a14:backgroundMark x1="38318" y1="38781" x2="38318" y2="38781"/>
                                  <a14:backgroundMark x1="38318" y1="38781" x2="38318" y2="38781"/>
                                  <a14:backgroundMark x1="37850" y1="40997" x2="37850" y2="40997"/>
                                  <a14:backgroundMark x1="37150" y1="42936" x2="37150" y2="42936"/>
                                  <a14:backgroundMark x1="37150" y1="45429" x2="37150" y2="45429"/>
                                  <a14:backgroundMark x1="37150" y1="47368" x2="37150" y2="47368"/>
                                  <a14:backgroundMark x1="37150" y1="49307" x2="37150" y2="49307"/>
                                  <a14:backgroundMark x1="71495" y1="75069" x2="71495" y2="75069"/>
                                  <a14:backgroundMark x1="66121" y1="75623" x2="66121" y2="75623"/>
                                  <a14:backgroundMark x1="66121" y1="75623" x2="66121" y2="75623"/>
                                  <a14:backgroundMark x1="63785" y1="77008" x2="63785" y2="77008"/>
                                  <a14:backgroundMark x1="63318" y1="77839" x2="63318" y2="77839"/>
                                  <a14:backgroundMark x1="63318" y1="78393" x2="63318" y2="78393"/>
                                  <a14:backgroundMark x1="61682" y1="80332" x2="61682" y2="80332"/>
                                  <a14:backgroundMark x1="61682" y1="80332" x2="61682" y2="80332"/>
                                  <a14:backgroundMark x1="58178" y1="80332" x2="58178" y2="80332"/>
                                  <a14:backgroundMark x1="57710" y1="80332" x2="57710" y2="80332"/>
                                  <a14:backgroundMark x1="54439" y1="80332" x2="52103" y2="80332"/>
                                  <a14:backgroundMark x1="51168" y1="80332" x2="51168" y2="80332"/>
                                  <a14:backgroundMark x1="48832" y1="78947" x2="48832" y2="78947"/>
                                  <a14:backgroundMark x1="46729" y1="77008" x2="46729" y2="77008"/>
                                  <a14:backgroundMark x1="45561" y1="76454" x2="45561" y2="76454"/>
                                  <a14:backgroundMark x1="43925" y1="75623" x2="43925" y2="75623"/>
                                  <a14:backgroundMark x1="41121" y1="75623" x2="41121" y2="75623"/>
                                  <a14:backgroundMark x1="39953" y1="75069" x2="39953" y2="75069"/>
                                  <a14:backgroundMark x1="38318" y1="72576" x2="38318" y2="72576"/>
                                  <a14:backgroundMark x1="36682" y1="69806" x2="36682" y2="69806"/>
                                  <a14:backgroundMark x1="35047" y1="67867" x2="35047" y2="67867"/>
                                  <a14:backgroundMark x1="35047" y1="67867" x2="35047" y2="67867"/>
                                  <a14:backgroundMark x1="35047" y1="67867" x2="35047" y2="67867"/>
                                  <a14:backgroundMark x1="37150" y1="62050" x2="40421" y2="59834"/>
                                  <a14:backgroundMark x1="40421" y1="59280" x2="40421" y2="59280"/>
                                  <a14:backgroundMark x1="40421" y1="55402" x2="42290" y2="55402"/>
                                  <a14:backgroundMark x1="47664" y1="57895" x2="47664" y2="57895"/>
                                  <a14:backgroundMark x1="48832" y1="58726" x2="48832" y2="58726"/>
                                  <a14:backgroundMark x1="41589" y1="62050" x2="41589" y2="62050"/>
                                  <a14:backgroundMark x1="36682" y1="50693" x2="36682" y2="50693"/>
                                  <a14:backgroundMark x1="35514" y1="55402" x2="35514" y2="55402"/>
                                  <a14:backgroundMark x1="35514" y1="55402" x2="35514" y2="55402"/>
                                  <a14:backgroundMark x1="35514" y1="55956" x2="35514" y2="55956"/>
                                  <a14:backgroundMark x1="35514" y1="57341" x2="35514" y2="57341"/>
                                  <a14:backgroundMark x1="38318" y1="61219" x2="38318" y2="61219"/>
                                  <a14:backgroundMark x1="42290" y1="63158" x2="42290" y2="63158"/>
                                  <a14:backgroundMark x1="43925" y1="63158" x2="43925" y2="63158"/>
                                  <a14:backgroundMark x1="45561" y1="63158" x2="45561" y2="63158"/>
                                  <a14:backgroundMark x1="49299" y1="63158" x2="50467" y2="65097"/>
                                  <a14:backgroundMark x1="52103" y1="65097" x2="52103" y2="65097"/>
                                  <a14:backgroundMark x1="54907" y1="65097" x2="54907" y2="65097"/>
                                  <a14:backgroundMark x1="55607" y1="65097" x2="55607" y2="65097"/>
                                  <a14:backgroundMark x1="56075" y1="67867" x2="57710" y2="69252"/>
                                  <a14:backgroundMark x1="57710" y1="67867" x2="57710" y2="67867"/>
                                  <a14:backgroundMark x1="57710" y1="66482" x2="57710" y2="62604"/>
                                  <a14:backgroundMark x1="59346" y1="59834" x2="59346" y2="59834"/>
                                  <a14:backgroundMark x1="60514" y1="59834" x2="60514" y2="59834"/>
                                  <a14:backgroundMark x1="60981" y1="59834" x2="61682" y2="63989"/>
                                  <a14:backgroundMark x1="61682" y1="64543" x2="61682" y2="64543"/>
                                  <a14:backgroundMark x1="65421" y1="67313" x2="65421" y2="67313"/>
                                  <a14:backgroundMark x1="67757" y1="67313" x2="67757" y2="67313"/>
                                  <a14:backgroundMark x1="68224" y1="67313" x2="68224" y2="67313"/>
                                  <a14:backgroundMark x1="71028" y1="64543" x2="73364" y2="62604"/>
                                  <a14:backgroundMark x1="73832" y1="63989" x2="73832" y2="60665"/>
                                  <a14:backgroundMark x1="72664" y1="57895" x2="72664" y2="59834"/>
                                  <a14:backgroundMark x1="72664" y1="59834" x2="72664" y2="59834"/>
                                  <a14:backgroundMark x1="72196" y1="61219" x2="72196" y2="63158"/>
                                  <a14:backgroundMark x1="72664" y1="65097" x2="72664" y2="65097"/>
                                  <a14:backgroundMark x1="75000" y1="65928" x2="75000" y2="65928"/>
                                  <a14:backgroundMark x1="78271" y1="65097" x2="77804" y2="61219"/>
                                  <a14:backgroundMark x1="77804" y1="58726" x2="76636" y2="52078"/>
                                  <a14:backgroundMark x1="75000" y1="45429" x2="72664" y2="40166"/>
                                  <a14:backgroundMark x1="71495" y1="39612" x2="62617" y2="36842"/>
                                  <a14:backgroundMark x1="62150" y1="36288" x2="62150" y2="36288"/>
                                  <a14:backgroundMark x1="62150" y1="36288" x2="60981" y2="38781"/>
                                  <a14:backgroundMark x1="59346" y1="38227" x2="59346" y2="38227"/>
                                  <a14:backgroundMark x1="58879" y1="39612" x2="60514" y2="39612"/>
                                  <a14:backgroundMark x1="60981" y1="38227" x2="58178" y2="39612"/>
                                  <a14:backgroundMark x1="54439" y1="32410" x2="54439" y2="25762"/>
                                  <a14:backgroundMark x1="52103" y1="22438" x2="52103" y2="22438"/>
                                  <a14:backgroundMark x1="51636" y1="18560" x2="51636" y2="18560"/>
                                  <a14:backgroundMark x1="51636" y1="17729" x2="50000" y2="19114"/>
                                  <a14:backgroundMark x1="50000" y1="19114" x2="49299" y2="21884"/>
                                  <a14:backgroundMark x1="48832" y1="21884" x2="48364" y2="25762"/>
                                  <a14:backgroundMark x1="47196" y1="32410" x2="47196" y2="34349"/>
                                  <a14:backgroundMark x1="47664" y1="44875" x2="47664" y2="52078"/>
                                  <a14:backgroundMark x1="47664" y1="53463" x2="47664" y2="53463"/>
                                  <a14:backgroundMark x1="47664" y1="54017" x2="43925" y2="57341"/>
                                  <a14:backgroundMark x1="42757" y1="59280" x2="42290" y2="61219"/>
                                  <a14:backgroundMark x1="41121" y1="60665" x2="41121" y2="63989"/>
                                  <a14:backgroundMark x1="42290" y1="63158" x2="42290" y2="63158"/>
                                  <a14:backgroundMark x1="50000" y1="63989" x2="52804" y2="63989"/>
                                  <a14:backgroundMark x1="53271" y1="63158" x2="53271" y2="63158"/>
                                  <a14:backgroundMark x1="53271" y1="63158" x2="52103" y2="65097"/>
                                  <a14:backgroundMark x1="51636" y1="63158" x2="51636" y2="63158"/>
                                  <a14:backgroundMark x1="51168" y1="64543" x2="51168" y2="64543"/>
                                  <a14:backgroundMark x1="49299" y1="64543" x2="49299" y2="64543"/>
                                  <a14:backgroundMark x1="48832" y1="64543" x2="48832" y2="64543"/>
                                  <a14:backgroundMark x1="50467" y1="66482" x2="50467" y2="66482"/>
                                  <a14:backgroundMark x1="51636" y1="66482" x2="51636" y2="66482"/>
                                  <a14:backgroundMark x1="52804" y1="69806" x2="52804" y2="69806"/>
                                  <a14:backgroundMark x1="54439" y1="65097" x2="52103" y2="65928"/>
                                  <a14:backgroundMark x1="51168" y1="66482" x2="51168" y2="66482"/>
                                  <a14:backgroundMark x1="50000" y1="67313" x2="50000" y2="67313"/>
                                  <a14:backgroundMark x1="48832" y1="67313" x2="49299" y2="70360"/>
                                  <a14:backgroundMark x1="52804" y1="71191" x2="52804" y2="71191"/>
                                  <a14:backgroundMark x1="53271" y1="71191" x2="57243" y2="70360"/>
                                  <a14:backgroundMark x1="60981" y1="65097" x2="60981" y2="65097"/>
                                  <a14:backgroundMark x1="64486" y1="65097" x2="64486" y2="65097"/>
                                  <a14:backgroundMark x1="64486" y1="67867" x2="62617" y2="68421"/>
                                  <a14:backgroundMark x1="63318" y1="71191" x2="62617" y2="73684"/>
                                  <a14:backgroundMark x1="62617" y1="73130" x2="62617" y2="73130"/>
                                  <a14:backgroundMark x1="63318" y1="73684" x2="63318" y2="73684"/>
                                  <a14:backgroundMark x1="63318" y1="74515" x2="63318" y2="74515"/>
                                  <a14:backgroundMark x1="69393" y1="75069" x2="72196" y2="73130"/>
                                  <a14:backgroundMark x1="73832" y1="73130" x2="74299" y2="67867"/>
                                  <a14:backgroundMark x1="75467" y1="66482" x2="75467" y2="66482"/>
                                  <a14:backgroundMark x1="77804" y1="65097" x2="77804" y2="65097"/>
                                  <a14:backgroundMark x1="78271" y1="67313" x2="77804" y2="64543"/>
                                  <a14:backgroundMark x1="77103" y1="62050" x2="75935" y2="47368"/>
                                  <a14:backgroundMark x1="75935" y1="40997" x2="75935" y2="36288"/>
                                  <a14:backgroundMark x1="70561" y1="26316" x2="70561" y2="26316"/>
                                  <a14:backgroundMark x1="68224" y1="25762" x2="68224" y2="25762"/>
                                  <a14:backgroundMark x1="67757" y1="24931" x2="67757" y2="24931"/>
                                  <a14:backgroundMark x1="66589" y1="24377" x2="66589" y2="24377"/>
                                  <a14:backgroundMark x1="66589" y1="23823" x2="66589" y2="23823"/>
                                  <a14:backgroundMark x1="66121" y1="21884" x2="66121" y2="21884"/>
                                  <a14:backgroundMark x1="66121" y1="17729" x2="66121" y2="17729"/>
                                  <a14:backgroundMark x1="66121" y1="17729" x2="66121" y2="17729"/>
                                  <a14:backgroundMark x1="63785" y1="13850" x2="63785" y2="13850"/>
                                  <a14:backgroundMark x1="62617" y1="13850" x2="60981" y2="13850"/>
                                  <a14:backgroundMark x1="59346" y1="12465" x2="57243" y2="12465"/>
                                  <a14:backgroundMark x1="52804" y1="12465" x2="51168" y2="13850"/>
                                  <a14:backgroundMark x1="51168" y1="15235" x2="51168" y2="15235"/>
                                  <a14:backgroundMark x1="50467" y1="15789" x2="50467" y2="15789"/>
                                  <a14:backgroundMark x1="48832" y1="15789" x2="47196" y2="13850"/>
                                  <a14:backgroundMark x1="47196" y1="13850" x2="47196" y2="13850"/>
                                  <a14:backgroundMark x1="44860" y1="13850" x2="44860" y2="13850"/>
                                  <a14:backgroundMark x1="46028" y1="13850" x2="47196" y2="17729"/>
                                  <a14:backgroundMark x1="47664" y1="17175" x2="49299" y2="16620"/>
                                  <a14:backgroundMark x1="50000" y1="16620" x2="57710" y2="14404"/>
                                  <a14:backgroundMark x1="65421" y1="14404" x2="67056" y2="17175"/>
                                  <a14:backgroundMark x1="69393" y1="17729" x2="71495" y2="20499"/>
                                  <a14:backgroundMark x1="73364" y1="20499" x2="74299" y2="23823"/>
                                  <a14:backgroundMark x1="73832" y1="29640" x2="67757" y2="32964"/>
                                  <a14:backgroundMark x1="57243" y1="31025" x2="57243" y2="31025"/>
                                  <a14:backgroundMark x1="48364" y1="31025" x2="48364" y2="31025"/>
                                  <a14:backgroundMark x1="46028" y1="33518" x2="44860" y2="42105"/>
                                  <a14:backgroundMark x1="43925" y1="46814" x2="43925" y2="48753"/>
                                  <a14:backgroundMark x1="42757" y1="50693" x2="33411" y2="55956"/>
                                  <a14:backgroundMark x1="33411" y1="55956" x2="33411" y2="55956"/>
                                  <a14:backgroundMark x1="33411" y1="55956" x2="33411" y2="55956"/>
                                  <a14:backgroundMark x1="32243" y1="59834" x2="32243" y2="59834"/>
                                  <a14:backgroundMark x1="33879" y1="65928" x2="33879" y2="65928"/>
                                  <a14:backgroundMark x1="34346" y1="65928" x2="35981" y2="65928"/>
                                  <a14:backgroundMark x1="38318" y1="63989" x2="39486" y2="65928"/>
                                  <a14:backgroundMark x1="39953" y1="65097" x2="44393" y2="65097"/>
                                  <a14:backgroundMark x1="45561" y1="65097" x2="45561" y2="65097"/>
                                  <a14:backgroundMark x1="46028" y1="65097" x2="48364" y2="65097"/>
                                  <a14:backgroundMark x1="53738" y1="67867" x2="54439" y2="69806"/>
                                  <a14:backgroundMark x1="54439" y1="73684" x2="59346" y2="76454"/>
                                  <a14:backgroundMark x1="63318" y1="75623" x2="64486" y2="78947"/>
                                  <a14:backgroundMark x1="65421" y1="78393" x2="65421" y2="78393"/>
                                  <a14:backgroundMark x1="66589" y1="78393" x2="66589" y2="78393"/>
                                  <a14:backgroundMark x1="68224" y1="77839" x2="68224" y2="77839"/>
                                  <a14:backgroundMark x1="69393" y1="75069" x2="72664" y2="72576"/>
                                  <a14:backgroundMark x1="76636" y1="67867" x2="76636" y2="67867"/>
                                  <a14:backgroundMark x1="76636" y1="67867" x2="76636" y2="67867"/>
                                  <a14:backgroundMark x1="77804" y1="67867" x2="78738" y2="71191"/>
                                  <a14:backgroundMark x1="78738" y1="71191" x2="78738" y2="71191"/>
                                  <a14:backgroundMark x1="78738" y1="72576" x2="78738" y2="72576"/>
                                  <a14:backgroundMark x1="77103" y1="71745" x2="77103" y2="71745"/>
                                  <a14:backgroundMark x1="75467" y1="71745" x2="75467" y2="71745"/>
                                  <a14:backgroundMark x1="68224" y1="62050" x2="64953" y2="61219"/>
                                  <a14:backgroundMark x1="63318" y1="55402" x2="63318" y2="55402"/>
                                  <a14:backgroundMark x1="61682" y1="53463" x2="61682" y2="51524"/>
                                  <a14:backgroundMark x1="69393" y1="47368" x2="69393" y2="47368"/>
                                  <a14:backgroundMark x1="71028" y1="48753" x2="53738" y2="57895"/>
                                  <a14:backgroundMark x1="53738" y1="57895" x2="53738" y2="57895"/>
                                  <a14:backgroundMark x1="54439" y1="55402" x2="56075" y2="55402"/>
                                  <a14:backgroundMark x1="59346" y1="55402" x2="59346" y2="48753"/>
                                  <a14:backgroundMark x1="60047" y1="43490" x2="60047" y2="40166"/>
                                  <a14:backgroundMark x1="60047" y1="34903" x2="60047" y2="34903"/>
                                  <a14:backgroundMark x1="60047" y1="34903" x2="60047" y2="34903"/>
                                  <a14:backgroundMark x1="59346" y1="36842" x2="59346" y2="40166"/>
                                  <a14:backgroundMark x1="59346" y1="40997" x2="59346" y2="40997"/>
                                  <a14:backgroundMark x1="56075" y1="38781" x2="56075" y2="38781"/>
                                  <a14:backgroundMark x1="56075" y1="38781" x2="56075" y2="38781"/>
                                  <a14:backgroundMark x1="56542" y1="40997" x2="60047" y2="42936"/>
                                  <a14:backgroundMark x1="64486" y1="41551" x2="67757" y2="40166"/>
                                  <a14:backgroundMark x1="67757" y1="40166" x2="67757" y2="40166"/>
                                  <a14:backgroundMark x1="70561" y1="40166" x2="70561" y2="40166"/>
                                  <a14:backgroundMark x1="71495" y1="40166" x2="73832" y2="40166"/>
                                  <a14:backgroundMark x1="73832" y1="40166" x2="73832" y2="40166"/>
                                  <a14:backgroundMark x1="74299" y1="48199" x2="74299" y2="48199"/>
                                  <a14:backgroundMark x1="75467" y1="48753" x2="75467" y2="48753"/>
                                  <a14:backgroundMark x1="78271" y1="44044" x2="78271" y2="44044"/>
                                  <a14:backgroundMark x1="78271" y1="44044" x2="78271" y2="44044"/>
                                  <a14:backgroundMark x1="78271" y1="46260" x2="78271" y2="46260"/>
                                  <a14:backgroundMark x1="78271" y1="40997" x2="78271" y2="40997"/>
                                  <a14:backgroundMark x1="78271" y1="38227" x2="75935" y2="27147"/>
                                  <a14:backgroundMark x1="75467" y1="24931" x2="75467" y2="24931"/>
                                  <a14:backgroundMark x1="74299" y1="22992" x2="74299" y2="22992"/>
                                  <a14:backgroundMark x1="75000" y1="21053" x2="75000" y2="21053"/>
                                  <a14:backgroundMark x1="75935" y1="22438" x2="75935" y2="22438"/>
                                  <a14:backgroundMark x1="77103" y1="23823" x2="77804" y2="25762"/>
                                  <a14:backgroundMark x1="78738" y1="25762" x2="78738" y2="25762"/>
                                  <a14:backgroundMark x1="80607" y1="27147" x2="80607" y2="27147"/>
                                  <a14:backgroundMark x1="81075" y1="28255" x2="81075" y2="28255"/>
                                  <a14:backgroundMark x1="77103" y1="73684" x2="77103" y2="73684"/>
                                  <a14:backgroundMark x1="75935" y1="75623" x2="75935" y2="75623"/>
                                  <a14:backgroundMark x1="75935" y1="75623" x2="75935" y2="75623"/>
                                  <a14:backgroundMark x1="75935" y1="75623" x2="74299" y2="76454"/>
                                  <a14:backgroundMark x1="74299" y1="76454" x2="74299" y2="76454"/>
                                  <a14:backgroundMark x1="64953" y1="73684" x2="64953" y2="73684"/>
                                  <a14:backgroundMark x1="67056" y1="74515" x2="67056" y2="74515"/>
                                  <a14:backgroundMark x1="68925" y1="73684" x2="68925" y2="73684"/>
                                  <a14:backgroundMark x1="68925" y1="73684" x2="68925" y2="73684"/>
                                  <a14:backgroundMark x1="68925" y1="73684" x2="68925" y2="73684"/>
                                  <a14:backgroundMark x1="68925" y1="71745" x2="63785" y2="67867"/>
                                  <a14:backgroundMark x1="59346" y1="65097" x2="57243" y2="63989"/>
                                  <a14:backgroundMark x1="53738" y1="59280" x2="52103" y2="55956"/>
                                  <a14:backgroundMark x1="49299" y1="48753" x2="48364" y2="45429"/>
                                  <a14:backgroundMark x1="47196" y1="44044" x2="45561" y2="40166"/>
                                  <a14:backgroundMark x1="45561" y1="39612" x2="45561" y2="39612"/>
                                  <a14:backgroundMark x1="45561" y1="37673" x2="45561" y2="35457"/>
                                  <a14:backgroundMark x1="45561" y1="32964" x2="45561" y2="29640"/>
                                  <a14:backgroundMark x1="45561" y1="29086" x2="45561" y2="29086"/>
                                  <a14:backgroundMark x1="45561" y1="27147" x2="45561" y2="24931"/>
                                  <a14:backgroundMark x1="45561" y1="22992" x2="45561" y2="21053"/>
                                  <a14:backgroundMark x1="45561" y1="19668" x2="45561" y2="19668"/>
                                  <a14:backgroundMark x1="45561" y1="19668" x2="43925" y2="19114"/>
                                  <a14:backgroundMark x1="43925" y1="19114" x2="43925" y2="19114"/>
                                  <a14:backgroundMark x1="43925" y1="19114" x2="43925" y2="19114"/>
                                  <a14:backgroundMark x1="41589" y1="23823" x2="41589" y2="23823"/>
                                  <a14:backgroundMark x1="39953" y1="25762" x2="39953" y2="25762"/>
                                  <a14:backgroundMark x1="39953" y1="31579" x2="39953" y2="31579"/>
                                  <a14:backgroundMark x1="39953" y1="31579" x2="39953" y2="31579"/>
                                  <a14:backgroundMark x1="39953" y1="33518" x2="39953" y2="33518"/>
                                  <a14:backgroundMark x1="39953" y1="33518" x2="39953" y2="35457"/>
                                  <a14:backgroundMark x1="39953" y1="40997" x2="39953" y2="42936"/>
                                  <a14:backgroundMark x1="42290" y1="44044" x2="42290" y2="44044"/>
                                  <a14:backgroundMark x1="44393" y1="48199" x2="46028" y2="50139"/>
                                  <a14:backgroundMark x1="48832" y1="54017" x2="48832" y2="54017"/>
                                  <a14:backgroundMark x1="50000" y1="55402" x2="51168" y2="57341"/>
                                  <a14:backgroundMark x1="51636" y1="57895" x2="51636" y2="57895"/>
                                  <a14:backgroundMark x1="51636" y1="48199" x2="51636" y2="42105"/>
                                  <a14:backgroundMark x1="52804" y1="40166" x2="52804" y2="40166"/>
                                  <a14:backgroundMark x1="53271" y1="38227" x2="53271" y2="32964"/>
                                  <a14:backgroundMark x1="53271" y1="31579" x2="52103" y2="29640"/>
                                  <a14:backgroundMark x1="52103" y1="29640" x2="52103" y2="29640"/>
                                  <a14:backgroundMark x1="51636" y1="28255" x2="51636" y2="28255"/>
                                  <a14:backgroundMark x1="51636" y1="28255" x2="51636" y2="28255"/>
                                  <a14:backgroundMark x1="53271" y1="27701" x2="57243" y2="27701"/>
                                  <a14:backgroundMark x1="63318" y1="27147" x2="63318" y2="27147"/>
                                </a14:backgroundRemoval>
                              </a14:imgEffect>
                            </a14:imgLayer>
                          </a14:imgProps>
                        </a:ext>
                        <a:ext uri="{28A0092B-C50C-407E-A947-70E740481C1C}">
                          <a14:useLocalDpi xmlns:a14="http://schemas.microsoft.com/office/drawing/2010/main"/>
                        </a:ext>
                      </a:extLst>
                    </a:blip>
                    <a:srcRect/>
                    <a:stretch>
                      <a:fillRect/>
                    </a:stretch>
                  </p:blipFill>
                  <p:spPr bwMode="auto">
                    <a:xfrm rot="220473">
                      <a:off x="7493952" y="4828511"/>
                      <a:ext cx="1870743" cy="157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0" name="グループ化 249">
                      <a:extLst>
                        <a:ext uri="{FF2B5EF4-FFF2-40B4-BE49-F238E27FC236}">
                          <a16:creationId xmlns:a16="http://schemas.microsoft.com/office/drawing/2014/main" id="{E0066F2A-0B98-37F8-125B-E81A2A63B7C5}"/>
                        </a:ext>
                      </a:extLst>
                    </p:cNvPr>
                    <p:cNvGrpSpPr/>
                    <p:nvPr/>
                  </p:nvGrpSpPr>
                  <p:grpSpPr>
                    <a:xfrm rot="1260000">
                      <a:off x="8149228" y="4754312"/>
                      <a:ext cx="1005840" cy="1481051"/>
                      <a:chOff x="0" y="0"/>
                      <a:chExt cx="1005840" cy="1481051"/>
                    </a:xfrm>
                  </p:grpSpPr>
                  <p:sp>
                    <p:nvSpPr>
                      <p:cNvPr id="259" name="Freeform 30433">
                        <a:extLst>
                          <a:ext uri="{FF2B5EF4-FFF2-40B4-BE49-F238E27FC236}">
                            <a16:creationId xmlns:a16="http://schemas.microsoft.com/office/drawing/2014/main" id="{C2F6B5B4-9B01-3949-44BD-382A10AE4D44}"/>
                          </a:ext>
                        </a:extLst>
                      </p:cNvPr>
                      <p:cNvSpPr>
                        <a:spLocks/>
                      </p:cNvSpPr>
                      <p:nvPr/>
                    </p:nvSpPr>
                    <p:spPr bwMode="auto">
                      <a:xfrm>
                        <a:off x="784860" y="680258"/>
                        <a:ext cx="144780" cy="35536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0" name="Freeform 30434">
                        <a:extLst>
                          <a:ext uri="{FF2B5EF4-FFF2-40B4-BE49-F238E27FC236}">
                            <a16:creationId xmlns:a16="http://schemas.microsoft.com/office/drawing/2014/main" id="{CB6C4F7D-0D38-277A-FEB1-0993BCD10443}"/>
                          </a:ext>
                        </a:extLst>
                      </p:cNvPr>
                      <p:cNvSpPr>
                        <a:spLocks/>
                      </p:cNvSpPr>
                      <p:nvPr/>
                    </p:nvSpPr>
                    <p:spPr bwMode="auto">
                      <a:xfrm>
                        <a:off x="0" y="649778"/>
                        <a:ext cx="152400" cy="40108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1" name="Freeform 30435">
                        <a:extLst>
                          <a:ext uri="{FF2B5EF4-FFF2-40B4-BE49-F238E27FC236}">
                            <a16:creationId xmlns:a16="http://schemas.microsoft.com/office/drawing/2014/main" id="{81B3E37B-15E7-EF6E-203F-EC469C226AA2}"/>
                          </a:ext>
                        </a:extLst>
                      </p:cNvPr>
                      <p:cNvSpPr>
                        <a:spLocks/>
                      </p:cNvSpPr>
                      <p:nvPr/>
                    </p:nvSpPr>
                    <p:spPr bwMode="auto">
                      <a:xfrm>
                        <a:off x="121920" y="279169"/>
                        <a:ext cx="716280" cy="1201882"/>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62" name="Freeform 30436">
                        <a:extLst>
                          <a:ext uri="{FF2B5EF4-FFF2-40B4-BE49-F238E27FC236}">
                            <a16:creationId xmlns:a16="http://schemas.microsoft.com/office/drawing/2014/main" id="{58358C56-D2EB-78BD-ECAB-9ADDB7AAA2F3}"/>
                          </a:ext>
                        </a:extLst>
                      </p:cNvPr>
                      <p:cNvSpPr>
                        <a:spLocks/>
                      </p:cNvSpPr>
                      <p:nvPr/>
                    </p:nvSpPr>
                    <p:spPr bwMode="auto">
                      <a:xfrm>
                        <a:off x="533400" y="703118"/>
                        <a:ext cx="243840" cy="59575"/>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3" name="Freeform 30437">
                        <a:extLst>
                          <a:ext uri="{FF2B5EF4-FFF2-40B4-BE49-F238E27FC236}">
                            <a16:creationId xmlns:a16="http://schemas.microsoft.com/office/drawing/2014/main" id="{B781F96B-B542-C054-4CCB-20A3965E1CA9}"/>
                          </a:ext>
                        </a:extLst>
                      </p:cNvPr>
                      <p:cNvSpPr>
                        <a:spLocks/>
                      </p:cNvSpPr>
                      <p:nvPr/>
                    </p:nvSpPr>
                    <p:spPr bwMode="auto">
                      <a:xfrm>
                        <a:off x="167640" y="703118"/>
                        <a:ext cx="243840" cy="59575"/>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4" name="Freeform 30438">
                        <a:extLst>
                          <a:ext uri="{FF2B5EF4-FFF2-40B4-BE49-F238E27FC236}">
                            <a16:creationId xmlns:a16="http://schemas.microsoft.com/office/drawing/2014/main" id="{0A850B72-53D9-0646-AD40-670A75DFA865}"/>
                          </a:ext>
                        </a:extLst>
                      </p:cNvPr>
                      <p:cNvSpPr>
                        <a:spLocks/>
                      </p:cNvSpPr>
                      <p:nvPr/>
                    </p:nvSpPr>
                    <p:spPr bwMode="auto">
                      <a:xfrm>
                        <a:off x="502920" y="823653"/>
                        <a:ext cx="7620" cy="135774"/>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5" name="Freeform 30439">
                        <a:extLst>
                          <a:ext uri="{FF2B5EF4-FFF2-40B4-BE49-F238E27FC236}">
                            <a16:creationId xmlns:a16="http://schemas.microsoft.com/office/drawing/2014/main" id="{A90B051D-98E8-85FB-B142-ADED1A2A8F00}"/>
                          </a:ext>
                        </a:extLst>
                      </p:cNvPr>
                      <p:cNvSpPr>
                        <a:spLocks/>
                      </p:cNvSpPr>
                      <p:nvPr/>
                    </p:nvSpPr>
                    <p:spPr bwMode="auto">
                      <a:xfrm>
                        <a:off x="350520" y="1028007"/>
                        <a:ext cx="236220" cy="143395"/>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6" name="Freeform 30441">
                        <a:extLst>
                          <a:ext uri="{FF2B5EF4-FFF2-40B4-BE49-F238E27FC236}">
                            <a16:creationId xmlns:a16="http://schemas.microsoft.com/office/drawing/2014/main" id="{EBBE9CCE-6279-26AC-5B38-CD4FC268F997}"/>
                          </a:ext>
                        </a:extLst>
                      </p:cNvPr>
                      <p:cNvSpPr>
                        <a:spLocks/>
                      </p:cNvSpPr>
                      <p:nvPr/>
                    </p:nvSpPr>
                    <p:spPr bwMode="auto">
                      <a:xfrm>
                        <a:off x="563880" y="793173"/>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7" name="Freeform 30442">
                        <a:extLst>
                          <a:ext uri="{FF2B5EF4-FFF2-40B4-BE49-F238E27FC236}">
                            <a16:creationId xmlns:a16="http://schemas.microsoft.com/office/drawing/2014/main" id="{3F75E8C2-517D-F96E-78A5-E37FB282FDA4}"/>
                          </a:ext>
                        </a:extLst>
                      </p:cNvPr>
                      <p:cNvSpPr>
                        <a:spLocks/>
                      </p:cNvSpPr>
                      <p:nvPr/>
                    </p:nvSpPr>
                    <p:spPr bwMode="auto">
                      <a:xfrm>
                        <a:off x="228600" y="800793"/>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8" name="Freeform 30443">
                        <a:extLst>
                          <a:ext uri="{FF2B5EF4-FFF2-40B4-BE49-F238E27FC236}">
                            <a16:creationId xmlns:a16="http://schemas.microsoft.com/office/drawing/2014/main" id="{AB651B10-8242-02DE-9C87-64468262AA77}"/>
                          </a:ext>
                        </a:extLst>
                      </p:cNvPr>
                      <p:cNvSpPr>
                        <a:spLocks/>
                      </p:cNvSpPr>
                      <p:nvPr/>
                    </p:nvSpPr>
                    <p:spPr bwMode="auto">
                      <a:xfrm>
                        <a:off x="624840" y="785553"/>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69" name="Freeform 30444">
                        <a:extLst>
                          <a:ext uri="{FF2B5EF4-FFF2-40B4-BE49-F238E27FC236}">
                            <a16:creationId xmlns:a16="http://schemas.microsoft.com/office/drawing/2014/main" id="{ADAA9918-6565-768B-359F-AD63EED465D5}"/>
                          </a:ext>
                        </a:extLst>
                      </p:cNvPr>
                      <p:cNvSpPr>
                        <a:spLocks/>
                      </p:cNvSpPr>
                      <p:nvPr/>
                    </p:nvSpPr>
                    <p:spPr bwMode="auto">
                      <a:xfrm>
                        <a:off x="205740" y="793173"/>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270" name="Group 30445">
                        <a:extLst>
                          <a:ext uri="{FF2B5EF4-FFF2-40B4-BE49-F238E27FC236}">
                            <a16:creationId xmlns:a16="http://schemas.microsoft.com/office/drawing/2014/main" id="{577A01F4-6637-D7B4-1DA3-BC6D55685AC6}"/>
                          </a:ext>
                        </a:extLst>
                      </p:cNvPr>
                      <p:cNvGrpSpPr>
                        <a:grpSpLocks/>
                      </p:cNvGrpSpPr>
                      <p:nvPr/>
                    </p:nvGrpSpPr>
                    <p:grpSpPr bwMode="auto">
                      <a:xfrm>
                        <a:off x="274320" y="800793"/>
                        <a:ext cx="76200" cy="53340"/>
                        <a:chOff x="274320" y="800793"/>
                        <a:chExt cx="23" cy="22"/>
                      </a:xfrm>
                    </p:grpSpPr>
                    <p:sp>
                      <p:nvSpPr>
                        <p:cNvPr id="277" name="Oval 30446">
                          <a:extLst>
                            <a:ext uri="{FF2B5EF4-FFF2-40B4-BE49-F238E27FC236}">
                              <a16:creationId xmlns:a16="http://schemas.microsoft.com/office/drawing/2014/main" id="{C59145CA-9A4E-ECA3-EAE1-194D45428652}"/>
                            </a:ext>
                          </a:extLst>
                        </p:cNvPr>
                        <p:cNvSpPr>
                          <a:spLocks noChangeArrowheads="1"/>
                        </p:cNvSpPr>
                        <p:nvPr/>
                      </p:nvSpPr>
                      <p:spPr bwMode="auto">
                        <a:xfrm>
                          <a:off x="274320" y="800793"/>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8" name="Oval 30447">
                          <a:extLst>
                            <a:ext uri="{FF2B5EF4-FFF2-40B4-BE49-F238E27FC236}">
                              <a16:creationId xmlns:a16="http://schemas.microsoft.com/office/drawing/2014/main" id="{85E0684A-238D-06F1-3F18-D0B3015449FC}"/>
                            </a:ext>
                          </a:extLst>
                        </p:cNvPr>
                        <p:cNvSpPr>
                          <a:spLocks noChangeArrowheads="1"/>
                        </p:cNvSpPr>
                        <p:nvPr/>
                      </p:nvSpPr>
                      <p:spPr bwMode="auto">
                        <a:xfrm>
                          <a:off x="274324" y="800796"/>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9" name="Oval 30448">
                          <a:extLst>
                            <a:ext uri="{FF2B5EF4-FFF2-40B4-BE49-F238E27FC236}">
                              <a16:creationId xmlns:a16="http://schemas.microsoft.com/office/drawing/2014/main" id="{126EC319-CF78-3B88-F4DC-2DBB60355402}"/>
                            </a:ext>
                          </a:extLst>
                        </p:cNvPr>
                        <p:cNvSpPr>
                          <a:spLocks noChangeArrowheads="1"/>
                        </p:cNvSpPr>
                        <p:nvPr/>
                      </p:nvSpPr>
                      <p:spPr bwMode="auto">
                        <a:xfrm>
                          <a:off x="274332" y="800804"/>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71" name="Group 30449">
                        <a:extLst>
                          <a:ext uri="{FF2B5EF4-FFF2-40B4-BE49-F238E27FC236}">
                            <a16:creationId xmlns:a16="http://schemas.microsoft.com/office/drawing/2014/main" id="{99787D28-426B-75A0-0736-B74553CACA79}"/>
                          </a:ext>
                        </a:extLst>
                      </p:cNvPr>
                      <p:cNvGrpSpPr>
                        <a:grpSpLocks/>
                      </p:cNvGrpSpPr>
                      <p:nvPr/>
                    </p:nvGrpSpPr>
                    <p:grpSpPr bwMode="auto">
                      <a:xfrm>
                        <a:off x="594360" y="793173"/>
                        <a:ext cx="68580" cy="53340"/>
                        <a:chOff x="594360" y="793173"/>
                        <a:chExt cx="23" cy="22"/>
                      </a:xfrm>
                    </p:grpSpPr>
                    <p:sp>
                      <p:nvSpPr>
                        <p:cNvPr id="274" name="Oval 30450">
                          <a:extLst>
                            <a:ext uri="{FF2B5EF4-FFF2-40B4-BE49-F238E27FC236}">
                              <a16:creationId xmlns:a16="http://schemas.microsoft.com/office/drawing/2014/main" id="{83FE8B4B-22DD-322F-C6D5-4A3BCC5B5DE9}"/>
                            </a:ext>
                          </a:extLst>
                        </p:cNvPr>
                        <p:cNvSpPr>
                          <a:spLocks noChangeArrowheads="1"/>
                        </p:cNvSpPr>
                        <p:nvPr/>
                      </p:nvSpPr>
                      <p:spPr bwMode="auto">
                        <a:xfrm>
                          <a:off x="594360" y="793173"/>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5" name="Oval 30451">
                          <a:extLst>
                            <a:ext uri="{FF2B5EF4-FFF2-40B4-BE49-F238E27FC236}">
                              <a16:creationId xmlns:a16="http://schemas.microsoft.com/office/drawing/2014/main" id="{06B01F81-EAAE-F3CE-96BE-07315CDB17E7}"/>
                            </a:ext>
                          </a:extLst>
                        </p:cNvPr>
                        <p:cNvSpPr>
                          <a:spLocks noChangeArrowheads="1"/>
                        </p:cNvSpPr>
                        <p:nvPr/>
                      </p:nvSpPr>
                      <p:spPr bwMode="auto">
                        <a:xfrm>
                          <a:off x="594364" y="793176"/>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6" name="Oval 30452">
                          <a:extLst>
                            <a:ext uri="{FF2B5EF4-FFF2-40B4-BE49-F238E27FC236}">
                              <a16:creationId xmlns:a16="http://schemas.microsoft.com/office/drawing/2014/main" id="{3ABA6629-6971-2393-B90D-2285A5EC21BF}"/>
                            </a:ext>
                          </a:extLst>
                        </p:cNvPr>
                        <p:cNvSpPr>
                          <a:spLocks noChangeArrowheads="1"/>
                        </p:cNvSpPr>
                        <p:nvPr/>
                      </p:nvSpPr>
                      <p:spPr bwMode="auto">
                        <a:xfrm>
                          <a:off x="594372" y="793184"/>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72" name="Freeform 30453">
                        <a:extLst>
                          <a:ext uri="{FF2B5EF4-FFF2-40B4-BE49-F238E27FC236}">
                            <a16:creationId xmlns:a16="http://schemas.microsoft.com/office/drawing/2014/main" id="{1ECF9F54-611C-7CFD-F115-6F53C893C07C}"/>
                          </a:ext>
                        </a:extLst>
                      </p:cNvPr>
                      <p:cNvSpPr>
                        <a:spLocks/>
                      </p:cNvSpPr>
                      <p:nvPr/>
                    </p:nvSpPr>
                    <p:spPr bwMode="auto">
                      <a:xfrm>
                        <a:off x="7620" y="0"/>
                        <a:ext cx="998220" cy="1232362"/>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3" name="Freeform 3127">
                        <a:extLst>
                          <a:ext uri="{FF2B5EF4-FFF2-40B4-BE49-F238E27FC236}">
                            <a16:creationId xmlns:a16="http://schemas.microsoft.com/office/drawing/2014/main" id="{9ACDADDA-3962-2487-D858-F6BCEB1BDBAA}"/>
                          </a:ext>
                        </a:extLst>
                      </p:cNvPr>
                      <p:cNvSpPr>
                        <a:spLocks/>
                      </p:cNvSpPr>
                      <p:nvPr/>
                    </p:nvSpPr>
                    <p:spPr bwMode="auto">
                      <a:xfrm>
                        <a:off x="342900" y="1232362"/>
                        <a:ext cx="281940" cy="128155"/>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251" name="グループ化 250">
                      <a:extLst>
                        <a:ext uri="{FF2B5EF4-FFF2-40B4-BE49-F238E27FC236}">
                          <a16:creationId xmlns:a16="http://schemas.microsoft.com/office/drawing/2014/main" id="{34E6A2DE-5325-97FD-B2F4-145ADD87F7B4}"/>
                        </a:ext>
                      </a:extLst>
                    </p:cNvPr>
                    <p:cNvGrpSpPr/>
                    <p:nvPr/>
                  </p:nvGrpSpPr>
                  <p:grpSpPr>
                    <a:xfrm rot="222288" flipH="1">
                      <a:off x="8357665" y="4705763"/>
                      <a:ext cx="974861" cy="703643"/>
                      <a:chOff x="7840203" y="4978042"/>
                      <a:chExt cx="1261034" cy="844814"/>
                    </a:xfrm>
                  </p:grpSpPr>
                  <p:grpSp>
                    <p:nvGrpSpPr>
                      <p:cNvPr id="252" name="Group 76">
                        <a:extLst>
                          <a:ext uri="{FF2B5EF4-FFF2-40B4-BE49-F238E27FC236}">
                            <a16:creationId xmlns:a16="http://schemas.microsoft.com/office/drawing/2014/main" id="{591F4151-A8A8-0FE2-4D39-47F4B9916C5E}"/>
                          </a:ext>
                        </a:extLst>
                      </p:cNvPr>
                      <p:cNvGrpSpPr>
                        <a:grpSpLocks/>
                      </p:cNvGrpSpPr>
                      <p:nvPr/>
                    </p:nvGrpSpPr>
                    <p:grpSpPr bwMode="auto">
                      <a:xfrm rot="20186036" flipH="1">
                        <a:off x="7840203" y="4978042"/>
                        <a:ext cx="1261034" cy="844814"/>
                        <a:chOff x="0" y="0"/>
                        <a:chExt cx="245" cy="163"/>
                      </a:xfrm>
                    </p:grpSpPr>
                    <p:sp>
                      <p:nvSpPr>
                        <p:cNvPr id="254" name="Freeform 77">
                          <a:extLst>
                            <a:ext uri="{FF2B5EF4-FFF2-40B4-BE49-F238E27FC236}">
                              <a16:creationId xmlns:a16="http://schemas.microsoft.com/office/drawing/2014/main" id="{6946733F-9486-F691-6508-0E827DD639D7}"/>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255" name="Freeform 78">
                          <a:extLst>
                            <a:ext uri="{FF2B5EF4-FFF2-40B4-BE49-F238E27FC236}">
                              <a16:creationId xmlns:a16="http://schemas.microsoft.com/office/drawing/2014/main" id="{8869D287-2FCD-8B55-B7C2-C948D934D765}"/>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 name="Freeform 79">
                          <a:extLst>
                            <a:ext uri="{FF2B5EF4-FFF2-40B4-BE49-F238E27FC236}">
                              <a16:creationId xmlns:a16="http://schemas.microsoft.com/office/drawing/2014/main" id="{B6FE790F-D087-DC41-7007-650F8E5ED7E8}"/>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 name="Freeform 80">
                          <a:extLst>
                            <a:ext uri="{FF2B5EF4-FFF2-40B4-BE49-F238E27FC236}">
                              <a16:creationId xmlns:a16="http://schemas.microsoft.com/office/drawing/2014/main" id="{C28B4ECE-85C9-A94A-7B97-3C458BF2FFE7}"/>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 name="Freeform 81">
                          <a:extLst>
                            <a:ext uri="{FF2B5EF4-FFF2-40B4-BE49-F238E27FC236}">
                              <a16:creationId xmlns:a16="http://schemas.microsoft.com/office/drawing/2014/main" id="{1A489074-5A71-4A17-E01A-637128721684}"/>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53" name="WordArt 82">
                        <a:extLst>
                          <a:ext uri="{FF2B5EF4-FFF2-40B4-BE49-F238E27FC236}">
                            <a16:creationId xmlns:a16="http://schemas.microsoft.com/office/drawing/2014/main" id="{E2706C39-7C3A-FDDC-E208-AD63F7FFEBFF}"/>
                          </a:ext>
                        </a:extLst>
                      </p:cNvPr>
                      <p:cNvSpPr>
                        <a:spLocks noChangeArrowheads="1" noChangeShapeType="1" noTextEdit="1"/>
                      </p:cNvSpPr>
                      <p:nvPr/>
                    </p:nvSpPr>
                    <p:spPr bwMode="auto">
                      <a:xfrm rot="20186036" flipH="1">
                        <a:off x="8269201" y="5361246"/>
                        <a:ext cx="440361" cy="113908"/>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nvGrpSpPr>
                  <p:cNvPr id="24" name="グループ化 23">
                    <a:extLst>
                      <a:ext uri="{FF2B5EF4-FFF2-40B4-BE49-F238E27FC236}">
                        <a16:creationId xmlns:a16="http://schemas.microsoft.com/office/drawing/2014/main" id="{A75E21F3-479B-A8A5-DA13-22F1AB3FC034}"/>
                      </a:ext>
                    </a:extLst>
                  </p:cNvPr>
                  <p:cNvGrpSpPr/>
                  <p:nvPr/>
                </p:nvGrpSpPr>
                <p:grpSpPr>
                  <a:xfrm>
                    <a:off x="9411792" y="4604006"/>
                    <a:ext cx="2105473" cy="1961788"/>
                    <a:chOff x="9856023" y="4957206"/>
                    <a:chExt cx="1705821" cy="1589410"/>
                  </a:xfrm>
                </p:grpSpPr>
                <p:pic>
                  <p:nvPicPr>
                    <p:cNvPr id="25" name="Picture 2">
                      <a:extLst>
                        <a:ext uri="{FF2B5EF4-FFF2-40B4-BE49-F238E27FC236}">
                          <a16:creationId xmlns:a16="http://schemas.microsoft.com/office/drawing/2014/main" id="{B2176978-9ADE-5A08-895E-9C3493C3DC4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047" b="94737" l="2804" r="89720">
                                  <a14:backgroundMark x1="57710" y1="70360" x2="57710" y2="70360"/>
                                  <a14:backgroundMark x1="48832" y1="74515" x2="48832" y2="74515"/>
                                  <a14:backgroundMark x1="56075" y1="78947" x2="56075" y2="78947"/>
                                  <a14:backgroundMark x1="37850" y1="67313" x2="37850" y2="67313"/>
                                  <a14:backgroundMark x1="42757" y1="73684" x2="42757" y2="73684"/>
                                  <a14:backgroundMark x1="75000" y1="69806" x2="75000" y2="69806"/>
                                  <a14:backgroundMark x1="70561" y1="69806" x2="70561" y2="69806"/>
                                  <a14:backgroundMark x1="65421" y1="65097" x2="65421" y2="65097"/>
                                  <a14:backgroundMark x1="50000" y1="62604" x2="50000" y2="62604"/>
                                  <a14:backgroundMark x1="52804" y1="45429" x2="52804" y2="45429"/>
                                  <a14:backgroundMark x1="47196" y1="43490" x2="47196" y2="43490"/>
                                  <a14:backgroundMark x1="48364" y1="43490" x2="48364" y2="43490"/>
                                  <a14:backgroundMark x1="49299" y1="42105" x2="49299" y2="42105"/>
                                  <a14:backgroundMark x1="44860" y1="42105" x2="44860" y2="42105"/>
                                  <a14:backgroundMark x1="43224" y1="42936" x2="43224" y2="42936"/>
                                  <a14:backgroundMark x1="41589" y1="45429" x2="41589" y2="45429"/>
                                  <a14:backgroundMark x1="41121" y1="46814" x2="41121" y2="46814"/>
                                  <a14:backgroundMark x1="39953" y1="46814" x2="39953" y2="46814"/>
                                  <a14:backgroundMark x1="39953" y1="38781" x2="39953" y2="38781"/>
                                  <a14:backgroundMark x1="44860" y1="31579" x2="44860" y2="31579"/>
                                  <a14:backgroundMark x1="50467" y1="22992" x2="52103" y2="22992"/>
                                  <a14:backgroundMark x1="58178" y1="22438" x2="60047" y2="22438"/>
                                  <a14:backgroundMark x1="60981" y1="22438" x2="66121" y2="26316"/>
                                  <a14:backgroundMark x1="68224" y1="28255" x2="68224" y2="31025"/>
                                  <a14:backgroundMark x1="69393" y1="32964" x2="69393" y2="34903"/>
                                  <a14:backgroundMark x1="71495" y1="44044" x2="73364" y2="48753"/>
                                  <a14:backgroundMark x1="73364" y1="48753" x2="75000" y2="48753"/>
                                  <a14:backgroundMark x1="77103" y1="40997" x2="77103" y2="40997"/>
                                  <a14:backgroundMark x1="77103" y1="38781" x2="77103" y2="38781"/>
                                  <a14:backgroundMark x1="75935" y1="37673" x2="75935" y2="37673"/>
                                  <a14:backgroundMark x1="75935" y1="36842" x2="75935" y2="36842"/>
                                  <a14:backgroundMark x1="68925" y1="32964" x2="68925" y2="32964"/>
                                  <a14:backgroundMark x1="64486" y1="33518" x2="62150" y2="33518"/>
                                  <a14:backgroundMark x1="60514" y1="34349" x2="62150" y2="34349"/>
                                  <a14:backgroundMark x1="61682" y1="27701" x2="61682" y2="30194"/>
                                  <a14:backgroundMark x1="64486" y1="31025" x2="64486" y2="31025"/>
                                  <a14:backgroundMark x1="58178" y1="31025" x2="56542" y2="30194"/>
                                  <a14:backgroundMark x1="58178" y1="30194" x2="58178" y2="30194"/>
                                  <a14:backgroundMark x1="60047" y1="30194" x2="60047" y2="30194"/>
                                  <a14:backgroundMark x1="59346" y1="36288" x2="59346" y2="36288"/>
                                  <a14:backgroundMark x1="59346" y1="36288" x2="59346" y2="36288"/>
                                  <a14:backgroundMark x1="59346" y1="41551" x2="59346" y2="41551"/>
                                  <a14:backgroundMark x1="59346" y1="41551" x2="59346" y2="41551"/>
                                  <a14:backgroundMark x1="59346" y1="41551" x2="59346" y2="41551"/>
                                  <a14:backgroundMark x1="59346" y1="44875" x2="60047" y2="46814"/>
                                  <a14:backgroundMark x1="60047" y1="46814" x2="62617" y2="46814"/>
                                  <a14:backgroundMark x1="64953" y1="45429" x2="67056" y2="40997"/>
                                  <a14:backgroundMark x1="66589" y1="13850" x2="66589" y2="13850"/>
                                  <a14:backgroundMark x1="66121" y1="13850" x2="66121" y2="13850"/>
                                  <a14:backgroundMark x1="66121" y1="13850" x2="66121" y2="13850"/>
                                  <a14:backgroundMark x1="69393" y1="16620" x2="71028" y2="21884"/>
                                  <a14:backgroundMark x1="71028" y1="21884" x2="71028" y2="21884"/>
                                  <a14:backgroundMark x1="71028" y1="21884" x2="72664" y2="22992"/>
                                  <a14:backgroundMark x1="73364" y1="22992" x2="74299" y2="28255"/>
                                  <a14:backgroundMark x1="75000" y1="29086" x2="75000" y2="29086"/>
                                  <a14:backgroundMark x1="75000" y1="31025" x2="77804" y2="35457"/>
                                  <a14:backgroundMark x1="77804" y1="35457" x2="79439" y2="37673"/>
                                  <a14:backgroundMark x1="81075" y1="38781" x2="81542" y2="48199"/>
                                  <a14:backgroundMark x1="81542" y1="48199" x2="81542" y2="48199"/>
                                  <a14:backgroundMark x1="81542" y1="53463" x2="81075" y2="55402"/>
                                  <a14:backgroundMark x1="81075" y1="55402" x2="81075" y2="55402"/>
                                  <a14:backgroundMark x1="75467" y1="55402" x2="75467" y2="55402"/>
                                  <a14:backgroundMark x1="72664" y1="55402" x2="72664" y2="55402"/>
                                  <a14:backgroundMark x1="70561" y1="54571" x2="70561" y2="54571"/>
                                  <a14:backgroundMark x1="63785" y1="52632" x2="61682" y2="51524"/>
                                  <a14:backgroundMark x1="58879" y1="50139" x2="58879" y2="50139"/>
                                  <a14:backgroundMark x1="57710" y1="48199" x2="57710" y2="48199"/>
                                  <a14:backgroundMark x1="55607" y1="47368" x2="55607" y2="47368"/>
                                  <a14:backgroundMark x1="51636" y1="45429" x2="51636" y2="45429"/>
                                  <a14:backgroundMark x1="48832" y1="45429" x2="48832" y2="45429"/>
                                  <a14:backgroundMark x1="47664" y1="43490" x2="50000" y2="36288"/>
                                  <a14:backgroundMark x1="55607" y1="27701" x2="55607" y2="27701"/>
                                  <a14:backgroundMark x1="55607" y1="25762" x2="55607" y2="25762"/>
                                  <a14:backgroundMark x1="55607" y1="24931" x2="55607" y2="24931"/>
                                  <a14:backgroundMark x1="54907" y1="24931" x2="57243" y2="24931"/>
                                  <a14:backgroundMark x1="58178" y1="24377" x2="58178" y2="24377"/>
                                  <a14:backgroundMark x1="60514" y1="22438" x2="60514" y2="22438"/>
                                  <a14:backgroundMark x1="60514" y1="19114" x2="60514" y2="19114"/>
                                  <a14:backgroundMark x1="60047" y1="17729" x2="60047" y2="17729"/>
                                  <a14:backgroundMark x1="57710" y1="17175" x2="57710" y2="17175"/>
                                  <a14:backgroundMark x1="55607" y1="17175" x2="55607" y2="17175"/>
                                  <a14:backgroundMark x1="54907" y1="17175" x2="52804" y2="17175"/>
                                  <a14:backgroundMark x1="51636" y1="17175" x2="50000" y2="19114"/>
                                  <a14:backgroundMark x1="50000" y1="19114" x2="47196" y2="23823"/>
                                  <a14:backgroundMark x1="47196" y1="24377" x2="46729" y2="26316"/>
                                  <a14:backgroundMark x1="46729" y1="26316" x2="46028" y2="29086"/>
                                  <a14:backgroundMark x1="46028" y1="29086" x2="42290" y2="31579"/>
                                  <a14:backgroundMark x1="42290" y1="29086" x2="41589" y2="24377"/>
                                  <a14:backgroundMark x1="41121" y1="17729" x2="41121" y2="17729"/>
                                  <a14:backgroundMark x1="41589" y1="16620" x2="41589" y2="16620"/>
                                  <a14:backgroundMark x1="44393" y1="33518" x2="44393" y2="33518"/>
                                  <a14:backgroundMark x1="48364" y1="32964" x2="48364" y2="32964"/>
                                  <a14:backgroundMark x1="49299" y1="32964" x2="49299" y2="32964"/>
                                  <a14:backgroundMark x1="51636" y1="31025" x2="56542" y2="34349"/>
                                  <a14:backgroundMark x1="52804" y1="36288" x2="52804" y2="36288"/>
                                  <a14:backgroundMark x1="47196" y1="38227" x2="47196" y2="38227"/>
                                  <a14:backgroundMark x1="43224" y1="40166" x2="41121" y2="40166"/>
                                  <a14:backgroundMark x1="39486" y1="38781" x2="39486" y2="38781"/>
                                  <a14:backgroundMark x1="38785" y1="36288" x2="38785" y2="36288"/>
                                  <a14:backgroundMark x1="38785" y1="34349" x2="38785" y2="34349"/>
                                  <a14:backgroundMark x1="39486" y1="44875" x2="39486" y2="44875"/>
                                  <a14:backgroundMark x1="39486" y1="44875" x2="39486" y2="44875"/>
                                  <a14:backgroundMark x1="39486" y1="44044" x2="39486" y2="44044"/>
                                  <a14:backgroundMark x1="50000" y1="52078" x2="50000" y2="52078"/>
                                  <a14:backgroundMark x1="54439" y1="52078" x2="54439" y2="52078"/>
                                  <a14:backgroundMark x1="56075" y1="54571" x2="56075" y2="54571"/>
                                  <a14:backgroundMark x1="56075" y1="54571" x2="56075" y2="54571"/>
                                  <a14:backgroundMark x1="58178" y1="56787" x2="58178" y2="56787"/>
                                  <a14:backgroundMark x1="59346" y1="57341" x2="59346" y2="57341"/>
                                  <a14:backgroundMark x1="61682" y1="57895" x2="63785" y2="57895"/>
                                  <a14:backgroundMark x1="65421" y1="57341" x2="65421" y2="57341"/>
                                  <a14:backgroundMark x1="67757" y1="57341" x2="73364" y2="55956"/>
                                  <a14:backgroundMark x1="74299" y1="55402" x2="74299" y2="55402"/>
                                  <a14:backgroundMark x1="75935" y1="53463" x2="75935" y2="53463"/>
                                  <a14:backgroundMark x1="77103" y1="53463" x2="79439" y2="53463"/>
                                  <a14:backgroundMark x1="80607" y1="53463" x2="82710" y2="53463"/>
                                  <a14:backgroundMark x1="82710" y1="53463" x2="82710" y2="53463"/>
                                  <a14:backgroundMark x1="82710" y1="53463" x2="82710" y2="53463"/>
                                  <a14:backgroundMark x1="83178" y1="45429" x2="83178" y2="45429"/>
                                  <a14:backgroundMark x1="82710" y1="42936" x2="82710" y2="42936"/>
                                  <a14:backgroundMark x1="82710" y1="39612" x2="82710" y2="37673"/>
                                  <a14:backgroundMark x1="82710" y1="35457" x2="82710" y2="35457"/>
                                  <a14:backgroundMark x1="81542" y1="34903" x2="81542" y2="34903"/>
                                  <a14:backgroundMark x1="79439" y1="32410" x2="79439" y2="32410"/>
                                  <a14:backgroundMark x1="78738" y1="29640" x2="76636" y2="29086"/>
                                  <a14:backgroundMark x1="76636" y1="24931" x2="76636" y2="24931"/>
                                  <a14:backgroundMark x1="75935" y1="24931" x2="75935" y2="24931"/>
                                  <a14:backgroundMark x1="75935" y1="22992" x2="75935" y2="22992"/>
                                  <a14:backgroundMark x1="75935" y1="21884" x2="75935" y2="21884"/>
                                  <a14:backgroundMark x1="75467" y1="21884" x2="75467" y2="21884"/>
                                  <a14:backgroundMark x1="73832" y1="17175" x2="73832" y2="17175"/>
                                  <a14:backgroundMark x1="72664" y1="17175" x2="72664" y2="17175"/>
                                  <a14:backgroundMark x1="72196" y1="17175" x2="72196" y2="15235"/>
                                  <a14:backgroundMark x1="72664" y1="13850" x2="72664" y2="13850"/>
                                  <a14:backgroundMark x1="72664" y1="11911" x2="72664" y2="11911"/>
                                  <a14:backgroundMark x1="72664" y1="11911" x2="72664" y2="11911"/>
                                  <a14:backgroundMark x1="72196" y1="11357" x2="72196" y2="11357"/>
                                  <a14:backgroundMark x1="68925" y1="10526" x2="66589" y2="10526"/>
                                  <a14:backgroundMark x1="63318" y1="9972" x2="61682" y2="9972"/>
                                  <a14:backgroundMark x1="60514" y1="9141" x2="58178" y2="9141"/>
                                  <a14:backgroundMark x1="57243" y1="9141" x2="55607" y2="9141"/>
                                  <a14:backgroundMark x1="55607" y1="9141" x2="55607" y2="9141"/>
                                  <a14:backgroundMark x1="55607" y1="9141" x2="53738" y2="9141"/>
                                  <a14:backgroundMark x1="52103" y1="10526" x2="52103" y2="10526"/>
                                  <a14:backgroundMark x1="51636" y1="13296" x2="51636" y2="13296"/>
                                  <a14:backgroundMark x1="51168" y1="14404" x2="51168" y2="14404"/>
                                  <a14:backgroundMark x1="49299" y1="17175" x2="49299" y2="17175"/>
                                  <a14:backgroundMark x1="48364" y1="18560" x2="48364" y2="18560"/>
                                  <a14:backgroundMark x1="48364" y1="19114" x2="48364" y2="19114"/>
                                  <a14:backgroundMark x1="48364" y1="19114" x2="48364" y2="21053"/>
                                  <a14:backgroundMark x1="47196" y1="24377" x2="47196" y2="24377"/>
                                  <a14:backgroundMark x1="47196" y1="24931" x2="47196" y2="24931"/>
                                  <a14:backgroundMark x1="46729" y1="29086" x2="46729" y2="31025"/>
                                  <a14:backgroundMark x1="40421" y1="63158" x2="40421" y2="63158"/>
                                  <a14:backgroundMark x1="40421" y1="63158" x2="40421" y2="63158"/>
                                  <a14:backgroundMark x1="39953" y1="63158" x2="39953" y2="63158"/>
                                  <a14:backgroundMark x1="39953" y1="65097" x2="39953" y2="65097"/>
                                  <a14:backgroundMark x1="39953" y1="68421" x2="39953" y2="68421"/>
                                  <a14:backgroundMark x1="41121" y1="72576" x2="43224" y2="72576"/>
                                  <a14:backgroundMark x1="43925" y1="72576" x2="43925" y2="72576"/>
                                  <a14:backgroundMark x1="44393" y1="73684" x2="44393" y2="73684"/>
                                  <a14:backgroundMark x1="44393" y1="73684" x2="44393" y2="73684"/>
                                  <a14:backgroundMark x1="47664" y1="75623" x2="50000" y2="75623"/>
                                  <a14:backgroundMark x1="51168" y1="76454" x2="53271" y2="76454"/>
                                  <a14:backgroundMark x1="53738" y1="77008" x2="56542" y2="77008"/>
                                  <a14:backgroundMark x1="60514" y1="75623" x2="64486" y2="75623"/>
                                  <a14:backgroundMark x1="67757" y1="57895" x2="67757" y2="57895"/>
                                  <a14:backgroundMark x1="63785" y1="52078" x2="63785" y2="52078"/>
                                  <a14:backgroundMark x1="63785" y1="52078" x2="63785" y2="52078"/>
                                  <a14:backgroundMark x1="60981" y1="52078" x2="60981" y2="52078"/>
                                  <a14:backgroundMark x1="62150" y1="50693" x2="64953" y2="49307"/>
                                  <a14:backgroundMark x1="66121" y1="49307" x2="68925" y2="49307"/>
                                  <a14:backgroundMark x1="69860" y1="48199" x2="69860" y2="48199"/>
                                  <a14:backgroundMark x1="69860" y1="48199" x2="68224" y2="48199"/>
                                  <a14:backgroundMark x1="53271" y1="53463" x2="53271" y2="53463"/>
                                  <a14:backgroundMark x1="52804" y1="54017" x2="52804" y2="54017"/>
                                  <a14:backgroundMark x1="52804" y1="54017" x2="52804" y2="54017"/>
                                  <a14:backgroundMark x1="48832" y1="48753" x2="47196" y2="48753"/>
                                  <a14:backgroundMark x1="44393" y1="47368" x2="44393" y2="47368"/>
                                  <a14:backgroundMark x1="43925" y1="47368" x2="43925" y2="47368"/>
                                  <a14:backgroundMark x1="43925" y1="47368" x2="43925" y2="47368"/>
                                  <a14:backgroundMark x1="43925" y1="47368" x2="43925" y2="47368"/>
                                  <a14:backgroundMark x1="43925" y1="47368" x2="43925" y2="47368"/>
                                  <a14:backgroundMark x1="43925" y1="47368" x2="43925" y2="47368"/>
                                  <a14:backgroundMark x1="42757" y1="48199" x2="42757" y2="48199"/>
                                  <a14:backgroundMark x1="41121" y1="48199" x2="41121" y2="48199"/>
                                  <a14:backgroundMark x1="40421" y1="48199" x2="40421" y2="48199"/>
                                  <a14:backgroundMark x1="39953" y1="46260" x2="39953" y2="46260"/>
                                  <a14:backgroundMark x1="39953" y1="43490" x2="39953" y2="43490"/>
                                  <a14:backgroundMark x1="38318" y1="38781" x2="38318" y2="38781"/>
                                  <a14:backgroundMark x1="38318" y1="38781" x2="38318" y2="38781"/>
                                  <a14:backgroundMark x1="37850" y1="40997" x2="37850" y2="40997"/>
                                  <a14:backgroundMark x1="37150" y1="42936" x2="37150" y2="42936"/>
                                  <a14:backgroundMark x1="37150" y1="45429" x2="37150" y2="45429"/>
                                  <a14:backgroundMark x1="37150" y1="47368" x2="37150" y2="47368"/>
                                  <a14:backgroundMark x1="37150" y1="49307" x2="37150" y2="49307"/>
                                  <a14:backgroundMark x1="71495" y1="75069" x2="71495" y2="75069"/>
                                  <a14:backgroundMark x1="66121" y1="75623" x2="66121" y2="75623"/>
                                  <a14:backgroundMark x1="66121" y1="75623" x2="66121" y2="75623"/>
                                  <a14:backgroundMark x1="63785" y1="77008" x2="63785" y2="77008"/>
                                  <a14:backgroundMark x1="63318" y1="77839" x2="63318" y2="77839"/>
                                  <a14:backgroundMark x1="63318" y1="78393" x2="63318" y2="78393"/>
                                  <a14:backgroundMark x1="61682" y1="80332" x2="61682" y2="80332"/>
                                  <a14:backgroundMark x1="61682" y1="80332" x2="61682" y2="80332"/>
                                  <a14:backgroundMark x1="58178" y1="80332" x2="58178" y2="80332"/>
                                  <a14:backgroundMark x1="57710" y1="80332" x2="57710" y2="80332"/>
                                  <a14:backgroundMark x1="54439" y1="80332" x2="52103" y2="80332"/>
                                  <a14:backgroundMark x1="51168" y1="80332" x2="51168" y2="80332"/>
                                  <a14:backgroundMark x1="48832" y1="78947" x2="48832" y2="78947"/>
                                  <a14:backgroundMark x1="46729" y1="77008" x2="46729" y2="77008"/>
                                  <a14:backgroundMark x1="45561" y1="76454" x2="45561" y2="76454"/>
                                  <a14:backgroundMark x1="43925" y1="75623" x2="43925" y2="75623"/>
                                  <a14:backgroundMark x1="41121" y1="75623" x2="41121" y2="75623"/>
                                  <a14:backgroundMark x1="39953" y1="75069" x2="39953" y2="75069"/>
                                  <a14:backgroundMark x1="38318" y1="72576" x2="38318" y2="72576"/>
                                  <a14:backgroundMark x1="36682" y1="69806" x2="36682" y2="69806"/>
                                  <a14:backgroundMark x1="35047" y1="67867" x2="35047" y2="67867"/>
                                  <a14:backgroundMark x1="35047" y1="67867" x2="35047" y2="67867"/>
                                  <a14:backgroundMark x1="35047" y1="67867" x2="35047" y2="67867"/>
                                  <a14:backgroundMark x1="37150" y1="62050" x2="40421" y2="59834"/>
                                  <a14:backgroundMark x1="40421" y1="59280" x2="40421" y2="59280"/>
                                  <a14:backgroundMark x1="40421" y1="55402" x2="42290" y2="55402"/>
                                  <a14:backgroundMark x1="47664" y1="57895" x2="47664" y2="57895"/>
                                  <a14:backgroundMark x1="48832" y1="58726" x2="48832" y2="58726"/>
                                  <a14:backgroundMark x1="41589" y1="62050" x2="41589" y2="62050"/>
                                  <a14:backgroundMark x1="36682" y1="50693" x2="36682" y2="50693"/>
                                  <a14:backgroundMark x1="35514" y1="55402" x2="35514" y2="55402"/>
                                  <a14:backgroundMark x1="35514" y1="55402" x2="35514" y2="55402"/>
                                  <a14:backgroundMark x1="35514" y1="55956" x2="35514" y2="55956"/>
                                  <a14:backgroundMark x1="35514" y1="57341" x2="35514" y2="57341"/>
                                  <a14:backgroundMark x1="38318" y1="61219" x2="38318" y2="61219"/>
                                  <a14:backgroundMark x1="42290" y1="63158" x2="42290" y2="63158"/>
                                  <a14:backgroundMark x1="43925" y1="63158" x2="43925" y2="63158"/>
                                  <a14:backgroundMark x1="45561" y1="63158" x2="45561" y2="63158"/>
                                  <a14:backgroundMark x1="49299" y1="63158" x2="50467" y2="65097"/>
                                  <a14:backgroundMark x1="52103" y1="65097" x2="52103" y2="65097"/>
                                  <a14:backgroundMark x1="54907" y1="65097" x2="54907" y2="65097"/>
                                  <a14:backgroundMark x1="55607" y1="65097" x2="55607" y2="65097"/>
                                  <a14:backgroundMark x1="56075" y1="67867" x2="57710" y2="69252"/>
                                  <a14:backgroundMark x1="57710" y1="67867" x2="57710" y2="67867"/>
                                  <a14:backgroundMark x1="57710" y1="66482" x2="57710" y2="62604"/>
                                  <a14:backgroundMark x1="59346" y1="59834" x2="59346" y2="59834"/>
                                  <a14:backgroundMark x1="60514" y1="59834" x2="60514" y2="59834"/>
                                  <a14:backgroundMark x1="60981" y1="59834" x2="61682" y2="63989"/>
                                  <a14:backgroundMark x1="61682" y1="64543" x2="61682" y2="64543"/>
                                  <a14:backgroundMark x1="65421" y1="67313" x2="65421" y2="67313"/>
                                  <a14:backgroundMark x1="67757" y1="67313" x2="67757" y2="67313"/>
                                  <a14:backgroundMark x1="68224" y1="67313" x2="68224" y2="67313"/>
                                  <a14:backgroundMark x1="71028" y1="64543" x2="73364" y2="62604"/>
                                  <a14:backgroundMark x1="73832" y1="63989" x2="73832" y2="60665"/>
                                  <a14:backgroundMark x1="72664" y1="57895" x2="72664" y2="59834"/>
                                  <a14:backgroundMark x1="72664" y1="59834" x2="72664" y2="59834"/>
                                  <a14:backgroundMark x1="72196" y1="61219" x2="72196" y2="63158"/>
                                  <a14:backgroundMark x1="72664" y1="65097" x2="72664" y2="65097"/>
                                  <a14:backgroundMark x1="75000" y1="65928" x2="75000" y2="65928"/>
                                  <a14:backgroundMark x1="78271" y1="65097" x2="77804" y2="61219"/>
                                  <a14:backgroundMark x1="77804" y1="58726" x2="76636" y2="52078"/>
                                  <a14:backgroundMark x1="75000" y1="45429" x2="72664" y2="40166"/>
                                  <a14:backgroundMark x1="71495" y1="39612" x2="62617" y2="36842"/>
                                  <a14:backgroundMark x1="62150" y1="36288" x2="62150" y2="36288"/>
                                  <a14:backgroundMark x1="62150" y1="36288" x2="60981" y2="38781"/>
                                  <a14:backgroundMark x1="59346" y1="38227" x2="59346" y2="38227"/>
                                  <a14:backgroundMark x1="58879" y1="39612" x2="60514" y2="39612"/>
                                  <a14:backgroundMark x1="60981" y1="38227" x2="58178" y2="39612"/>
                                  <a14:backgroundMark x1="54439" y1="32410" x2="54439" y2="25762"/>
                                  <a14:backgroundMark x1="52103" y1="22438" x2="52103" y2="22438"/>
                                  <a14:backgroundMark x1="51636" y1="18560" x2="51636" y2="18560"/>
                                  <a14:backgroundMark x1="51636" y1="17729" x2="50000" y2="19114"/>
                                  <a14:backgroundMark x1="50000" y1="19114" x2="49299" y2="21884"/>
                                  <a14:backgroundMark x1="48832" y1="21884" x2="48364" y2="25762"/>
                                  <a14:backgroundMark x1="47196" y1="32410" x2="47196" y2="34349"/>
                                  <a14:backgroundMark x1="47664" y1="44875" x2="47664" y2="52078"/>
                                  <a14:backgroundMark x1="47664" y1="53463" x2="47664" y2="53463"/>
                                  <a14:backgroundMark x1="47664" y1="54017" x2="43925" y2="57341"/>
                                  <a14:backgroundMark x1="42757" y1="59280" x2="42290" y2="61219"/>
                                  <a14:backgroundMark x1="41121" y1="60665" x2="41121" y2="63989"/>
                                  <a14:backgroundMark x1="42290" y1="63158" x2="42290" y2="63158"/>
                                  <a14:backgroundMark x1="50000" y1="63989" x2="52804" y2="63989"/>
                                  <a14:backgroundMark x1="53271" y1="63158" x2="53271" y2="63158"/>
                                  <a14:backgroundMark x1="53271" y1="63158" x2="52103" y2="65097"/>
                                  <a14:backgroundMark x1="51636" y1="63158" x2="51636" y2="63158"/>
                                  <a14:backgroundMark x1="51168" y1="64543" x2="51168" y2="64543"/>
                                  <a14:backgroundMark x1="49299" y1="64543" x2="49299" y2="64543"/>
                                  <a14:backgroundMark x1="48832" y1="64543" x2="48832" y2="64543"/>
                                  <a14:backgroundMark x1="50467" y1="66482" x2="50467" y2="66482"/>
                                  <a14:backgroundMark x1="51636" y1="66482" x2="51636" y2="66482"/>
                                  <a14:backgroundMark x1="52804" y1="69806" x2="52804" y2="69806"/>
                                  <a14:backgroundMark x1="54439" y1="65097" x2="52103" y2="65928"/>
                                  <a14:backgroundMark x1="51168" y1="66482" x2="51168" y2="66482"/>
                                  <a14:backgroundMark x1="50000" y1="67313" x2="50000" y2="67313"/>
                                  <a14:backgroundMark x1="48832" y1="67313" x2="49299" y2="70360"/>
                                  <a14:backgroundMark x1="52804" y1="71191" x2="52804" y2="71191"/>
                                  <a14:backgroundMark x1="53271" y1="71191" x2="57243" y2="70360"/>
                                  <a14:backgroundMark x1="60981" y1="65097" x2="60981" y2="65097"/>
                                  <a14:backgroundMark x1="64486" y1="65097" x2="64486" y2="65097"/>
                                  <a14:backgroundMark x1="64486" y1="67867" x2="62617" y2="68421"/>
                                  <a14:backgroundMark x1="63318" y1="71191" x2="62617" y2="73684"/>
                                  <a14:backgroundMark x1="62617" y1="73130" x2="62617" y2="73130"/>
                                  <a14:backgroundMark x1="63318" y1="73684" x2="63318" y2="73684"/>
                                  <a14:backgroundMark x1="63318" y1="74515" x2="63318" y2="74515"/>
                                  <a14:backgroundMark x1="69393" y1="75069" x2="72196" y2="73130"/>
                                  <a14:backgroundMark x1="73832" y1="73130" x2="74299" y2="67867"/>
                                  <a14:backgroundMark x1="75467" y1="66482" x2="75467" y2="66482"/>
                                  <a14:backgroundMark x1="77804" y1="65097" x2="77804" y2="65097"/>
                                  <a14:backgroundMark x1="78271" y1="67313" x2="77804" y2="64543"/>
                                  <a14:backgroundMark x1="77103" y1="62050" x2="75935" y2="47368"/>
                                  <a14:backgroundMark x1="75935" y1="40997" x2="75935" y2="36288"/>
                                  <a14:backgroundMark x1="70561" y1="26316" x2="70561" y2="26316"/>
                                  <a14:backgroundMark x1="68224" y1="25762" x2="68224" y2="25762"/>
                                  <a14:backgroundMark x1="67757" y1="24931" x2="67757" y2="24931"/>
                                  <a14:backgroundMark x1="66589" y1="24377" x2="66589" y2="24377"/>
                                  <a14:backgroundMark x1="66589" y1="23823" x2="66589" y2="23823"/>
                                  <a14:backgroundMark x1="66121" y1="21884" x2="66121" y2="21884"/>
                                  <a14:backgroundMark x1="66121" y1="17729" x2="66121" y2="17729"/>
                                  <a14:backgroundMark x1="66121" y1="17729" x2="66121" y2="17729"/>
                                  <a14:backgroundMark x1="63785" y1="13850" x2="63785" y2="13850"/>
                                  <a14:backgroundMark x1="62617" y1="13850" x2="60981" y2="13850"/>
                                  <a14:backgroundMark x1="59346" y1="12465" x2="57243" y2="12465"/>
                                  <a14:backgroundMark x1="52804" y1="12465" x2="51168" y2="13850"/>
                                  <a14:backgroundMark x1="51168" y1="15235" x2="51168" y2="15235"/>
                                  <a14:backgroundMark x1="50467" y1="15789" x2="50467" y2="15789"/>
                                  <a14:backgroundMark x1="48832" y1="15789" x2="47196" y2="13850"/>
                                  <a14:backgroundMark x1="47196" y1="13850" x2="47196" y2="13850"/>
                                  <a14:backgroundMark x1="44860" y1="13850" x2="44860" y2="13850"/>
                                  <a14:backgroundMark x1="46028" y1="13850" x2="47196" y2="17729"/>
                                  <a14:backgroundMark x1="47664" y1="17175" x2="49299" y2="16620"/>
                                  <a14:backgroundMark x1="50000" y1="16620" x2="57710" y2="14404"/>
                                  <a14:backgroundMark x1="65421" y1="14404" x2="67056" y2="17175"/>
                                  <a14:backgroundMark x1="69393" y1="17729" x2="71495" y2="20499"/>
                                  <a14:backgroundMark x1="73364" y1="20499" x2="74299" y2="23823"/>
                                  <a14:backgroundMark x1="73832" y1="29640" x2="67757" y2="32964"/>
                                  <a14:backgroundMark x1="57243" y1="31025" x2="57243" y2="31025"/>
                                  <a14:backgroundMark x1="48364" y1="31025" x2="48364" y2="31025"/>
                                  <a14:backgroundMark x1="46028" y1="33518" x2="44860" y2="42105"/>
                                  <a14:backgroundMark x1="43925" y1="46814" x2="43925" y2="48753"/>
                                  <a14:backgroundMark x1="42757" y1="50693" x2="33411" y2="55956"/>
                                  <a14:backgroundMark x1="33411" y1="55956" x2="33411" y2="55956"/>
                                  <a14:backgroundMark x1="33411" y1="55956" x2="33411" y2="55956"/>
                                  <a14:backgroundMark x1="32243" y1="59834" x2="32243" y2="59834"/>
                                  <a14:backgroundMark x1="33879" y1="65928" x2="33879" y2="65928"/>
                                  <a14:backgroundMark x1="34346" y1="65928" x2="35981" y2="65928"/>
                                  <a14:backgroundMark x1="38318" y1="63989" x2="39486" y2="65928"/>
                                  <a14:backgroundMark x1="39953" y1="65097" x2="44393" y2="65097"/>
                                  <a14:backgroundMark x1="45561" y1="65097" x2="45561" y2="65097"/>
                                  <a14:backgroundMark x1="46028" y1="65097" x2="48364" y2="65097"/>
                                  <a14:backgroundMark x1="53738" y1="67867" x2="54439" y2="69806"/>
                                  <a14:backgroundMark x1="54439" y1="73684" x2="59346" y2="76454"/>
                                  <a14:backgroundMark x1="63318" y1="75623" x2="64486" y2="78947"/>
                                  <a14:backgroundMark x1="65421" y1="78393" x2="65421" y2="78393"/>
                                  <a14:backgroundMark x1="66589" y1="78393" x2="66589" y2="78393"/>
                                  <a14:backgroundMark x1="68224" y1="77839" x2="68224" y2="77839"/>
                                  <a14:backgroundMark x1="69393" y1="75069" x2="72664" y2="72576"/>
                                  <a14:backgroundMark x1="76636" y1="67867" x2="76636" y2="67867"/>
                                  <a14:backgroundMark x1="76636" y1="67867" x2="76636" y2="67867"/>
                                  <a14:backgroundMark x1="77804" y1="67867" x2="78738" y2="71191"/>
                                  <a14:backgroundMark x1="78738" y1="71191" x2="78738" y2="71191"/>
                                  <a14:backgroundMark x1="78738" y1="72576" x2="78738" y2="72576"/>
                                  <a14:backgroundMark x1="77103" y1="71745" x2="77103" y2="71745"/>
                                  <a14:backgroundMark x1="75467" y1="71745" x2="75467" y2="71745"/>
                                  <a14:backgroundMark x1="68224" y1="62050" x2="64953" y2="61219"/>
                                  <a14:backgroundMark x1="63318" y1="55402" x2="63318" y2="55402"/>
                                  <a14:backgroundMark x1="61682" y1="53463" x2="61682" y2="51524"/>
                                  <a14:backgroundMark x1="69393" y1="47368" x2="69393" y2="47368"/>
                                  <a14:backgroundMark x1="71028" y1="48753" x2="53738" y2="57895"/>
                                  <a14:backgroundMark x1="53738" y1="57895" x2="53738" y2="57895"/>
                                  <a14:backgroundMark x1="54439" y1="55402" x2="56075" y2="55402"/>
                                  <a14:backgroundMark x1="59346" y1="55402" x2="59346" y2="48753"/>
                                  <a14:backgroundMark x1="60047" y1="43490" x2="60047" y2="40166"/>
                                  <a14:backgroundMark x1="60047" y1="34903" x2="60047" y2="34903"/>
                                  <a14:backgroundMark x1="60047" y1="34903" x2="60047" y2="34903"/>
                                  <a14:backgroundMark x1="59346" y1="36842" x2="59346" y2="40166"/>
                                  <a14:backgroundMark x1="59346" y1="40997" x2="59346" y2="40997"/>
                                  <a14:backgroundMark x1="56075" y1="38781" x2="56075" y2="38781"/>
                                  <a14:backgroundMark x1="56075" y1="38781" x2="56075" y2="38781"/>
                                  <a14:backgroundMark x1="56542" y1="40997" x2="60047" y2="42936"/>
                                  <a14:backgroundMark x1="64486" y1="41551" x2="67757" y2="40166"/>
                                  <a14:backgroundMark x1="67757" y1="40166" x2="67757" y2="40166"/>
                                  <a14:backgroundMark x1="70561" y1="40166" x2="70561" y2="40166"/>
                                  <a14:backgroundMark x1="71495" y1="40166" x2="73832" y2="40166"/>
                                  <a14:backgroundMark x1="73832" y1="40166" x2="73832" y2="40166"/>
                                  <a14:backgroundMark x1="74299" y1="48199" x2="74299" y2="48199"/>
                                  <a14:backgroundMark x1="75467" y1="48753" x2="75467" y2="48753"/>
                                  <a14:backgroundMark x1="78271" y1="44044" x2="78271" y2="44044"/>
                                  <a14:backgroundMark x1="78271" y1="44044" x2="78271" y2="44044"/>
                                  <a14:backgroundMark x1="78271" y1="46260" x2="78271" y2="46260"/>
                                  <a14:backgroundMark x1="78271" y1="40997" x2="78271" y2="40997"/>
                                  <a14:backgroundMark x1="78271" y1="38227" x2="75935" y2="27147"/>
                                  <a14:backgroundMark x1="75467" y1="24931" x2="75467" y2="24931"/>
                                  <a14:backgroundMark x1="74299" y1="22992" x2="74299" y2="22992"/>
                                  <a14:backgroundMark x1="75000" y1="21053" x2="75000" y2="21053"/>
                                  <a14:backgroundMark x1="75935" y1="22438" x2="75935" y2="22438"/>
                                  <a14:backgroundMark x1="77103" y1="23823" x2="77804" y2="25762"/>
                                  <a14:backgroundMark x1="78738" y1="25762" x2="78738" y2="25762"/>
                                  <a14:backgroundMark x1="80607" y1="27147" x2="80607" y2="27147"/>
                                  <a14:backgroundMark x1="81075" y1="28255" x2="81075" y2="28255"/>
                                  <a14:backgroundMark x1="77103" y1="73684" x2="77103" y2="73684"/>
                                  <a14:backgroundMark x1="75935" y1="75623" x2="75935" y2="75623"/>
                                  <a14:backgroundMark x1="75935" y1="75623" x2="75935" y2="75623"/>
                                  <a14:backgroundMark x1="75935" y1="75623" x2="74299" y2="76454"/>
                                  <a14:backgroundMark x1="74299" y1="76454" x2="74299" y2="76454"/>
                                  <a14:backgroundMark x1="64953" y1="73684" x2="64953" y2="73684"/>
                                  <a14:backgroundMark x1="67056" y1="74515" x2="67056" y2="74515"/>
                                  <a14:backgroundMark x1="68925" y1="73684" x2="68925" y2="73684"/>
                                  <a14:backgroundMark x1="68925" y1="73684" x2="68925" y2="73684"/>
                                  <a14:backgroundMark x1="68925" y1="73684" x2="68925" y2="73684"/>
                                  <a14:backgroundMark x1="68925" y1="71745" x2="63785" y2="67867"/>
                                  <a14:backgroundMark x1="59346" y1="65097" x2="57243" y2="63989"/>
                                  <a14:backgroundMark x1="53738" y1="59280" x2="52103" y2="55956"/>
                                  <a14:backgroundMark x1="49299" y1="48753" x2="48364" y2="45429"/>
                                  <a14:backgroundMark x1="47196" y1="44044" x2="45561" y2="40166"/>
                                  <a14:backgroundMark x1="45561" y1="39612" x2="45561" y2="39612"/>
                                  <a14:backgroundMark x1="45561" y1="37673" x2="45561" y2="35457"/>
                                  <a14:backgroundMark x1="45561" y1="32964" x2="45561" y2="29640"/>
                                  <a14:backgroundMark x1="45561" y1="29086" x2="45561" y2="29086"/>
                                  <a14:backgroundMark x1="45561" y1="27147" x2="45561" y2="24931"/>
                                  <a14:backgroundMark x1="45561" y1="22992" x2="45561" y2="21053"/>
                                  <a14:backgroundMark x1="45561" y1="19668" x2="45561" y2="19668"/>
                                  <a14:backgroundMark x1="45561" y1="19668" x2="43925" y2="19114"/>
                                  <a14:backgroundMark x1="43925" y1="19114" x2="43925" y2="19114"/>
                                  <a14:backgroundMark x1="43925" y1="19114" x2="43925" y2="19114"/>
                                  <a14:backgroundMark x1="41589" y1="23823" x2="41589" y2="23823"/>
                                  <a14:backgroundMark x1="39953" y1="25762" x2="39953" y2="25762"/>
                                  <a14:backgroundMark x1="39953" y1="31579" x2="39953" y2="31579"/>
                                  <a14:backgroundMark x1="39953" y1="31579" x2="39953" y2="31579"/>
                                  <a14:backgroundMark x1="39953" y1="33518" x2="39953" y2="33518"/>
                                  <a14:backgroundMark x1="39953" y1="33518" x2="39953" y2="35457"/>
                                  <a14:backgroundMark x1="39953" y1="40997" x2="39953" y2="42936"/>
                                  <a14:backgroundMark x1="42290" y1="44044" x2="42290" y2="44044"/>
                                  <a14:backgroundMark x1="44393" y1="48199" x2="46028" y2="50139"/>
                                  <a14:backgroundMark x1="48832" y1="54017" x2="48832" y2="54017"/>
                                  <a14:backgroundMark x1="50000" y1="55402" x2="51168" y2="57341"/>
                                  <a14:backgroundMark x1="51636" y1="57895" x2="51636" y2="57895"/>
                                  <a14:backgroundMark x1="51636" y1="48199" x2="51636" y2="42105"/>
                                  <a14:backgroundMark x1="52804" y1="40166" x2="52804" y2="40166"/>
                                  <a14:backgroundMark x1="53271" y1="38227" x2="53271" y2="32964"/>
                                  <a14:backgroundMark x1="53271" y1="31579" x2="52103" y2="29640"/>
                                  <a14:backgroundMark x1="52103" y1="29640" x2="52103" y2="29640"/>
                                  <a14:backgroundMark x1="51636" y1="28255" x2="51636" y2="28255"/>
                                  <a14:backgroundMark x1="51636" y1="28255" x2="51636" y2="28255"/>
                                  <a14:backgroundMark x1="53271" y1="27701" x2="57243" y2="27701"/>
                                  <a14:backgroundMark x1="63318" y1="27147" x2="63318" y2="27147"/>
                                </a14:backgroundRemoval>
                              </a14:imgEffect>
                            </a14:imgLayer>
                          </a14:imgProps>
                        </a:ext>
                        <a:ext uri="{28A0092B-C50C-407E-A947-70E740481C1C}">
                          <a14:useLocalDpi xmlns:a14="http://schemas.microsoft.com/office/drawing/2010/main"/>
                        </a:ext>
                      </a:extLst>
                    </a:blip>
                    <a:srcRect/>
                    <a:stretch>
                      <a:fillRect/>
                    </a:stretch>
                  </p:blipFill>
                  <p:spPr bwMode="auto">
                    <a:xfrm rot="220473">
                      <a:off x="9856023" y="5161383"/>
                      <a:ext cx="1642326" cy="138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47649">
                      <a:extLst>
                        <a:ext uri="{FF2B5EF4-FFF2-40B4-BE49-F238E27FC236}">
                          <a16:creationId xmlns:a16="http://schemas.microsoft.com/office/drawing/2014/main" id="{B0A9AD9C-3534-80C0-1377-B55591028CFB}"/>
                        </a:ext>
                      </a:extLst>
                    </p:cNvPr>
                    <p:cNvGrpSpPr>
                      <a:grpSpLocks/>
                    </p:cNvGrpSpPr>
                    <p:nvPr/>
                  </p:nvGrpSpPr>
                  <p:grpSpPr bwMode="auto">
                    <a:xfrm rot="1200000">
                      <a:off x="10392088" y="5036071"/>
                      <a:ext cx="929641" cy="1323801"/>
                      <a:chOff x="0" y="0"/>
                      <a:chExt cx="110" cy="143"/>
                    </a:xfrm>
                  </p:grpSpPr>
                  <p:grpSp>
                    <p:nvGrpSpPr>
                      <p:cNvPr id="213" name="Group 47596">
                        <a:extLst>
                          <a:ext uri="{FF2B5EF4-FFF2-40B4-BE49-F238E27FC236}">
                            <a16:creationId xmlns:a16="http://schemas.microsoft.com/office/drawing/2014/main" id="{88F0BE31-EBB6-0BDA-6CE4-F0309E409956}"/>
                          </a:ext>
                        </a:extLst>
                      </p:cNvPr>
                      <p:cNvGrpSpPr>
                        <a:grpSpLocks/>
                      </p:cNvGrpSpPr>
                      <p:nvPr/>
                    </p:nvGrpSpPr>
                    <p:grpSpPr bwMode="auto">
                      <a:xfrm>
                        <a:off x="0" y="0"/>
                        <a:ext cx="110" cy="143"/>
                        <a:chOff x="0" y="0"/>
                        <a:chExt cx="110" cy="143"/>
                      </a:xfrm>
                    </p:grpSpPr>
                    <p:sp>
                      <p:nvSpPr>
                        <p:cNvPr id="215" name="Freeform 47567">
                          <a:extLst>
                            <a:ext uri="{FF2B5EF4-FFF2-40B4-BE49-F238E27FC236}">
                              <a16:creationId xmlns:a16="http://schemas.microsoft.com/office/drawing/2014/main" id="{74A5A6D5-B4F2-A487-A01C-0BE2E191445B}"/>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16" name="Freeform 47568">
                          <a:extLst>
                            <a:ext uri="{FF2B5EF4-FFF2-40B4-BE49-F238E27FC236}">
                              <a16:creationId xmlns:a16="http://schemas.microsoft.com/office/drawing/2014/main" id="{B0704084-CD5F-F47F-9CE3-A34E5BB206A6}"/>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17" name="Freeform 47569">
                          <a:extLst>
                            <a:ext uri="{FF2B5EF4-FFF2-40B4-BE49-F238E27FC236}">
                              <a16:creationId xmlns:a16="http://schemas.microsoft.com/office/drawing/2014/main" id="{31218026-F803-3C85-E4CC-D0ECDB9530EF}"/>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18" name="Freeform 47570">
                          <a:extLst>
                            <a:ext uri="{FF2B5EF4-FFF2-40B4-BE49-F238E27FC236}">
                              <a16:creationId xmlns:a16="http://schemas.microsoft.com/office/drawing/2014/main" id="{FC8E7D4B-603B-BAD2-AF99-604EEF05C0BE}"/>
                            </a:ext>
                          </a:extLst>
                        </p:cNvPr>
                        <p:cNvSpPr>
                          <a:spLocks/>
                        </p:cNvSpPr>
                        <p:nvPr/>
                      </p:nvSpPr>
                      <p:spPr bwMode="auto">
                        <a:xfrm>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9" name="Freeform 47571">
                          <a:extLst>
                            <a:ext uri="{FF2B5EF4-FFF2-40B4-BE49-F238E27FC236}">
                              <a16:creationId xmlns:a16="http://schemas.microsoft.com/office/drawing/2014/main" id="{371DE33D-18AE-704C-F336-6BBABB80DDF9}"/>
                            </a:ext>
                          </a:extLst>
                        </p:cNvPr>
                        <p:cNvSpPr>
                          <a:spLocks/>
                        </p:cNvSpPr>
                        <p:nvPr/>
                      </p:nvSpPr>
                      <p:spPr bwMode="auto">
                        <a:xfrm>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0" name="Oval 29872">
                          <a:extLst>
                            <a:ext uri="{FF2B5EF4-FFF2-40B4-BE49-F238E27FC236}">
                              <a16:creationId xmlns:a16="http://schemas.microsoft.com/office/drawing/2014/main" id="{35EEFEA6-47F0-7D7C-89ED-D23FB67D09FC}"/>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221" name="Oval 29873">
                          <a:extLst>
                            <a:ext uri="{FF2B5EF4-FFF2-40B4-BE49-F238E27FC236}">
                              <a16:creationId xmlns:a16="http://schemas.microsoft.com/office/drawing/2014/main" id="{FAAD2E7B-1646-F770-3B68-057CAF70A8B3}"/>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222" name="Group 47574">
                          <a:extLst>
                            <a:ext uri="{FF2B5EF4-FFF2-40B4-BE49-F238E27FC236}">
                              <a16:creationId xmlns:a16="http://schemas.microsoft.com/office/drawing/2014/main" id="{ECED4A29-E810-94B8-EFE7-69ADF9225819}"/>
                            </a:ext>
                          </a:extLst>
                        </p:cNvPr>
                        <p:cNvGrpSpPr>
                          <a:grpSpLocks/>
                        </p:cNvGrpSpPr>
                        <p:nvPr/>
                      </p:nvGrpSpPr>
                      <p:grpSpPr bwMode="auto">
                        <a:xfrm>
                          <a:off x="25" y="72"/>
                          <a:ext cx="21" cy="10"/>
                          <a:chOff x="25" y="72"/>
                          <a:chExt cx="61" cy="29"/>
                        </a:xfrm>
                      </p:grpSpPr>
                      <p:sp>
                        <p:nvSpPr>
                          <p:cNvPr id="243" name="Freeform 47575">
                            <a:extLst>
                              <a:ext uri="{FF2B5EF4-FFF2-40B4-BE49-F238E27FC236}">
                                <a16:creationId xmlns:a16="http://schemas.microsoft.com/office/drawing/2014/main" id="{1ABB49F2-DAFB-29A4-4333-CE42800A48B2}"/>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4" name="Freeform 29860">
                            <a:extLst>
                              <a:ext uri="{FF2B5EF4-FFF2-40B4-BE49-F238E27FC236}">
                                <a16:creationId xmlns:a16="http://schemas.microsoft.com/office/drawing/2014/main" id="{FE3F8AF0-6418-636D-BAD0-AA61AA25573C}"/>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245" name="Group 29861">
                            <a:extLst>
                              <a:ext uri="{FF2B5EF4-FFF2-40B4-BE49-F238E27FC236}">
                                <a16:creationId xmlns:a16="http://schemas.microsoft.com/office/drawing/2014/main" id="{317F3D57-26DA-BA44-7CD9-9DA0EBC40066}"/>
                              </a:ext>
                            </a:extLst>
                          </p:cNvPr>
                          <p:cNvGrpSpPr>
                            <a:grpSpLocks/>
                          </p:cNvGrpSpPr>
                          <p:nvPr/>
                        </p:nvGrpSpPr>
                        <p:grpSpPr bwMode="auto">
                          <a:xfrm>
                            <a:off x="49" y="78"/>
                            <a:ext cx="23" cy="21"/>
                            <a:chOff x="49" y="78"/>
                            <a:chExt cx="23" cy="22"/>
                          </a:xfrm>
                        </p:grpSpPr>
                        <p:sp>
                          <p:nvSpPr>
                            <p:cNvPr id="246" name="Oval 29862">
                              <a:extLst>
                                <a:ext uri="{FF2B5EF4-FFF2-40B4-BE49-F238E27FC236}">
                                  <a16:creationId xmlns:a16="http://schemas.microsoft.com/office/drawing/2014/main" id="{C4A815C5-8BBD-7794-9214-D92727EF4623}"/>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7" name="Oval 29863">
                              <a:extLst>
                                <a:ext uri="{FF2B5EF4-FFF2-40B4-BE49-F238E27FC236}">
                                  <a16:creationId xmlns:a16="http://schemas.microsoft.com/office/drawing/2014/main" id="{54C573BB-8AF1-DEDD-EAE8-C409271E299D}"/>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8" name="Oval 29864">
                              <a:extLst>
                                <a:ext uri="{FF2B5EF4-FFF2-40B4-BE49-F238E27FC236}">
                                  <a16:creationId xmlns:a16="http://schemas.microsoft.com/office/drawing/2014/main" id="{EBE0626B-7AB8-F2C1-D487-49A3CFF72DC3}"/>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23" name="Group 47581">
                          <a:extLst>
                            <a:ext uri="{FF2B5EF4-FFF2-40B4-BE49-F238E27FC236}">
                              <a16:creationId xmlns:a16="http://schemas.microsoft.com/office/drawing/2014/main" id="{5E656760-5EBE-D0B3-0D2D-D402F6D2953E}"/>
                            </a:ext>
                          </a:extLst>
                        </p:cNvPr>
                        <p:cNvGrpSpPr>
                          <a:grpSpLocks/>
                        </p:cNvGrpSpPr>
                        <p:nvPr/>
                      </p:nvGrpSpPr>
                      <p:grpSpPr bwMode="auto">
                        <a:xfrm>
                          <a:off x="70" y="69"/>
                          <a:ext cx="19" cy="10"/>
                          <a:chOff x="70" y="71"/>
                          <a:chExt cx="58" cy="33"/>
                        </a:xfrm>
                      </p:grpSpPr>
                      <p:sp>
                        <p:nvSpPr>
                          <p:cNvPr id="237" name="Freeform 29853">
                            <a:extLst>
                              <a:ext uri="{FF2B5EF4-FFF2-40B4-BE49-F238E27FC236}">
                                <a16:creationId xmlns:a16="http://schemas.microsoft.com/office/drawing/2014/main" id="{32E65101-AFB2-069C-6C1E-73B6C4006E71}"/>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38" name="Freeform 47583">
                            <a:extLst>
                              <a:ext uri="{FF2B5EF4-FFF2-40B4-BE49-F238E27FC236}">
                                <a16:creationId xmlns:a16="http://schemas.microsoft.com/office/drawing/2014/main" id="{54A5261A-F647-C1FE-5D9A-54DFDBDCB408}"/>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39" name="Group 29861">
                            <a:extLst>
                              <a:ext uri="{FF2B5EF4-FFF2-40B4-BE49-F238E27FC236}">
                                <a16:creationId xmlns:a16="http://schemas.microsoft.com/office/drawing/2014/main" id="{0C1E1F72-3E96-A7C4-7C03-F869D60B23CE}"/>
                              </a:ext>
                            </a:extLst>
                          </p:cNvPr>
                          <p:cNvGrpSpPr>
                            <a:grpSpLocks/>
                          </p:cNvGrpSpPr>
                          <p:nvPr/>
                        </p:nvGrpSpPr>
                        <p:grpSpPr bwMode="auto">
                          <a:xfrm>
                            <a:off x="83" y="77"/>
                            <a:ext cx="23" cy="21"/>
                            <a:chOff x="83" y="77"/>
                            <a:chExt cx="23" cy="22"/>
                          </a:xfrm>
                        </p:grpSpPr>
                        <p:sp>
                          <p:nvSpPr>
                            <p:cNvPr id="240" name="Oval 29862">
                              <a:extLst>
                                <a:ext uri="{FF2B5EF4-FFF2-40B4-BE49-F238E27FC236}">
                                  <a16:creationId xmlns:a16="http://schemas.microsoft.com/office/drawing/2014/main" id="{47F79975-CA5A-C99B-29C3-08319E943488}"/>
                                </a:ext>
                              </a:extLst>
                            </p:cNvPr>
                            <p:cNvSpPr>
                              <a:spLocks noChangeArrowheads="1"/>
                            </p:cNvSpPr>
                            <p:nvPr/>
                          </p:nvSpPr>
                          <p:spPr bwMode="auto">
                            <a:xfrm>
                              <a:off x="83" y="7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1" name="Oval 29863">
                              <a:extLst>
                                <a:ext uri="{FF2B5EF4-FFF2-40B4-BE49-F238E27FC236}">
                                  <a16:creationId xmlns:a16="http://schemas.microsoft.com/office/drawing/2014/main" id="{C44A49ED-CE75-C5AA-885C-E36AC67405AC}"/>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2" name="Oval 29864">
                              <a:extLst>
                                <a:ext uri="{FF2B5EF4-FFF2-40B4-BE49-F238E27FC236}">
                                  <a16:creationId xmlns:a16="http://schemas.microsoft.com/office/drawing/2014/main" id="{4F617333-2059-B90D-73E9-5C947C9C26AD}"/>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224" name="Freeform 47588">
                          <a:extLst>
                            <a:ext uri="{FF2B5EF4-FFF2-40B4-BE49-F238E27FC236}">
                              <a16:creationId xmlns:a16="http://schemas.microsoft.com/office/drawing/2014/main" id="{89025B5A-67D0-8F02-3EA4-15FB389309F2}"/>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5" name="Freeform 47591">
                          <a:extLst>
                            <a:ext uri="{FF2B5EF4-FFF2-40B4-BE49-F238E27FC236}">
                              <a16:creationId xmlns:a16="http://schemas.microsoft.com/office/drawing/2014/main" id="{2EC1CA0A-3B45-27F6-C3EC-EB06C4D3BF4E}"/>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6" name="Freeform 47592">
                          <a:extLst>
                            <a:ext uri="{FF2B5EF4-FFF2-40B4-BE49-F238E27FC236}">
                              <a16:creationId xmlns:a16="http://schemas.microsoft.com/office/drawing/2014/main" id="{D1DEBFE5-77FC-82FE-D39A-0112EA2266D7}"/>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7" name="Freeform 47593">
                          <a:extLst>
                            <a:ext uri="{FF2B5EF4-FFF2-40B4-BE49-F238E27FC236}">
                              <a16:creationId xmlns:a16="http://schemas.microsoft.com/office/drawing/2014/main" id="{40938558-1ED2-2805-009F-4E83E6371EBC}"/>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14" name="Freeform 3127">
                        <a:extLst>
                          <a:ext uri="{FF2B5EF4-FFF2-40B4-BE49-F238E27FC236}">
                            <a16:creationId xmlns:a16="http://schemas.microsoft.com/office/drawing/2014/main" id="{16632083-4828-AC1A-A7E5-CA12BBB36D84}"/>
                          </a:ext>
                        </a:extLst>
                      </p:cNvPr>
                      <p:cNvSpPr>
                        <a:spLocks/>
                      </p:cNvSpPr>
                      <p:nvPr/>
                    </p:nvSpPr>
                    <p:spPr bwMode="auto">
                      <a:xfrm>
                        <a:off x="42" y="116"/>
                        <a:ext cx="33"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30" name="グループ化 29">
                      <a:extLst>
                        <a:ext uri="{FF2B5EF4-FFF2-40B4-BE49-F238E27FC236}">
                          <a16:creationId xmlns:a16="http://schemas.microsoft.com/office/drawing/2014/main" id="{396999BE-526B-2C79-9054-38C17C5C9BFA}"/>
                        </a:ext>
                      </a:extLst>
                    </p:cNvPr>
                    <p:cNvGrpSpPr/>
                    <p:nvPr/>
                  </p:nvGrpSpPr>
                  <p:grpSpPr>
                    <a:xfrm rot="222288" flipH="1">
                      <a:off x="10586983" y="4957206"/>
                      <a:ext cx="974861" cy="703643"/>
                      <a:chOff x="7840203" y="4978042"/>
                      <a:chExt cx="1261034" cy="844814"/>
                    </a:xfrm>
                  </p:grpSpPr>
                  <p:grpSp>
                    <p:nvGrpSpPr>
                      <p:cNvPr id="139" name="Group 76">
                        <a:extLst>
                          <a:ext uri="{FF2B5EF4-FFF2-40B4-BE49-F238E27FC236}">
                            <a16:creationId xmlns:a16="http://schemas.microsoft.com/office/drawing/2014/main" id="{3E656889-56DD-8078-97EB-6753E2368DAB}"/>
                          </a:ext>
                        </a:extLst>
                      </p:cNvPr>
                      <p:cNvGrpSpPr>
                        <a:grpSpLocks/>
                      </p:cNvGrpSpPr>
                      <p:nvPr/>
                    </p:nvGrpSpPr>
                    <p:grpSpPr bwMode="auto">
                      <a:xfrm rot="20186036" flipH="1">
                        <a:off x="7840203" y="4978042"/>
                        <a:ext cx="1261034" cy="844814"/>
                        <a:chOff x="0" y="0"/>
                        <a:chExt cx="245" cy="163"/>
                      </a:xfrm>
                    </p:grpSpPr>
                    <p:sp>
                      <p:nvSpPr>
                        <p:cNvPr id="141" name="Freeform 77">
                          <a:extLst>
                            <a:ext uri="{FF2B5EF4-FFF2-40B4-BE49-F238E27FC236}">
                              <a16:creationId xmlns:a16="http://schemas.microsoft.com/office/drawing/2014/main" id="{F4960B9B-8055-75C5-25B4-D5D5516BB5C3}"/>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42" name="Freeform 78">
                          <a:extLst>
                            <a:ext uri="{FF2B5EF4-FFF2-40B4-BE49-F238E27FC236}">
                              <a16:creationId xmlns:a16="http://schemas.microsoft.com/office/drawing/2014/main" id="{5255A1B5-0F15-10C1-F041-E69B65EA4E9E}"/>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9" name="Freeform 79">
                          <a:extLst>
                            <a:ext uri="{FF2B5EF4-FFF2-40B4-BE49-F238E27FC236}">
                              <a16:creationId xmlns:a16="http://schemas.microsoft.com/office/drawing/2014/main" id="{E47F774D-E287-A729-3C96-CEC888FCF87F}"/>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0" name="Freeform 80">
                          <a:extLst>
                            <a:ext uri="{FF2B5EF4-FFF2-40B4-BE49-F238E27FC236}">
                              <a16:creationId xmlns:a16="http://schemas.microsoft.com/office/drawing/2014/main" id="{B814DE1F-D01B-1854-6D8B-93D19CA54553}"/>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10" name="Freeform 81">
                          <a:extLst>
                            <a:ext uri="{FF2B5EF4-FFF2-40B4-BE49-F238E27FC236}">
                              <a16:creationId xmlns:a16="http://schemas.microsoft.com/office/drawing/2014/main" id="{6138EFFF-0699-929B-9AC8-C3157535C44B}"/>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40" name="WordArt 82">
                        <a:extLst>
                          <a:ext uri="{FF2B5EF4-FFF2-40B4-BE49-F238E27FC236}">
                            <a16:creationId xmlns:a16="http://schemas.microsoft.com/office/drawing/2014/main" id="{F8F8F8E8-B200-8F90-A661-43EF7496A79C}"/>
                          </a:ext>
                        </a:extLst>
                      </p:cNvPr>
                      <p:cNvSpPr>
                        <a:spLocks noChangeArrowheads="1" noChangeShapeType="1" noTextEdit="1"/>
                      </p:cNvSpPr>
                      <p:nvPr/>
                    </p:nvSpPr>
                    <p:spPr bwMode="auto">
                      <a:xfrm rot="20186036" flipH="1">
                        <a:off x="8269201" y="5361246"/>
                        <a:ext cx="440361" cy="113908"/>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pic>
              <p:nvPicPr>
                <p:cNvPr id="10" name="Picture 2" descr="こぶしイラスト に対する画像結果">
                  <a:extLst>
                    <a:ext uri="{FF2B5EF4-FFF2-40B4-BE49-F238E27FC236}">
                      <a16:creationId xmlns:a16="http://schemas.microsoft.com/office/drawing/2014/main" id="{CEB001A3-3DA2-5013-944D-28036F4A1502}"/>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814" b="94492" l="2672" r="96183">
                              <a14:foregroundMark x1="4580" y1="53390" x2="4580" y2="53390"/>
                              <a14:foregroundMark x1="5344" y1="45339" x2="6489" y2="44068"/>
                              <a14:foregroundMark x1="7252" y1="26695" x2="7252" y2="26695"/>
                              <a14:foregroundMark x1="11450" y1="23305" x2="13359" y2="22458"/>
                              <a14:foregroundMark x1="19847" y1="19068" x2="19847" y2="19068"/>
                              <a14:foregroundMark x1="24046" y1="15254" x2="25191" y2="15254"/>
                              <a14:foregroundMark x1="31298" y1="14831" x2="31298" y2="14831"/>
                              <a14:foregroundMark x1="42366" y1="10169" x2="42366" y2="10169"/>
                              <a14:foregroundMark x1="43511" y1="8475" x2="47710" y2="8051"/>
                              <a14:foregroundMark x1="50763" y1="7203" x2="50763" y2="7203"/>
                              <a14:foregroundMark x1="56107" y1="7203" x2="58779" y2="7203"/>
                              <a14:foregroundMark x1="64885" y1="7203" x2="66412" y2="7203"/>
                              <a14:foregroundMark x1="69466" y1="8051" x2="70992" y2="8051"/>
                              <a14:foregroundMark x1="74046" y1="9746" x2="74046" y2="9746"/>
                              <a14:foregroundMark x1="77481" y1="13136" x2="77481" y2="13136"/>
                              <a14:foregroundMark x1="48855" y1="25424" x2="48855" y2="25424"/>
                              <a14:foregroundMark x1="48473" y1="22034" x2="48473" y2="22034"/>
                              <a14:foregroundMark x1="27481" y1="21610" x2="27481" y2="21610"/>
                              <a14:foregroundMark x1="24809" y1="23305" x2="24809" y2="23305"/>
                              <a14:foregroundMark x1="27863" y1="30085" x2="27863" y2="30085"/>
                              <a14:foregroundMark x1="41985" y1="50424" x2="41985" y2="50424"/>
                              <a14:foregroundMark x1="41985" y1="55932" x2="41985" y2="55932"/>
                              <a14:foregroundMark x1="41221" y1="63136" x2="41221" y2="63136"/>
                              <a14:foregroundMark x1="41221" y1="65254" x2="41221" y2="65254"/>
                              <a14:foregroundMark x1="42366" y1="71186" x2="42366" y2="71186"/>
                              <a14:foregroundMark x1="45038" y1="73305" x2="45038" y2="73305"/>
                              <a14:foregroundMark x1="48092" y1="77966" x2="48092" y2="77966"/>
                              <a14:foregroundMark x1="48855" y1="83051" x2="48855" y2="83051"/>
                              <a14:foregroundMark x1="48855" y1="85169" x2="48855" y2="85169"/>
                              <a14:foregroundMark x1="51145" y1="87288" x2="51145" y2="87288"/>
                              <a14:foregroundMark x1="56489" y1="89407" x2="56489" y2="89407"/>
                              <a14:foregroundMark x1="60305" y1="90254" x2="62214" y2="90678"/>
                              <a14:foregroundMark x1="64504" y1="90678" x2="67176" y2="90678"/>
                              <a14:foregroundMark x1="69847" y1="90678" x2="69847" y2="90678"/>
                              <a14:foregroundMark x1="73282" y1="92797" x2="73282" y2="92797"/>
                              <a14:foregroundMark x1="74427" y1="93220" x2="77099" y2="94068"/>
                              <a14:foregroundMark x1="79389" y1="94915" x2="79389" y2="94915"/>
                              <a14:foregroundMark x1="80153" y1="94915" x2="80153" y2="94915"/>
                              <a14:foregroundMark x1="83206" y1="94492" x2="83588" y2="93220"/>
                              <a14:foregroundMark x1="87786" y1="83898" x2="87786" y2="83898"/>
                              <a14:foregroundMark x1="87786" y1="82203" x2="88931" y2="80085"/>
                              <a14:foregroundMark x1="91603" y1="76271" x2="91603" y2="76271"/>
                              <a14:foregroundMark x1="91603" y1="73729" x2="91603" y2="72458"/>
                              <a14:foregroundMark x1="91985" y1="70763" x2="92366" y2="66525"/>
                              <a14:foregroundMark x1="93130" y1="64407" x2="93511" y2="62288"/>
                              <a14:foregroundMark x1="94656" y1="60593" x2="94656" y2="60593"/>
                              <a14:foregroundMark x1="94656" y1="59322" x2="93130" y2="52119"/>
                              <a14:foregroundMark x1="92748" y1="45763" x2="92748" y2="41102"/>
                              <a14:foregroundMark x1="92748" y1="38983" x2="92748" y2="32203"/>
                              <a14:foregroundMark x1="92748" y1="31356" x2="93130" y2="30085"/>
                              <a14:foregroundMark x1="93893" y1="26695" x2="93893" y2="26695"/>
                              <a14:foregroundMark x1="94275" y1="23305" x2="94275" y2="20763"/>
                              <a14:foregroundMark x1="94275" y1="18644" x2="94275" y2="18644"/>
                              <a14:foregroundMark x1="92366" y1="15678" x2="92366" y2="15678"/>
                              <a14:foregroundMark x1="90458" y1="12712" x2="90458" y2="12712"/>
                              <a14:foregroundMark x1="88931" y1="10593" x2="88931" y2="10593"/>
                              <a14:foregroundMark x1="48092" y1="71610" x2="48092" y2="71610"/>
                              <a14:foregroundMark x1="66794" y1="61441" x2="69084" y2="61017"/>
                              <a14:foregroundMark x1="72519" y1="61017" x2="72519" y2="61017"/>
                              <a14:foregroundMark x1="71756" y1="65254" x2="71756" y2="65254"/>
                              <a14:foregroundMark x1="70992" y1="70339" x2="70992" y2="70339"/>
                              <a14:foregroundMark x1="69084" y1="71610" x2="69084" y2="71610"/>
                              <a14:foregroundMark x1="69084" y1="63136" x2="69084" y2="63136"/>
                              <a14:foregroundMark x1="69084" y1="61017" x2="69084" y2="55508"/>
                              <a14:foregroundMark x1="69466" y1="50424" x2="69466" y2="44492"/>
                              <a14:foregroundMark x1="69466" y1="39407" x2="69466" y2="39407"/>
                              <a14:foregroundMark x1="52290" y1="80508" x2="52290" y2="80508"/>
                              <a14:foregroundMark x1="48473" y1="79661" x2="46183" y2="79661"/>
                              <a14:foregroundMark x1="41603" y1="80085" x2="41603" y2="80085"/>
                              <a14:foregroundMark x1="41603" y1="80085" x2="39313" y2="79661"/>
                              <a14:foregroundMark x1="39313" y1="79661" x2="39313" y2="79661"/>
                              <a14:foregroundMark x1="36641" y1="77119" x2="33206" y2="72881"/>
                              <a14:foregroundMark x1="32061" y1="72034" x2="32061" y2="72034"/>
                              <a14:foregroundMark x1="31298" y1="71186" x2="31298" y2="71186"/>
                              <a14:foregroundMark x1="30534" y1="67797" x2="30534" y2="67797"/>
                              <a14:foregroundMark x1="30534" y1="67797" x2="30534" y2="67797"/>
                              <a14:foregroundMark x1="25191" y1="64407" x2="25191" y2="64407"/>
                              <a14:foregroundMark x1="24427" y1="56356" x2="24427" y2="56356"/>
                              <a14:foregroundMark x1="24427" y1="52119" x2="24427" y2="50000"/>
                              <a14:foregroundMark x1="24427" y1="46610" x2="24427" y2="46610"/>
                              <a14:foregroundMark x1="22137" y1="52542" x2="22137" y2="52542"/>
                              <a14:foregroundMark x1="22901" y1="56780" x2="23664" y2="59746"/>
                              <a14:foregroundMark x1="23664" y1="61441" x2="23664" y2="61441"/>
                              <a14:foregroundMark x1="24427" y1="66102" x2="24427" y2="66102"/>
                              <a14:foregroundMark x1="25954" y1="69915" x2="27863" y2="76271"/>
                              <a14:foregroundMark x1="29771" y1="77119" x2="29771" y2="77119"/>
                              <a14:foregroundMark x1="31298" y1="78390" x2="31298" y2="78390"/>
                              <a14:foregroundMark x1="33206" y1="79661" x2="33206" y2="79661"/>
                              <a14:foregroundMark x1="35115" y1="81356" x2="35115" y2="81356"/>
                              <a14:foregroundMark x1="38168" y1="84322" x2="38168" y2="84322"/>
                              <a14:foregroundMark x1="33969" y1="82203" x2="33969" y2="82203"/>
                              <a14:foregroundMark x1="32824" y1="81356" x2="32824" y2="81356"/>
                              <a14:foregroundMark x1="25191" y1="74576" x2="25191" y2="74576"/>
                              <a14:foregroundMark x1="18321" y1="77119" x2="18321" y2="77119"/>
                              <a14:foregroundMark x1="14885" y1="75424" x2="14885" y2="75424"/>
                              <a14:foregroundMark x1="13740" y1="72881" x2="13740" y2="72881"/>
                              <a14:foregroundMark x1="8779" y1="66949" x2="8779" y2="66949"/>
                              <a14:foregroundMark x1="8015" y1="63983" x2="8015" y2="63983"/>
                              <a14:foregroundMark x1="5344" y1="55932" x2="5344" y2="55932"/>
                              <a14:foregroundMark x1="5344" y1="52966" x2="5344" y2="52966"/>
                              <a14:foregroundMark x1="3435" y1="45339" x2="3435" y2="44068"/>
                              <a14:foregroundMark x1="5344" y1="36864" x2="8397" y2="31356"/>
                              <a14:foregroundMark x1="13740" y1="24153" x2="16412" y2="23305"/>
                              <a14:foregroundMark x1="29389" y1="17797" x2="29389" y2="17797"/>
                              <a14:foregroundMark x1="29389" y1="13559" x2="29389" y2="13559"/>
                              <a14:foregroundMark x1="31679" y1="11864" x2="31679" y2="11864"/>
                              <a14:foregroundMark x1="40076" y1="11441" x2="41603" y2="11441"/>
                              <a14:foregroundMark x1="47328" y1="9322" x2="47328" y2="9322"/>
                              <a14:foregroundMark x1="52672" y1="8051" x2="52672" y2="8051"/>
                              <a14:foregroundMark x1="56107" y1="4661" x2="56107" y2="4661"/>
                              <a14:foregroundMark x1="57634" y1="4661" x2="57634" y2="4661"/>
                              <a14:foregroundMark x1="62214" y1="4661" x2="63740" y2="4661"/>
                              <a14:foregroundMark x1="64885" y1="4661" x2="64885" y2="4661"/>
                              <a14:foregroundMark x1="55344" y1="4237" x2="53817" y2="4237"/>
                              <a14:foregroundMark x1="48855" y1="6356" x2="48855" y2="6356"/>
                              <a14:foregroundMark x1="70611" y1="8051" x2="70611" y2="8051"/>
                              <a14:foregroundMark x1="72519" y1="5932" x2="76336" y2="5932"/>
                              <a14:foregroundMark x1="78244" y1="5932" x2="82061" y2="7203"/>
                              <a14:foregroundMark x1="86641" y1="7203" x2="86641" y2="7203"/>
                              <a14:foregroundMark x1="88931" y1="9746" x2="88931" y2="9746"/>
                              <a14:foregroundMark x1="93511" y1="13983" x2="93511" y2="13983"/>
                              <a14:foregroundMark x1="93511" y1="18220" x2="93511" y2="18220"/>
                              <a14:foregroundMark x1="93130" y1="22458" x2="93130" y2="22458"/>
                              <a14:foregroundMark x1="92748" y1="26271" x2="92748" y2="26271"/>
                              <a14:foregroundMark x1="94656" y1="23305" x2="94656" y2="23305"/>
                              <a14:foregroundMark x1="95038" y1="26271" x2="95038" y2="26271"/>
                              <a14:foregroundMark x1="95038" y1="27542" x2="95038" y2="27542"/>
                              <a14:foregroundMark x1="94275" y1="32627" x2="93893" y2="34746"/>
                              <a14:foregroundMark x1="93130" y1="39831" x2="93130" y2="39831"/>
                              <a14:foregroundMark x1="92748" y1="42373" x2="92748" y2="42373"/>
                              <a14:foregroundMark x1="93893" y1="45339" x2="93893" y2="45339"/>
                              <a14:foregroundMark x1="94275" y1="49153" x2="95038" y2="50847"/>
                              <a14:foregroundMark x1="95038" y1="50847" x2="95038" y2="50847"/>
                              <a14:foregroundMark x1="95038" y1="54661" x2="95038" y2="54661"/>
                              <a14:foregroundMark x1="95802" y1="56780" x2="96183" y2="57203"/>
                              <a14:foregroundMark x1="96183" y1="58051" x2="96183" y2="58051"/>
                              <a14:foregroundMark x1="96183" y1="61441" x2="96183" y2="61441"/>
                              <a14:foregroundMark x1="96183" y1="61864" x2="96183" y2="61864"/>
                              <a14:foregroundMark x1="95802" y1="64407" x2="95038" y2="65678"/>
                              <a14:foregroundMark x1="89313" y1="71610" x2="88550" y2="73305"/>
                              <a14:foregroundMark x1="87786" y1="75424" x2="86641" y2="76271"/>
                              <a14:foregroundMark x1="82824" y1="80085" x2="81298" y2="81780"/>
                              <a14:foregroundMark x1="79771" y1="81780" x2="77099" y2="81780"/>
                              <a14:foregroundMark x1="71756" y1="77966" x2="71756" y2="77966"/>
                              <a14:foregroundMark x1="56107" y1="76695" x2="56107" y2="76695"/>
                              <a14:foregroundMark x1="35115" y1="74153" x2="35115" y2="74153"/>
                              <a14:foregroundMark x1="30534" y1="66525" x2="29389" y2="65254"/>
                              <a14:foregroundMark x1="27099" y1="63983" x2="27099" y2="63983"/>
                              <a14:foregroundMark x1="30534" y1="47458" x2="30534" y2="47458"/>
                              <a14:foregroundMark x1="35496" y1="44915" x2="35496" y2="44915"/>
                            </a14:backgroundRemoval>
                          </a14:imgEffect>
                        </a14:imgLayer>
                      </a14:imgProps>
                    </a:ext>
                    <a:ext uri="{28A0092B-C50C-407E-A947-70E740481C1C}">
                      <a14:useLocalDpi xmlns:a14="http://schemas.microsoft.com/office/drawing/2010/main" val="0"/>
                    </a:ext>
                  </a:extLst>
                </a:blip>
                <a:srcRect/>
                <a:stretch>
                  <a:fillRect/>
                </a:stretch>
              </p:blipFill>
              <p:spPr bwMode="auto">
                <a:xfrm rot="433890">
                  <a:off x="8851865" y="3942374"/>
                  <a:ext cx="836681" cy="76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こぶしイラスト に対する画像結果">
                <a:extLst>
                  <a:ext uri="{FF2B5EF4-FFF2-40B4-BE49-F238E27FC236}">
                    <a16:creationId xmlns:a16="http://schemas.microsoft.com/office/drawing/2014/main" id="{68FF7E11-6892-DFCB-7831-C9C298BDC676}"/>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3814" b="94492" l="2672" r="96183">
                            <a14:foregroundMark x1="4580" y1="53390" x2="4580" y2="53390"/>
                            <a14:foregroundMark x1="5344" y1="45339" x2="6489" y2="44068"/>
                            <a14:foregroundMark x1="7252" y1="26695" x2="7252" y2="26695"/>
                            <a14:foregroundMark x1="11450" y1="23305" x2="13359" y2="22458"/>
                            <a14:foregroundMark x1="19847" y1="19068" x2="19847" y2="19068"/>
                            <a14:foregroundMark x1="24046" y1="15254" x2="25191" y2="15254"/>
                            <a14:foregroundMark x1="31298" y1="14831" x2="31298" y2="14831"/>
                            <a14:foregroundMark x1="42366" y1="10169" x2="42366" y2="10169"/>
                            <a14:foregroundMark x1="43511" y1="8475" x2="47710" y2="8051"/>
                            <a14:foregroundMark x1="50763" y1="7203" x2="50763" y2="7203"/>
                            <a14:foregroundMark x1="56107" y1="7203" x2="58779" y2="7203"/>
                            <a14:foregroundMark x1="64885" y1="7203" x2="66412" y2="7203"/>
                            <a14:foregroundMark x1="69466" y1="8051" x2="70992" y2="8051"/>
                            <a14:foregroundMark x1="74046" y1="9746" x2="74046" y2="9746"/>
                            <a14:foregroundMark x1="77481" y1="13136" x2="77481" y2="13136"/>
                            <a14:foregroundMark x1="48855" y1="25424" x2="48855" y2="25424"/>
                            <a14:foregroundMark x1="48473" y1="22034" x2="48473" y2="22034"/>
                            <a14:foregroundMark x1="27481" y1="21610" x2="27481" y2="21610"/>
                            <a14:foregroundMark x1="24809" y1="23305" x2="24809" y2="23305"/>
                            <a14:foregroundMark x1="27863" y1="30085" x2="27863" y2="30085"/>
                            <a14:foregroundMark x1="41985" y1="50424" x2="41985" y2="50424"/>
                            <a14:foregroundMark x1="41985" y1="55932" x2="41985" y2="55932"/>
                            <a14:foregroundMark x1="41221" y1="63136" x2="41221" y2="63136"/>
                            <a14:foregroundMark x1="41221" y1="65254" x2="41221" y2="65254"/>
                            <a14:foregroundMark x1="42366" y1="71186" x2="42366" y2="71186"/>
                            <a14:foregroundMark x1="45038" y1="73305" x2="45038" y2="73305"/>
                            <a14:foregroundMark x1="48092" y1="77966" x2="48092" y2="77966"/>
                            <a14:foregroundMark x1="48855" y1="83051" x2="48855" y2="83051"/>
                            <a14:foregroundMark x1="48855" y1="85169" x2="48855" y2="85169"/>
                            <a14:foregroundMark x1="51145" y1="87288" x2="51145" y2="87288"/>
                            <a14:foregroundMark x1="56489" y1="89407" x2="56489" y2="89407"/>
                            <a14:foregroundMark x1="60305" y1="90254" x2="62214" y2="90678"/>
                            <a14:foregroundMark x1="64504" y1="90678" x2="67176" y2="90678"/>
                            <a14:foregroundMark x1="69847" y1="90678" x2="69847" y2="90678"/>
                            <a14:foregroundMark x1="73282" y1="92797" x2="73282" y2="92797"/>
                            <a14:foregroundMark x1="74427" y1="93220" x2="77099" y2="94068"/>
                            <a14:foregroundMark x1="79389" y1="94915" x2="79389" y2="94915"/>
                            <a14:foregroundMark x1="80153" y1="94915" x2="80153" y2="94915"/>
                            <a14:foregroundMark x1="83206" y1="94492" x2="83588" y2="93220"/>
                            <a14:foregroundMark x1="87786" y1="83898" x2="87786" y2="83898"/>
                            <a14:foregroundMark x1="87786" y1="82203" x2="88931" y2="80085"/>
                            <a14:foregroundMark x1="91603" y1="76271" x2="91603" y2="76271"/>
                            <a14:foregroundMark x1="91603" y1="73729" x2="91603" y2="72458"/>
                            <a14:foregroundMark x1="91985" y1="70763" x2="92366" y2="66525"/>
                            <a14:foregroundMark x1="93130" y1="64407" x2="93511" y2="62288"/>
                            <a14:foregroundMark x1="94656" y1="60593" x2="94656" y2="60593"/>
                            <a14:foregroundMark x1="94656" y1="59322" x2="93130" y2="52119"/>
                            <a14:foregroundMark x1="92748" y1="45763" x2="92748" y2="41102"/>
                            <a14:foregroundMark x1="92748" y1="38983" x2="92748" y2="32203"/>
                            <a14:foregroundMark x1="92748" y1="31356" x2="93130" y2="30085"/>
                            <a14:foregroundMark x1="93893" y1="26695" x2="93893" y2="26695"/>
                            <a14:foregroundMark x1="94275" y1="23305" x2="94275" y2="20763"/>
                            <a14:foregroundMark x1="94275" y1="18644" x2="94275" y2="18644"/>
                            <a14:foregroundMark x1="92366" y1="15678" x2="92366" y2="15678"/>
                            <a14:foregroundMark x1="90458" y1="12712" x2="90458" y2="12712"/>
                            <a14:foregroundMark x1="88931" y1="10593" x2="88931" y2="10593"/>
                            <a14:foregroundMark x1="48092" y1="71610" x2="48092" y2="71610"/>
                            <a14:foregroundMark x1="66794" y1="61441" x2="69084" y2="61017"/>
                            <a14:foregroundMark x1="72519" y1="61017" x2="72519" y2="61017"/>
                            <a14:foregroundMark x1="71756" y1="65254" x2="71756" y2="65254"/>
                            <a14:foregroundMark x1="70992" y1="70339" x2="70992" y2="70339"/>
                            <a14:foregroundMark x1="69084" y1="71610" x2="69084" y2="71610"/>
                            <a14:foregroundMark x1="69084" y1="63136" x2="69084" y2="63136"/>
                            <a14:foregroundMark x1="69084" y1="61017" x2="69084" y2="55508"/>
                            <a14:foregroundMark x1="69466" y1="50424" x2="69466" y2="44492"/>
                            <a14:foregroundMark x1="69466" y1="39407" x2="69466" y2="39407"/>
                            <a14:foregroundMark x1="52290" y1="80508" x2="52290" y2="80508"/>
                            <a14:foregroundMark x1="48473" y1="79661" x2="46183" y2="79661"/>
                            <a14:foregroundMark x1="41603" y1="80085" x2="41603" y2="80085"/>
                            <a14:foregroundMark x1="41603" y1="80085" x2="39313" y2="79661"/>
                            <a14:foregroundMark x1="39313" y1="79661" x2="39313" y2="79661"/>
                            <a14:foregroundMark x1="36641" y1="77119" x2="33206" y2="72881"/>
                            <a14:foregroundMark x1="32061" y1="72034" x2="32061" y2="72034"/>
                            <a14:foregroundMark x1="31298" y1="71186" x2="31298" y2="71186"/>
                            <a14:foregroundMark x1="30534" y1="67797" x2="30534" y2="67797"/>
                            <a14:foregroundMark x1="30534" y1="67797" x2="30534" y2="67797"/>
                            <a14:foregroundMark x1="25191" y1="64407" x2="25191" y2="64407"/>
                            <a14:foregroundMark x1="24427" y1="56356" x2="24427" y2="56356"/>
                            <a14:foregroundMark x1="24427" y1="52119" x2="24427" y2="50000"/>
                            <a14:foregroundMark x1="24427" y1="46610" x2="24427" y2="46610"/>
                            <a14:foregroundMark x1="22137" y1="52542" x2="22137" y2="52542"/>
                            <a14:foregroundMark x1="22901" y1="56780" x2="23664" y2="59746"/>
                            <a14:foregroundMark x1="23664" y1="61441" x2="23664" y2="61441"/>
                            <a14:foregroundMark x1="24427" y1="66102" x2="24427" y2="66102"/>
                            <a14:foregroundMark x1="25954" y1="69915" x2="27863" y2="76271"/>
                            <a14:foregroundMark x1="29771" y1="77119" x2="29771" y2="77119"/>
                            <a14:foregroundMark x1="31298" y1="78390" x2="31298" y2="78390"/>
                            <a14:foregroundMark x1="33206" y1="79661" x2="33206" y2="79661"/>
                            <a14:foregroundMark x1="35115" y1="81356" x2="35115" y2="81356"/>
                            <a14:foregroundMark x1="38168" y1="84322" x2="38168" y2="84322"/>
                            <a14:foregroundMark x1="33969" y1="82203" x2="33969" y2="82203"/>
                            <a14:foregroundMark x1="32824" y1="81356" x2="32824" y2="81356"/>
                            <a14:foregroundMark x1="25191" y1="74576" x2="25191" y2="74576"/>
                            <a14:foregroundMark x1="18321" y1="77119" x2="18321" y2="77119"/>
                            <a14:foregroundMark x1="14885" y1="75424" x2="14885" y2="75424"/>
                            <a14:foregroundMark x1="13740" y1="72881" x2="13740" y2="72881"/>
                            <a14:foregroundMark x1="8779" y1="66949" x2="8779" y2="66949"/>
                            <a14:foregroundMark x1="8015" y1="63983" x2="8015" y2="63983"/>
                            <a14:foregroundMark x1="5344" y1="55932" x2="5344" y2="55932"/>
                            <a14:foregroundMark x1="5344" y1="52966" x2="5344" y2="52966"/>
                            <a14:foregroundMark x1="3435" y1="45339" x2="3435" y2="44068"/>
                            <a14:foregroundMark x1="5344" y1="36864" x2="8397" y2="31356"/>
                            <a14:foregroundMark x1="13740" y1="24153" x2="16412" y2="23305"/>
                            <a14:foregroundMark x1="29389" y1="17797" x2="29389" y2="17797"/>
                            <a14:foregroundMark x1="29389" y1="13559" x2="29389" y2="13559"/>
                            <a14:foregroundMark x1="31679" y1="11864" x2="31679" y2="11864"/>
                            <a14:foregroundMark x1="40076" y1="11441" x2="41603" y2="11441"/>
                            <a14:foregroundMark x1="47328" y1="9322" x2="47328" y2="9322"/>
                            <a14:foregroundMark x1="52672" y1="8051" x2="52672" y2="8051"/>
                            <a14:foregroundMark x1="56107" y1="4661" x2="56107" y2="4661"/>
                            <a14:foregroundMark x1="57634" y1="4661" x2="57634" y2="4661"/>
                            <a14:foregroundMark x1="62214" y1="4661" x2="63740" y2="4661"/>
                            <a14:foregroundMark x1="64885" y1="4661" x2="64885" y2="4661"/>
                            <a14:foregroundMark x1="55344" y1="4237" x2="53817" y2="4237"/>
                            <a14:foregroundMark x1="48855" y1="6356" x2="48855" y2="6356"/>
                            <a14:foregroundMark x1="70611" y1="8051" x2="70611" y2="8051"/>
                            <a14:foregroundMark x1="72519" y1="5932" x2="76336" y2="5932"/>
                            <a14:foregroundMark x1="78244" y1="5932" x2="82061" y2="7203"/>
                            <a14:foregroundMark x1="86641" y1="7203" x2="86641" y2="7203"/>
                            <a14:foregroundMark x1="88931" y1="9746" x2="88931" y2="9746"/>
                            <a14:foregroundMark x1="93511" y1="13983" x2="93511" y2="13983"/>
                            <a14:foregroundMark x1="93511" y1="18220" x2="93511" y2="18220"/>
                            <a14:foregroundMark x1="93130" y1="22458" x2="93130" y2="22458"/>
                            <a14:foregroundMark x1="92748" y1="26271" x2="92748" y2="26271"/>
                            <a14:foregroundMark x1="94656" y1="23305" x2="94656" y2="23305"/>
                            <a14:foregroundMark x1="95038" y1="26271" x2="95038" y2="26271"/>
                            <a14:foregroundMark x1="95038" y1="27542" x2="95038" y2="27542"/>
                            <a14:foregroundMark x1="94275" y1="32627" x2="93893" y2="34746"/>
                            <a14:foregroundMark x1="93130" y1="39831" x2="93130" y2="39831"/>
                            <a14:foregroundMark x1="92748" y1="42373" x2="92748" y2="42373"/>
                            <a14:foregroundMark x1="93893" y1="45339" x2="93893" y2="45339"/>
                            <a14:foregroundMark x1="94275" y1="49153" x2="95038" y2="50847"/>
                            <a14:foregroundMark x1="95038" y1="50847" x2="95038" y2="50847"/>
                            <a14:foregroundMark x1="95038" y1="54661" x2="95038" y2="54661"/>
                            <a14:foregroundMark x1="95802" y1="56780" x2="96183" y2="57203"/>
                            <a14:foregroundMark x1="96183" y1="58051" x2="96183" y2="58051"/>
                            <a14:foregroundMark x1="96183" y1="61441" x2="96183" y2="61441"/>
                            <a14:foregroundMark x1="96183" y1="61864" x2="96183" y2="61864"/>
                            <a14:foregroundMark x1="95802" y1="64407" x2="95038" y2="65678"/>
                            <a14:foregroundMark x1="89313" y1="71610" x2="88550" y2="73305"/>
                            <a14:foregroundMark x1="87786" y1="75424" x2="86641" y2="76271"/>
                            <a14:foregroundMark x1="82824" y1="80085" x2="81298" y2="81780"/>
                            <a14:foregroundMark x1="79771" y1="81780" x2="77099" y2="81780"/>
                            <a14:foregroundMark x1="71756" y1="77966" x2="71756" y2="77966"/>
                            <a14:foregroundMark x1="56107" y1="76695" x2="56107" y2="76695"/>
                            <a14:foregroundMark x1="35115" y1="74153" x2="35115" y2="74153"/>
                            <a14:foregroundMark x1="30534" y1="66525" x2="29389" y2="65254"/>
                            <a14:foregroundMark x1="27099" y1="63983" x2="27099" y2="63983"/>
                            <a14:foregroundMark x1="30534" y1="47458" x2="30534" y2="47458"/>
                            <a14:foregroundMark x1="35496" y1="44915" x2="35496" y2="44915"/>
                          </a14:backgroundRemoval>
                        </a14:imgEffect>
                      </a14:imgLayer>
                    </a14:imgProps>
                  </a:ext>
                  <a:ext uri="{28A0092B-C50C-407E-A947-70E740481C1C}">
                    <a14:useLocalDpi xmlns:a14="http://schemas.microsoft.com/office/drawing/2010/main" val="0"/>
                  </a:ext>
                </a:extLst>
              </a:blip>
              <a:srcRect/>
              <a:stretch>
                <a:fillRect/>
              </a:stretch>
            </p:blipFill>
            <p:spPr bwMode="auto">
              <a:xfrm rot="433890">
                <a:off x="6503390" y="3650539"/>
                <a:ext cx="1061515" cy="95617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015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500"/>
                                        <p:tgtEl>
                                          <p:spTgt spid="23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26" presetClass="emph" presetSubtype="0" repeatCount="2000" fill="hold" grpId="1" nodeType="afterEffect">
                                  <p:stCondLst>
                                    <p:cond delay="0"/>
                                  </p:stCondLst>
                                  <p:childTnLst>
                                    <p:animEffect transition="out" filter="fade">
                                      <p:cBhvr>
                                        <p:cTn id="17" dur="1000" tmFilter="0, 0; .2, .5; .8, .5; 1, 0"/>
                                        <p:tgtEl>
                                          <p:spTgt spid="8"/>
                                        </p:tgtEl>
                                      </p:cBhvr>
                                    </p:animEffect>
                                    <p:animScale>
                                      <p:cBhvr>
                                        <p:cTn id="18" dur="500" autoRev="1" fill="hold"/>
                                        <p:tgtEl>
                                          <p:spTgt spid="8"/>
                                        </p:tgtEl>
                                      </p:cBhvr>
                                      <p:by x="105000" y="105000"/>
                                    </p:animScale>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3500"/>
                            </p:stCondLst>
                            <p:childTnLst>
                              <p:par>
                                <p:cTn id="26" presetID="10" presetClass="entr" presetSubtype="0" fill="hold" nodeType="afterEffect">
                                  <p:stCondLst>
                                    <p:cond delay="10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5000"/>
                            </p:stCondLst>
                            <p:childTnLst>
                              <p:par>
                                <p:cTn id="30" presetID="22" presetClass="entr" presetSubtype="4" fill="hold" grpId="0" nodeType="afterEffect">
                                  <p:stCondLst>
                                    <p:cond delay="0"/>
                                  </p:stCondLst>
                                  <p:childTnLst>
                                    <p:set>
                                      <p:cBhvr>
                                        <p:cTn id="31" dur="1" fill="hold">
                                          <p:stCondLst>
                                            <p:cond delay="0"/>
                                          </p:stCondLst>
                                        </p:cTn>
                                        <p:tgtEl>
                                          <p:spTgt spid="280"/>
                                        </p:tgtEl>
                                        <p:attrNameLst>
                                          <p:attrName>style.visibility</p:attrName>
                                        </p:attrNameLst>
                                      </p:cBhvr>
                                      <p:to>
                                        <p:strVal val="visible"/>
                                      </p:to>
                                    </p:set>
                                    <p:animEffect transition="in" filter="wipe(down)">
                                      <p:cBhvr>
                                        <p:cTn id="32"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36" grpId="0" animBg="1"/>
      <p:bldP spid="28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正方形/長方形 2063">
            <a:extLst>
              <a:ext uri="{FF2B5EF4-FFF2-40B4-BE49-F238E27FC236}">
                <a16:creationId xmlns:a16="http://schemas.microsoft.com/office/drawing/2014/main" id="{337461BA-183D-A9A3-570C-ACE346086A71}"/>
              </a:ext>
            </a:extLst>
          </p:cNvPr>
          <p:cNvSpPr/>
          <p:nvPr/>
        </p:nvSpPr>
        <p:spPr>
          <a:xfrm>
            <a:off x="4687803" y="1183681"/>
            <a:ext cx="7239428" cy="5540487"/>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7A2E05D-2F98-5C97-6207-43C785292AA1}"/>
              </a:ext>
            </a:extLst>
          </p:cNvPr>
          <p:cNvSpPr/>
          <p:nvPr/>
        </p:nvSpPr>
        <p:spPr>
          <a:xfrm>
            <a:off x="96640" y="1206185"/>
            <a:ext cx="4361237" cy="5540487"/>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9">
            <a:extLst>
              <a:ext uri="{FF2B5EF4-FFF2-40B4-BE49-F238E27FC236}">
                <a16:creationId xmlns:a16="http://schemas.microsoft.com/office/drawing/2014/main" id="{BD337D71-556D-50C3-82F7-9006473E1EC8}"/>
              </a:ext>
            </a:extLst>
          </p:cNvPr>
          <p:cNvSpPr txBox="1"/>
          <p:nvPr/>
        </p:nvSpPr>
        <p:spPr>
          <a:xfrm>
            <a:off x="193357" y="645083"/>
            <a:ext cx="8802410"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ラインと同じ条件で認識率が確認出来る環境を整備し比較実施</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137" name="テキスト ボックス 19">
            <a:extLst>
              <a:ext uri="{FF2B5EF4-FFF2-40B4-BE49-F238E27FC236}">
                <a16:creationId xmlns:a16="http://schemas.microsoft.com/office/drawing/2014/main" id="{12D801B4-A80F-6568-E57D-9FBE0F8F4C27}"/>
              </a:ext>
            </a:extLst>
          </p:cNvPr>
          <p:cNvSpPr txBox="1"/>
          <p:nvPr/>
        </p:nvSpPr>
        <p:spPr>
          <a:xfrm>
            <a:off x="5650108" y="4332851"/>
            <a:ext cx="1569660" cy="369332"/>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800" b="1" dirty="0">
                <a:solidFill>
                  <a:sysClr val="windowText" lastClr="000000"/>
                </a:solidFill>
              </a:rPr>
              <a:t>ＡＲマーカー</a:t>
            </a:r>
            <a:endParaRPr lang="en-US" altLang="ja-JP" sz="1800" b="1" dirty="0">
              <a:solidFill>
                <a:sysClr val="windowText" lastClr="000000"/>
              </a:solidFill>
            </a:endParaRPr>
          </a:p>
        </p:txBody>
      </p:sp>
      <p:cxnSp>
        <p:nvCxnSpPr>
          <p:cNvPr id="177" name="直線コネクタ 176">
            <a:extLst>
              <a:ext uri="{FF2B5EF4-FFF2-40B4-BE49-F238E27FC236}">
                <a16:creationId xmlns:a16="http://schemas.microsoft.com/office/drawing/2014/main" id="{7A5A6094-93CA-EA95-6630-34A5D79E722D}"/>
              </a:ext>
            </a:extLst>
          </p:cNvPr>
          <p:cNvCxnSpPr/>
          <p:nvPr/>
        </p:nvCxnSpPr>
        <p:spPr>
          <a:xfrm flipH="1">
            <a:off x="6938656" y="3228805"/>
            <a:ext cx="526098" cy="2033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D291F5C0-A63B-62A6-5965-C23A57A0ADDF}"/>
              </a:ext>
            </a:extLst>
          </p:cNvPr>
          <p:cNvCxnSpPr>
            <a:cxnSpLocks/>
          </p:cNvCxnSpPr>
          <p:nvPr/>
        </p:nvCxnSpPr>
        <p:spPr>
          <a:xfrm>
            <a:off x="8089257" y="3178250"/>
            <a:ext cx="1160218" cy="2082949"/>
          </a:xfrm>
          <a:prstGeom prst="line">
            <a:avLst/>
          </a:prstGeom>
        </p:spPr>
        <p:style>
          <a:lnRef idx="1">
            <a:schemeClr val="accent1"/>
          </a:lnRef>
          <a:fillRef idx="0">
            <a:schemeClr val="accent1"/>
          </a:fillRef>
          <a:effectRef idx="0">
            <a:schemeClr val="accent1"/>
          </a:effectRef>
          <a:fontRef idx="minor">
            <a:schemeClr val="tx1"/>
          </a:fontRef>
        </p:style>
      </p:cxnSp>
      <p:sp>
        <p:nvSpPr>
          <p:cNvPr id="2" name="正方形/長方形 45">
            <a:extLst>
              <a:ext uri="{FF2B5EF4-FFF2-40B4-BE49-F238E27FC236}">
                <a16:creationId xmlns:a16="http://schemas.microsoft.com/office/drawing/2014/main" id="{4D0C74BB-E7EF-058F-AFE9-FC186792901D}"/>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21</a:t>
            </a:r>
            <a:r>
              <a:rPr lang="ja-JP" altLang="en-US" sz="2400" b="1" dirty="0">
                <a:solidFill>
                  <a:schemeClr val="bg1"/>
                </a:solidFill>
                <a:latin typeface="メイリオ" pitchFamily="50" charset="-128"/>
                <a:ea typeface="メイリオ" pitchFamily="50" charset="-128"/>
                <a:cs typeface="メイリオ" pitchFamily="50" charset="-128"/>
              </a:rPr>
              <a:t>、要因調査②</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マーカー汚れ有無の認識比較</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5" name="図 4" descr="屋内, 建物, チェーン, 雪 が含まれている画像&#10;&#10;自動的に生成された説明">
            <a:extLst>
              <a:ext uri="{FF2B5EF4-FFF2-40B4-BE49-F238E27FC236}">
                <a16:creationId xmlns:a16="http://schemas.microsoft.com/office/drawing/2014/main" id="{ED0CB246-6AAC-CE10-2C2D-131C6467EBD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1067826" y="3806116"/>
            <a:ext cx="2016587" cy="2970977"/>
          </a:xfrm>
          <a:prstGeom prst="rect">
            <a:avLst/>
          </a:prstGeom>
          <a:effectLst>
            <a:outerShdw blurRad="50800" dist="38100" dir="2700000" algn="tl" rotWithShape="0">
              <a:prstClr val="black">
                <a:alpha val="40000"/>
              </a:prstClr>
            </a:outerShdw>
          </a:effectLst>
        </p:spPr>
      </p:pic>
      <p:sp>
        <p:nvSpPr>
          <p:cNvPr id="6" name="テキスト ボックス 19">
            <a:extLst>
              <a:ext uri="{FF2B5EF4-FFF2-40B4-BE49-F238E27FC236}">
                <a16:creationId xmlns:a16="http://schemas.microsoft.com/office/drawing/2014/main" id="{8FBB52C7-F82C-A6B9-9822-BF5CFF1E60D7}"/>
              </a:ext>
            </a:extLst>
          </p:cNvPr>
          <p:cNvSpPr txBox="1"/>
          <p:nvPr/>
        </p:nvSpPr>
        <p:spPr>
          <a:xfrm>
            <a:off x="1619549" y="6314297"/>
            <a:ext cx="172354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艤装ライン⇒</a:t>
            </a:r>
            <a:endParaRPr lang="en-US" altLang="ja-JP" sz="2000" b="1" dirty="0">
              <a:solidFill>
                <a:sysClr val="windowText" lastClr="000000"/>
              </a:solidFill>
            </a:endParaRPr>
          </a:p>
        </p:txBody>
      </p:sp>
      <p:sp>
        <p:nvSpPr>
          <p:cNvPr id="8" name="テキスト ボックス 19">
            <a:extLst>
              <a:ext uri="{FF2B5EF4-FFF2-40B4-BE49-F238E27FC236}">
                <a16:creationId xmlns:a16="http://schemas.microsoft.com/office/drawing/2014/main" id="{DEE01936-8AEC-00E8-2A52-CFB9E02AA420}"/>
              </a:ext>
            </a:extLst>
          </p:cNvPr>
          <p:cNvSpPr txBox="1"/>
          <p:nvPr/>
        </p:nvSpPr>
        <p:spPr>
          <a:xfrm>
            <a:off x="852219" y="1941963"/>
            <a:ext cx="94986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カメラ</a:t>
            </a:r>
            <a:endParaRPr lang="en-US" altLang="ja-JP" sz="2000" b="1" dirty="0">
              <a:solidFill>
                <a:sysClr val="windowText" lastClr="000000"/>
              </a:solidFill>
            </a:endParaRPr>
          </a:p>
        </p:txBody>
      </p:sp>
      <p:sp>
        <p:nvSpPr>
          <p:cNvPr id="31" name="テキスト ボックス 19">
            <a:extLst>
              <a:ext uri="{FF2B5EF4-FFF2-40B4-BE49-F238E27FC236}">
                <a16:creationId xmlns:a16="http://schemas.microsoft.com/office/drawing/2014/main" id="{3A5F3C8F-B5D8-3F6F-C449-C41CD52EBEC2}"/>
              </a:ext>
            </a:extLst>
          </p:cNvPr>
          <p:cNvSpPr txBox="1"/>
          <p:nvPr/>
        </p:nvSpPr>
        <p:spPr>
          <a:xfrm>
            <a:off x="263853" y="3028890"/>
            <a:ext cx="172354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ＡＲマーカー</a:t>
            </a:r>
            <a:endParaRPr lang="en-US" altLang="ja-JP" sz="2000" b="1" dirty="0">
              <a:solidFill>
                <a:sysClr val="windowText" lastClr="000000"/>
              </a:solidFill>
            </a:endParaRPr>
          </a:p>
        </p:txBody>
      </p:sp>
      <p:pic>
        <p:nvPicPr>
          <p:cNvPr id="32" name="図 31" descr="屋内, 建物, チェーン, 雪 が含まれている画像&#10;&#10;自動的に生成された説明">
            <a:extLst>
              <a:ext uri="{FF2B5EF4-FFF2-40B4-BE49-F238E27FC236}">
                <a16:creationId xmlns:a16="http://schemas.microsoft.com/office/drawing/2014/main" id="{964A165C-4123-8AA2-CAA8-809D9291642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1639618" y="1578521"/>
            <a:ext cx="1090987" cy="799908"/>
          </a:xfrm>
          <a:prstGeom prst="rect">
            <a:avLst/>
          </a:prstGeom>
          <a:effectLst>
            <a:outerShdw blurRad="50800" dist="38100" dir="2700000" algn="tl" rotWithShape="0">
              <a:prstClr val="black">
                <a:alpha val="40000"/>
              </a:prstClr>
            </a:outerShdw>
          </a:effectLst>
        </p:spPr>
      </p:pic>
      <p:sp>
        <p:nvSpPr>
          <p:cNvPr id="33" name="正方形/長方形 32">
            <a:extLst>
              <a:ext uri="{FF2B5EF4-FFF2-40B4-BE49-F238E27FC236}">
                <a16:creationId xmlns:a16="http://schemas.microsoft.com/office/drawing/2014/main" id="{8DCDAE79-6D44-B047-BCE0-6AD81C022194}"/>
              </a:ext>
            </a:extLst>
          </p:cNvPr>
          <p:cNvSpPr/>
          <p:nvPr/>
        </p:nvSpPr>
        <p:spPr>
          <a:xfrm>
            <a:off x="1832322" y="1413624"/>
            <a:ext cx="609049" cy="1090988"/>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a:extLst>
              <a:ext uri="{FF2B5EF4-FFF2-40B4-BE49-F238E27FC236}">
                <a16:creationId xmlns:a16="http://schemas.microsoft.com/office/drawing/2014/main" id="{BB0B8F4E-5493-C691-67CD-3625B09A69C8}"/>
              </a:ext>
            </a:extLst>
          </p:cNvPr>
          <p:cNvCxnSpPr>
            <a:cxnSpLocks/>
          </p:cNvCxnSpPr>
          <p:nvPr/>
        </p:nvCxnSpPr>
        <p:spPr>
          <a:xfrm>
            <a:off x="1471365" y="3994180"/>
            <a:ext cx="415607" cy="588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05C350E2-86F5-5B35-E7D0-DEFEE1FD73F9}"/>
              </a:ext>
            </a:extLst>
          </p:cNvPr>
          <p:cNvCxnSpPr>
            <a:cxnSpLocks/>
          </p:cNvCxnSpPr>
          <p:nvPr/>
        </p:nvCxnSpPr>
        <p:spPr>
          <a:xfrm>
            <a:off x="2153109" y="2584271"/>
            <a:ext cx="0" cy="207627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9">
            <a:extLst>
              <a:ext uri="{FF2B5EF4-FFF2-40B4-BE49-F238E27FC236}">
                <a16:creationId xmlns:a16="http://schemas.microsoft.com/office/drawing/2014/main" id="{DE117AA1-F887-1C1F-ACCB-844B3E0DFC6D}"/>
              </a:ext>
            </a:extLst>
          </p:cNvPr>
          <p:cNvSpPr txBox="1"/>
          <p:nvPr/>
        </p:nvSpPr>
        <p:spPr>
          <a:xfrm>
            <a:off x="1671441" y="4976673"/>
            <a:ext cx="543739"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車両</a:t>
            </a:r>
            <a:endParaRPr lang="en-US" altLang="ja-JP" sz="1400" b="1" dirty="0">
              <a:solidFill>
                <a:sysClr val="windowText" lastClr="000000"/>
              </a:solidFill>
            </a:endParaRPr>
          </a:p>
        </p:txBody>
      </p:sp>
      <p:sp>
        <p:nvSpPr>
          <p:cNvPr id="38" name="正方形/長方形 37">
            <a:extLst>
              <a:ext uri="{FF2B5EF4-FFF2-40B4-BE49-F238E27FC236}">
                <a16:creationId xmlns:a16="http://schemas.microsoft.com/office/drawing/2014/main" id="{61349EA3-4EB0-E7CA-3D6F-B1F840331C2B}"/>
              </a:ext>
            </a:extLst>
          </p:cNvPr>
          <p:cNvSpPr/>
          <p:nvPr/>
        </p:nvSpPr>
        <p:spPr>
          <a:xfrm>
            <a:off x="1943310" y="4758618"/>
            <a:ext cx="479709" cy="106588"/>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62EAE5C0-5D78-99E4-6951-7733C82819E3}"/>
              </a:ext>
            </a:extLst>
          </p:cNvPr>
          <p:cNvCxnSpPr>
            <a:cxnSpLocks/>
          </p:cNvCxnSpPr>
          <p:nvPr/>
        </p:nvCxnSpPr>
        <p:spPr>
          <a:xfrm>
            <a:off x="2304783" y="2343415"/>
            <a:ext cx="99322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116" name="直線矢印コネクタ 115">
            <a:extLst>
              <a:ext uri="{FF2B5EF4-FFF2-40B4-BE49-F238E27FC236}">
                <a16:creationId xmlns:a16="http://schemas.microsoft.com/office/drawing/2014/main" id="{3DE789F2-CED4-0D73-E982-E8772EB2FD94}"/>
              </a:ext>
            </a:extLst>
          </p:cNvPr>
          <p:cNvCxnSpPr>
            <a:cxnSpLocks/>
          </p:cNvCxnSpPr>
          <p:nvPr/>
        </p:nvCxnSpPr>
        <p:spPr>
          <a:xfrm>
            <a:off x="2893431" y="2347668"/>
            <a:ext cx="0" cy="2383422"/>
          </a:xfrm>
          <a:prstGeom prst="straightConnector1">
            <a:avLst/>
          </a:prstGeom>
          <a:ln w="44450">
            <a:solidFill>
              <a:srgbClr val="00B0F0"/>
            </a:solidFill>
            <a:headEnd type="triangle"/>
            <a:tailEnd type="triangle"/>
          </a:ln>
        </p:spPr>
        <p:style>
          <a:lnRef idx="1">
            <a:schemeClr val="dk1"/>
          </a:lnRef>
          <a:fillRef idx="0">
            <a:schemeClr val="dk1"/>
          </a:fillRef>
          <a:effectRef idx="0">
            <a:schemeClr val="dk1"/>
          </a:effectRef>
          <a:fontRef idx="minor">
            <a:schemeClr val="tx1"/>
          </a:fontRef>
        </p:style>
      </p:cxnSp>
      <p:sp>
        <p:nvSpPr>
          <p:cNvPr id="117" name="角丸四角形吹き出し 35">
            <a:extLst>
              <a:ext uri="{FF2B5EF4-FFF2-40B4-BE49-F238E27FC236}">
                <a16:creationId xmlns:a16="http://schemas.microsoft.com/office/drawing/2014/main" id="{84F01C70-2E38-5DDC-E59D-801C930FCAD3}"/>
              </a:ext>
            </a:extLst>
          </p:cNvPr>
          <p:cNvSpPr/>
          <p:nvPr/>
        </p:nvSpPr>
        <p:spPr>
          <a:xfrm>
            <a:off x="2237950" y="3315406"/>
            <a:ext cx="1471588" cy="458651"/>
          </a:xfrm>
          <a:prstGeom prst="wedgeRoundRectCallout">
            <a:avLst>
              <a:gd name="adj1" fmla="val 15492"/>
              <a:gd name="adj2" fmla="val 25122"/>
              <a:gd name="adj3" fmla="val 16667"/>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en-US" altLang="ja-JP" sz="2000" b="1" dirty="0"/>
              <a:t>2400</a:t>
            </a:r>
            <a:r>
              <a:rPr lang="ja-JP" altLang="en-US" sz="2000" b="1" dirty="0"/>
              <a:t>ｍｍ</a:t>
            </a:r>
            <a:endParaRPr lang="en-US" altLang="ja-JP" sz="2000" b="1" dirty="0"/>
          </a:p>
        </p:txBody>
      </p:sp>
      <p:cxnSp>
        <p:nvCxnSpPr>
          <p:cNvPr id="190" name="直線コネクタ 189">
            <a:extLst>
              <a:ext uri="{FF2B5EF4-FFF2-40B4-BE49-F238E27FC236}">
                <a16:creationId xmlns:a16="http://schemas.microsoft.com/office/drawing/2014/main" id="{197F20D5-27B6-6265-8B95-D123CD80C8A3}"/>
              </a:ext>
            </a:extLst>
          </p:cNvPr>
          <p:cNvCxnSpPr>
            <a:cxnSpLocks/>
          </p:cNvCxnSpPr>
          <p:nvPr/>
        </p:nvCxnSpPr>
        <p:spPr>
          <a:xfrm>
            <a:off x="2481324" y="4758618"/>
            <a:ext cx="816680" cy="0"/>
          </a:xfrm>
          <a:prstGeom prst="line">
            <a:avLst/>
          </a:prstGeom>
          <a:ln w="50800"/>
        </p:spPr>
        <p:style>
          <a:lnRef idx="1">
            <a:schemeClr val="dk1"/>
          </a:lnRef>
          <a:fillRef idx="0">
            <a:schemeClr val="dk1"/>
          </a:fillRef>
          <a:effectRef idx="0">
            <a:schemeClr val="dk1"/>
          </a:effectRef>
          <a:fontRef idx="minor">
            <a:schemeClr val="tx1"/>
          </a:fontRef>
        </p:style>
      </p:cxnSp>
      <p:grpSp>
        <p:nvGrpSpPr>
          <p:cNvPr id="113" name="グループ化 112">
            <a:extLst>
              <a:ext uri="{FF2B5EF4-FFF2-40B4-BE49-F238E27FC236}">
                <a16:creationId xmlns:a16="http://schemas.microsoft.com/office/drawing/2014/main" id="{50294DBE-6F18-98EF-EC1E-CE51B85DD398}"/>
              </a:ext>
            </a:extLst>
          </p:cNvPr>
          <p:cNvGrpSpPr/>
          <p:nvPr/>
        </p:nvGrpSpPr>
        <p:grpSpPr>
          <a:xfrm>
            <a:off x="5466350" y="1948024"/>
            <a:ext cx="781482" cy="380968"/>
            <a:chOff x="9607463" y="662916"/>
            <a:chExt cx="781482" cy="253798"/>
          </a:xfrm>
          <a:effectLst>
            <a:outerShdw blurRad="50800" dist="38100" dir="2700000" algn="tl" rotWithShape="0">
              <a:prstClr val="black">
                <a:alpha val="40000"/>
              </a:prstClr>
            </a:outerShdw>
          </a:effectLst>
        </p:grpSpPr>
        <p:sp>
          <p:nvSpPr>
            <p:cNvPr id="183" name="四角形: 角を丸くする 182">
              <a:extLst>
                <a:ext uri="{FF2B5EF4-FFF2-40B4-BE49-F238E27FC236}">
                  <a16:creationId xmlns:a16="http://schemas.microsoft.com/office/drawing/2014/main" id="{27A96AA1-E078-B4C6-0FA0-39AF78CC5850}"/>
                </a:ext>
              </a:extLst>
            </p:cNvPr>
            <p:cNvSpPr/>
            <p:nvPr/>
          </p:nvSpPr>
          <p:spPr>
            <a:xfrm>
              <a:off x="9898401" y="864894"/>
              <a:ext cx="215854" cy="51820"/>
            </a:xfrm>
            <a:prstGeom prst="roundRect">
              <a:avLst/>
            </a:prstGeom>
            <a:solidFill>
              <a:schemeClr val="bg1">
                <a:lumMod val="9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4" name="四角形: 角を丸くする 183">
              <a:extLst>
                <a:ext uri="{FF2B5EF4-FFF2-40B4-BE49-F238E27FC236}">
                  <a16:creationId xmlns:a16="http://schemas.microsoft.com/office/drawing/2014/main" id="{46D6AA52-004C-CBDD-DC7D-9D48CD32F442}"/>
                </a:ext>
              </a:extLst>
            </p:cNvPr>
            <p:cNvSpPr/>
            <p:nvPr/>
          </p:nvSpPr>
          <p:spPr>
            <a:xfrm>
              <a:off x="9607463" y="662916"/>
              <a:ext cx="781482" cy="182820"/>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5" name="グループ化 114">
            <a:extLst>
              <a:ext uri="{FF2B5EF4-FFF2-40B4-BE49-F238E27FC236}">
                <a16:creationId xmlns:a16="http://schemas.microsoft.com/office/drawing/2014/main" id="{4178E2AC-BB73-6E2D-2A5A-CFB4F66874A3}"/>
              </a:ext>
            </a:extLst>
          </p:cNvPr>
          <p:cNvGrpSpPr/>
          <p:nvPr/>
        </p:nvGrpSpPr>
        <p:grpSpPr>
          <a:xfrm>
            <a:off x="5022546" y="4872171"/>
            <a:ext cx="1710436" cy="525887"/>
            <a:chOff x="2983725" y="4806264"/>
            <a:chExt cx="1710436" cy="552307"/>
          </a:xfrm>
        </p:grpSpPr>
        <p:sp>
          <p:nvSpPr>
            <p:cNvPr id="133" name="正方形/長方形 132">
              <a:extLst>
                <a:ext uri="{FF2B5EF4-FFF2-40B4-BE49-F238E27FC236}">
                  <a16:creationId xmlns:a16="http://schemas.microsoft.com/office/drawing/2014/main" id="{5E70BC2F-4F2A-E63D-35CC-FFFF267D4417}"/>
                </a:ext>
              </a:extLst>
            </p:cNvPr>
            <p:cNvSpPr/>
            <p:nvPr/>
          </p:nvSpPr>
          <p:spPr>
            <a:xfrm>
              <a:off x="3542737" y="4958461"/>
              <a:ext cx="697627" cy="400110"/>
            </a:xfrm>
            <a:prstGeom prst="rect">
              <a:avLst/>
            </a:prstGeom>
            <a:noFill/>
          </p:spPr>
          <p:txBody>
            <a:bodyPr wrap="none" lIns="91440" tIns="45720" rIns="91440" bIns="45720">
              <a:spAutoFit/>
            </a:bodyPr>
            <a:lstStyle/>
            <a:p>
              <a:pPr algn="ctr"/>
              <a:r>
                <a:rPr lang="ja-JP" altLang="en-US" sz="20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床面</a:t>
              </a:r>
              <a:endParaRPr lang="ja-JP" altLang="en-US" sz="20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cxnSp>
          <p:nvCxnSpPr>
            <p:cNvPr id="134" name="直線コネクタ 133">
              <a:extLst>
                <a:ext uri="{FF2B5EF4-FFF2-40B4-BE49-F238E27FC236}">
                  <a16:creationId xmlns:a16="http://schemas.microsoft.com/office/drawing/2014/main" id="{31329E0F-9C1D-F0F2-2999-858C8760D751}"/>
                </a:ext>
              </a:extLst>
            </p:cNvPr>
            <p:cNvCxnSpPr>
              <a:cxnSpLocks/>
            </p:cNvCxnSpPr>
            <p:nvPr/>
          </p:nvCxnSpPr>
          <p:spPr>
            <a:xfrm flipV="1">
              <a:off x="2983725" y="4927012"/>
              <a:ext cx="1701688" cy="10506"/>
            </a:xfrm>
            <a:prstGeom prst="line">
              <a:avLst/>
            </a:prstGeom>
            <a:ln w="2159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1" name="直線コネクタ 180">
              <a:extLst>
                <a:ext uri="{FF2B5EF4-FFF2-40B4-BE49-F238E27FC236}">
                  <a16:creationId xmlns:a16="http://schemas.microsoft.com/office/drawing/2014/main" id="{9D33AE44-FBB1-03B3-0D5E-B90B37AE6B52}"/>
                </a:ext>
              </a:extLst>
            </p:cNvPr>
            <p:cNvCxnSpPr>
              <a:cxnSpLocks/>
            </p:cNvCxnSpPr>
            <p:nvPr/>
          </p:nvCxnSpPr>
          <p:spPr>
            <a:xfrm>
              <a:off x="2992473" y="4806264"/>
              <a:ext cx="1701688"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19" name="テキスト ボックス 19">
            <a:extLst>
              <a:ext uri="{FF2B5EF4-FFF2-40B4-BE49-F238E27FC236}">
                <a16:creationId xmlns:a16="http://schemas.microsoft.com/office/drawing/2014/main" id="{B987BC75-A3A5-D9BC-D007-1738504B17BF}"/>
              </a:ext>
            </a:extLst>
          </p:cNvPr>
          <p:cNvSpPr txBox="1"/>
          <p:nvPr/>
        </p:nvSpPr>
        <p:spPr>
          <a:xfrm>
            <a:off x="6326158" y="1870236"/>
            <a:ext cx="949867" cy="380971"/>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カメラ</a:t>
            </a:r>
            <a:endParaRPr lang="en-US" altLang="ja-JP" sz="2000" b="1" dirty="0">
              <a:solidFill>
                <a:sysClr val="windowText" lastClr="000000"/>
              </a:solidFill>
            </a:endParaRPr>
          </a:p>
        </p:txBody>
      </p:sp>
      <p:grpSp>
        <p:nvGrpSpPr>
          <p:cNvPr id="120" name="グループ化 119">
            <a:extLst>
              <a:ext uri="{FF2B5EF4-FFF2-40B4-BE49-F238E27FC236}">
                <a16:creationId xmlns:a16="http://schemas.microsoft.com/office/drawing/2014/main" id="{FF9B480C-196F-1038-29A0-950F6D5EA2B7}"/>
              </a:ext>
            </a:extLst>
          </p:cNvPr>
          <p:cNvGrpSpPr/>
          <p:nvPr/>
        </p:nvGrpSpPr>
        <p:grpSpPr>
          <a:xfrm>
            <a:off x="5073957" y="4878130"/>
            <a:ext cx="1555268" cy="217357"/>
            <a:chOff x="3676650" y="5807768"/>
            <a:chExt cx="1555268" cy="228277"/>
          </a:xfrm>
        </p:grpSpPr>
        <p:cxnSp>
          <p:nvCxnSpPr>
            <p:cNvPr id="121" name="直線コネクタ 120">
              <a:extLst>
                <a:ext uri="{FF2B5EF4-FFF2-40B4-BE49-F238E27FC236}">
                  <a16:creationId xmlns:a16="http://schemas.microsoft.com/office/drawing/2014/main" id="{EA6DC77C-1A27-E29E-264B-6E6A4B2E7A40}"/>
                </a:ext>
              </a:extLst>
            </p:cNvPr>
            <p:cNvCxnSpPr>
              <a:cxnSpLocks/>
            </p:cNvCxnSpPr>
            <p:nvPr/>
          </p:nvCxnSpPr>
          <p:spPr>
            <a:xfrm flipV="1">
              <a:off x="3676650" y="5824667"/>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2" name="直線コネクタ 121">
              <a:extLst>
                <a:ext uri="{FF2B5EF4-FFF2-40B4-BE49-F238E27FC236}">
                  <a16:creationId xmlns:a16="http://schemas.microsoft.com/office/drawing/2014/main" id="{E0F72AC4-7F85-7B4F-F321-33B3FB866C30}"/>
                </a:ext>
              </a:extLst>
            </p:cNvPr>
            <p:cNvCxnSpPr>
              <a:cxnSpLocks/>
            </p:cNvCxnSpPr>
            <p:nvPr/>
          </p:nvCxnSpPr>
          <p:spPr>
            <a:xfrm flipV="1">
              <a:off x="3818751" y="5811362"/>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3" name="直線コネクタ 122">
              <a:extLst>
                <a:ext uri="{FF2B5EF4-FFF2-40B4-BE49-F238E27FC236}">
                  <a16:creationId xmlns:a16="http://schemas.microsoft.com/office/drawing/2014/main" id="{D1E9E93B-ADBF-00EC-4040-548EA8325602}"/>
                </a:ext>
              </a:extLst>
            </p:cNvPr>
            <p:cNvCxnSpPr>
              <a:cxnSpLocks/>
            </p:cNvCxnSpPr>
            <p:nvPr/>
          </p:nvCxnSpPr>
          <p:spPr>
            <a:xfrm flipV="1">
              <a:off x="3941078" y="5825037"/>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4" name="直線コネクタ 123">
              <a:extLst>
                <a:ext uri="{FF2B5EF4-FFF2-40B4-BE49-F238E27FC236}">
                  <a16:creationId xmlns:a16="http://schemas.microsoft.com/office/drawing/2014/main" id="{96B9DE81-CA3B-ED7F-9474-E2705719FA21}"/>
                </a:ext>
              </a:extLst>
            </p:cNvPr>
            <p:cNvCxnSpPr>
              <a:cxnSpLocks/>
            </p:cNvCxnSpPr>
            <p:nvPr/>
          </p:nvCxnSpPr>
          <p:spPr>
            <a:xfrm flipV="1">
              <a:off x="4083179" y="5822006"/>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5" name="直線コネクタ 124">
              <a:extLst>
                <a:ext uri="{FF2B5EF4-FFF2-40B4-BE49-F238E27FC236}">
                  <a16:creationId xmlns:a16="http://schemas.microsoft.com/office/drawing/2014/main" id="{A8FA5690-6732-79C3-1F31-0A9031BCDD06}"/>
                </a:ext>
              </a:extLst>
            </p:cNvPr>
            <p:cNvCxnSpPr>
              <a:cxnSpLocks/>
            </p:cNvCxnSpPr>
            <p:nvPr/>
          </p:nvCxnSpPr>
          <p:spPr>
            <a:xfrm flipV="1">
              <a:off x="4198000" y="5824476"/>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6" name="直線コネクタ 125">
              <a:extLst>
                <a:ext uri="{FF2B5EF4-FFF2-40B4-BE49-F238E27FC236}">
                  <a16:creationId xmlns:a16="http://schemas.microsoft.com/office/drawing/2014/main" id="{506A7B7F-C755-2C18-EF59-C5513E53A871}"/>
                </a:ext>
              </a:extLst>
            </p:cNvPr>
            <p:cNvCxnSpPr>
              <a:cxnSpLocks/>
            </p:cNvCxnSpPr>
            <p:nvPr/>
          </p:nvCxnSpPr>
          <p:spPr>
            <a:xfrm flipV="1">
              <a:off x="4340101" y="5811171"/>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7" name="直線コネクタ 126">
              <a:extLst>
                <a:ext uri="{FF2B5EF4-FFF2-40B4-BE49-F238E27FC236}">
                  <a16:creationId xmlns:a16="http://schemas.microsoft.com/office/drawing/2014/main" id="{65551A24-4021-8CEB-9A5E-9B1CD54A9624}"/>
                </a:ext>
              </a:extLst>
            </p:cNvPr>
            <p:cNvCxnSpPr>
              <a:cxnSpLocks/>
            </p:cNvCxnSpPr>
            <p:nvPr/>
          </p:nvCxnSpPr>
          <p:spPr>
            <a:xfrm flipV="1">
              <a:off x="4458864" y="5810429"/>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8" name="直線コネクタ 127">
              <a:extLst>
                <a:ext uri="{FF2B5EF4-FFF2-40B4-BE49-F238E27FC236}">
                  <a16:creationId xmlns:a16="http://schemas.microsoft.com/office/drawing/2014/main" id="{B53B8B9F-AD67-3DF9-4747-7D6C7B11EA1E}"/>
                </a:ext>
              </a:extLst>
            </p:cNvPr>
            <p:cNvCxnSpPr>
              <a:cxnSpLocks/>
            </p:cNvCxnSpPr>
            <p:nvPr/>
          </p:nvCxnSpPr>
          <p:spPr>
            <a:xfrm flipV="1">
              <a:off x="4600965" y="5817672"/>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29" name="直線コネクタ 128">
              <a:extLst>
                <a:ext uri="{FF2B5EF4-FFF2-40B4-BE49-F238E27FC236}">
                  <a16:creationId xmlns:a16="http://schemas.microsoft.com/office/drawing/2014/main" id="{224DC4BD-4D8D-5969-0C57-4523CDCBBBEB}"/>
                </a:ext>
              </a:extLst>
            </p:cNvPr>
            <p:cNvCxnSpPr>
              <a:cxnSpLocks/>
            </p:cNvCxnSpPr>
            <p:nvPr/>
          </p:nvCxnSpPr>
          <p:spPr>
            <a:xfrm flipV="1">
              <a:off x="4723292" y="5810799"/>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30" name="直線コネクタ 129">
              <a:extLst>
                <a:ext uri="{FF2B5EF4-FFF2-40B4-BE49-F238E27FC236}">
                  <a16:creationId xmlns:a16="http://schemas.microsoft.com/office/drawing/2014/main" id="{934E5C4B-F0F3-EEAA-F0FC-DFB7B8F81008}"/>
                </a:ext>
              </a:extLst>
            </p:cNvPr>
            <p:cNvCxnSpPr>
              <a:cxnSpLocks/>
            </p:cNvCxnSpPr>
            <p:nvPr/>
          </p:nvCxnSpPr>
          <p:spPr>
            <a:xfrm flipV="1">
              <a:off x="4865393" y="5807768"/>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31" name="直線コネクタ 130">
              <a:extLst>
                <a:ext uri="{FF2B5EF4-FFF2-40B4-BE49-F238E27FC236}">
                  <a16:creationId xmlns:a16="http://schemas.microsoft.com/office/drawing/2014/main" id="{62850081-B386-8037-18ED-CC20F05FB738}"/>
                </a:ext>
              </a:extLst>
            </p:cNvPr>
            <p:cNvCxnSpPr>
              <a:cxnSpLocks/>
            </p:cNvCxnSpPr>
            <p:nvPr/>
          </p:nvCxnSpPr>
          <p:spPr>
            <a:xfrm flipV="1">
              <a:off x="4990488" y="5810238"/>
              <a:ext cx="109603" cy="211008"/>
            </a:xfrm>
            <a:prstGeom prst="line">
              <a:avLst/>
            </a:prstGeom>
            <a:ln w="25400"/>
          </p:spPr>
          <p:style>
            <a:lnRef idx="1">
              <a:schemeClr val="dk1"/>
            </a:lnRef>
            <a:fillRef idx="0">
              <a:schemeClr val="dk1"/>
            </a:fillRef>
            <a:effectRef idx="0">
              <a:schemeClr val="dk1"/>
            </a:effectRef>
            <a:fontRef idx="minor">
              <a:schemeClr val="tx1"/>
            </a:fontRef>
          </p:style>
        </p:cxnSp>
        <p:cxnSp>
          <p:nvCxnSpPr>
            <p:cNvPr id="132" name="直線コネクタ 131">
              <a:extLst>
                <a:ext uri="{FF2B5EF4-FFF2-40B4-BE49-F238E27FC236}">
                  <a16:creationId xmlns:a16="http://schemas.microsoft.com/office/drawing/2014/main" id="{8C56F6A4-221E-6C86-427B-AAD3354B90B8}"/>
                </a:ext>
              </a:extLst>
            </p:cNvPr>
            <p:cNvCxnSpPr>
              <a:cxnSpLocks/>
            </p:cNvCxnSpPr>
            <p:nvPr/>
          </p:nvCxnSpPr>
          <p:spPr>
            <a:xfrm flipV="1">
              <a:off x="5122315" y="5817481"/>
              <a:ext cx="109603" cy="211008"/>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2053" name="直線矢印コネクタ 2052">
            <a:extLst>
              <a:ext uri="{FF2B5EF4-FFF2-40B4-BE49-F238E27FC236}">
                <a16:creationId xmlns:a16="http://schemas.microsoft.com/office/drawing/2014/main" id="{5609D09E-E81A-E4D9-0C2A-21B766CCA80E}"/>
              </a:ext>
            </a:extLst>
          </p:cNvPr>
          <p:cNvCxnSpPr>
            <a:cxnSpLocks/>
          </p:cNvCxnSpPr>
          <p:nvPr/>
        </p:nvCxnSpPr>
        <p:spPr>
          <a:xfrm>
            <a:off x="5558963" y="2428913"/>
            <a:ext cx="0" cy="2231638"/>
          </a:xfrm>
          <a:prstGeom prst="straightConnector1">
            <a:avLst/>
          </a:prstGeom>
          <a:ln w="44450">
            <a:solidFill>
              <a:srgbClr val="00B0F0"/>
            </a:solidFill>
            <a:headEnd type="triangle"/>
            <a:tailEnd type="triangle"/>
          </a:ln>
        </p:spPr>
        <p:style>
          <a:lnRef idx="1">
            <a:schemeClr val="dk1"/>
          </a:lnRef>
          <a:fillRef idx="0">
            <a:schemeClr val="dk1"/>
          </a:fillRef>
          <a:effectRef idx="0">
            <a:schemeClr val="dk1"/>
          </a:effectRef>
          <a:fontRef idx="minor">
            <a:schemeClr val="tx1"/>
          </a:fontRef>
        </p:style>
      </p:cxnSp>
      <p:sp>
        <p:nvSpPr>
          <p:cNvPr id="2054" name="角丸四角形吹き出し 35">
            <a:extLst>
              <a:ext uri="{FF2B5EF4-FFF2-40B4-BE49-F238E27FC236}">
                <a16:creationId xmlns:a16="http://schemas.microsoft.com/office/drawing/2014/main" id="{37922E92-B6D3-C52E-826C-4C17ADB0592F}"/>
              </a:ext>
            </a:extLst>
          </p:cNvPr>
          <p:cNvSpPr/>
          <p:nvPr/>
        </p:nvSpPr>
        <p:spPr>
          <a:xfrm>
            <a:off x="5646722" y="3344117"/>
            <a:ext cx="1471588" cy="436711"/>
          </a:xfrm>
          <a:prstGeom prst="wedgeRoundRectCallout">
            <a:avLst>
              <a:gd name="adj1" fmla="val 15492"/>
              <a:gd name="adj2" fmla="val 25122"/>
              <a:gd name="adj3" fmla="val 16667"/>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en-US" altLang="ja-JP" sz="2000" b="1" dirty="0"/>
              <a:t>2400</a:t>
            </a:r>
            <a:r>
              <a:rPr lang="ja-JP" altLang="en-US" sz="2000" b="1" dirty="0"/>
              <a:t>ｍｍ</a:t>
            </a:r>
            <a:endParaRPr lang="en-US" altLang="ja-JP" sz="2000" b="1" dirty="0"/>
          </a:p>
        </p:txBody>
      </p:sp>
      <p:cxnSp>
        <p:nvCxnSpPr>
          <p:cNvPr id="2061" name="直線コネクタ 2060">
            <a:extLst>
              <a:ext uri="{FF2B5EF4-FFF2-40B4-BE49-F238E27FC236}">
                <a16:creationId xmlns:a16="http://schemas.microsoft.com/office/drawing/2014/main" id="{C88B0BE2-894F-F45F-D845-59FAD7EB4B24}"/>
              </a:ext>
            </a:extLst>
          </p:cNvPr>
          <p:cNvCxnSpPr>
            <a:cxnSpLocks/>
          </p:cNvCxnSpPr>
          <p:nvPr/>
        </p:nvCxnSpPr>
        <p:spPr>
          <a:xfrm>
            <a:off x="5013508" y="2328992"/>
            <a:ext cx="718407" cy="0"/>
          </a:xfrm>
          <a:prstGeom prst="line">
            <a:avLst/>
          </a:prstGeom>
          <a:ln w="50800"/>
        </p:spPr>
        <p:style>
          <a:lnRef idx="1">
            <a:schemeClr val="dk1"/>
          </a:lnRef>
          <a:fillRef idx="0">
            <a:schemeClr val="dk1"/>
          </a:fillRef>
          <a:effectRef idx="0">
            <a:schemeClr val="dk1"/>
          </a:effectRef>
          <a:fontRef idx="minor">
            <a:schemeClr val="tx1"/>
          </a:fontRef>
        </p:style>
      </p:cxnSp>
      <p:pic>
        <p:nvPicPr>
          <p:cNvPr id="2068" name="図 2067" descr="テキスト が含まれている画像&#10;&#10;自動的に生成された説明">
            <a:extLst>
              <a:ext uri="{FF2B5EF4-FFF2-40B4-BE49-F238E27FC236}">
                <a16:creationId xmlns:a16="http://schemas.microsoft.com/office/drawing/2014/main" id="{5D80F739-62A2-4B0A-15B1-A17AE2D24F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371395" y="3387909"/>
            <a:ext cx="1413762" cy="77321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0E9F0524-658A-7323-8CA9-FD5F4735D583}"/>
              </a:ext>
            </a:extLst>
          </p:cNvPr>
          <p:cNvGrpSpPr/>
          <p:nvPr/>
        </p:nvGrpSpPr>
        <p:grpSpPr>
          <a:xfrm>
            <a:off x="6608115" y="1056456"/>
            <a:ext cx="3167181" cy="5299712"/>
            <a:chOff x="6544183" y="1018189"/>
            <a:chExt cx="3167181" cy="5299712"/>
          </a:xfrm>
        </p:grpSpPr>
        <p:pic>
          <p:nvPicPr>
            <p:cNvPr id="141" name="図 140" descr="線画 が含まれている画像&#10;&#10;自動的に生成された説明">
              <a:extLst>
                <a:ext uri="{FF2B5EF4-FFF2-40B4-BE49-F238E27FC236}">
                  <a16:creationId xmlns:a16="http://schemas.microsoft.com/office/drawing/2014/main" id="{D8D0556C-E755-46EE-6EB1-06497E29CCF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7419" b="60081" l="34616" r="71229">
                          <a14:foregroundMark x1="44226" y1="52419" x2="44226" y2="52419"/>
                          <a14:foregroundMark x1="41004" y1="54435" x2="41004" y2="54435"/>
                          <a14:foregroundMark x1="40861" y1="50403" x2="40861" y2="50403"/>
                          <a14:foregroundMark x1="40348" y1="48952" x2="40348" y2="48952"/>
                          <a14:foregroundMark x1="42543" y1="41815" x2="42543" y2="41815"/>
                          <a14:foregroundMark x1="42543" y1="40363" x2="42543" y2="40363"/>
                          <a14:foregroundMark x1="44368" y1="40000" x2="44368" y2="40000"/>
                          <a14:foregroundMark x1="44368" y1="40000" x2="44368" y2="40000"/>
                          <a14:foregroundMark x1="46165" y1="40565" x2="46165" y2="40565"/>
                          <a14:foregroundMark x1="47448" y1="41815" x2="47448" y2="41815"/>
                          <a14:foregroundMark x1="47705" y1="42177" x2="48246" y2="42177"/>
                          <a14:foregroundMark x1="49387" y1="42903" x2="49786" y2="43105"/>
                          <a14:foregroundMark x1="51069" y1="43831" x2="51583" y2="44194"/>
                          <a14:foregroundMark x1="51583" y1="44194" x2="51583" y2="44194"/>
                          <a14:foregroundMark x1="53008" y1="44758" x2="53008" y2="44758"/>
                          <a14:foregroundMark x1="53407" y1="45847" x2="53407" y2="46411"/>
                          <a14:foregroundMark x1="53407" y1="46774" x2="53407" y2="47500"/>
                          <a14:foregroundMark x1="52495" y1="48589" x2="52495" y2="48589"/>
                          <a14:foregroundMark x1="51212" y1="52984" x2="51212" y2="52984"/>
                          <a14:foregroundMark x1="51212" y1="54798" x2="51212" y2="55726"/>
                          <a14:foregroundMark x1="50699" y1="56613" x2="50043" y2="57339"/>
                          <a14:foregroundMark x1="48760" y1="58427" x2="48760" y2="58427"/>
                          <a14:foregroundMark x1="47448" y1="57339" x2="46051" y2="57339"/>
                          <a14:foregroundMark x1="43456" y1="58266" x2="43456" y2="58266"/>
                          <a14:foregroundMark x1="43313" y1="60081" x2="43313" y2="60081"/>
                          <a14:foregroundMark x1="41916" y1="59194" x2="41916" y2="59194"/>
                          <a14:foregroundMark x1="40605" y1="57177" x2="40605" y2="57177"/>
                          <a14:foregroundMark x1="40605" y1="55524" x2="40605" y2="55524"/>
                          <a14:foregroundMark x1="38038" y1="55161" x2="38038" y2="55161"/>
                          <a14:foregroundMark x1="36727" y1="54597" x2="36727" y2="54597"/>
                          <a14:foregroundMark x1="44112" y1="49677" x2="44112" y2="49677"/>
                          <a14:foregroundMark x1="44996" y1="47137" x2="44996" y2="47137"/>
                          <a14:foregroundMark x1="46935" y1="45121" x2="46935" y2="45121"/>
                          <a14:foregroundMark x1="50955" y1="39435" x2="50955" y2="39435"/>
                          <a14:foregroundMark x1="57285" y1="40000" x2="57285" y2="40000"/>
                          <a14:foregroundMark x1="57285" y1="40000" x2="57029" y2="38548"/>
                          <a14:foregroundMark x1="57799" y1="33992" x2="57799" y2="33992"/>
                          <a14:foregroundMark x1="62047" y1="29395" x2="62960" y2="28871"/>
                          <a14:foregroundMark x1="63216" y1="28669" x2="63216" y2="28669"/>
                          <a14:foregroundMark x1="65298" y1="25403" x2="66439" y2="24476"/>
                          <a14:foregroundMark x1="66838" y1="24113" x2="66838" y2="24113"/>
                          <a14:foregroundMark x1="67494" y1="21169" x2="67494" y2="20645"/>
                          <a14:foregroundMark x1="66695" y1="19355" x2="65925" y2="19556"/>
                          <a14:foregroundMark x1="62304" y1="23750" x2="62304" y2="23750"/>
                          <a14:foregroundMark x1="61420" y1="25403" x2="61021" y2="26290"/>
                          <a14:foregroundMark x1="59994" y1="28145" x2="58426" y2="31048"/>
                          <a14:foregroundMark x1="57656" y1="31976" x2="55860" y2="34153"/>
                          <a14:foregroundMark x1="54434" y1="35605" x2="54434" y2="35605"/>
                          <a14:foregroundMark x1="47077" y1="52782" x2="47077" y2="52782"/>
                          <a14:foregroundMark x1="45395" y1="52218" x2="45395" y2="52218"/>
                          <a14:foregroundMark x1="39321" y1="49315" x2="39321" y2="49315"/>
                          <a14:foregroundMark x1="38922" y1="49315" x2="38922" y2="49315"/>
                          <a14:foregroundMark x1="39977" y1="47298" x2="39977" y2="47298"/>
                          <a14:foregroundMark x1="41260" y1="47500" x2="41260" y2="47500"/>
                          <a14:foregroundMark x1="42030" y1="48387" x2="42030" y2="48387"/>
                          <a14:foregroundMark x1="44625" y1="46008" x2="44625" y2="46008"/>
                          <a14:foregroundMark x1="45908" y1="45847" x2="45908" y2="45847"/>
                          <a14:foregroundMark x1="47591" y1="44032" x2="47591" y2="44032"/>
                          <a14:foregroundMark x1="44226" y1="47661" x2="44226" y2="47661"/>
                          <a14:foregroundMark x1="44226" y1="47661" x2="44226" y2="47661"/>
                          <a14:foregroundMark x1="57285" y1="43468" x2="57285" y2="43468"/>
                          <a14:foregroundMark x1="56373" y1="44556" x2="56373" y2="44556"/>
                          <a14:foregroundMark x1="56373" y1="44556" x2="56373" y2="44556"/>
                        </a14:backgroundRemoval>
                      </a14:imgEffect>
                    </a14:imgLayer>
                  </a14:imgProps>
                </a:ext>
                <a:ext uri="{28A0092B-C50C-407E-A947-70E740481C1C}">
                  <a14:useLocalDpi xmlns:a14="http://schemas.microsoft.com/office/drawing/2010/main" val="0"/>
                </a:ext>
              </a:extLst>
            </a:blip>
            <a:srcRect l="30044" t="12238" r="24191" b="35722"/>
            <a:stretch/>
          </p:blipFill>
          <p:spPr>
            <a:xfrm>
              <a:off x="6999806" y="1018189"/>
              <a:ext cx="2711558" cy="2180457"/>
            </a:xfrm>
            <a:prstGeom prst="rect">
              <a:avLst/>
            </a:prstGeom>
            <a:effectLst>
              <a:outerShdw blurRad="50800" dist="38100" dir="2700000" algn="tl" rotWithShape="0">
                <a:prstClr val="black">
                  <a:alpha val="40000"/>
                </a:prstClr>
              </a:outerShdw>
            </a:effectLst>
          </p:spPr>
        </p:pic>
        <p:sp>
          <p:nvSpPr>
            <p:cNvPr id="2070" name="フリーフォーム: 図形 2069">
              <a:extLst>
                <a:ext uri="{FF2B5EF4-FFF2-40B4-BE49-F238E27FC236}">
                  <a16:creationId xmlns:a16="http://schemas.microsoft.com/office/drawing/2014/main" id="{BD8632B4-947C-33FA-25EC-77FDC8C39105}"/>
                </a:ext>
              </a:extLst>
            </p:cNvPr>
            <p:cNvSpPr/>
            <p:nvPr/>
          </p:nvSpPr>
          <p:spPr>
            <a:xfrm>
              <a:off x="8219325" y="2856216"/>
              <a:ext cx="1160979" cy="883577"/>
            </a:xfrm>
            <a:custGeom>
              <a:avLst/>
              <a:gdLst>
                <a:gd name="connsiteX0" fmla="*/ 0 w 1654139"/>
                <a:gd name="connsiteY0" fmla="*/ 0 h 883577"/>
                <a:gd name="connsiteX1" fmla="*/ 616449 w 1654139"/>
                <a:gd name="connsiteY1" fmla="*/ 30822 h 883577"/>
                <a:gd name="connsiteX2" fmla="*/ 647272 w 1654139"/>
                <a:gd name="connsiteY2" fmla="*/ 883577 h 883577"/>
                <a:gd name="connsiteX3" fmla="*/ 1654139 w 1654139"/>
                <a:gd name="connsiteY3" fmla="*/ 842481 h 883577"/>
                <a:gd name="connsiteX0" fmla="*/ 0 w 1654139"/>
                <a:gd name="connsiteY0" fmla="*/ 0 h 883577"/>
                <a:gd name="connsiteX1" fmla="*/ 626723 w 1654139"/>
                <a:gd name="connsiteY1" fmla="*/ 267127 h 883577"/>
                <a:gd name="connsiteX2" fmla="*/ 647272 w 1654139"/>
                <a:gd name="connsiteY2" fmla="*/ 883577 h 883577"/>
                <a:gd name="connsiteX3" fmla="*/ 1654139 w 1654139"/>
                <a:gd name="connsiteY3" fmla="*/ 842481 h 883577"/>
                <a:gd name="connsiteX0" fmla="*/ 0 w 1654139"/>
                <a:gd name="connsiteY0" fmla="*/ 0 h 883577"/>
                <a:gd name="connsiteX1" fmla="*/ 636997 w 1654139"/>
                <a:gd name="connsiteY1" fmla="*/ 215756 h 883577"/>
                <a:gd name="connsiteX2" fmla="*/ 647272 w 1654139"/>
                <a:gd name="connsiteY2" fmla="*/ 883577 h 883577"/>
                <a:gd name="connsiteX3" fmla="*/ 1654139 w 1654139"/>
                <a:gd name="connsiteY3" fmla="*/ 842481 h 883577"/>
                <a:gd name="connsiteX0" fmla="*/ 0 w 1571946"/>
                <a:gd name="connsiteY0" fmla="*/ 0 h 883577"/>
                <a:gd name="connsiteX1" fmla="*/ 636997 w 1571946"/>
                <a:gd name="connsiteY1" fmla="*/ 215756 h 883577"/>
                <a:gd name="connsiteX2" fmla="*/ 647272 w 1571946"/>
                <a:gd name="connsiteY2" fmla="*/ 883577 h 883577"/>
                <a:gd name="connsiteX3" fmla="*/ 1571946 w 1571946"/>
                <a:gd name="connsiteY3" fmla="*/ 647272 h 883577"/>
                <a:gd name="connsiteX0" fmla="*/ 0 w 1150705"/>
                <a:gd name="connsiteY0" fmla="*/ 0 h 883577"/>
                <a:gd name="connsiteX1" fmla="*/ 636997 w 1150705"/>
                <a:gd name="connsiteY1" fmla="*/ 215756 h 883577"/>
                <a:gd name="connsiteX2" fmla="*/ 647272 w 1150705"/>
                <a:gd name="connsiteY2" fmla="*/ 883577 h 883577"/>
                <a:gd name="connsiteX3" fmla="*/ 1150705 w 1150705"/>
                <a:gd name="connsiteY3" fmla="*/ 832207 h 883577"/>
                <a:gd name="connsiteX0" fmla="*/ 0 w 1150705"/>
                <a:gd name="connsiteY0" fmla="*/ 0 h 883577"/>
                <a:gd name="connsiteX1" fmla="*/ 636997 w 1150705"/>
                <a:gd name="connsiteY1" fmla="*/ 215756 h 883577"/>
                <a:gd name="connsiteX2" fmla="*/ 647272 w 1150705"/>
                <a:gd name="connsiteY2" fmla="*/ 883577 h 883577"/>
                <a:gd name="connsiteX3" fmla="*/ 1150705 w 1150705"/>
                <a:gd name="connsiteY3" fmla="*/ 832207 h 883577"/>
                <a:gd name="connsiteX0" fmla="*/ 0 w 1160979"/>
                <a:gd name="connsiteY0" fmla="*/ 0 h 883577"/>
                <a:gd name="connsiteX1" fmla="*/ 636997 w 1160979"/>
                <a:gd name="connsiteY1" fmla="*/ 215756 h 883577"/>
                <a:gd name="connsiteX2" fmla="*/ 647272 w 1160979"/>
                <a:gd name="connsiteY2" fmla="*/ 883577 h 883577"/>
                <a:gd name="connsiteX3" fmla="*/ 1160979 w 1160979"/>
                <a:gd name="connsiteY3" fmla="*/ 873304 h 883577"/>
              </a:gdLst>
              <a:ahLst/>
              <a:cxnLst>
                <a:cxn ang="0">
                  <a:pos x="connsiteX0" y="connsiteY0"/>
                </a:cxn>
                <a:cxn ang="0">
                  <a:pos x="connsiteX1" y="connsiteY1"/>
                </a:cxn>
                <a:cxn ang="0">
                  <a:pos x="connsiteX2" y="connsiteY2"/>
                </a:cxn>
                <a:cxn ang="0">
                  <a:pos x="connsiteX3" y="connsiteY3"/>
                </a:cxn>
              </a:cxnLst>
              <a:rect l="l" t="t" r="r" b="b"/>
              <a:pathLst>
                <a:path w="1160979" h="883577">
                  <a:moveTo>
                    <a:pt x="0" y="0"/>
                  </a:moveTo>
                  <a:lnTo>
                    <a:pt x="636997" y="215756"/>
                  </a:lnTo>
                  <a:lnTo>
                    <a:pt x="647272" y="883577"/>
                  </a:lnTo>
                  <a:lnTo>
                    <a:pt x="1160979" y="873304"/>
                  </a:lnTo>
                </a:path>
              </a:pathLst>
            </a:custGeom>
            <a:noFill/>
            <a:ln w="412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5" name="図 134" descr="テキスト が含まれている画像&#10;&#10;自動的に生成された説明">
              <a:extLst>
                <a:ext uri="{FF2B5EF4-FFF2-40B4-BE49-F238E27FC236}">
                  <a16:creationId xmlns:a16="http://schemas.microsoft.com/office/drawing/2014/main" id="{4C9CA576-BAB2-8BD6-A9F2-3C145B59E97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6544183" y="4904085"/>
              <a:ext cx="2585065" cy="1413816"/>
            </a:xfrm>
            <a:prstGeom prst="rect">
              <a:avLst/>
            </a:prstGeom>
            <a:effectLst>
              <a:outerShdw blurRad="50800" dist="38100" dir="2700000" algn="tl" rotWithShape="0">
                <a:prstClr val="black">
                  <a:alpha val="40000"/>
                </a:prstClr>
              </a:outerShdw>
            </a:effectLst>
          </p:spPr>
        </p:pic>
        <p:cxnSp>
          <p:nvCxnSpPr>
            <p:cNvPr id="2071" name="直線矢印コネクタ 2070">
              <a:extLst>
                <a:ext uri="{FF2B5EF4-FFF2-40B4-BE49-F238E27FC236}">
                  <a16:creationId xmlns:a16="http://schemas.microsoft.com/office/drawing/2014/main" id="{D304EA00-BFD4-5DA2-A3FF-DBF40008967E}"/>
                </a:ext>
              </a:extLst>
            </p:cNvPr>
            <p:cNvCxnSpPr>
              <a:cxnSpLocks/>
            </p:cNvCxnSpPr>
            <p:nvPr/>
          </p:nvCxnSpPr>
          <p:spPr>
            <a:xfrm>
              <a:off x="7836715" y="3178250"/>
              <a:ext cx="0" cy="1686956"/>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074" name="角丸四角形吹き出し 35">
            <a:extLst>
              <a:ext uri="{FF2B5EF4-FFF2-40B4-BE49-F238E27FC236}">
                <a16:creationId xmlns:a16="http://schemas.microsoft.com/office/drawing/2014/main" id="{6499B988-A683-84A0-B58B-EBA55BAC08E4}"/>
              </a:ext>
            </a:extLst>
          </p:cNvPr>
          <p:cNvSpPr/>
          <p:nvPr/>
        </p:nvSpPr>
        <p:spPr>
          <a:xfrm>
            <a:off x="178370" y="1338746"/>
            <a:ext cx="1417609" cy="458651"/>
          </a:xfrm>
          <a:prstGeom prst="wedgeRoundRectCallout">
            <a:avLst>
              <a:gd name="adj1" fmla="val 11756"/>
              <a:gd name="adj2" fmla="val 3184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ライン内</a:t>
            </a:r>
            <a:endParaRPr lang="en-US" altLang="ja-JP" sz="2000" b="1" dirty="0"/>
          </a:p>
        </p:txBody>
      </p:sp>
      <p:sp>
        <p:nvSpPr>
          <p:cNvPr id="2075" name="角丸四角形吹き出し 35">
            <a:extLst>
              <a:ext uri="{FF2B5EF4-FFF2-40B4-BE49-F238E27FC236}">
                <a16:creationId xmlns:a16="http://schemas.microsoft.com/office/drawing/2014/main" id="{9D86C013-EA33-4D13-4D32-E862022429F9}"/>
              </a:ext>
            </a:extLst>
          </p:cNvPr>
          <p:cNvSpPr/>
          <p:nvPr/>
        </p:nvSpPr>
        <p:spPr>
          <a:xfrm>
            <a:off x="4884991" y="1316736"/>
            <a:ext cx="1417609" cy="458651"/>
          </a:xfrm>
          <a:prstGeom prst="wedgeRoundRectCallout">
            <a:avLst>
              <a:gd name="adj1" fmla="val 11756"/>
              <a:gd name="adj2" fmla="val 31842"/>
              <a:gd name="adj3" fmla="val 16667"/>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ライン外</a:t>
            </a:r>
            <a:endParaRPr lang="en-US" altLang="ja-JP" sz="2000" b="1" dirty="0"/>
          </a:p>
        </p:txBody>
      </p:sp>
      <p:sp>
        <p:nvSpPr>
          <p:cNvPr id="2076" name="正方形/長方形 2075">
            <a:extLst>
              <a:ext uri="{FF2B5EF4-FFF2-40B4-BE49-F238E27FC236}">
                <a16:creationId xmlns:a16="http://schemas.microsoft.com/office/drawing/2014/main" id="{EC6E4BDC-C335-95A6-5DEB-96B2BC80E9B3}"/>
              </a:ext>
            </a:extLst>
          </p:cNvPr>
          <p:cNvSpPr/>
          <p:nvPr/>
        </p:nvSpPr>
        <p:spPr>
          <a:xfrm>
            <a:off x="5642283" y="4731090"/>
            <a:ext cx="479709" cy="106588"/>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8" name="直線コネクタ 2077">
            <a:extLst>
              <a:ext uri="{FF2B5EF4-FFF2-40B4-BE49-F238E27FC236}">
                <a16:creationId xmlns:a16="http://schemas.microsoft.com/office/drawing/2014/main" id="{CFCBEEE3-6664-34FD-6FBC-BE2698FA100F}"/>
              </a:ext>
            </a:extLst>
          </p:cNvPr>
          <p:cNvCxnSpPr>
            <a:cxnSpLocks/>
          </p:cNvCxnSpPr>
          <p:nvPr/>
        </p:nvCxnSpPr>
        <p:spPr>
          <a:xfrm>
            <a:off x="5013508" y="4731090"/>
            <a:ext cx="610890" cy="0"/>
          </a:xfrm>
          <a:prstGeom prst="line">
            <a:avLst/>
          </a:prstGeom>
          <a:ln w="50800"/>
        </p:spPr>
        <p:style>
          <a:lnRef idx="1">
            <a:schemeClr val="dk1"/>
          </a:lnRef>
          <a:fillRef idx="0">
            <a:schemeClr val="dk1"/>
          </a:fillRef>
          <a:effectRef idx="0">
            <a:schemeClr val="dk1"/>
          </a:effectRef>
          <a:fontRef idx="minor">
            <a:schemeClr val="tx1"/>
          </a:fontRef>
        </p:style>
      </p:cxnSp>
      <p:sp>
        <p:nvSpPr>
          <p:cNvPr id="2081" name="テキスト ボックス 67">
            <a:extLst>
              <a:ext uri="{FF2B5EF4-FFF2-40B4-BE49-F238E27FC236}">
                <a16:creationId xmlns:a16="http://schemas.microsoft.com/office/drawing/2014/main" id="{29AF7FE5-AC70-A15A-CAC3-77359905E1AB}"/>
              </a:ext>
            </a:extLst>
          </p:cNvPr>
          <p:cNvSpPr txBox="1"/>
          <p:nvPr/>
        </p:nvSpPr>
        <p:spPr>
          <a:xfrm>
            <a:off x="4946027" y="6081040"/>
            <a:ext cx="6632720"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ライン内と同環境を整備してライン外で調査。</a:t>
            </a:r>
            <a:endParaRPr kumimoji="1" lang="ja-JP" altLang="en-US" sz="2400" b="1" dirty="0">
              <a:solidFill>
                <a:schemeClr val="bg1"/>
              </a:solidFill>
            </a:endParaRPr>
          </a:p>
        </p:txBody>
      </p:sp>
      <p:sp>
        <p:nvSpPr>
          <p:cNvPr id="2082" name="テキスト ボックス 152">
            <a:extLst>
              <a:ext uri="{FF2B5EF4-FFF2-40B4-BE49-F238E27FC236}">
                <a16:creationId xmlns:a16="http://schemas.microsoft.com/office/drawing/2014/main" id="{B71A0A2D-ADFB-722F-A579-193DF911E1AA}"/>
              </a:ext>
            </a:extLst>
          </p:cNvPr>
          <p:cNvSpPr txBox="1"/>
          <p:nvPr/>
        </p:nvSpPr>
        <p:spPr>
          <a:xfrm>
            <a:off x="9438406" y="4449059"/>
            <a:ext cx="1956065"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これでライン外でも調査できる。</a:t>
            </a:r>
            <a:endParaRPr lang="en-US" altLang="ja-JP" sz="1800" b="1" dirty="0"/>
          </a:p>
        </p:txBody>
      </p:sp>
      <p:sp>
        <p:nvSpPr>
          <p:cNvPr id="2083" name="吹き出し: 円形 2082">
            <a:extLst>
              <a:ext uri="{FF2B5EF4-FFF2-40B4-BE49-F238E27FC236}">
                <a16:creationId xmlns:a16="http://schemas.microsoft.com/office/drawing/2014/main" id="{4A52EE64-C937-13E2-C276-260F6D349209}"/>
              </a:ext>
            </a:extLst>
          </p:cNvPr>
          <p:cNvSpPr/>
          <p:nvPr/>
        </p:nvSpPr>
        <p:spPr>
          <a:xfrm>
            <a:off x="9396696" y="4175143"/>
            <a:ext cx="1998304" cy="1299447"/>
          </a:xfrm>
          <a:prstGeom prst="wedgeEllipseCallout">
            <a:avLst>
              <a:gd name="adj1" fmla="val 34610"/>
              <a:gd name="adj2" fmla="val -52519"/>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ABA2BA7-99D2-C577-9CA5-5D5B764F323D}"/>
              </a:ext>
            </a:extLst>
          </p:cNvPr>
          <p:cNvGrpSpPr/>
          <p:nvPr/>
        </p:nvGrpSpPr>
        <p:grpSpPr>
          <a:xfrm>
            <a:off x="10718776" y="1817631"/>
            <a:ext cx="1082041" cy="2255520"/>
            <a:chOff x="0" y="0"/>
            <a:chExt cx="1082041" cy="2255520"/>
          </a:xfrm>
          <a:effectLst>
            <a:outerShdw blurRad="50800" dist="38100" dir="2700000" algn="tl" rotWithShape="0">
              <a:prstClr val="black">
                <a:alpha val="40000"/>
              </a:prstClr>
            </a:outerShdw>
          </a:effectLst>
        </p:grpSpPr>
        <p:grpSp>
          <p:nvGrpSpPr>
            <p:cNvPr id="59" name="Group 231">
              <a:extLst>
                <a:ext uri="{FF2B5EF4-FFF2-40B4-BE49-F238E27FC236}">
                  <a16:creationId xmlns:a16="http://schemas.microsoft.com/office/drawing/2014/main" id="{E191A5A4-C9D6-0822-9CEC-2C3749430445}"/>
                </a:ext>
              </a:extLst>
            </p:cNvPr>
            <p:cNvGrpSpPr>
              <a:grpSpLocks/>
            </p:cNvGrpSpPr>
            <p:nvPr/>
          </p:nvGrpSpPr>
          <p:grpSpPr bwMode="auto">
            <a:xfrm>
              <a:off x="0" y="1424940"/>
              <a:ext cx="1082041" cy="830580"/>
              <a:chOff x="0" y="1424940"/>
              <a:chExt cx="153" cy="120"/>
            </a:xfrm>
          </p:grpSpPr>
          <p:grpSp>
            <p:nvGrpSpPr>
              <p:cNvPr id="92" name="Group 51">
                <a:extLst>
                  <a:ext uri="{FF2B5EF4-FFF2-40B4-BE49-F238E27FC236}">
                    <a16:creationId xmlns:a16="http://schemas.microsoft.com/office/drawing/2014/main" id="{6726D880-88A6-17CC-5E11-86F74F54BE71}"/>
                  </a:ext>
                </a:extLst>
              </p:cNvPr>
              <p:cNvGrpSpPr>
                <a:grpSpLocks/>
              </p:cNvGrpSpPr>
              <p:nvPr/>
            </p:nvGrpSpPr>
            <p:grpSpPr bwMode="auto">
              <a:xfrm>
                <a:off x="0" y="1424940"/>
                <a:ext cx="153" cy="120"/>
                <a:chOff x="0" y="1424940"/>
                <a:chExt cx="153" cy="120"/>
              </a:xfrm>
            </p:grpSpPr>
            <p:sp>
              <p:nvSpPr>
                <p:cNvPr id="98" name="Freeform 37">
                  <a:extLst>
                    <a:ext uri="{FF2B5EF4-FFF2-40B4-BE49-F238E27FC236}">
                      <a16:creationId xmlns:a16="http://schemas.microsoft.com/office/drawing/2014/main" id="{5F56D133-2444-D335-FDC3-DAEA3771E7F4}"/>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99" name="Freeform 38">
                  <a:extLst>
                    <a:ext uri="{FF2B5EF4-FFF2-40B4-BE49-F238E27FC236}">
                      <a16:creationId xmlns:a16="http://schemas.microsoft.com/office/drawing/2014/main" id="{D397BE5D-E7E0-7C21-5267-2FBF01B40090}"/>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0" name="Freeform 39">
                  <a:extLst>
                    <a:ext uri="{FF2B5EF4-FFF2-40B4-BE49-F238E27FC236}">
                      <a16:creationId xmlns:a16="http://schemas.microsoft.com/office/drawing/2014/main" id="{25A390F0-3092-C70F-51C3-F561E094298E}"/>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01" name="Group 40">
                  <a:extLst>
                    <a:ext uri="{FF2B5EF4-FFF2-40B4-BE49-F238E27FC236}">
                      <a16:creationId xmlns:a16="http://schemas.microsoft.com/office/drawing/2014/main" id="{3CDE7B5C-FB81-B507-70C1-B68F8566389D}"/>
                    </a:ext>
                  </a:extLst>
                </p:cNvPr>
                <p:cNvGrpSpPr>
                  <a:grpSpLocks/>
                </p:cNvGrpSpPr>
                <p:nvPr/>
              </p:nvGrpSpPr>
              <p:grpSpPr bwMode="auto">
                <a:xfrm>
                  <a:off x="74" y="1424996"/>
                  <a:ext cx="3" cy="9"/>
                  <a:chOff x="74" y="1424996"/>
                  <a:chExt cx="10" cy="23"/>
                </a:xfrm>
              </p:grpSpPr>
              <p:sp>
                <p:nvSpPr>
                  <p:cNvPr id="108" name="AutoShape 41">
                    <a:extLst>
                      <a:ext uri="{FF2B5EF4-FFF2-40B4-BE49-F238E27FC236}">
                        <a16:creationId xmlns:a16="http://schemas.microsoft.com/office/drawing/2014/main" id="{28B39E8D-2F76-0954-27C6-45EFB263BBE3}"/>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 name="AutoShape 42">
                    <a:extLst>
                      <a:ext uri="{FF2B5EF4-FFF2-40B4-BE49-F238E27FC236}">
                        <a16:creationId xmlns:a16="http://schemas.microsoft.com/office/drawing/2014/main" id="{93C56762-F59C-E1A7-7EDD-5FC555F88AAD}"/>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 name="AutoShape 43">
                    <a:extLst>
                      <a:ext uri="{FF2B5EF4-FFF2-40B4-BE49-F238E27FC236}">
                        <a16:creationId xmlns:a16="http://schemas.microsoft.com/office/drawing/2014/main" id="{80D553CD-A246-4AE6-AF25-FC8F390D727C}"/>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2" name="Freeform 44">
                  <a:extLst>
                    <a:ext uri="{FF2B5EF4-FFF2-40B4-BE49-F238E27FC236}">
                      <a16:creationId xmlns:a16="http://schemas.microsoft.com/office/drawing/2014/main" id="{F4C68D7D-6AEE-206F-4F07-1A4A750F306F}"/>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3" name="Freeform 45">
                  <a:extLst>
                    <a:ext uri="{FF2B5EF4-FFF2-40B4-BE49-F238E27FC236}">
                      <a16:creationId xmlns:a16="http://schemas.microsoft.com/office/drawing/2014/main" id="{CC5FE6BA-DE7E-7F2B-1E4A-BF8A2B3E1526}"/>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4" name="Freeform 46">
                  <a:extLst>
                    <a:ext uri="{FF2B5EF4-FFF2-40B4-BE49-F238E27FC236}">
                      <a16:creationId xmlns:a16="http://schemas.microsoft.com/office/drawing/2014/main" id="{292A36B3-198A-0D01-EB23-BEE565898594}"/>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5" name="Freeform 47">
                  <a:extLst>
                    <a:ext uri="{FF2B5EF4-FFF2-40B4-BE49-F238E27FC236}">
                      <a16:creationId xmlns:a16="http://schemas.microsoft.com/office/drawing/2014/main" id="{04BB3EC2-AEB9-D9D1-0BC1-5FC97569C8E0}"/>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6" name="Freeform 48">
                  <a:extLst>
                    <a:ext uri="{FF2B5EF4-FFF2-40B4-BE49-F238E27FC236}">
                      <a16:creationId xmlns:a16="http://schemas.microsoft.com/office/drawing/2014/main" id="{77EC8FAA-E2F8-3A04-15E4-F98BF277FE2B}"/>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7" name="Freeform 49">
                  <a:extLst>
                    <a:ext uri="{FF2B5EF4-FFF2-40B4-BE49-F238E27FC236}">
                      <a16:creationId xmlns:a16="http://schemas.microsoft.com/office/drawing/2014/main" id="{665845E9-A488-BEB2-45CC-CBF463BE0794}"/>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93" name="WordArt 230">
                <a:extLst>
                  <a:ext uri="{FF2B5EF4-FFF2-40B4-BE49-F238E27FC236}">
                    <a16:creationId xmlns:a16="http://schemas.microsoft.com/office/drawing/2014/main" id="{E5EB8FE4-917D-B811-B5CF-666E603C4CE9}"/>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60" name="グループ化 59">
              <a:extLst>
                <a:ext uri="{FF2B5EF4-FFF2-40B4-BE49-F238E27FC236}">
                  <a16:creationId xmlns:a16="http://schemas.microsoft.com/office/drawing/2014/main" id="{7EB85A8E-79F5-087D-8150-256B454D62BB}"/>
                </a:ext>
              </a:extLst>
            </p:cNvPr>
            <p:cNvGrpSpPr>
              <a:grpSpLocks/>
            </p:cNvGrpSpPr>
            <p:nvPr/>
          </p:nvGrpSpPr>
          <p:grpSpPr bwMode="auto">
            <a:xfrm>
              <a:off x="38100" y="152400"/>
              <a:ext cx="1005840" cy="1454330"/>
              <a:chOff x="38100" y="152400"/>
              <a:chExt cx="1005840" cy="1517725"/>
            </a:xfrm>
          </p:grpSpPr>
          <p:sp>
            <p:nvSpPr>
              <p:cNvPr id="69" name="Freeform 30433">
                <a:extLst>
                  <a:ext uri="{FF2B5EF4-FFF2-40B4-BE49-F238E27FC236}">
                    <a16:creationId xmlns:a16="http://schemas.microsoft.com/office/drawing/2014/main" id="{E4815C44-9957-9365-A406-99AD50BEA3AB}"/>
                  </a:ext>
                </a:extLst>
              </p:cNvPr>
              <p:cNvSpPr>
                <a:spLocks/>
              </p:cNvSpPr>
              <p:nvPr/>
            </p:nvSpPr>
            <p:spPr bwMode="auto">
              <a:xfrm>
                <a:off x="822960" y="848958"/>
                <a:ext cx="144780" cy="36351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0" name="Freeform 30434">
                <a:extLst>
                  <a:ext uri="{FF2B5EF4-FFF2-40B4-BE49-F238E27FC236}">
                    <a16:creationId xmlns:a16="http://schemas.microsoft.com/office/drawing/2014/main" id="{8AE2D91C-898D-840B-DCB0-DAC05A1F0B3B}"/>
                  </a:ext>
                </a:extLst>
              </p:cNvPr>
              <p:cNvSpPr>
                <a:spLocks/>
              </p:cNvSpPr>
              <p:nvPr/>
            </p:nvSpPr>
            <p:spPr bwMode="auto">
              <a:xfrm>
                <a:off x="38100" y="818478"/>
                <a:ext cx="152400" cy="40923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1" name="Freeform 30435">
                <a:extLst>
                  <a:ext uri="{FF2B5EF4-FFF2-40B4-BE49-F238E27FC236}">
                    <a16:creationId xmlns:a16="http://schemas.microsoft.com/office/drawing/2014/main" id="{D4329BBF-17FC-E6C9-5B23-EE78C348E3E4}"/>
                  </a:ext>
                </a:extLst>
              </p:cNvPr>
              <p:cNvSpPr>
                <a:spLocks/>
              </p:cNvSpPr>
              <p:nvPr/>
            </p:nvSpPr>
            <p:spPr bwMode="auto">
              <a:xfrm>
                <a:off x="160020" y="439719"/>
                <a:ext cx="716280" cy="1230406"/>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p>
            </p:txBody>
          </p:sp>
          <p:sp>
            <p:nvSpPr>
              <p:cNvPr id="72" name="Freeform 30436">
                <a:extLst>
                  <a:ext uri="{FF2B5EF4-FFF2-40B4-BE49-F238E27FC236}">
                    <a16:creationId xmlns:a16="http://schemas.microsoft.com/office/drawing/2014/main" id="{DD46F546-15F7-06DA-AEB0-1B0FCC4EA917}"/>
                  </a:ext>
                </a:extLst>
              </p:cNvPr>
              <p:cNvSpPr>
                <a:spLocks/>
              </p:cNvSpPr>
              <p:nvPr/>
            </p:nvSpPr>
            <p:spPr bwMode="auto">
              <a:xfrm>
                <a:off x="571500" y="871818"/>
                <a:ext cx="243840" cy="63649"/>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3" name="Freeform 30437">
                <a:extLst>
                  <a:ext uri="{FF2B5EF4-FFF2-40B4-BE49-F238E27FC236}">
                    <a16:creationId xmlns:a16="http://schemas.microsoft.com/office/drawing/2014/main" id="{6AE0B70E-DD6D-C7A5-AD08-54BF888C685E}"/>
                  </a:ext>
                </a:extLst>
              </p:cNvPr>
              <p:cNvSpPr>
                <a:spLocks/>
              </p:cNvSpPr>
              <p:nvPr/>
            </p:nvSpPr>
            <p:spPr bwMode="auto">
              <a:xfrm>
                <a:off x="205740" y="871818"/>
                <a:ext cx="243840" cy="63649"/>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4" name="Freeform 30438">
                <a:extLst>
                  <a:ext uri="{FF2B5EF4-FFF2-40B4-BE49-F238E27FC236}">
                    <a16:creationId xmlns:a16="http://schemas.microsoft.com/office/drawing/2014/main" id="{81FC2E48-2116-2921-BF4E-26779476DF23}"/>
                  </a:ext>
                </a:extLst>
              </p:cNvPr>
              <p:cNvSpPr>
                <a:spLocks/>
              </p:cNvSpPr>
              <p:nvPr/>
            </p:nvSpPr>
            <p:spPr bwMode="auto">
              <a:xfrm>
                <a:off x="541020" y="996427"/>
                <a:ext cx="7620" cy="139850"/>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5" name="Freeform 30439">
                <a:extLst>
                  <a:ext uri="{FF2B5EF4-FFF2-40B4-BE49-F238E27FC236}">
                    <a16:creationId xmlns:a16="http://schemas.microsoft.com/office/drawing/2014/main" id="{5D3EFDEB-6CBD-7D93-FF91-672206477401}"/>
                  </a:ext>
                </a:extLst>
              </p:cNvPr>
              <p:cNvSpPr>
                <a:spLocks/>
              </p:cNvSpPr>
              <p:nvPr/>
            </p:nvSpPr>
            <p:spPr bwMode="auto">
              <a:xfrm>
                <a:off x="388620" y="1204857"/>
                <a:ext cx="236220" cy="147469"/>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6" name="Freeform 30441">
                <a:extLst>
                  <a:ext uri="{FF2B5EF4-FFF2-40B4-BE49-F238E27FC236}">
                    <a16:creationId xmlns:a16="http://schemas.microsoft.com/office/drawing/2014/main" id="{BEC652AA-98D0-1778-31F2-67642468684E}"/>
                  </a:ext>
                </a:extLst>
              </p:cNvPr>
              <p:cNvSpPr>
                <a:spLocks/>
              </p:cNvSpPr>
              <p:nvPr/>
            </p:nvSpPr>
            <p:spPr bwMode="auto">
              <a:xfrm>
                <a:off x="601980" y="965947"/>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7" name="Freeform 30442">
                <a:extLst>
                  <a:ext uri="{FF2B5EF4-FFF2-40B4-BE49-F238E27FC236}">
                    <a16:creationId xmlns:a16="http://schemas.microsoft.com/office/drawing/2014/main" id="{30A07784-8ABD-BDA7-FE39-E3D4731DEB50}"/>
                  </a:ext>
                </a:extLst>
              </p:cNvPr>
              <p:cNvSpPr>
                <a:spLocks/>
              </p:cNvSpPr>
              <p:nvPr/>
            </p:nvSpPr>
            <p:spPr bwMode="auto">
              <a:xfrm>
                <a:off x="266700" y="973567"/>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8" name="Freeform 30443">
                <a:extLst>
                  <a:ext uri="{FF2B5EF4-FFF2-40B4-BE49-F238E27FC236}">
                    <a16:creationId xmlns:a16="http://schemas.microsoft.com/office/drawing/2014/main" id="{F19036BC-9F1D-7295-E7A2-371A9B5691B5}"/>
                  </a:ext>
                </a:extLst>
              </p:cNvPr>
              <p:cNvSpPr>
                <a:spLocks/>
              </p:cNvSpPr>
              <p:nvPr/>
            </p:nvSpPr>
            <p:spPr bwMode="auto">
              <a:xfrm>
                <a:off x="662940" y="958327"/>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9" name="Freeform 30444">
                <a:extLst>
                  <a:ext uri="{FF2B5EF4-FFF2-40B4-BE49-F238E27FC236}">
                    <a16:creationId xmlns:a16="http://schemas.microsoft.com/office/drawing/2014/main" id="{2AC3AA23-458C-94CB-E7F3-49CB6E497D93}"/>
                  </a:ext>
                </a:extLst>
              </p:cNvPr>
              <p:cNvSpPr>
                <a:spLocks/>
              </p:cNvSpPr>
              <p:nvPr/>
            </p:nvSpPr>
            <p:spPr bwMode="auto">
              <a:xfrm>
                <a:off x="243840" y="965947"/>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80" name="Group 30445">
                <a:extLst>
                  <a:ext uri="{FF2B5EF4-FFF2-40B4-BE49-F238E27FC236}">
                    <a16:creationId xmlns:a16="http://schemas.microsoft.com/office/drawing/2014/main" id="{16ABF251-62AD-CCA0-B302-BF2C1C021F72}"/>
                  </a:ext>
                </a:extLst>
              </p:cNvPr>
              <p:cNvGrpSpPr>
                <a:grpSpLocks/>
              </p:cNvGrpSpPr>
              <p:nvPr/>
            </p:nvGrpSpPr>
            <p:grpSpPr bwMode="auto">
              <a:xfrm>
                <a:off x="312420" y="973567"/>
                <a:ext cx="76200" cy="53340"/>
                <a:chOff x="312420" y="973567"/>
                <a:chExt cx="23" cy="22"/>
              </a:xfrm>
            </p:grpSpPr>
            <p:sp>
              <p:nvSpPr>
                <p:cNvPr id="88" name="Oval 30446">
                  <a:extLst>
                    <a:ext uri="{FF2B5EF4-FFF2-40B4-BE49-F238E27FC236}">
                      <a16:creationId xmlns:a16="http://schemas.microsoft.com/office/drawing/2014/main" id="{74599074-AD0F-6495-BD66-15AD33A85505}"/>
                    </a:ext>
                  </a:extLst>
                </p:cNvPr>
                <p:cNvSpPr>
                  <a:spLocks noChangeArrowheads="1"/>
                </p:cNvSpPr>
                <p:nvPr/>
              </p:nvSpPr>
              <p:spPr bwMode="auto">
                <a:xfrm>
                  <a:off x="312420" y="97356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0" name="Oval 30447">
                  <a:extLst>
                    <a:ext uri="{FF2B5EF4-FFF2-40B4-BE49-F238E27FC236}">
                      <a16:creationId xmlns:a16="http://schemas.microsoft.com/office/drawing/2014/main" id="{704D47DF-EEB8-2C08-CF57-8B8DB29FF55E}"/>
                    </a:ext>
                  </a:extLst>
                </p:cNvPr>
                <p:cNvSpPr>
                  <a:spLocks noChangeArrowheads="1"/>
                </p:cNvSpPr>
                <p:nvPr/>
              </p:nvSpPr>
              <p:spPr bwMode="auto">
                <a:xfrm>
                  <a:off x="312424" y="97357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1" name="Oval 30448">
                  <a:extLst>
                    <a:ext uri="{FF2B5EF4-FFF2-40B4-BE49-F238E27FC236}">
                      <a16:creationId xmlns:a16="http://schemas.microsoft.com/office/drawing/2014/main" id="{DBAB8DD7-48AD-CFFC-6785-991E16651F1F}"/>
                    </a:ext>
                  </a:extLst>
                </p:cNvPr>
                <p:cNvSpPr>
                  <a:spLocks noChangeArrowheads="1"/>
                </p:cNvSpPr>
                <p:nvPr/>
              </p:nvSpPr>
              <p:spPr bwMode="auto">
                <a:xfrm>
                  <a:off x="312432" y="97357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81" name="Group 30449">
                <a:extLst>
                  <a:ext uri="{FF2B5EF4-FFF2-40B4-BE49-F238E27FC236}">
                    <a16:creationId xmlns:a16="http://schemas.microsoft.com/office/drawing/2014/main" id="{5B9A1075-E8C5-7930-4DC0-47576B87BA7E}"/>
                  </a:ext>
                </a:extLst>
              </p:cNvPr>
              <p:cNvGrpSpPr>
                <a:grpSpLocks/>
              </p:cNvGrpSpPr>
              <p:nvPr/>
            </p:nvGrpSpPr>
            <p:grpSpPr bwMode="auto">
              <a:xfrm>
                <a:off x="632460" y="965947"/>
                <a:ext cx="68580" cy="53340"/>
                <a:chOff x="632460" y="965947"/>
                <a:chExt cx="23" cy="22"/>
              </a:xfrm>
            </p:grpSpPr>
            <p:sp>
              <p:nvSpPr>
                <p:cNvPr id="84" name="Oval 30450">
                  <a:extLst>
                    <a:ext uri="{FF2B5EF4-FFF2-40B4-BE49-F238E27FC236}">
                      <a16:creationId xmlns:a16="http://schemas.microsoft.com/office/drawing/2014/main" id="{B9A54F2B-F35B-6126-8D29-16C781A41F79}"/>
                    </a:ext>
                  </a:extLst>
                </p:cNvPr>
                <p:cNvSpPr>
                  <a:spLocks noChangeArrowheads="1"/>
                </p:cNvSpPr>
                <p:nvPr/>
              </p:nvSpPr>
              <p:spPr bwMode="auto">
                <a:xfrm>
                  <a:off x="632460" y="96594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5" name="Oval 30451">
                  <a:extLst>
                    <a:ext uri="{FF2B5EF4-FFF2-40B4-BE49-F238E27FC236}">
                      <a16:creationId xmlns:a16="http://schemas.microsoft.com/office/drawing/2014/main" id="{833C1D82-180C-A9D7-971B-6F2E18395669}"/>
                    </a:ext>
                  </a:extLst>
                </p:cNvPr>
                <p:cNvSpPr>
                  <a:spLocks noChangeArrowheads="1"/>
                </p:cNvSpPr>
                <p:nvPr/>
              </p:nvSpPr>
              <p:spPr bwMode="auto">
                <a:xfrm>
                  <a:off x="632464" y="96595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6" name="Oval 30452">
                  <a:extLst>
                    <a:ext uri="{FF2B5EF4-FFF2-40B4-BE49-F238E27FC236}">
                      <a16:creationId xmlns:a16="http://schemas.microsoft.com/office/drawing/2014/main" id="{28D23BED-0B07-F8C2-FCD7-EE732B06940C}"/>
                    </a:ext>
                  </a:extLst>
                </p:cNvPr>
                <p:cNvSpPr>
                  <a:spLocks noChangeArrowheads="1"/>
                </p:cNvSpPr>
                <p:nvPr/>
              </p:nvSpPr>
              <p:spPr bwMode="auto">
                <a:xfrm>
                  <a:off x="632472" y="96595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82" name="Freeform 30453">
                <a:extLst>
                  <a:ext uri="{FF2B5EF4-FFF2-40B4-BE49-F238E27FC236}">
                    <a16:creationId xmlns:a16="http://schemas.microsoft.com/office/drawing/2014/main" id="{AF0E3C7B-1A5D-C141-8A99-EE9CB99213B2}"/>
                  </a:ext>
                </a:extLst>
              </p:cNvPr>
              <p:cNvSpPr>
                <a:spLocks/>
              </p:cNvSpPr>
              <p:nvPr/>
            </p:nvSpPr>
            <p:spPr bwMode="auto">
              <a:xfrm>
                <a:off x="45720" y="152400"/>
                <a:ext cx="998220" cy="1260886"/>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3" name="Freeform 3127">
                <a:extLst>
                  <a:ext uri="{FF2B5EF4-FFF2-40B4-BE49-F238E27FC236}">
                    <a16:creationId xmlns:a16="http://schemas.microsoft.com/office/drawing/2014/main" id="{5C034100-0BED-F828-3855-A28256C779F9}"/>
                  </a:ext>
                </a:extLst>
              </p:cNvPr>
              <p:cNvSpPr>
                <a:spLocks/>
              </p:cNvSpPr>
              <p:nvPr/>
            </p:nvSpPr>
            <p:spPr bwMode="auto">
              <a:xfrm>
                <a:off x="381000" y="1413286"/>
                <a:ext cx="281940" cy="13222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61" name="Group 94">
              <a:extLst>
                <a:ext uri="{FF2B5EF4-FFF2-40B4-BE49-F238E27FC236}">
                  <a16:creationId xmlns:a16="http://schemas.microsoft.com/office/drawing/2014/main" id="{4432AD3A-D70E-76A9-FD1B-DF3FB0409E2D}"/>
                </a:ext>
              </a:extLst>
            </p:cNvPr>
            <p:cNvGrpSpPr>
              <a:grpSpLocks/>
            </p:cNvGrpSpPr>
            <p:nvPr/>
          </p:nvGrpSpPr>
          <p:grpSpPr bwMode="auto">
            <a:xfrm>
              <a:off x="0" y="0"/>
              <a:ext cx="1066800" cy="822960"/>
              <a:chOff x="0" y="0"/>
              <a:chExt cx="126" cy="89"/>
            </a:xfrm>
          </p:grpSpPr>
          <p:grpSp>
            <p:nvGrpSpPr>
              <p:cNvPr id="62" name="Group 76">
                <a:extLst>
                  <a:ext uri="{FF2B5EF4-FFF2-40B4-BE49-F238E27FC236}">
                    <a16:creationId xmlns:a16="http://schemas.microsoft.com/office/drawing/2014/main" id="{419E5FB2-1B1D-D20C-61FC-89A1F79810A0}"/>
                  </a:ext>
                </a:extLst>
              </p:cNvPr>
              <p:cNvGrpSpPr>
                <a:grpSpLocks/>
              </p:cNvGrpSpPr>
              <p:nvPr/>
            </p:nvGrpSpPr>
            <p:grpSpPr bwMode="auto">
              <a:xfrm>
                <a:off x="0" y="0"/>
                <a:ext cx="126" cy="89"/>
                <a:chOff x="0" y="0"/>
                <a:chExt cx="245" cy="163"/>
              </a:xfrm>
            </p:grpSpPr>
            <p:sp>
              <p:nvSpPr>
                <p:cNvPr id="64" name="Freeform 77">
                  <a:extLst>
                    <a:ext uri="{FF2B5EF4-FFF2-40B4-BE49-F238E27FC236}">
                      <a16:creationId xmlns:a16="http://schemas.microsoft.com/office/drawing/2014/main" id="{7FF01641-01A5-FF42-5F69-E24C250BF0F7}"/>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65" name="Freeform 78">
                  <a:extLst>
                    <a:ext uri="{FF2B5EF4-FFF2-40B4-BE49-F238E27FC236}">
                      <a16:creationId xmlns:a16="http://schemas.microsoft.com/office/drawing/2014/main" id="{D0D69DBD-1481-4D5B-0A65-77F4C653C939}"/>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6" name="Freeform 79">
                  <a:extLst>
                    <a:ext uri="{FF2B5EF4-FFF2-40B4-BE49-F238E27FC236}">
                      <a16:creationId xmlns:a16="http://schemas.microsoft.com/office/drawing/2014/main" id="{F3EF30A7-152A-5F8B-D6D6-14FC8C472AFA}"/>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 name="Freeform 80">
                  <a:extLst>
                    <a:ext uri="{FF2B5EF4-FFF2-40B4-BE49-F238E27FC236}">
                      <a16:creationId xmlns:a16="http://schemas.microsoft.com/office/drawing/2014/main" id="{0B6DA580-95C1-0CE4-2C60-9C3F867A9C97}"/>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8" name="Freeform 81">
                  <a:extLst>
                    <a:ext uri="{FF2B5EF4-FFF2-40B4-BE49-F238E27FC236}">
                      <a16:creationId xmlns:a16="http://schemas.microsoft.com/office/drawing/2014/main" id="{A22FBCAE-9F56-6724-6D4D-DBDACFEAE690}"/>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63" name="WordArt 82">
                <a:extLst>
                  <a:ext uri="{FF2B5EF4-FFF2-40B4-BE49-F238E27FC236}">
                    <a16:creationId xmlns:a16="http://schemas.microsoft.com/office/drawing/2014/main" id="{0B714E65-BFBF-E192-70F9-B8BC3123DCF7}"/>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grpSp>
        <p:nvGrpSpPr>
          <p:cNvPr id="7" name="グループ化 6">
            <a:extLst>
              <a:ext uri="{FF2B5EF4-FFF2-40B4-BE49-F238E27FC236}">
                <a16:creationId xmlns:a16="http://schemas.microsoft.com/office/drawing/2014/main" id="{987299E7-B789-0AC3-A6B2-074055B79258}"/>
              </a:ext>
            </a:extLst>
          </p:cNvPr>
          <p:cNvGrpSpPr/>
          <p:nvPr/>
        </p:nvGrpSpPr>
        <p:grpSpPr>
          <a:xfrm>
            <a:off x="8684201" y="2625445"/>
            <a:ext cx="2284994" cy="1564595"/>
            <a:chOff x="426307" y="1227424"/>
            <a:chExt cx="3007052" cy="2346338"/>
          </a:xfrm>
          <a:effectLst>
            <a:outerShdw blurRad="50800" dist="38100" dir="2700000" algn="tl" rotWithShape="0">
              <a:prstClr val="black">
                <a:alpha val="40000"/>
              </a:prstClr>
            </a:outerShdw>
          </a:effectLst>
        </p:grpSpPr>
        <p:pic>
          <p:nvPicPr>
            <p:cNvPr id="9" name="図 8" descr="無料イラスト シンプルな手描きのノートパソコン">
              <a:extLst>
                <a:ext uri="{FF2B5EF4-FFF2-40B4-BE49-F238E27FC236}">
                  <a16:creationId xmlns:a16="http://schemas.microsoft.com/office/drawing/2014/main" id="{3CFEA0E8-72B6-DB78-1785-F819B7AB70C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307" y="1227424"/>
              <a:ext cx="3007052" cy="234633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96B1E5C5-F1A7-5FF9-B8DC-C2BA65E841F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25" b="97526" l="5562" r="96640">
                          <a14:foregroundMark x1="43801" y1="40412" x2="43801" y2="40412"/>
                          <a14:foregroundMark x1="29896" y1="25979" x2="29896" y2="25979"/>
                          <a14:foregroundMark x1="25608" y1="15258" x2="25608" y2="15258"/>
                          <a14:foregroundMark x1="14021" y1="7835" x2="14021" y2="7835"/>
                          <a14:foregroundMark x1="7995" y1="7010" x2="7995" y2="7010"/>
                          <a14:foregroundMark x1="5562" y1="5155" x2="5562" y2="5155"/>
                          <a14:foregroundMark x1="6721" y1="17526" x2="6721" y2="17526"/>
                          <a14:foregroundMark x1="6721" y1="25979" x2="6721" y2="25979"/>
                          <a14:foregroundMark x1="7300" y1="36907" x2="7300" y2="36907"/>
                          <a14:foregroundMark x1="7300" y1="46186" x2="7300" y2="46186"/>
                          <a14:foregroundMark x1="8227" y1="55052" x2="8227" y2="55052"/>
                          <a14:foregroundMark x1="8806" y1="63093" x2="8806" y2="63093"/>
                          <a14:foregroundMark x1="9965" y1="78557" x2="9965" y2="78557"/>
                          <a14:foregroundMark x1="10197" y1="87835" x2="10197" y2="87835"/>
                          <a14:foregroundMark x1="11008" y1="95258" x2="11008" y2="95258"/>
                          <a14:foregroundMark x1="14716" y1="97526" x2="14716" y2="97526"/>
                          <a14:foregroundMark x1="19699" y1="97526" x2="20626" y2="97526"/>
                          <a14:foregroundMark x1="26883" y1="97526" x2="28158" y2="97526"/>
                          <a14:foregroundMark x1="32097" y1="96495" x2="32097" y2="96495"/>
                          <a14:foregroundMark x1="10197" y1="94845" x2="10197" y2="94845"/>
                          <a14:foregroundMark x1="9733" y1="86392" x2="9733" y2="86392"/>
                          <a14:foregroundMark x1="15759" y1="73196" x2="15759" y2="73196"/>
                          <a14:foregroundMark x1="31054" y1="77938" x2="32097" y2="77938"/>
                          <a14:foregroundMark x1="41715" y1="63093" x2="41715" y2="63093"/>
                          <a14:foregroundMark x1="26188" y1="35258" x2="26188" y2="35258"/>
                          <a14:foregroundMark x1="28389" y1="22887" x2="28389" y2="22887"/>
                          <a14:foregroundMark x1="20626" y1="5567" x2="20626" y2="5567"/>
                          <a14:foregroundMark x1="32329" y1="5979" x2="32329" y2="5979"/>
                          <a14:foregroundMark x1="34531" y1="5567" x2="36501" y2="5567"/>
                          <a14:foregroundMark x1="44728" y1="6392" x2="45539" y2="6392"/>
                          <a14:foregroundMark x1="51448" y1="5979" x2="53418" y2="3299"/>
                          <a14:foregroundMark x1="66628" y1="7010" x2="66628" y2="7010"/>
                          <a14:foregroundMark x1="69061" y1="5567" x2="69061" y2="5567"/>
                          <a14:foregroundMark x1="82271" y1="5979" x2="82271" y2="5979"/>
                          <a14:foregroundMark x1="89687" y1="7010" x2="89687" y2="7010"/>
                          <a14:foregroundMark x1="94206" y1="7010" x2="94206" y2="7010"/>
                          <a14:foregroundMark x1="95597" y1="4742" x2="95597" y2="4742"/>
                          <a14:foregroundMark x1="94670" y1="17526" x2="94670" y2="17526"/>
                          <a14:foregroundMark x1="94438" y1="29072" x2="94438" y2="30309"/>
                          <a14:foregroundMark x1="94206" y1="42268" x2="94206" y2="42268"/>
                          <a14:foregroundMark x1="94206" y1="51134" x2="93627" y2="54227"/>
                          <a14:foregroundMark x1="93395" y1="61237" x2="93395" y2="61237"/>
                          <a14:foregroundMark x1="92468" y1="70928" x2="92468" y2="70928"/>
                          <a14:foregroundMark x1="92121" y1="82062" x2="92121" y2="83299"/>
                          <a14:foregroundMark x1="91889" y1="92165" x2="91889" y2="92165"/>
                          <a14:foregroundMark x1="89455" y1="94433" x2="88413" y2="92990"/>
                          <a14:foregroundMark x1="83198" y1="92990" x2="83198" y2="92990"/>
                          <a14:foregroundMark x1="79722" y1="93402" x2="78563" y2="92990"/>
                          <a14:foregroundMark x1="71031" y1="94845" x2="70336" y2="94433"/>
                          <a14:foregroundMark x1="69061" y1="95258" x2="69061" y2="95258"/>
                          <a14:foregroundMark x1="62572" y1="95670" x2="62572" y2="95670"/>
                          <a14:foregroundMark x1="57706" y1="95670" x2="56895" y2="95670"/>
                          <a14:foregroundMark x1="55388" y1="94845" x2="55388" y2="94845"/>
                          <a14:foregroundMark x1="46466" y1="94845" x2="46466" y2="94845"/>
                          <a14:foregroundMark x1="42758" y1="95258" x2="42758" y2="95258"/>
                          <a14:foregroundMark x1="38239" y1="95258" x2="38239" y2="95258"/>
                          <a14:foregroundMark x1="46002" y1="96495" x2="46002" y2="96495"/>
                          <a14:foregroundMark x1="92932" y1="96495" x2="92932" y2="96495"/>
                          <a14:foregroundMark x1="92700" y1="89072" x2="92700" y2="89072"/>
                          <a14:foregroundMark x1="94438" y1="77113" x2="94438" y2="77113"/>
                          <a14:foregroundMark x1="94670" y1="63093" x2="94670" y2="63093"/>
                          <a14:foregroundMark x1="94670" y1="50103" x2="94670" y2="50103"/>
                          <a14:foregroundMark x1="95597" y1="39588" x2="95597" y2="39588"/>
                          <a14:foregroundMark x1="96408" y1="24948" x2="96408" y2="24948"/>
                          <a14:foregroundMark x1="96640" y1="19794" x2="96640" y2="19794"/>
                          <a14:foregroundMark x1="28853" y1="5567" x2="28853" y2="5567"/>
                          <a14:foregroundMark x1="24681" y1="5979" x2="24681" y2="5979"/>
                          <a14:foregroundMark x1="21900" y1="5979" x2="21900" y2="5979"/>
                          <a14:foregroundMark x1="18424" y1="3299" x2="18424" y2="3299"/>
                          <a14:foregroundMark x1="16686" y1="3299" x2="16686" y2="3299"/>
                          <a14:foregroundMark x1="13441" y1="4742" x2="13441" y2="4742"/>
                          <a14:foregroundMark x1="11008" y1="4742" x2="11008" y2="4742"/>
                          <a14:foregroundMark x1="6721" y1="2474" x2="7995" y2="2474"/>
                          <a14:foregroundMark x1="9502" y1="2887" x2="9502" y2="2887"/>
                          <a14:foregroundMark x1="11935" y1="2062" x2="11935" y2="2062"/>
                          <a14:foregroundMark x1="14484" y1="825" x2="14484" y2="825"/>
                          <a14:foregroundMark x1="14021" y1="1237" x2="14021" y2="1237"/>
                          <a14:foregroundMark x1="15759" y1="1237" x2="15759" y2="1237"/>
                          <a14:foregroundMark x1="16686" y1="1237" x2="16686" y2="1237"/>
                          <a14:foregroundMark x1="18656" y1="1237" x2="18656" y2="1237"/>
                          <a14:foregroundMark x1="19699" y1="1649" x2="19699" y2="1649"/>
                          <a14:foregroundMark x1="22711" y1="2474" x2="22711" y2="2474"/>
                          <a14:foregroundMark x1="27926" y1="5155" x2="27926" y2="5155"/>
                          <a14:foregroundMark x1="9502" y1="79381" x2="9502" y2="79381"/>
                          <a14:foregroundMark x1="9733" y1="74433" x2="9733" y2="74433"/>
                          <a14:foregroundMark x1="9965" y1="67010" x2="9965" y2="67010"/>
                          <a14:backgroundMark x1="4519" y1="54227" x2="4519" y2="54227"/>
                          <a14:backgroundMark x1="4056" y1="35258" x2="4056" y2="35258"/>
                          <a14:backgroundMark x1="4519" y1="25979" x2="4519" y2="25979"/>
                          <a14:backgroundMark x1="4519" y1="20619" x2="4519" y2="18763"/>
                          <a14:backgroundMark x1="3244" y1="9485" x2="3244" y2="9485"/>
                          <a14:backgroundMark x1="2549" y1="5979" x2="2549" y2="5979"/>
                          <a14:backgroundMark x1="811" y1="4742" x2="811" y2="4742"/>
                          <a14:backgroundMark x1="1275" y1="14433" x2="1506" y2="17526"/>
                          <a14:backgroundMark x1="2317" y1="27629" x2="2317" y2="27629"/>
                          <a14:backgroundMark x1="579" y1="41443" x2="579" y2="41443"/>
                          <a14:backgroundMark x1="811" y1="51134" x2="811" y2="51134"/>
                          <a14:backgroundMark x1="1043" y1="58969" x2="1043" y2="58969"/>
                          <a14:backgroundMark x1="1275" y1="70928" x2="1275" y2="70928"/>
                          <a14:backgroundMark x1="1506" y1="85155" x2="1506" y2="85155"/>
                          <a14:backgroundMark x1="2317" y1="95258" x2="2317" y2="95258"/>
                          <a14:backgroundMark x1="4519" y1="95670" x2="4519" y2="95670"/>
                          <a14:backgroundMark x1="4983" y1="96495" x2="4983" y2="96495"/>
                          <a14:backgroundMark x1="96871" y1="97526" x2="96871" y2="97526"/>
                          <a14:backgroundMark x1="96408" y1="92577" x2="96408" y2="92577"/>
                          <a14:backgroundMark x1="96408" y1="89485" x2="96408" y2="89485"/>
                          <a14:backgroundMark x1="94902" y1="99588" x2="94902" y2="99588"/>
                        </a14:backgroundRemoval>
                      </a14:imgEffect>
                    </a14:imgLayer>
                  </a14:imgProps>
                </a:ext>
              </a:extLst>
            </a:blip>
            <a:srcRect l="11893" t="12148" r="9196" b="22197"/>
            <a:stretch/>
          </p:blipFill>
          <p:spPr>
            <a:xfrm>
              <a:off x="1181330" y="1651909"/>
              <a:ext cx="1487442" cy="898988"/>
            </a:xfrm>
            <a:prstGeom prst="rect">
              <a:avLst/>
            </a:prstGeom>
          </p:spPr>
        </p:pic>
      </p:grpSp>
      <p:sp>
        <p:nvSpPr>
          <p:cNvPr id="11" name="テキスト ボックス 19">
            <a:extLst>
              <a:ext uri="{FF2B5EF4-FFF2-40B4-BE49-F238E27FC236}">
                <a16:creationId xmlns:a16="http://schemas.microsoft.com/office/drawing/2014/main" id="{488EBF37-DFD4-64F5-5C06-9C5154B5AB3C}"/>
              </a:ext>
            </a:extLst>
          </p:cNvPr>
          <p:cNvSpPr txBox="1"/>
          <p:nvPr/>
        </p:nvSpPr>
        <p:spPr>
          <a:xfrm>
            <a:off x="10077317" y="2294605"/>
            <a:ext cx="595035"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dirty="0">
                <a:solidFill>
                  <a:sysClr val="windowText" lastClr="000000"/>
                </a:solidFill>
              </a:rPr>
              <a:t>本江</a:t>
            </a:r>
            <a:endParaRPr lang="en-US" altLang="ja-JP" sz="1600" dirty="0">
              <a:solidFill>
                <a:sysClr val="windowText" lastClr="000000"/>
              </a:solidFill>
            </a:endParaRPr>
          </a:p>
        </p:txBody>
      </p:sp>
    </p:spTree>
    <p:extLst>
      <p:ext uri="{BB962C8B-B14F-4D97-AF65-F5344CB8AC3E}">
        <p14:creationId xmlns:p14="http://schemas.microsoft.com/office/powerpoint/2010/main" val="14034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0" nodeType="clickEffect">
                                  <p:stCondLst>
                                    <p:cond delay="0"/>
                                  </p:stCondLst>
                                  <p:childTnLst>
                                    <p:animEffect transition="out" filter="fade">
                                      <p:cBhvr>
                                        <p:cTn id="6" dur="500" tmFilter="0, 0; .2, .5; .8, .5; 1, 0"/>
                                        <p:tgtEl>
                                          <p:spTgt spid="2054"/>
                                        </p:tgtEl>
                                      </p:cBhvr>
                                    </p:animEffect>
                                    <p:animScale>
                                      <p:cBhvr>
                                        <p:cTn id="7" dur="250" autoRev="1" fill="hold"/>
                                        <p:tgtEl>
                                          <p:spTgt spid="2054"/>
                                        </p:tgtEl>
                                      </p:cBhvr>
                                      <p:by x="105000" y="105000"/>
                                    </p:animScale>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2081"/>
                                        </p:tgtEl>
                                        <p:attrNameLst>
                                          <p:attrName>style.visibility</p:attrName>
                                        </p:attrNameLst>
                                      </p:cBhvr>
                                      <p:to>
                                        <p:strVal val="visible"/>
                                      </p:to>
                                    </p:set>
                                    <p:animEffect transition="in" filter="wipe(up)">
                                      <p:cBhvr>
                                        <p:cTn id="11"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P spid="20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FA5600D-1AD5-B35C-42EA-87DA1D0588C8}"/>
              </a:ext>
            </a:extLst>
          </p:cNvPr>
          <p:cNvSpPr/>
          <p:nvPr/>
        </p:nvSpPr>
        <p:spPr>
          <a:xfrm>
            <a:off x="67758" y="823121"/>
            <a:ext cx="12045473" cy="5910261"/>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07248893-0D6E-BEC6-3148-C78114DE6B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5" b="97526" l="5562" r="96640">
                        <a14:foregroundMark x1="43801" y1="40412" x2="43801" y2="40412"/>
                        <a14:foregroundMark x1="29896" y1="25979" x2="29896" y2="25979"/>
                        <a14:foregroundMark x1="25608" y1="15258" x2="25608" y2="15258"/>
                        <a14:foregroundMark x1="14021" y1="7835" x2="14021" y2="7835"/>
                        <a14:foregroundMark x1="7995" y1="7010" x2="7995" y2="7010"/>
                        <a14:foregroundMark x1="5562" y1="5155" x2="5562" y2="5155"/>
                        <a14:foregroundMark x1="6721" y1="17526" x2="6721" y2="17526"/>
                        <a14:foregroundMark x1="6721" y1="25979" x2="6721" y2="25979"/>
                        <a14:foregroundMark x1="7300" y1="36907" x2="7300" y2="36907"/>
                        <a14:foregroundMark x1="7300" y1="46186" x2="7300" y2="46186"/>
                        <a14:foregroundMark x1="8227" y1="55052" x2="8227" y2="55052"/>
                        <a14:foregroundMark x1="8806" y1="63093" x2="8806" y2="63093"/>
                        <a14:foregroundMark x1="9965" y1="78557" x2="9965" y2="78557"/>
                        <a14:foregroundMark x1="10197" y1="87835" x2="10197" y2="87835"/>
                        <a14:foregroundMark x1="11008" y1="95258" x2="11008" y2="95258"/>
                        <a14:foregroundMark x1="14716" y1="97526" x2="14716" y2="97526"/>
                        <a14:foregroundMark x1="19699" y1="97526" x2="20626" y2="97526"/>
                        <a14:foregroundMark x1="26883" y1="97526" x2="28158" y2="97526"/>
                        <a14:foregroundMark x1="32097" y1="96495" x2="32097" y2="96495"/>
                        <a14:foregroundMark x1="10197" y1="94845" x2="10197" y2="94845"/>
                        <a14:foregroundMark x1="9733" y1="86392" x2="9733" y2="86392"/>
                        <a14:foregroundMark x1="15759" y1="73196" x2="15759" y2="73196"/>
                        <a14:foregroundMark x1="31054" y1="77938" x2="32097" y2="77938"/>
                        <a14:foregroundMark x1="41715" y1="63093" x2="41715" y2="63093"/>
                        <a14:foregroundMark x1="26188" y1="35258" x2="26188" y2="35258"/>
                        <a14:foregroundMark x1="28389" y1="22887" x2="28389" y2="22887"/>
                        <a14:foregroundMark x1="20626" y1="5567" x2="20626" y2="5567"/>
                        <a14:foregroundMark x1="32329" y1="5979" x2="32329" y2="5979"/>
                        <a14:foregroundMark x1="34531" y1="5567" x2="36501" y2="5567"/>
                        <a14:foregroundMark x1="44728" y1="6392" x2="45539" y2="6392"/>
                        <a14:foregroundMark x1="51448" y1="5979" x2="53418" y2="3299"/>
                        <a14:foregroundMark x1="66628" y1="7010" x2="66628" y2="7010"/>
                        <a14:foregroundMark x1="69061" y1="5567" x2="69061" y2="5567"/>
                        <a14:foregroundMark x1="82271" y1="5979" x2="82271" y2="5979"/>
                        <a14:foregroundMark x1="89687" y1="7010" x2="89687" y2="7010"/>
                        <a14:foregroundMark x1="94206" y1="7010" x2="94206" y2="7010"/>
                        <a14:foregroundMark x1="95597" y1="4742" x2="95597" y2="4742"/>
                        <a14:foregroundMark x1="94670" y1="17526" x2="94670" y2="17526"/>
                        <a14:foregroundMark x1="94438" y1="29072" x2="94438" y2="30309"/>
                        <a14:foregroundMark x1="94206" y1="42268" x2="94206" y2="42268"/>
                        <a14:foregroundMark x1="94206" y1="51134" x2="93627" y2="54227"/>
                        <a14:foregroundMark x1="93395" y1="61237" x2="93395" y2="61237"/>
                        <a14:foregroundMark x1="92468" y1="70928" x2="92468" y2="70928"/>
                        <a14:foregroundMark x1="92121" y1="82062" x2="92121" y2="83299"/>
                        <a14:foregroundMark x1="91889" y1="92165" x2="91889" y2="92165"/>
                        <a14:foregroundMark x1="89455" y1="94433" x2="88413" y2="92990"/>
                        <a14:foregroundMark x1="83198" y1="92990" x2="83198" y2="92990"/>
                        <a14:foregroundMark x1="79722" y1="93402" x2="78563" y2="92990"/>
                        <a14:foregroundMark x1="71031" y1="94845" x2="70336" y2="94433"/>
                        <a14:foregroundMark x1="69061" y1="95258" x2="69061" y2="95258"/>
                        <a14:foregroundMark x1="62572" y1="95670" x2="62572" y2="95670"/>
                        <a14:foregroundMark x1="57706" y1="95670" x2="56895" y2="95670"/>
                        <a14:foregroundMark x1="55388" y1="94845" x2="55388" y2="94845"/>
                        <a14:foregroundMark x1="46466" y1="94845" x2="46466" y2="94845"/>
                        <a14:foregroundMark x1="42758" y1="95258" x2="42758" y2="95258"/>
                        <a14:foregroundMark x1="38239" y1="95258" x2="38239" y2="95258"/>
                        <a14:foregroundMark x1="46002" y1="96495" x2="46002" y2="96495"/>
                        <a14:foregroundMark x1="92932" y1="96495" x2="92932" y2="96495"/>
                        <a14:foregroundMark x1="92700" y1="89072" x2="92700" y2="89072"/>
                        <a14:foregroundMark x1="94438" y1="77113" x2="94438" y2="77113"/>
                        <a14:foregroundMark x1="94670" y1="63093" x2="94670" y2="63093"/>
                        <a14:foregroundMark x1="94670" y1="50103" x2="94670" y2="50103"/>
                        <a14:foregroundMark x1="95597" y1="39588" x2="95597" y2="39588"/>
                        <a14:foregroundMark x1="96408" y1="24948" x2="96408" y2="24948"/>
                        <a14:foregroundMark x1="96640" y1="19794" x2="96640" y2="19794"/>
                        <a14:foregroundMark x1="28853" y1="5567" x2="28853" y2="5567"/>
                        <a14:foregroundMark x1="24681" y1="5979" x2="24681" y2="5979"/>
                        <a14:foregroundMark x1="21900" y1="5979" x2="21900" y2="5979"/>
                        <a14:foregroundMark x1="18424" y1="3299" x2="18424" y2="3299"/>
                        <a14:foregroundMark x1="16686" y1="3299" x2="16686" y2="3299"/>
                        <a14:foregroundMark x1="13441" y1="4742" x2="13441" y2="4742"/>
                        <a14:foregroundMark x1="11008" y1="4742" x2="11008" y2="4742"/>
                        <a14:foregroundMark x1="6721" y1="2474" x2="7995" y2="2474"/>
                        <a14:foregroundMark x1="9502" y1="2887" x2="9502" y2="2887"/>
                        <a14:foregroundMark x1="11935" y1="2062" x2="11935" y2="2062"/>
                        <a14:foregroundMark x1="14484" y1="825" x2="14484" y2="825"/>
                        <a14:foregroundMark x1="14021" y1="1237" x2="14021" y2="1237"/>
                        <a14:foregroundMark x1="15759" y1="1237" x2="15759" y2="1237"/>
                        <a14:foregroundMark x1="16686" y1="1237" x2="16686" y2="1237"/>
                        <a14:foregroundMark x1="18656" y1="1237" x2="18656" y2="1237"/>
                        <a14:foregroundMark x1="19699" y1="1649" x2="19699" y2="1649"/>
                        <a14:foregroundMark x1="22711" y1="2474" x2="22711" y2="2474"/>
                        <a14:foregroundMark x1="27926" y1="5155" x2="27926" y2="5155"/>
                        <a14:foregroundMark x1="9502" y1="79381" x2="9502" y2="79381"/>
                        <a14:foregroundMark x1="9733" y1="74433" x2="9733" y2="74433"/>
                        <a14:foregroundMark x1="9965" y1="67010" x2="9965" y2="67010"/>
                        <a14:backgroundMark x1="4519" y1="54227" x2="4519" y2="54227"/>
                        <a14:backgroundMark x1="4056" y1="35258" x2="4056" y2="35258"/>
                        <a14:backgroundMark x1="4519" y1="25979" x2="4519" y2="25979"/>
                        <a14:backgroundMark x1="4519" y1="20619" x2="4519" y2="18763"/>
                        <a14:backgroundMark x1="3244" y1="9485" x2="3244" y2="9485"/>
                        <a14:backgroundMark x1="2549" y1="5979" x2="2549" y2="5979"/>
                        <a14:backgroundMark x1="811" y1="4742" x2="811" y2="4742"/>
                        <a14:backgroundMark x1="1275" y1="14433" x2="1506" y2="17526"/>
                        <a14:backgroundMark x1="2317" y1="27629" x2="2317" y2="27629"/>
                        <a14:backgroundMark x1="579" y1="41443" x2="579" y2="41443"/>
                        <a14:backgroundMark x1="811" y1="51134" x2="811" y2="51134"/>
                        <a14:backgroundMark x1="1043" y1="58969" x2="1043" y2="58969"/>
                        <a14:backgroundMark x1="1275" y1="70928" x2="1275" y2="70928"/>
                        <a14:backgroundMark x1="1506" y1="85155" x2="1506" y2="85155"/>
                        <a14:backgroundMark x1="2317" y1="95258" x2="2317" y2="95258"/>
                        <a14:backgroundMark x1="4519" y1="95670" x2="4519" y2="95670"/>
                        <a14:backgroundMark x1="4983" y1="96495" x2="4983" y2="96495"/>
                        <a14:backgroundMark x1="96871" y1="97526" x2="96871" y2="97526"/>
                        <a14:backgroundMark x1="96408" y1="92577" x2="96408" y2="92577"/>
                        <a14:backgroundMark x1="96408" y1="89485" x2="96408" y2="89485"/>
                        <a14:backgroundMark x1="94902" y1="99588" x2="94902" y2="99588"/>
                      </a14:backgroundRemoval>
                    </a14:imgEffect>
                  </a14:imgLayer>
                </a14:imgProps>
              </a:ext>
            </a:extLst>
          </a:blip>
          <a:stretch>
            <a:fillRect/>
          </a:stretch>
        </p:blipFill>
        <p:spPr>
          <a:xfrm>
            <a:off x="2999927" y="2965524"/>
            <a:ext cx="4283267" cy="2407166"/>
          </a:xfrm>
          <a:prstGeom prst="rect">
            <a:avLst/>
          </a:prstGeom>
        </p:spPr>
      </p:pic>
      <p:sp>
        <p:nvSpPr>
          <p:cNvPr id="13" name="テキスト ボックス 19">
            <a:extLst>
              <a:ext uri="{FF2B5EF4-FFF2-40B4-BE49-F238E27FC236}">
                <a16:creationId xmlns:a16="http://schemas.microsoft.com/office/drawing/2014/main" id="{6F35CDEB-F643-5890-05F7-65339CD41348}"/>
              </a:ext>
            </a:extLst>
          </p:cNvPr>
          <p:cNvSpPr txBox="1"/>
          <p:nvPr/>
        </p:nvSpPr>
        <p:spPr>
          <a:xfrm>
            <a:off x="3037757" y="2592899"/>
            <a:ext cx="4148912"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PC</a:t>
            </a:r>
            <a:r>
              <a:rPr lang="ja-JP" altLang="en-US" sz="2000" b="1" dirty="0">
                <a:solidFill>
                  <a:sysClr val="windowText" lastClr="000000"/>
                </a:solidFill>
              </a:rPr>
              <a:t>画面拡大　</a:t>
            </a:r>
            <a:r>
              <a:rPr lang="en-US" altLang="ja-JP" sz="2000" b="1" dirty="0">
                <a:solidFill>
                  <a:sysClr val="windowText" lastClr="000000"/>
                </a:solidFill>
              </a:rPr>
              <a:t>(</a:t>
            </a:r>
            <a:r>
              <a:rPr lang="ja-JP" altLang="en-US" sz="2000" b="1" dirty="0">
                <a:solidFill>
                  <a:sysClr val="windowText" lastClr="000000"/>
                </a:solidFill>
              </a:rPr>
              <a:t>認識確認ソフト</a:t>
            </a:r>
            <a:r>
              <a:rPr lang="en-US" altLang="ja-JP" sz="2000" b="1" dirty="0">
                <a:solidFill>
                  <a:sysClr val="windowText" lastClr="000000"/>
                </a:solidFill>
              </a:rPr>
              <a:t>)</a:t>
            </a:r>
          </a:p>
        </p:txBody>
      </p:sp>
      <p:sp>
        <p:nvSpPr>
          <p:cNvPr id="14" name="正方形/長方形 13">
            <a:extLst>
              <a:ext uri="{FF2B5EF4-FFF2-40B4-BE49-F238E27FC236}">
                <a16:creationId xmlns:a16="http://schemas.microsoft.com/office/drawing/2014/main" id="{C645F49C-1C56-0FCC-88C9-DDC9AC5685BD}"/>
              </a:ext>
            </a:extLst>
          </p:cNvPr>
          <p:cNvSpPr/>
          <p:nvPr/>
        </p:nvSpPr>
        <p:spPr>
          <a:xfrm>
            <a:off x="5830907" y="3555454"/>
            <a:ext cx="954107" cy="49280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9">
            <a:extLst>
              <a:ext uri="{FF2B5EF4-FFF2-40B4-BE49-F238E27FC236}">
                <a16:creationId xmlns:a16="http://schemas.microsoft.com/office/drawing/2014/main" id="{62731FD4-385C-7F6D-B102-DBB8964AE5F0}"/>
              </a:ext>
            </a:extLst>
          </p:cNvPr>
          <p:cNvSpPr txBox="1"/>
          <p:nvPr/>
        </p:nvSpPr>
        <p:spPr>
          <a:xfrm>
            <a:off x="5830907" y="3075773"/>
            <a:ext cx="954107" cy="400110"/>
          </a:xfrm>
          <a:prstGeom prst="rect">
            <a:avLst/>
          </a:prstGeom>
          <a:solidFill>
            <a:schemeClr val="bg1"/>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出力値</a:t>
            </a:r>
            <a:endParaRPr lang="en-US" altLang="ja-JP" sz="2000" b="1" dirty="0">
              <a:solidFill>
                <a:sysClr val="windowText" lastClr="000000"/>
              </a:solidFill>
            </a:endParaRPr>
          </a:p>
        </p:txBody>
      </p:sp>
      <p:pic>
        <p:nvPicPr>
          <p:cNvPr id="24" name="IMG_0058">
            <a:hlinkClick r:id="" action="ppaction://media"/>
            <a:extLst>
              <a:ext uri="{FF2B5EF4-FFF2-40B4-BE49-F238E27FC236}">
                <a16:creationId xmlns:a16="http://schemas.microsoft.com/office/drawing/2014/main" id="{707A9A10-CA25-DCFA-7030-1B840A8A61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8924" r="5679"/>
          <a:stretch/>
        </p:blipFill>
        <p:spPr>
          <a:xfrm>
            <a:off x="7424992" y="1472124"/>
            <a:ext cx="4490019" cy="2957513"/>
          </a:xfrm>
          <a:prstGeom prst="rect">
            <a:avLst/>
          </a:prstGeom>
        </p:spPr>
      </p:pic>
      <p:pic>
        <p:nvPicPr>
          <p:cNvPr id="26" name="図 25" descr="救急箱, 屋内, 写真, 小さい が含まれている画像&#10;&#10;自動的に生成された説明">
            <a:extLst>
              <a:ext uri="{FF2B5EF4-FFF2-40B4-BE49-F238E27FC236}">
                <a16:creationId xmlns:a16="http://schemas.microsoft.com/office/drawing/2014/main" id="{8932C9A8-B69B-85E7-EB73-E0E4730303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172" r="16151"/>
          <a:stretch/>
        </p:blipFill>
        <p:spPr>
          <a:xfrm rot="5400000">
            <a:off x="4448553" y="3888990"/>
            <a:ext cx="370918" cy="377579"/>
          </a:xfrm>
          <a:prstGeom prst="rect">
            <a:avLst/>
          </a:prstGeom>
        </p:spPr>
      </p:pic>
      <p:sp>
        <p:nvSpPr>
          <p:cNvPr id="27" name="テキスト ボックス 19">
            <a:extLst>
              <a:ext uri="{FF2B5EF4-FFF2-40B4-BE49-F238E27FC236}">
                <a16:creationId xmlns:a16="http://schemas.microsoft.com/office/drawing/2014/main" id="{0CEFECA1-8D3D-0478-CFA0-A067447D9171}"/>
              </a:ext>
            </a:extLst>
          </p:cNvPr>
          <p:cNvSpPr txBox="1"/>
          <p:nvPr/>
        </p:nvSpPr>
        <p:spPr>
          <a:xfrm>
            <a:off x="1807823" y="5618682"/>
            <a:ext cx="1723549" cy="707886"/>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ＡＲマーカー</a:t>
            </a:r>
            <a:endParaRPr lang="en-US" altLang="ja-JP" sz="2000" b="1" dirty="0">
              <a:solidFill>
                <a:sysClr val="windowText" lastClr="000000"/>
              </a:solidFill>
            </a:endParaRPr>
          </a:p>
          <a:p>
            <a:pPr algn="ctr"/>
            <a:r>
              <a:rPr lang="en-US" altLang="ja-JP" sz="2000" b="1" dirty="0">
                <a:solidFill>
                  <a:sysClr val="windowText" lastClr="000000"/>
                </a:solidFill>
              </a:rPr>
              <a:t>(</a:t>
            </a:r>
            <a:r>
              <a:rPr lang="ja-JP" altLang="en-US" sz="2000" b="1" dirty="0">
                <a:solidFill>
                  <a:sysClr val="windowText" lastClr="000000"/>
                </a:solidFill>
              </a:rPr>
              <a:t>汚れあり</a:t>
            </a:r>
            <a:r>
              <a:rPr lang="en-US" altLang="ja-JP" sz="2000" b="1" dirty="0">
                <a:solidFill>
                  <a:sysClr val="windowText" lastClr="000000"/>
                </a:solidFill>
              </a:rPr>
              <a:t>)</a:t>
            </a:r>
          </a:p>
        </p:txBody>
      </p:sp>
      <p:sp>
        <p:nvSpPr>
          <p:cNvPr id="37" name="テキスト ボックス 19">
            <a:extLst>
              <a:ext uri="{FF2B5EF4-FFF2-40B4-BE49-F238E27FC236}">
                <a16:creationId xmlns:a16="http://schemas.microsoft.com/office/drawing/2014/main" id="{C08B8A8E-9E4E-6D9E-C4C0-1CF6B9D10761}"/>
              </a:ext>
            </a:extLst>
          </p:cNvPr>
          <p:cNvSpPr txBox="1"/>
          <p:nvPr/>
        </p:nvSpPr>
        <p:spPr>
          <a:xfrm>
            <a:off x="7467909" y="1504762"/>
            <a:ext cx="3211135" cy="400110"/>
          </a:xfrm>
          <a:prstGeom prst="rect">
            <a:avLst/>
          </a:prstGeom>
          <a:solidFill>
            <a:schemeClr val="bg1"/>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認識動画出力値</a:t>
            </a:r>
            <a:r>
              <a:rPr lang="en-US" altLang="ja-JP" sz="2000" b="1" dirty="0">
                <a:solidFill>
                  <a:sysClr val="windowText" lastClr="000000"/>
                </a:solidFill>
              </a:rPr>
              <a:t>(</a:t>
            </a:r>
            <a:r>
              <a:rPr lang="ja-JP" altLang="en-US" sz="2000" b="1" dirty="0">
                <a:solidFill>
                  <a:sysClr val="windowText" lastClr="000000"/>
                </a:solidFill>
              </a:rPr>
              <a:t>汚れあり</a:t>
            </a:r>
            <a:r>
              <a:rPr lang="en-US" altLang="ja-JP" sz="2000" b="1" dirty="0">
                <a:solidFill>
                  <a:sysClr val="windowText" lastClr="000000"/>
                </a:solidFill>
              </a:rPr>
              <a:t>)</a:t>
            </a:r>
          </a:p>
        </p:txBody>
      </p:sp>
      <p:sp>
        <p:nvSpPr>
          <p:cNvPr id="3" name="テキスト ボックス 19">
            <a:extLst>
              <a:ext uri="{FF2B5EF4-FFF2-40B4-BE49-F238E27FC236}">
                <a16:creationId xmlns:a16="http://schemas.microsoft.com/office/drawing/2014/main" id="{67BB31AE-9C27-760F-FA22-4870D54E6B62}"/>
              </a:ext>
            </a:extLst>
          </p:cNvPr>
          <p:cNvSpPr txBox="1"/>
          <p:nvPr/>
        </p:nvSpPr>
        <p:spPr>
          <a:xfrm>
            <a:off x="7858029" y="2891567"/>
            <a:ext cx="3354448" cy="707886"/>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a:t>
            </a:r>
            <a:endParaRPr lang="en-US" altLang="ja-JP" sz="2000" b="1" dirty="0">
              <a:solidFill>
                <a:sysClr val="windowText" lastClr="000000"/>
              </a:solidFill>
            </a:endParaRPr>
          </a:p>
          <a:p>
            <a:pPr algn="ctr"/>
            <a:r>
              <a:rPr lang="ja-JP" altLang="en-US" sz="2000" b="1" dirty="0">
                <a:solidFill>
                  <a:sysClr val="windowText" lastClr="000000"/>
                </a:solidFill>
              </a:rPr>
              <a:t>出力値</a:t>
            </a:r>
            <a:r>
              <a:rPr lang="en-US" altLang="ja-JP" sz="2000" b="1" dirty="0">
                <a:solidFill>
                  <a:sysClr val="windowText" lastClr="000000"/>
                </a:solidFill>
              </a:rPr>
              <a:t>(</a:t>
            </a:r>
            <a:r>
              <a:rPr lang="ja-JP" altLang="en-US" sz="2000" b="1" dirty="0">
                <a:solidFill>
                  <a:sysClr val="windowText" lastClr="000000"/>
                </a:solidFill>
              </a:rPr>
              <a:t>数字</a:t>
            </a:r>
            <a:r>
              <a:rPr lang="en-US" altLang="ja-JP" sz="2000" b="1" dirty="0">
                <a:solidFill>
                  <a:sysClr val="windowText" lastClr="000000"/>
                </a:solidFill>
              </a:rPr>
              <a:t>)</a:t>
            </a:r>
            <a:r>
              <a:rPr lang="ja-JP" altLang="en-US" sz="2000" b="1" dirty="0">
                <a:solidFill>
                  <a:sysClr val="windowText" lastClr="000000"/>
                </a:solidFill>
              </a:rPr>
              <a:t>に注目！</a:t>
            </a:r>
            <a:endParaRPr lang="en-US" altLang="ja-JP" sz="2000" b="1" dirty="0">
              <a:solidFill>
                <a:sysClr val="windowText" lastClr="000000"/>
              </a:solidFill>
            </a:endParaRPr>
          </a:p>
        </p:txBody>
      </p:sp>
      <p:sp>
        <p:nvSpPr>
          <p:cNvPr id="4" name="正方形/長方形 3">
            <a:extLst>
              <a:ext uri="{FF2B5EF4-FFF2-40B4-BE49-F238E27FC236}">
                <a16:creationId xmlns:a16="http://schemas.microsoft.com/office/drawing/2014/main" id="{5395BE1F-49E6-153C-7359-89224935BA66}"/>
              </a:ext>
            </a:extLst>
          </p:cNvPr>
          <p:cNvSpPr/>
          <p:nvPr/>
        </p:nvSpPr>
        <p:spPr>
          <a:xfrm>
            <a:off x="8999150" y="2061383"/>
            <a:ext cx="954107" cy="707886"/>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45">
            <a:extLst>
              <a:ext uri="{FF2B5EF4-FFF2-40B4-BE49-F238E27FC236}">
                <a16:creationId xmlns:a16="http://schemas.microsoft.com/office/drawing/2014/main" id="{C14CA211-87E6-9FDB-9D46-7AF394662307}"/>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21</a:t>
            </a:r>
            <a:r>
              <a:rPr lang="ja-JP" altLang="en-US" sz="2400" b="1" dirty="0">
                <a:solidFill>
                  <a:schemeClr val="bg1"/>
                </a:solidFill>
                <a:latin typeface="メイリオ" pitchFamily="50" charset="-128"/>
                <a:ea typeface="メイリオ" pitchFamily="50" charset="-128"/>
                <a:cs typeface="メイリオ" pitchFamily="50" charset="-128"/>
              </a:rPr>
              <a:t>、要因調査②</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マーカー汚れ有無の認識比較</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6" name="図 5" descr="線画 が含まれている画像&#10;&#10;自動的に生成された説明">
            <a:extLst>
              <a:ext uri="{FF2B5EF4-FFF2-40B4-BE49-F238E27FC236}">
                <a16:creationId xmlns:a16="http://schemas.microsoft.com/office/drawing/2014/main" id="{A05EE433-34F8-301D-028F-D014AC495B5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419" b="60081" l="34616" r="71229">
                        <a14:foregroundMark x1="44226" y1="52419" x2="44226" y2="52419"/>
                        <a14:foregroundMark x1="41004" y1="54435" x2="41004" y2="54435"/>
                        <a14:foregroundMark x1="40861" y1="50403" x2="40861" y2="50403"/>
                        <a14:foregroundMark x1="40348" y1="48952" x2="40348" y2="48952"/>
                        <a14:foregroundMark x1="42543" y1="41815" x2="42543" y2="41815"/>
                        <a14:foregroundMark x1="42543" y1="40363" x2="42543" y2="40363"/>
                        <a14:foregroundMark x1="44368" y1="40000" x2="44368" y2="40000"/>
                        <a14:foregroundMark x1="44368" y1="40000" x2="44368" y2="40000"/>
                        <a14:foregroundMark x1="46165" y1="40565" x2="46165" y2="40565"/>
                        <a14:foregroundMark x1="47448" y1="41815" x2="47448" y2="41815"/>
                        <a14:foregroundMark x1="47705" y1="42177" x2="48246" y2="42177"/>
                        <a14:foregroundMark x1="49387" y1="42903" x2="49786" y2="43105"/>
                        <a14:foregroundMark x1="51069" y1="43831" x2="51583" y2="44194"/>
                        <a14:foregroundMark x1="51583" y1="44194" x2="51583" y2="44194"/>
                        <a14:foregroundMark x1="53008" y1="44758" x2="53008" y2="44758"/>
                        <a14:foregroundMark x1="53407" y1="45847" x2="53407" y2="46411"/>
                        <a14:foregroundMark x1="53407" y1="46774" x2="53407" y2="47500"/>
                        <a14:foregroundMark x1="52495" y1="48589" x2="52495" y2="48589"/>
                        <a14:foregroundMark x1="51212" y1="52984" x2="51212" y2="52984"/>
                        <a14:foregroundMark x1="51212" y1="54798" x2="51212" y2="55726"/>
                        <a14:foregroundMark x1="50699" y1="56613" x2="50043" y2="57339"/>
                        <a14:foregroundMark x1="48760" y1="58427" x2="48760" y2="58427"/>
                        <a14:foregroundMark x1="47448" y1="57339" x2="46051" y2="57339"/>
                        <a14:foregroundMark x1="43456" y1="58266" x2="43456" y2="58266"/>
                        <a14:foregroundMark x1="43313" y1="60081" x2="43313" y2="60081"/>
                        <a14:foregroundMark x1="41916" y1="59194" x2="41916" y2="59194"/>
                        <a14:foregroundMark x1="40605" y1="57177" x2="40605" y2="57177"/>
                        <a14:foregroundMark x1="40605" y1="55524" x2="40605" y2="55524"/>
                        <a14:foregroundMark x1="38038" y1="55161" x2="38038" y2="55161"/>
                        <a14:foregroundMark x1="36727" y1="54597" x2="36727" y2="54597"/>
                        <a14:foregroundMark x1="44112" y1="49677" x2="44112" y2="49677"/>
                        <a14:foregroundMark x1="44996" y1="47137" x2="44996" y2="47137"/>
                        <a14:foregroundMark x1="46935" y1="45121" x2="46935" y2="45121"/>
                        <a14:foregroundMark x1="50955" y1="39435" x2="50955" y2="39435"/>
                        <a14:foregroundMark x1="57285" y1="40000" x2="57285" y2="40000"/>
                        <a14:foregroundMark x1="57285" y1="40000" x2="57029" y2="38548"/>
                        <a14:foregroundMark x1="57799" y1="33992" x2="57799" y2="33992"/>
                        <a14:foregroundMark x1="62047" y1="29395" x2="62960" y2="28871"/>
                        <a14:foregroundMark x1="63216" y1="28669" x2="63216" y2="28669"/>
                        <a14:foregroundMark x1="65298" y1="25403" x2="66439" y2="24476"/>
                        <a14:foregroundMark x1="66838" y1="24113" x2="66838" y2="24113"/>
                        <a14:foregroundMark x1="67494" y1="21169" x2="67494" y2="20645"/>
                        <a14:foregroundMark x1="66695" y1="19355" x2="65925" y2="19556"/>
                        <a14:foregroundMark x1="62304" y1="23750" x2="62304" y2="23750"/>
                        <a14:foregroundMark x1="61420" y1="25403" x2="61021" y2="26290"/>
                        <a14:foregroundMark x1="59994" y1="28145" x2="58426" y2="31048"/>
                        <a14:foregroundMark x1="57656" y1="31976" x2="55860" y2="34153"/>
                        <a14:foregroundMark x1="54434" y1="35605" x2="54434" y2="35605"/>
                        <a14:foregroundMark x1="47077" y1="52782" x2="47077" y2="52782"/>
                        <a14:foregroundMark x1="45395" y1="52218" x2="45395" y2="52218"/>
                        <a14:foregroundMark x1="39321" y1="49315" x2="39321" y2="49315"/>
                        <a14:foregroundMark x1="38922" y1="49315" x2="38922" y2="49315"/>
                        <a14:foregroundMark x1="39977" y1="47298" x2="39977" y2="47298"/>
                        <a14:foregroundMark x1="41260" y1="47500" x2="41260" y2="47500"/>
                        <a14:foregroundMark x1="42030" y1="48387" x2="42030" y2="48387"/>
                        <a14:foregroundMark x1="44625" y1="46008" x2="44625" y2="46008"/>
                        <a14:foregroundMark x1="45908" y1="45847" x2="45908" y2="45847"/>
                        <a14:foregroundMark x1="47591" y1="44032" x2="47591" y2="44032"/>
                        <a14:foregroundMark x1="44226" y1="47661" x2="44226" y2="47661"/>
                        <a14:foregroundMark x1="44226" y1="47661" x2="44226" y2="47661"/>
                        <a14:foregroundMark x1="57285" y1="43468" x2="57285" y2="43468"/>
                        <a14:foregroundMark x1="56373" y1="44556" x2="56373" y2="44556"/>
                        <a14:foregroundMark x1="56373" y1="44556" x2="56373" y2="44556"/>
                      </a14:backgroundRemoval>
                    </a14:imgEffect>
                  </a14:imgLayer>
                </a14:imgProps>
              </a:ext>
              <a:ext uri="{28A0092B-C50C-407E-A947-70E740481C1C}">
                <a14:useLocalDpi xmlns:a14="http://schemas.microsoft.com/office/drawing/2010/main" val="0"/>
              </a:ext>
            </a:extLst>
          </a:blip>
          <a:srcRect l="30044" t="12238" r="24191" b="35722"/>
          <a:stretch/>
        </p:blipFill>
        <p:spPr>
          <a:xfrm>
            <a:off x="418985" y="1686528"/>
            <a:ext cx="1714032" cy="1456135"/>
          </a:xfrm>
          <a:prstGeom prst="rect">
            <a:avLst/>
          </a:prstGeom>
          <a:effectLst>
            <a:outerShdw blurRad="50800" dist="38100" dir="2700000" algn="tl" rotWithShape="0">
              <a:prstClr val="black">
                <a:alpha val="40000"/>
              </a:prstClr>
            </a:outerShdw>
          </a:effectLst>
        </p:spPr>
      </p:pic>
      <p:sp>
        <p:nvSpPr>
          <p:cNvPr id="7" name="フリーフォーム: 図形 6">
            <a:extLst>
              <a:ext uri="{FF2B5EF4-FFF2-40B4-BE49-F238E27FC236}">
                <a16:creationId xmlns:a16="http://schemas.microsoft.com/office/drawing/2014/main" id="{2F9DA89A-62EF-0855-251C-BFC2D2C6C3E8}"/>
              </a:ext>
            </a:extLst>
          </p:cNvPr>
          <p:cNvSpPr/>
          <p:nvPr/>
        </p:nvSpPr>
        <p:spPr>
          <a:xfrm>
            <a:off x="1191382" y="2949314"/>
            <a:ext cx="633866" cy="1547290"/>
          </a:xfrm>
          <a:custGeom>
            <a:avLst/>
            <a:gdLst>
              <a:gd name="connsiteX0" fmla="*/ 0 w 1654139"/>
              <a:gd name="connsiteY0" fmla="*/ 0 h 883577"/>
              <a:gd name="connsiteX1" fmla="*/ 616449 w 1654139"/>
              <a:gd name="connsiteY1" fmla="*/ 30822 h 883577"/>
              <a:gd name="connsiteX2" fmla="*/ 647272 w 1654139"/>
              <a:gd name="connsiteY2" fmla="*/ 883577 h 883577"/>
              <a:gd name="connsiteX3" fmla="*/ 1654139 w 1654139"/>
              <a:gd name="connsiteY3" fmla="*/ 842481 h 883577"/>
              <a:gd name="connsiteX0" fmla="*/ 0 w 1654139"/>
              <a:gd name="connsiteY0" fmla="*/ 0 h 883577"/>
              <a:gd name="connsiteX1" fmla="*/ 626723 w 1654139"/>
              <a:gd name="connsiteY1" fmla="*/ 267127 h 883577"/>
              <a:gd name="connsiteX2" fmla="*/ 647272 w 1654139"/>
              <a:gd name="connsiteY2" fmla="*/ 883577 h 883577"/>
              <a:gd name="connsiteX3" fmla="*/ 1654139 w 1654139"/>
              <a:gd name="connsiteY3" fmla="*/ 842481 h 883577"/>
              <a:gd name="connsiteX0" fmla="*/ 0 w 1654139"/>
              <a:gd name="connsiteY0" fmla="*/ 0 h 883577"/>
              <a:gd name="connsiteX1" fmla="*/ 636997 w 1654139"/>
              <a:gd name="connsiteY1" fmla="*/ 215756 h 883577"/>
              <a:gd name="connsiteX2" fmla="*/ 647272 w 1654139"/>
              <a:gd name="connsiteY2" fmla="*/ 883577 h 883577"/>
              <a:gd name="connsiteX3" fmla="*/ 1654139 w 1654139"/>
              <a:gd name="connsiteY3" fmla="*/ 842481 h 883577"/>
              <a:gd name="connsiteX0" fmla="*/ 0 w 1571946"/>
              <a:gd name="connsiteY0" fmla="*/ 0 h 883577"/>
              <a:gd name="connsiteX1" fmla="*/ 636997 w 1571946"/>
              <a:gd name="connsiteY1" fmla="*/ 215756 h 883577"/>
              <a:gd name="connsiteX2" fmla="*/ 647272 w 1571946"/>
              <a:gd name="connsiteY2" fmla="*/ 883577 h 883577"/>
              <a:gd name="connsiteX3" fmla="*/ 1571946 w 1571946"/>
              <a:gd name="connsiteY3" fmla="*/ 647272 h 883577"/>
              <a:gd name="connsiteX0" fmla="*/ 0 w 1504665"/>
              <a:gd name="connsiteY0" fmla="*/ 0 h 883577"/>
              <a:gd name="connsiteX1" fmla="*/ 636997 w 1504665"/>
              <a:gd name="connsiteY1" fmla="*/ 215756 h 883577"/>
              <a:gd name="connsiteX2" fmla="*/ 647272 w 1504665"/>
              <a:gd name="connsiteY2" fmla="*/ 883577 h 883577"/>
              <a:gd name="connsiteX3" fmla="*/ 1504665 w 1504665"/>
              <a:gd name="connsiteY3" fmla="*/ 774644 h 883577"/>
              <a:gd name="connsiteX0" fmla="*/ 0 w 1504665"/>
              <a:gd name="connsiteY0" fmla="*/ 0 h 883577"/>
              <a:gd name="connsiteX1" fmla="*/ 636997 w 1504665"/>
              <a:gd name="connsiteY1" fmla="*/ 215756 h 883577"/>
              <a:gd name="connsiteX2" fmla="*/ 647272 w 1504665"/>
              <a:gd name="connsiteY2" fmla="*/ 883577 h 883577"/>
              <a:gd name="connsiteX3" fmla="*/ 1504665 w 1504665"/>
              <a:gd name="connsiteY3" fmla="*/ 774644 h 883577"/>
              <a:gd name="connsiteX0" fmla="*/ 0 w 1521486"/>
              <a:gd name="connsiteY0" fmla="*/ 0 h 886094"/>
              <a:gd name="connsiteX1" fmla="*/ 636997 w 1521486"/>
              <a:gd name="connsiteY1" fmla="*/ 215756 h 886094"/>
              <a:gd name="connsiteX2" fmla="*/ 647272 w 1521486"/>
              <a:gd name="connsiteY2" fmla="*/ 883577 h 886094"/>
              <a:gd name="connsiteX3" fmla="*/ 1521486 w 1521486"/>
              <a:gd name="connsiteY3" fmla="*/ 886094 h 886094"/>
              <a:gd name="connsiteX0" fmla="*/ 0 w 1521486"/>
              <a:gd name="connsiteY0" fmla="*/ 0 h 3520857"/>
              <a:gd name="connsiteX1" fmla="*/ 636997 w 1521486"/>
              <a:gd name="connsiteY1" fmla="*/ 215756 h 3520857"/>
              <a:gd name="connsiteX2" fmla="*/ 647272 w 1521486"/>
              <a:gd name="connsiteY2" fmla="*/ 3520857 h 3520857"/>
              <a:gd name="connsiteX3" fmla="*/ 1521486 w 1521486"/>
              <a:gd name="connsiteY3" fmla="*/ 886094 h 3520857"/>
              <a:gd name="connsiteX0" fmla="*/ 0 w 1168256"/>
              <a:gd name="connsiteY0" fmla="*/ 0 h 3520857"/>
              <a:gd name="connsiteX1" fmla="*/ 636997 w 1168256"/>
              <a:gd name="connsiteY1" fmla="*/ 215756 h 3520857"/>
              <a:gd name="connsiteX2" fmla="*/ 647272 w 1168256"/>
              <a:gd name="connsiteY2" fmla="*/ 3520857 h 3520857"/>
              <a:gd name="connsiteX3" fmla="*/ 1168256 w 1168256"/>
              <a:gd name="connsiteY3" fmla="*/ 3499827 h 3520857"/>
              <a:gd name="connsiteX0" fmla="*/ 0 w 947350"/>
              <a:gd name="connsiteY0" fmla="*/ 0 h 3544405"/>
              <a:gd name="connsiteX1" fmla="*/ 416091 w 947350"/>
              <a:gd name="connsiteY1" fmla="*/ 239304 h 3544405"/>
              <a:gd name="connsiteX2" fmla="*/ 426366 w 947350"/>
              <a:gd name="connsiteY2" fmla="*/ 3544405 h 3544405"/>
              <a:gd name="connsiteX3" fmla="*/ 947350 w 947350"/>
              <a:gd name="connsiteY3" fmla="*/ 3523375 h 3544405"/>
              <a:gd name="connsiteX0" fmla="*/ 0 w 823090"/>
              <a:gd name="connsiteY0" fmla="*/ 0 h 3426669"/>
              <a:gd name="connsiteX1" fmla="*/ 291831 w 823090"/>
              <a:gd name="connsiteY1" fmla="*/ 121568 h 3426669"/>
              <a:gd name="connsiteX2" fmla="*/ 302106 w 823090"/>
              <a:gd name="connsiteY2" fmla="*/ 3426669 h 3426669"/>
              <a:gd name="connsiteX3" fmla="*/ 823090 w 823090"/>
              <a:gd name="connsiteY3" fmla="*/ 3405639 h 3426669"/>
            </a:gdLst>
            <a:ahLst/>
            <a:cxnLst>
              <a:cxn ang="0">
                <a:pos x="connsiteX0" y="connsiteY0"/>
              </a:cxn>
              <a:cxn ang="0">
                <a:pos x="connsiteX1" y="connsiteY1"/>
              </a:cxn>
              <a:cxn ang="0">
                <a:pos x="connsiteX2" y="connsiteY2"/>
              </a:cxn>
              <a:cxn ang="0">
                <a:pos x="connsiteX3" y="connsiteY3"/>
              </a:cxn>
            </a:cxnLst>
            <a:rect l="l" t="t" r="r" b="b"/>
            <a:pathLst>
              <a:path w="823090" h="3426669">
                <a:moveTo>
                  <a:pt x="0" y="0"/>
                </a:moveTo>
                <a:lnTo>
                  <a:pt x="291831" y="121568"/>
                </a:lnTo>
                <a:lnTo>
                  <a:pt x="302106" y="3426669"/>
                </a:lnTo>
                <a:lnTo>
                  <a:pt x="823090" y="3405639"/>
                </a:lnTo>
              </a:path>
            </a:pathLst>
          </a:custGeom>
          <a:noFill/>
          <a:ln w="412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descr="テキスト が含まれている画像&#10;&#10;自動的に生成された説明">
            <a:extLst>
              <a:ext uri="{FF2B5EF4-FFF2-40B4-BE49-F238E27FC236}">
                <a16:creationId xmlns:a16="http://schemas.microsoft.com/office/drawing/2014/main" id="{5E73AF63-3315-B8CD-FBE4-C0A4B960A41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198386" y="5412630"/>
            <a:ext cx="1634073" cy="944163"/>
          </a:xfrm>
          <a:prstGeom prst="rect">
            <a:avLst/>
          </a:prstGeom>
          <a:effectLst>
            <a:outerShdw blurRad="50800" dist="38100" dir="2700000" algn="tl" rotWithShape="0">
              <a:prstClr val="black">
                <a:alpha val="40000"/>
              </a:prstClr>
            </a:outerShdw>
          </a:effectLst>
        </p:spPr>
      </p:pic>
      <p:cxnSp>
        <p:nvCxnSpPr>
          <p:cNvPr id="11" name="直線矢印コネクタ 10">
            <a:extLst>
              <a:ext uri="{FF2B5EF4-FFF2-40B4-BE49-F238E27FC236}">
                <a16:creationId xmlns:a16="http://schemas.microsoft.com/office/drawing/2014/main" id="{7BA1AB6F-61EB-9187-236B-105AF4DC0A5F}"/>
              </a:ext>
            </a:extLst>
          </p:cNvPr>
          <p:cNvCxnSpPr>
            <a:cxnSpLocks/>
          </p:cNvCxnSpPr>
          <p:nvPr/>
        </p:nvCxnSpPr>
        <p:spPr>
          <a:xfrm>
            <a:off x="921328" y="3175805"/>
            <a:ext cx="0" cy="219688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501EBB46-8985-B26E-36AB-370E63F694BE}"/>
              </a:ext>
            </a:extLst>
          </p:cNvPr>
          <p:cNvGrpSpPr/>
          <p:nvPr/>
        </p:nvGrpSpPr>
        <p:grpSpPr>
          <a:xfrm>
            <a:off x="1082396" y="3380713"/>
            <a:ext cx="2284994" cy="1564595"/>
            <a:chOff x="426307" y="1227424"/>
            <a:chExt cx="3007052" cy="2346338"/>
          </a:xfrm>
          <a:effectLst>
            <a:outerShdw blurRad="50800" dist="38100" dir="2700000" algn="tl" rotWithShape="0">
              <a:prstClr val="black">
                <a:alpha val="40000"/>
              </a:prstClr>
            </a:outerShdw>
          </a:effectLst>
        </p:grpSpPr>
        <p:pic>
          <p:nvPicPr>
            <p:cNvPr id="16" name="図 15" descr="無料イラスト シンプルな手描きのノートパソコン">
              <a:extLst>
                <a:ext uri="{FF2B5EF4-FFF2-40B4-BE49-F238E27FC236}">
                  <a16:creationId xmlns:a16="http://schemas.microsoft.com/office/drawing/2014/main" id="{E9C393FD-4648-4CDA-BF30-3ED9A4A2B98A}"/>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307" y="1227424"/>
              <a:ext cx="3007052" cy="2346338"/>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07248893-0D6E-BEC6-3148-C78114DE6B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25" b="97526" l="5562" r="96640">
                          <a14:foregroundMark x1="43801" y1="40412" x2="43801" y2="40412"/>
                          <a14:foregroundMark x1="29896" y1="25979" x2="29896" y2="25979"/>
                          <a14:foregroundMark x1="25608" y1="15258" x2="25608" y2="15258"/>
                          <a14:foregroundMark x1="14021" y1="7835" x2="14021" y2="7835"/>
                          <a14:foregroundMark x1="7995" y1="7010" x2="7995" y2="7010"/>
                          <a14:foregroundMark x1="5562" y1="5155" x2="5562" y2="5155"/>
                          <a14:foregroundMark x1="6721" y1="17526" x2="6721" y2="17526"/>
                          <a14:foregroundMark x1="6721" y1="25979" x2="6721" y2="25979"/>
                          <a14:foregroundMark x1="7300" y1="36907" x2="7300" y2="36907"/>
                          <a14:foregroundMark x1="7300" y1="46186" x2="7300" y2="46186"/>
                          <a14:foregroundMark x1="8227" y1="55052" x2="8227" y2="55052"/>
                          <a14:foregroundMark x1="8806" y1="63093" x2="8806" y2="63093"/>
                          <a14:foregroundMark x1="9965" y1="78557" x2="9965" y2="78557"/>
                          <a14:foregroundMark x1="10197" y1="87835" x2="10197" y2="87835"/>
                          <a14:foregroundMark x1="11008" y1="95258" x2="11008" y2="95258"/>
                          <a14:foregroundMark x1="14716" y1="97526" x2="14716" y2="97526"/>
                          <a14:foregroundMark x1="19699" y1="97526" x2="20626" y2="97526"/>
                          <a14:foregroundMark x1="26883" y1="97526" x2="28158" y2="97526"/>
                          <a14:foregroundMark x1="32097" y1="96495" x2="32097" y2="96495"/>
                          <a14:foregroundMark x1="10197" y1="94845" x2="10197" y2="94845"/>
                          <a14:foregroundMark x1="9733" y1="86392" x2="9733" y2="86392"/>
                          <a14:foregroundMark x1="15759" y1="73196" x2="15759" y2="73196"/>
                          <a14:foregroundMark x1="31054" y1="77938" x2="32097" y2="77938"/>
                          <a14:foregroundMark x1="41715" y1="63093" x2="41715" y2="63093"/>
                          <a14:foregroundMark x1="26188" y1="35258" x2="26188" y2="35258"/>
                          <a14:foregroundMark x1="28389" y1="22887" x2="28389" y2="22887"/>
                          <a14:foregroundMark x1="20626" y1="5567" x2="20626" y2="5567"/>
                          <a14:foregroundMark x1="32329" y1="5979" x2="32329" y2="5979"/>
                          <a14:foregroundMark x1="34531" y1="5567" x2="36501" y2="5567"/>
                          <a14:foregroundMark x1="44728" y1="6392" x2="45539" y2="6392"/>
                          <a14:foregroundMark x1="51448" y1="5979" x2="53418" y2="3299"/>
                          <a14:foregroundMark x1="66628" y1="7010" x2="66628" y2="7010"/>
                          <a14:foregroundMark x1="69061" y1="5567" x2="69061" y2="5567"/>
                          <a14:foregroundMark x1="82271" y1="5979" x2="82271" y2="5979"/>
                          <a14:foregroundMark x1="89687" y1="7010" x2="89687" y2="7010"/>
                          <a14:foregroundMark x1="94206" y1="7010" x2="94206" y2="7010"/>
                          <a14:foregroundMark x1="95597" y1="4742" x2="95597" y2="4742"/>
                          <a14:foregroundMark x1="94670" y1="17526" x2="94670" y2="17526"/>
                          <a14:foregroundMark x1="94438" y1="29072" x2="94438" y2="30309"/>
                          <a14:foregroundMark x1="94206" y1="42268" x2="94206" y2="42268"/>
                          <a14:foregroundMark x1="94206" y1="51134" x2="93627" y2="54227"/>
                          <a14:foregroundMark x1="93395" y1="61237" x2="93395" y2="61237"/>
                          <a14:foregroundMark x1="92468" y1="70928" x2="92468" y2="70928"/>
                          <a14:foregroundMark x1="92121" y1="82062" x2="92121" y2="83299"/>
                          <a14:foregroundMark x1="91889" y1="92165" x2="91889" y2="92165"/>
                          <a14:foregroundMark x1="89455" y1="94433" x2="88413" y2="92990"/>
                          <a14:foregroundMark x1="83198" y1="92990" x2="83198" y2="92990"/>
                          <a14:foregroundMark x1="79722" y1="93402" x2="78563" y2="92990"/>
                          <a14:foregroundMark x1="71031" y1="94845" x2="70336" y2="94433"/>
                          <a14:foregroundMark x1="69061" y1="95258" x2="69061" y2="95258"/>
                          <a14:foregroundMark x1="62572" y1="95670" x2="62572" y2="95670"/>
                          <a14:foregroundMark x1="57706" y1="95670" x2="56895" y2="95670"/>
                          <a14:foregroundMark x1="55388" y1="94845" x2="55388" y2="94845"/>
                          <a14:foregroundMark x1="46466" y1="94845" x2="46466" y2="94845"/>
                          <a14:foregroundMark x1="42758" y1="95258" x2="42758" y2="95258"/>
                          <a14:foregroundMark x1="38239" y1="95258" x2="38239" y2="95258"/>
                          <a14:foregroundMark x1="46002" y1="96495" x2="46002" y2="96495"/>
                          <a14:foregroundMark x1="92932" y1="96495" x2="92932" y2="96495"/>
                          <a14:foregroundMark x1="92700" y1="89072" x2="92700" y2="89072"/>
                          <a14:foregroundMark x1="94438" y1="77113" x2="94438" y2="77113"/>
                          <a14:foregroundMark x1="94670" y1="63093" x2="94670" y2="63093"/>
                          <a14:foregroundMark x1="94670" y1="50103" x2="94670" y2="50103"/>
                          <a14:foregroundMark x1="95597" y1="39588" x2="95597" y2="39588"/>
                          <a14:foregroundMark x1="96408" y1="24948" x2="96408" y2="24948"/>
                          <a14:foregroundMark x1="96640" y1="19794" x2="96640" y2="19794"/>
                          <a14:foregroundMark x1="28853" y1="5567" x2="28853" y2="5567"/>
                          <a14:foregroundMark x1="24681" y1="5979" x2="24681" y2="5979"/>
                          <a14:foregroundMark x1="21900" y1="5979" x2="21900" y2="5979"/>
                          <a14:foregroundMark x1="18424" y1="3299" x2="18424" y2="3299"/>
                          <a14:foregroundMark x1="16686" y1="3299" x2="16686" y2="3299"/>
                          <a14:foregroundMark x1="13441" y1="4742" x2="13441" y2="4742"/>
                          <a14:foregroundMark x1="11008" y1="4742" x2="11008" y2="4742"/>
                          <a14:foregroundMark x1="6721" y1="2474" x2="7995" y2="2474"/>
                          <a14:foregroundMark x1="9502" y1="2887" x2="9502" y2="2887"/>
                          <a14:foregroundMark x1="11935" y1="2062" x2="11935" y2="2062"/>
                          <a14:foregroundMark x1="14484" y1="825" x2="14484" y2="825"/>
                          <a14:foregroundMark x1="14021" y1="1237" x2="14021" y2="1237"/>
                          <a14:foregroundMark x1="15759" y1="1237" x2="15759" y2="1237"/>
                          <a14:foregroundMark x1="16686" y1="1237" x2="16686" y2="1237"/>
                          <a14:foregroundMark x1="18656" y1="1237" x2="18656" y2="1237"/>
                          <a14:foregroundMark x1="19699" y1="1649" x2="19699" y2="1649"/>
                          <a14:foregroundMark x1="22711" y1="2474" x2="22711" y2="2474"/>
                          <a14:foregroundMark x1="27926" y1="5155" x2="27926" y2="5155"/>
                          <a14:foregroundMark x1="9502" y1="79381" x2="9502" y2="79381"/>
                          <a14:foregroundMark x1="9733" y1="74433" x2="9733" y2="74433"/>
                          <a14:foregroundMark x1="9965" y1="67010" x2="9965" y2="67010"/>
                          <a14:backgroundMark x1="4519" y1="54227" x2="4519" y2="54227"/>
                          <a14:backgroundMark x1="4056" y1="35258" x2="4056" y2="35258"/>
                          <a14:backgroundMark x1="4519" y1="25979" x2="4519" y2="25979"/>
                          <a14:backgroundMark x1="4519" y1="20619" x2="4519" y2="18763"/>
                          <a14:backgroundMark x1="3244" y1="9485" x2="3244" y2="9485"/>
                          <a14:backgroundMark x1="2549" y1="5979" x2="2549" y2="5979"/>
                          <a14:backgroundMark x1="811" y1="4742" x2="811" y2="4742"/>
                          <a14:backgroundMark x1="1275" y1="14433" x2="1506" y2="17526"/>
                          <a14:backgroundMark x1="2317" y1="27629" x2="2317" y2="27629"/>
                          <a14:backgroundMark x1="579" y1="41443" x2="579" y2="41443"/>
                          <a14:backgroundMark x1="811" y1="51134" x2="811" y2="51134"/>
                          <a14:backgroundMark x1="1043" y1="58969" x2="1043" y2="58969"/>
                          <a14:backgroundMark x1="1275" y1="70928" x2="1275" y2="70928"/>
                          <a14:backgroundMark x1="1506" y1="85155" x2="1506" y2="85155"/>
                          <a14:backgroundMark x1="2317" y1="95258" x2="2317" y2="95258"/>
                          <a14:backgroundMark x1="4519" y1="95670" x2="4519" y2="95670"/>
                          <a14:backgroundMark x1="4983" y1="96495" x2="4983" y2="96495"/>
                          <a14:backgroundMark x1="96871" y1="97526" x2="96871" y2="97526"/>
                          <a14:backgroundMark x1="96408" y1="92577" x2="96408" y2="92577"/>
                          <a14:backgroundMark x1="96408" y1="89485" x2="96408" y2="89485"/>
                          <a14:backgroundMark x1="94902" y1="99588" x2="94902" y2="99588"/>
                        </a14:backgroundRemoval>
                      </a14:imgEffect>
                    </a14:imgLayer>
                  </a14:imgProps>
                </a:ext>
              </a:extLst>
            </a:blip>
            <a:srcRect l="11893" t="12148" r="9196" b="22197"/>
            <a:stretch/>
          </p:blipFill>
          <p:spPr>
            <a:xfrm>
              <a:off x="1181330" y="1651909"/>
              <a:ext cx="1487442" cy="898988"/>
            </a:xfrm>
            <a:prstGeom prst="rect">
              <a:avLst/>
            </a:prstGeom>
          </p:spPr>
        </p:pic>
      </p:grpSp>
      <p:sp>
        <p:nvSpPr>
          <p:cNvPr id="22" name="テキスト ボックス 19">
            <a:extLst>
              <a:ext uri="{FF2B5EF4-FFF2-40B4-BE49-F238E27FC236}">
                <a16:creationId xmlns:a16="http://schemas.microsoft.com/office/drawing/2014/main" id="{B9FB1330-75BD-33B6-1A82-964C672749D9}"/>
              </a:ext>
            </a:extLst>
          </p:cNvPr>
          <p:cNvSpPr txBox="1"/>
          <p:nvPr/>
        </p:nvSpPr>
        <p:spPr>
          <a:xfrm>
            <a:off x="1834325" y="3194237"/>
            <a:ext cx="697627"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ＰＣ</a:t>
            </a:r>
            <a:endParaRPr lang="en-US" altLang="ja-JP" sz="2000" b="1" dirty="0">
              <a:solidFill>
                <a:sysClr val="windowText" lastClr="000000"/>
              </a:solidFill>
            </a:endParaRPr>
          </a:p>
        </p:txBody>
      </p:sp>
      <p:sp>
        <p:nvSpPr>
          <p:cNvPr id="23" name="テキスト ボックス 19">
            <a:extLst>
              <a:ext uri="{FF2B5EF4-FFF2-40B4-BE49-F238E27FC236}">
                <a16:creationId xmlns:a16="http://schemas.microsoft.com/office/drawing/2014/main" id="{AB2ADC29-43C1-2F21-4B87-24F7FB02F28E}"/>
              </a:ext>
            </a:extLst>
          </p:cNvPr>
          <p:cNvSpPr txBox="1"/>
          <p:nvPr/>
        </p:nvSpPr>
        <p:spPr>
          <a:xfrm>
            <a:off x="321894" y="1829439"/>
            <a:ext cx="954107"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カメラ</a:t>
            </a:r>
            <a:endParaRPr lang="en-US" altLang="ja-JP" sz="2000" b="1" dirty="0">
              <a:solidFill>
                <a:sysClr val="windowText" lastClr="000000"/>
              </a:solidFill>
            </a:endParaRPr>
          </a:p>
        </p:txBody>
      </p:sp>
      <p:sp>
        <p:nvSpPr>
          <p:cNvPr id="28" name="テキスト ボックス 19">
            <a:extLst>
              <a:ext uri="{FF2B5EF4-FFF2-40B4-BE49-F238E27FC236}">
                <a16:creationId xmlns:a16="http://schemas.microsoft.com/office/drawing/2014/main" id="{A25721F5-C5AF-4DAF-1293-66BFB22BA542}"/>
              </a:ext>
            </a:extLst>
          </p:cNvPr>
          <p:cNvSpPr txBox="1"/>
          <p:nvPr/>
        </p:nvSpPr>
        <p:spPr>
          <a:xfrm>
            <a:off x="0" y="833395"/>
            <a:ext cx="387477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【AR</a:t>
            </a:r>
            <a:r>
              <a:rPr lang="ja-JP" altLang="en-US" sz="2000" b="1" dirty="0">
                <a:solidFill>
                  <a:sysClr val="windowText" lastClr="000000"/>
                </a:solidFill>
              </a:rPr>
              <a:t>マーカー認識調査説明図</a:t>
            </a:r>
            <a:r>
              <a:rPr lang="en-US" altLang="ja-JP" sz="2000" b="1" dirty="0">
                <a:solidFill>
                  <a:sysClr val="windowText" lastClr="000000"/>
                </a:solidFill>
              </a:rPr>
              <a:t>】</a:t>
            </a:r>
          </a:p>
        </p:txBody>
      </p:sp>
      <p:sp>
        <p:nvSpPr>
          <p:cNvPr id="38" name="フリーフォーム: 図形 37">
            <a:extLst>
              <a:ext uri="{FF2B5EF4-FFF2-40B4-BE49-F238E27FC236}">
                <a16:creationId xmlns:a16="http://schemas.microsoft.com/office/drawing/2014/main" id="{5A49E273-8F7F-4B69-2E40-184625E88ED9}"/>
              </a:ext>
            </a:extLst>
          </p:cNvPr>
          <p:cNvSpPr/>
          <p:nvPr/>
        </p:nvSpPr>
        <p:spPr>
          <a:xfrm>
            <a:off x="2933754" y="2780778"/>
            <a:ext cx="457200" cy="2764466"/>
          </a:xfrm>
          <a:custGeom>
            <a:avLst/>
            <a:gdLst>
              <a:gd name="connsiteX0" fmla="*/ 0 w 457200"/>
              <a:gd name="connsiteY0" fmla="*/ 0 h 2732568"/>
              <a:gd name="connsiteX1" fmla="*/ 0 w 457200"/>
              <a:gd name="connsiteY1" fmla="*/ 0 h 2732568"/>
              <a:gd name="connsiteX2" fmla="*/ 191386 w 457200"/>
              <a:gd name="connsiteY2" fmla="*/ 0 h 2732568"/>
              <a:gd name="connsiteX3" fmla="*/ 457200 w 457200"/>
              <a:gd name="connsiteY3" fmla="*/ 2732568 h 2732568"/>
              <a:gd name="connsiteX4" fmla="*/ 244549 w 457200"/>
              <a:gd name="connsiteY4" fmla="*/ 2732568 h 2732568"/>
              <a:gd name="connsiteX5" fmla="*/ 0 w 457200"/>
              <a:gd name="connsiteY5" fmla="*/ 0 h 2732568"/>
              <a:gd name="connsiteX0" fmla="*/ 0 w 457200"/>
              <a:gd name="connsiteY0" fmla="*/ 31898 h 2764466"/>
              <a:gd name="connsiteX1" fmla="*/ 0 w 457200"/>
              <a:gd name="connsiteY1" fmla="*/ 31898 h 2764466"/>
              <a:gd name="connsiteX2" fmla="*/ 244548 w 457200"/>
              <a:gd name="connsiteY2" fmla="*/ 0 h 2764466"/>
              <a:gd name="connsiteX3" fmla="*/ 457200 w 457200"/>
              <a:gd name="connsiteY3" fmla="*/ 2764466 h 2764466"/>
              <a:gd name="connsiteX4" fmla="*/ 244549 w 457200"/>
              <a:gd name="connsiteY4" fmla="*/ 2764466 h 2764466"/>
              <a:gd name="connsiteX5" fmla="*/ 0 w 457200"/>
              <a:gd name="connsiteY5" fmla="*/ 31898 h 276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2764466">
                <a:moveTo>
                  <a:pt x="0" y="31898"/>
                </a:moveTo>
                <a:lnTo>
                  <a:pt x="0" y="31898"/>
                </a:lnTo>
                <a:lnTo>
                  <a:pt x="244548" y="0"/>
                </a:lnTo>
                <a:lnTo>
                  <a:pt x="457200" y="2764466"/>
                </a:lnTo>
                <a:lnTo>
                  <a:pt x="244549" y="2764466"/>
                </a:lnTo>
                <a:lnTo>
                  <a:pt x="0" y="31898"/>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フリーフォーム: 図形 38">
            <a:extLst>
              <a:ext uri="{FF2B5EF4-FFF2-40B4-BE49-F238E27FC236}">
                <a16:creationId xmlns:a16="http://schemas.microsoft.com/office/drawing/2014/main" id="{95E12B89-A285-C824-C940-5E2401174679}"/>
              </a:ext>
            </a:extLst>
          </p:cNvPr>
          <p:cNvSpPr/>
          <p:nvPr/>
        </p:nvSpPr>
        <p:spPr>
          <a:xfrm flipH="1">
            <a:off x="7016649" y="2634336"/>
            <a:ext cx="326063" cy="2764466"/>
          </a:xfrm>
          <a:custGeom>
            <a:avLst/>
            <a:gdLst>
              <a:gd name="connsiteX0" fmla="*/ 0 w 457200"/>
              <a:gd name="connsiteY0" fmla="*/ 0 h 2732568"/>
              <a:gd name="connsiteX1" fmla="*/ 0 w 457200"/>
              <a:gd name="connsiteY1" fmla="*/ 0 h 2732568"/>
              <a:gd name="connsiteX2" fmla="*/ 191386 w 457200"/>
              <a:gd name="connsiteY2" fmla="*/ 0 h 2732568"/>
              <a:gd name="connsiteX3" fmla="*/ 457200 w 457200"/>
              <a:gd name="connsiteY3" fmla="*/ 2732568 h 2732568"/>
              <a:gd name="connsiteX4" fmla="*/ 244549 w 457200"/>
              <a:gd name="connsiteY4" fmla="*/ 2732568 h 2732568"/>
              <a:gd name="connsiteX5" fmla="*/ 0 w 457200"/>
              <a:gd name="connsiteY5" fmla="*/ 0 h 2732568"/>
              <a:gd name="connsiteX0" fmla="*/ 0 w 457200"/>
              <a:gd name="connsiteY0" fmla="*/ 31898 h 2764466"/>
              <a:gd name="connsiteX1" fmla="*/ 0 w 457200"/>
              <a:gd name="connsiteY1" fmla="*/ 31898 h 2764466"/>
              <a:gd name="connsiteX2" fmla="*/ 244548 w 457200"/>
              <a:gd name="connsiteY2" fmla="*/ 0 h 2764466"/>
              <a:gd name="connsiteX3" fmla="*/ 457200 w 457200"/>
              <a:gd name="connsiteY3" fmla="*/ 2764466 h 2764466"/>
              <a:gd name="connsiteX4" fmla="*/ 244549 w 457200"/>
              <a:gd name="connsiteY4" fmla="*/ 2764466 h 2764466"/>
              <a:gd name="connsiteX5" fmla="*/ 0 w 457200"/>
              <a:gd name="connsiteY5" fmla="*/ 31898 h 276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2764466">
                <a:moveTo>
                  <a:pt x="0" y="31898"/>
                </a:moveTo>
                <a:lnTo>
                  <a:pt x="0" y="31898"/>
                </a:lnTo>
                <a:lnTo>
                  <a:pt x="244548" y="0"/>
                </a:lnTo>
                <a:lnTo>
                  <a:pt x="457200" y="2764466"/>
                </a:lnTo>
                <a:lnTo>
                  <a:pt x="244549" y="2764466"/>
                </a:lnTo>
                <a:lnTo>
                  <a:pt x="0" y="31898"/>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B81F409F-649B-C404-6C06-40B75DE32B93}"/>
              </a:ext>
            </a:extLst>
          </p:cNvPr>
          <p:cNvSpPr/>
          <p:nvPr/>
        </p:nvSpPr>
        <p:spPr>
          <a:xfrm>
            <a:off x="7324418" y="1393060"/>
            <a:ext cx="4667746" cy="3144927"/>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FC530CFC-9F04-7B10-F992-845CBDED0EC0}"/>
              </a:ext>
            </a:extLst>
          </p:cNvPr>
          <p:cNvCxnSpPr>
            <a:cxnSpLocks/>
          </p:cNvCxnSpPr>
          <p:nvPr/>
        </p:nvCxnSpPr>
        <p:spPr>
          <a:xfrm flipV="1">
            <a:off x="6785014" y="2592899"/>
            <a:ext cx="1989116" cy="11975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矢印: 上 39">
            <a:extLst>
              <a:ext uri="{FF2B5EF4-FFF2-40B4-BE49-F238E27FC236}">
                <a16:creationId xmlns:a16="http://schemas.microsoft.com/office/drawing/2014/main" id="{8F199910-718C-42F6-6ADC-186CBE5AF9D1}"/>
              </a:ext>
            </a:extLst>
          </p:cNvPr>
          <p:cNvSpPr/>
          <p:nvPr/>
        </p:nvSpPr>
        <p:spPr>
          <a:xfrm>
            <a:off x="9408097" y="2877678"/>
            <a:ext cx="213773" cy="289944"/>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67">
            <a:extLst>
              <a:ext uri="{FF2B5EF4-FFF2-40B4-BE49-F238E27FC236}">
                <a16:creationId xmlns:a16="http://schemas.microsoft.com/office/drawing/2014/main" id="{BA13FB05-EB16-8213-1575-249CBB6AA4E1}"/>
              </a:ext>
            </a:extLst>
          </p:cNvPr>
          <p:cNvSpPr txBox="1"/>
          <p:nvPr/>
        </p:nvSpPr>
        <p:spPr>
          <a:xfrm>
            <a:off x="7448850" y="4704744"/>
            <a:ext cx="4490020" cy="707886"/>
          </a:xfrm>
          <a:prstGeom prst="rect">
            <a:avLst/>
          </a:prstGeom>
          <a:gradFill>
            <a:gsLst>
              <a:gs pos="2000">
                <a:schemeClr val="tx1">
                  <a:lumMod val="65000"/>
                  <a:lumOff val="35000"/>
                </a:schemeClr>
              </a:gs>
              <a:gs pos="100000">
                <a:schemeClr val="bg1">
                  <a:lumMod val="50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ja-JP" altLang="en-US" sz="2000" b="1" dirty="0">
                <a:solidFill>
                  <a:schemeClr val="bg1"/>
                </a:solidFill>
              </a:rPr>
              <a:t>出力値：</a:t>
            </a:r>
            <a:r>
              <a:rPr lang="en-US" altLang="ja-JP" sz="2000" b="1" dirty="0">
                <a:solidFill>
                  <a:schemeClr val="bg1"/>
                </a:solidFill>
              </a:rPr>
              <a:t>0</a:t>
            </a:r>
            <a:r>
              <a:rPr lang="ja-JP" altLang="en-US" sz="2000" b="1" dirty="0">
                <a:solidFill>
                  <a:schemeClr val="bg1"/>
                </a:solidFill>
              </a:rPr>
              <a:t>＝カメラが</a:t>
            </a:r>
            <a:r>
              <a:rPr lang="en-US" altLang="ja-JP" sz="2000" b="1" dirty="0">
                <a:solidFill>
                  <a:schemeClr val="bg1"/>
                </a:solidFill>
              </a:rPr>
              <a:t>AR</a:t>
            </a:r>
            <a:r>
              <a:rPr lang="ja-JP" altLang="en-US" sz="2000" b="1" dirty="0">
                <a:solidFill>
                  <a:schemeClr val="bg1"/>
                </a:solidFill>
              </a:rPr>
              <a:t>マーカーを　　認識できていない状態</a:t>
            </a:r>
            <a:endParaRPr kumimoji="1" lang="ja-JP" altLang="en-US" sz="2000" b="1" dirty="0">
              <a:solidFill>
                <a:schemeClr val="bg1"/>
              </a:solidFill>
            </a:endParaRPr>
          </a:p>
        </p:txBody>
      </p:sp>
      <p:sp>
        <p:nvSpPr>
          <p:cNvPr id="43" name="テキスト ボックス 67">
            <a:extLst>
              <a:ext uri="{FF2B5EF4-FFF2-40B4-BE49-F238E27FC236}">
                <a16:creationId xmlns:a16="http://schemas.microsoft.com/office/drawing/2014/main" id="{C7F3AE17-9BF6-AFA5-6696-202AEA99676D}"/>
              </a:ext>
            </a:extLst>
          </p:cNvPr>
          <p:cNvSpPr txBox="1"/>
          <p:nvPr/>
        </p:nvSpPr>
        <p:spPr>
          <a:xfrm>
            <a:off x="2265313" y="1671327"/>
            <a:ext cx="4804181" cy="369332"/>
          </a:xfrm>
          <a:prstGeom prst="rect">
            <a:avLst/>
          </a:prstGeom>
          <a:gradFill>
            <a:gsLst>
              <a:gs pos="0">
                <a:schemeClr val="tx1">
                  <a:lumMod val="50000"/>
                  <a:lumOff val="50000"/>
                </a:schemeClr>
              </a:gs>
              <a:gs pos="2000">
                <a:srgbClr val="00B0F0"/>
              </a:gs>
              <a:gs pos="100000">
                <a:srgbClr val="00B0F0"/>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800" b="1" dirty="0">
                <a:solidFill>
                  <a:schemeClr val="bg1"/>
                </a:solidFill>
              </a:rPr>
              <a:t>汚れ無し：出力値が０にならず安定　　　</a:t>
            </a:r>
            <a:endParaRPr kumimoji="1" lang="en-US" altLang="ja-JP" sz="1800" b="1" dirty="0">
              <a:solidFill>
                <a:schemeClr val="bg1"/>
              </a:solidFill>
            </a:endParaRPr>
          </a:p>
        </p:txBody>
      </p:sp>
      <p:sp>
        <p:nvSpPr>
          <p:cNvPr id="44" name="テキスト ボックス 67">
            <a:extLst>
              <a:ext uri="{FF2B5EF4-FFF2-40B4-BE49-F238E27FC236}">
                <a16:creationId xmlns:a16="http://schemas.microsoft.com/office/drawing/2014/main" id="{98316B91-9E7F-CF49-6689-3B265836949E}"/>
              </a:ext>
            </a:extLst>
          </p:cNvPr>
          <p:cNvSpPr txBox="1"/>
          <p:nvPr/>
        </p:nvSpPr>
        <p:spPr>
          <a:xfrm>
            <a:off x="2261514" y="2042975"/>
            <a:ext cx="4807980" cy="369332"/>
          </a:xfrm>
          <a:prstGeom prst="rect">
            <a:avLst/>
          </a:prstGeom>
          <a:gradFill>
            <a:gsLst>
              <a:gs pos="0">
                <a:schemeClr val="accent2">
                  <a:satMod val="103000"/>
                  <a:lumMod val="102000"/>
                  <a:tint val="94000"/>
                </a:schemeClr>
              </a:gs>
              <a:gs pos="2000">
                <a:schemeClr val="tx1">
                  <a:lumMod val="50000"/>
                  <a:lumOff val="50000"/>
                </a:schemeClr>
              </a:gs>
              <a:gs pos="100000">
                <a:schemeClr val="tx1">
                  <a:lumMod val="50000"/>
                  <a:lumOff val="50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800" b="1" dirty="0">
                <a:solidFill>
                  <a:schemeClr val="bg1"/>
                </a:solidFill>
              </a:rPr>
              <a:t>汚れ有り：出力値０になることがあり不安定</a:t>
            </a:r>
            <a:endParaRPr kumimoji="1" lang="ja-JP" altLang="en-US" sz="1800" b="1" dirty="0">
              <a:solidFill>
                <a:schemeClr val="bg1"/>
              </a:solidFill>
            </a:endParaRPr>
          </a:p>
        </p:txBody>
      </p:sp>
      <p:sp>
        <p:nvSpPr>
          <p:cNvPr id="46" name="テキスト ボックス 19">
            <a:extLst>
              <a:ext uri="{FF2B5EF4-FFF2-40B4-BE49-F238E27FC236}">
                <a16:creationId xmlns:a16="http://schemas.microsoft.com/office/drawing/2014/main" id="{2D618BE0-4F7D-09AC-4B8E-FDCC9E07603D}"/>
              </a:ext>
            </a:extLst>
          </p:cNvPr>
          <p:cNvSpPr txBox="1"/>
          <p:nvPr/>
        </p:nvSpPr>
        <p:spPr>
          <a:xfrm>
            <a:off x="1990240" y="1335004"/>
            <a:ext cx="1210588"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t>
            </a:r>
            <a:r>
              <a:rPr lang="ja-JP" altLang="en-US" sz="2000" b="1" dirty="0">
                <a:solidFill>
                  <a:sysClr val="windowText" lastClr="000000"/>
                </a:solidFill>
              </a:rPr>
              <a:t>結果</a:t>
            </a:r>
            <a:r>
              <a:rPr lang="en-US" altLang="ja-JP" sz="2000" b="1" dirty="0">
                <a:solidFill>
                  <a:sysClr val="windowText" lastClr="000000"/>
                </a:solidFill>
              </a:rPr>
              <a:t>】</a:t>
            </a:r>
          </a:p>
        </p:txBody>
      </p:sp>
      <p:sp>
        <p:nvSpPr>
          <p:cNvPr id="47" name="テキスト ボックス 67">
            <a:extLst>
              <a:ext uri="{FF2B5EF4-FFF2-40B4-BE49-F238E27FC236}">
                <a16:creationId xmlns:a16="http://schemas.microsoft.com/office/drawing/2014/main" id="{D9284ED7-60CE-6984-E723-22D30C67B142}"/>
              </a:ext>
            </a:extLst>
          </p:cNvPr>
          <p:cNvSpPr txBox="1"/>
          <p:nvPr/>
        </p:nvSpPr>
        <p:spPr>
          <a:xfrm>
            <a:off x="7474252" y="5903021"/>
            <a:ext cx="4484155"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要因②⇒不具合の影響有り</a:t>
            </a:r>
            <a:endParaRPr kumimoji="1" lang="ja-JP" altLang="en-US" sz="2400" b="1" dirty="0">
              <a:solidFill>
                <a:schemeClr val="bg1"/>
              </a:solidFill>
            </a:endParaRPr>
          </a:p>
        </p:txBody>
      </p:sp>
      <p:sp>
        <p:nvSpPr>
          <p:cNvPr id="5" name="角丸四角形吹き出し 35">
            <a:extLst>
              <a:ext uri="{FF2B5EF4-FFF2-40B4-BE49-F238E27FC236}">
                <a16:creationId xmlns:a16="http://schemas.microsoft.com/office/drawing/2014/main" id="{B9955E53-5A2A-8223-29C9-D8D1E62D54FB}"/>
              </a:ext>
            </a:extLst>
          </p:cNvPr>
          <p:cNvSpPr/>
          <p:nvPr/>
        </p:nvSpPr>
        <p:spPr>
          <a:xfrm>
            <a:off x="341832" y="1273445"/>
            <a:ext cx="1417609" cy="458651"/>
          </a:xfrm>
          <a:prstGeom prst="wedgeRoundRectCallout">
            <a:avLst>
              <a:gd name="adj1" fmla="val 11756"/>
              <a:gd name="adj2" fmla="val 31842"/>
              <a:gd name="adj3" fmla="val 16667"/>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ライン外</a:t>
            </a:r>
            <a:endParaRPr lang="en-US" altLang="ja-JP" sz="2000" b="1" dirty="0"/>
          </a:p>
        </p:txBody>
      </p:sp>
    </p:spTree>
    <p:extLst>
      <p:ext uri="{BB962C8B-B14F-4D97-AF65-F5344CB8AC3E}">
        <p14:creationId xmlns:p14="http://schemas.microsoft.com/office/powerpoint/2010/main" val="264617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0" nodeType="clickEffect">
                                  <p:stCondLst>
                                    <p:cond delay="0"/>
                                  </p:stCondLst>
                                  <p:childTnLst>
                                    <p:animEffect transition="out" filter="fade">
                                      <p:cBhvr>
                                        <p:cTn id="6" dur="1000" tmFilter="0, 0; .2, .5; .8, .5; 1, 0"/>
                                        <p:tgtEl>
                                          <p:spTgt spid="14"/>
                                        </p:tgtEl>
                                      </p:cBhvr>
                                    </p:animEffect>
                                    <p:animScale>
                                      <p:cBhvr>
                                        <p:cTn id="7" dur="500" autoRev="1" fill="hold"/>
                                        <p:tgtEl>
                                          <p:spTgt spid="14"/>
                                        </p:tgtEl>
                                      </p:cBhvr>
                                      <p:by x="105000" y="105000"/>
                                    </p:animScale>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500"/>
                            </p:stCondLst>
                            <p:childTnLst>
                              <p:par>
                                <p:cTn id="33" presetID="26" presetClass="emph" presetSubtype="0" repeatCount="2000" fill="hold" grpId="0" nodeType="afterEffect">
                                  <p:stCondLst>
                                    <p:cond delay="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2500"/>
                            </p:stCondLst>
                            <p:childTnLst>
                              <p:par>
                                <p:cTn id="37" presetID="1" presetClass="mediacall" presetSubtype="0" fill="hold" nodeType="afterEffect">
                                  <p:stCondLst>
                                    <p:cond delay="0"/>
                                  </p:stCondLst>
                                  <p:childTnLst>
                                    <p:cmd type="call" cmd="playFrom(0.0)">
                                      <p:cBhvr>
                                        <p:cTn id="38" dur="8210" fill="hold"/>
                                        <p:tgtEl>
                                          <p:spTgt spid="24"/>
                                        </p:tgtEl>
                                      </p:cBhvr>
                                    </p:cmd>
                                  </p:childTnLst>
                                </p:cTn>
                              </p:par>
                              <p:par>
                                <p:cTn id="39" presetID="22" presetClass="entr" presetSubtype="1"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47" fill="hold" display="0">
                  <p:stCondLst>
                    <p:cond delay="indefinite"/>
                  </p:stCondLst>
                </p:cTn>
                <p:tgtEl>
                  <p:spTgt spid="24"/>
                </p:tgtEl>
              </p:cMediaNode>
            </p:video>
            <p:seq concurrent="1" nextAc="seek">
              <p:cTn id="48" restart="whenNotActive" fill="hold" evtFilter="cancelBubble" nodeType="interactiveSeq">
                <p:stCondLst>
                  <p:cond evt="onClick" delay="0">
                    <p:tgtEl>
                      <p:spTgt spid="24"/>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4"/>
                                        </p:tgtEl>
                                      </p:cBhvr>
                                    </p:cmd>
                                  </p:childTnLst>
                                </p:cTn>
                              </p:par>
                            </p:childTnLst>
                          </p:cTn>
                        </p:par>
                      </p:childTnLst>
                    </p:cTn>
                  </p:par>
                </p:childTnLst>
              </p:cTn>
              <p:nextCondLst>
                <p:cond evt="onClick" delay="0">
                  <p:tgtEl>
                    <p:spTgt spid="24"/>
                  </p:tgtEl>
                </p:cond>
              </p:nextCondLst>
            </p:seq>
          </p:childTnLst>
        </p:cTn>
      </p:par>
    </p:tnLst>
    <p:bldLst>
      <p:bldP spid="14" grpId="0" animBg="1"/>
      <p:bldP spid="37" grpId="0" animBg="1"/>
      <p:bldP spid="3" grpId="0" animBg="1"/>
      <p:bldP spid="4" grpId="0" animBg="1"/>
      <p:bldP spid="4" grpId="1" animBg="1"/>
      <p:bldP spid="36" grpId="0" animBg="1"/>
      <p:bldP spid="40" grpId="0" animBg="1"/>
      <p:bldP spid="42" grpId="0" animBg="1"/>
      <p:bldP spid="4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AAF68DC-AFCB-AD7B-2CE5-0019AB395EA3}"/>
              </a:ext>
            </a:extLst>
          </p:cNvPr>
          <p:cNvPicPr>
            <a:picLocks noChangeAspect="1"/>
          </p:cNvPicPr>
          <p:nvPr/>
        </p:nvPicPr>
        <p:blipFill>
          <a:blip r:embed="rId3"/>
          <a:stretch>
            <a:fillRect/>
          </a:stretch>
        </p:blipFill>
        <p:spPr>
          <a:xfrm>
            <a:off x="8817955" y="2206300"/>
            <a:ext cx="2344296" cy="2024429"/>
          </a:xfrm>
          <a:prstGeom prst="rect">
            <a:avLst/>
          </a:prstGeom>
        </p:spPr>
      </p:pic>
      <p:sp>
        <p:nvSpPr>
          <p:cNvPr id="15" name="正方形/長方形 14">
            <a:extLst>
              <a:ext uri="{FF2B5EF4-FFF2-40B4-BE49-F238E27FC236}">
                <a16:creationId xmlns:a16="http://schemas.microsoft.com/office/drawing/2014/main" id="{4542A466-0DD9-37CC-FC23-60B70789E3C2}"/>
              </a:ext>
            </a:extLst>
          </p:cNvPr>
          <p:cNvSpPr/>
          <p:nvPr/>
        </p:nvSpPr>
        <p:spPr>
          <a:xfrm>
            <a:off x="151051" y="740714"/>
            <a:ext cx="11916595" cy="5992668"/>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9">
            <a:extLst>
              <a:ext uri="{FF2B5EF4-FFF2-40B4-BE49-F238E27FC236}">
                <a16:creationId xmlns:a16="http://schemas.microsoft.com/office/drawing/2014/main" id="{AC36FC64-CB18-B822-4330-7C8948BBE388}"/>
              </a:ext>
            </a:extLst>
          </p:cNvPr>
          <p:cNvSpPr txBox="1"/>
          <p:nvPr/>
        </p:nvSpPr>
        <p:spPr>
          <a:xfrm>
            <a:off x="319838" y="841644"/>
            <a:ext cx="10956846"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ＡＲマーカーの選定をライン外で評価をしていた為、ライン内で認識を確認</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9" name="図 8">
            <a:extLst>
              <a:ext uri="{FF2B5EF4-FFF2-40B4-BE49-F238E27FC236}">
                <a16:creationId xmlns:a16="http://schemas.microsoft.com/office/drawing/2014/main" id="{2B9F5C93-217F-FB58-5911-5BD996F06A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0" t="728" r="312" b="185"/>
          <a:stretch/>
        </p:blipFill>
        <p:spPr bwMode="auto">
          <a:xfrm>
            <a:off x="4633753" y="5528073"/>
            <a:ext cx="673146" cy="829303"/>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26EF6B8E-E64A-4408-E0CF-FEF85AF370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1" t="176" r="86" b="389"/>
          <a:stretch/>
        </p:blipFill>
        <p:spPr bwMode="auto">
          <a:xfrm>
            <a:off x="5810448" y="5540773"/>
            <a:ext cx="712446" cy="829303"/>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EA84295A-4265-EEDB-E761-BCAF1E6243E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 t="594" r="34"/>
          <a:stretch/>
        </p:blipFill>
        <p:spPr bwMode="auto">
          <a:xfrm>
            <a:off x="7072576" y="5536114"/>
            <a:ext cx="736893" cy="82930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82BC385B-4A45-E68C-D376-05B9BEE6318B}"/>
              </a:ext>
            </a:extLst>
          </p:cNvPr>
          <p:cNvSpPr txBox="1"/>
          <p:nvPr/>
        </p:nvSpPr>
        <p:spPr>
          <a:xfrm>
            <a:off x="3421599" y="5140933"/>
            <a:ext cx="902811"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dirty="0">
                <a:solidFill>
                  <a:sysClr val="windowText" lastClr="000000"/>
                </a:solidFill>
                <a:latin typeface="HG創英角ﾎﾟｯﾌﾟ体" panose="040B0A09000000000000" pitchFamily="49" charset="-128"/>
                <a:ea typeface="HG創英角ﾎﾟｯﾌﾟ体" panose="040B0A09000000000000" pitchFamily="49" charset="-128"/>
              </a:rPr>
              <a:t>Ｎｏ．１</a:t>
            </a:r>
            <a:endParaRPr lang="en-US" altLang="ja-JP" sz="1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5" name="図 4">
            <a:extLst>
              <a:ext uri="{FF2B5EF4-FFF2-40B4-BE49-F238E27FC236}">
                <a16:creationId xmlns:a16="http://schemas.microsoft.com/office/drawing/2014/main" id="{CE1B20CF-23BB-0598-FB4F-166FB0D1018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9" t="114" r="433" b="343"/>
          <a:stretch/>
        </p:blipFill>
        <p:spPr bwMode="auto">
          <a:xfrm>
            <a:off x="3547051" y="5532280"/>
            <a:ext cx="673345" cy="829484"/>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9CD411FA-C29D-3575-39AC-835ABC6FCB2A}"/>
              </a:ext>
            </a:extLst>
          </p:cNvPr>
          <p:cNvSpPr txBox="1"/>
          <p:nvPr/>
        </p:nvSpPr>
        <p:spPr>
          <a:xfrm>
            <a:off x="4512618" y="5139809"/>
            <a:ext cx="902811"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dirty="0">
                <a:solidFill>
                  <a:sysClr val="windowText" lastClr="000000"/>
                </a:solidFill>
                <a:latin typeface="HG創英角ﾎﾟｯﾌﾟ体" panose="040B0A09000000000000" pitchFamily="49" charset="-128"/>
                <a:ea typeface="HG創英角ﾎﾟｯﾌﾟ体" panose="040B0A09000000000000" pitchFamily="49" charset="-128"/>
              </a:rPr>
              <a:t>Ｎｏ．７</a:t>
            </a:r>
            <a:endParaRPr lang="en-US" altLang="ja-JP" sz="1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42" name="テキスト ボックス 41">
            <a:extLst>
              <a:ext uri="{FF2B5EF4-FFF2-40B4-BE49-F238E27FC236}">
                <a16:creationId xmlns:a16="http://schemas.microsoft.com/office/drawing/2014/main" id="{D5E40579-EBA3-39F5-20AC-BF34662EE399}"/>
              </a:ext>
            </a:extLst>
          </p:cNvPr>
          <p:cNvSpPr txBox="1"/>
          <p:nvPr/>
        </p:nvSpPr>
        <p:spPr>
          <a:xfrm>
            <a:off x="5607248" y="5151532"/>
            <a:ext cx="1082349"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a:solidFill>
                  <a:sysClr val="windowText" lastClr="000000"/>
                </a:solidFill>
                <a:latin typeface="HG創英角ﾎﾟｯﾌﾟ体" panose="040B0A09000000000000" pitchFamily="49" charset="-128"/>
                <a:ea typeface="HG創英角ﾎﾟｯﾌﾟ体" panose="040B0A09000000000000" pitchFamily="49" charset="-128"/>
              </a:rPr>
              <a:t>Ｎｏ．１０</a:t>
            </a:r>
            <a:endParaRPr lang="en-US" altLang="ja-JP" sz="1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43" name="テキスト ボックス 42">
            <a:extLst>
              <a:ext uri="{FF2B5EF4-FFF2-40B4-BE49-F238E27FC236}">
                <a16:creationId xmlns:a16="http://schemas.microsoft.com/office/drawing/2014/main" id="{5D86A92F-3D99-ADEE-C1D4-08E093EBF6F4}"/>
              </a:ext>
            </a:extLst>
          </p:cNvPr>
          <p:cNvSpPr txBox="1"/>
          <p:nvPr/>
        </p:nvSpPr>
        <p:spPr>
          <a:xfrm>
            <a:off x="6873757" y="5138640"/>
            <a:ext cx="1082349"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dirty="0">
                <a:solidFill>
                  <a:sysClr val="windowText" lastClr="000000"/>
                </a:solidFill>
                <a:latin typeface="HG創英角ﾎﾟｯﾌﾟ体" panose="040B0A09000000000000" pitchFamily="49" charset="-128"/>
                <a:ea typeface="HG創英角ﾎﾟｯﾌﾟ体" panose="040B0A09000000000000" pitchFamily="49" charset="-128"/>
              </a:rPr>
              <a:t>Ｎｏ．１６</a:t>
            </a:r>
            <a:endParaRPr lang="en-US" altLang="ja-JP" sz="1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46" name="正方形/長方形 45">
            <a:extLst>
              <a:ext uri="{FF2B5EF4-FFF2-40B4-BE49-F238E27FC236}">
                <a16:creationId xmlns:a16="http://schemas.microsoft.com/office/drawing/2014/main" id="{116F86F6-49BC-7EE7-E35E-B00572821EF4}"/>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22</a:t>
            </a:r>
            <a:r>
              <a:rPr lang="ja-JP" altLang="en-US" sz="2400" b="1" dirty="0">
                <a:solidFill>
                  <a:schemeClr val="bg1"/>
                </a:solidFill>
                <a:latin typeface="メイリオ" pitchFamily="50" charset="-128"/>
                <a:ea typeface="メイリオ" pitchFamily="50" charset="-128"/>
                <a:cs typeface="メイリオ" pitchFamily="50" charset="-128"/>
              </a:rPr>
              <a:t>、要因調査③</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各工程で全</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マーカー認識確認</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80" name="グループ化 79">
            <a:extLst>
              <a:ext uri="{FF2B5EF4-FFF2-40B4-BE49-F238E27FC236}">
                <a16:creationId xmlns:a16="http://schemas.microsoft.com/office/drawing/2014/main" id="{9BFD4C1F-F250-01CA-4DA1-834C603263A3}"/>
              </a:ext>
            </a:extLst>
          </p:cNvPr>
          <p:cNvGrpSpPr/>
          <p:nvPr/>
        </p:nvGrpSpPr>
        <p:grpSpPr>
          <a:xfrm>
            <a:off x="3340946" y="2182668"/>
            <a:ext cx="5163154" cy="2066522"/>
            <a:chOff x="711518" y="1710992"/>
            <a:chExt cx="5163154" cy="2066522"/>
          </a:xfrm>
          <a:effectLst/>
        </p:grpSpPr>
        <p:pic>
          <p:nvPicPr>
            <p:cNvPr id="12" name="図 11">
              <a:extLst>
                <a:ext uri="{FF2B5EF4-FFF2-40B4-BE49-F238E27FC236}">
                  <a16:creationId xmlns:a16="http://schemas.microsoft.com/office/drawing/2014/main" id="{9EC8459F-D294-8730-9367-C9E2AB5CB1CF}"/>
                </a:ext>
              </a:extLst>
            </p:cNvPr>
            <p:cNvPicPr>
              <a:picLocks noChangeAspect="1"/>
            </p:cNvPicPr>
            <p:nvPr/>
          </p:nvPicPr>
          <p:blipFill>
            <a:blip r:embed="rId8"/>
            <a:stretch>
              <a:fillRect/>
            </a:stretch>
          </p:blipFill>
          <p:spPr>
            <a:xfrm>
              <a:off x="711518" y="1710992"/>
              <a:ext cx="5163154" cy="2066522"/>
            </a:xfrm>
            <a:prstGeom prst="rect">
              <a:avLst/>
            </a:prstGeom>
          </p:spPr>
        </p:pic>
        <p:sp>
          <p:nvSpPr>
            <p:cNvPr id="18" name="正方形/長方形 17">
              <a:extLst>
                <a:ext uri="{FF2B5EF4-FFF2-40B4-BE49-F238E27FC236}">
                  <a16:creationId xmlns:a16="http://schemas.microsoft.com/office/drawing/2014/main" id="{9FF2F146-5966-5366-66F1-B2C01BF2BD57}"/>
                </a:ext>
              </a:extLst>
            </p:cNvPr>
            <p:cNvSpPr/>
            <p:nvPr/>
          </p:nvSpPr>
          <p:spPr>
            <a:xfrm>
              <a:off x="711518" y="1710992"/>
              <a:ext cx="5163154" cy="2043612"/>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descr="屋内, 建物, チェーン, 雪 が含まれている画像&#10;&#10;自動的に生成された説明">
            <a:extLst>
              <a:ext uri="{FF2B5EF4-FFF2-40B4-BE49-F238E27FC236}">
                <a16:creationId xmlns:a16="http://schemas.microsoft.com/office/drawing/2014/main" id="{BC233133-26B9-2FE5-6DA4-5C24F0A27FC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1080211" y="3980464"/>
            <a:ext cx="1807693" cy="2510292"/>
          </a:xfrm>
          <a:prstGeom prst="rect">
            <a:avLst/>
          </a:prstGeom>
          <a:effectLst>
            <a:outerShdw blurRad="50800" dist="38100" dir="2700000" algn="tl" rotWithShape="0">
              <a:prstClr val="black">
                <a:alpha val="40000"/>
              </a:prstClr>
            </a:outerShdw>
          </a:effectLst>
        </p:spPr>
      </p:pic>
      <p:sp>
        <p:nvSpPr>
          <p:cNvPr id="21" name="テキスト ボックス 19">
            <a:extLst>
              <a:ext uri="{FF2B5EF4-FFF2-40B4-BE49-F238E27FC236}">
                <a16:creationId xmlns:a16="http://schemas.microsoft.com/office/drawing/2014/main" id="{0C0B6C18-9BB1-6711-123A-33A7F734C659}"/>
              </a:ext>
            </a:extLst>
          </p:cNvPr>
          <p:cNvSpPr txBox="1"/>
          <p:nvPr/>
        </p:nvSpPr>
        <p:spPr>
          <a:xfrm>
            <a:off x="1610517" y="6151696"/>
            <a:ext cx="1456292" cy="35866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艤装ライン⇒</a:t>
            </a:r>
            <a:endParaRPr lang="en-US" altLang="ja-JP" sz="2000" b="1" dirty="0">
              <a:solidFill>
                <a:sysClr val="windowText" lastClr="000000"/>
              </a:solidFill>
            </a:endParaRPr>
          </a:p>
        </p:txBody>
      </p:sp>
      <p:sp>
        <p:nvSpPr>
          <p:cNvPr id="22" name="テキスト ボックス 19">
            <a:extLst>
              <a:ext uri="{FF2B5EF4-FFF2-40B4-BE49-F238E27FC236}">
                <a16:creationId xmlns:a16="http://schemas.microsoft.com/office/drawing/2014/main" id="{FAF9AEEF-C6A4-ECC4-22BE-628ED66E3A2F}"/>
              </a:ext>
            </a:extLst>
          </p:cNvPr>
          <p:cNvSpPr txBox="1"/>
          <p:nvPr/>
        </p:nvSpPr>
        <p:spPr>
          <a:xfrm>
            <a:off x="2376188" y="1913811"/>
            <a:ext cx="877164" cy="369332"/>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ysClr val="windowText" lastClr="000000"/>
                </a:solidFill>
              </a:rPr>
              <a:t>カメラ</a:t>
            </a:r>
            <a:endParaRPr lang="en-US" altLang="ja-JP" sz="1800" b="1" dirty="0">
              <a:solidFill>
                <a:sysClr val="windowText" lastClr="000000"/>
              </a:solidFill>
            </a:endParaRPr>
          </a:p>
        </p:txBody>
      </p:sp>
      <p:sp>
        <p:nvSpPr>
          <p:cNvPr id="23" name="テキスト ボックス 19">
            <a:extLst>
              <a:ext uri="{FF2B5EF4-FFF2-40B4-BE49-F238E27FC236}">
                <a16:creationId xmlns:a16="http://schemas.microsoft.com/office/drawing/2014/main" id="{23082816-1DA1-1751-F3FC-C10A192509B8}"/>
              </a:ext>
            </a:extLst>
          </p:cNvPr>
          <p:cNvSpPr txBox="1"/>
          <p:nvPr/>
        </p:nvSpPr>
        <p:spPr>
          <a:xfrm>
            <a:off x="419679" y="3131957"/>
            <a:ext cx="1569661" cy="369332"/>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ysClr val="windowText" lastClr="000000"/>
                </a:solidFill>
              </a:rPr>
              <a:t>ＡＲマーカー</a:t>
            </a:r>
            <a:endParaRPr lang="en-US" altLang="ja-JP" sz="1800" b="1" dirty="0">
              <a:solidFill>
                <a:sysClr val="windowText" lastClr="000000"/>
              </a:solidFill>
            </a:endParaRPr>
          </a:p>
        </p:txBody>
      </p:sp>
      <p:pic>
        <p:nvPicPr>
          <p:cNvPr id="24" name="図 23" descr="屋内, 建物, チェーン, 雪 が含まれている画像&#10;&#10;自動的に生成された説明">
            <a:extLst>
              <a:ext uri="{FF2B5EF4-FFF2-40B4-BE49-F238E27FC236}">
                <a16:creationId xmlns:a16="http://schemas.microsoft.com/office/drawing/2014/main" id="{FBEB78FF-B443-C869-0D4F-2A483E1D039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1662562" y="1724900"/>
            <a:ext cx="977974" cy="675873"/>
          </a:xfrm>
          <a:prstGeom prst="rect">
            <a:avLst/>
          </a:prstGeom>
          <a:effectLst>
            <a:outerShdw blurRad="50800" dist="38100" dir="2700000" algn="tl" rotWithShape="0">
              <a:prstClr val="black">
                <a:alpha val="40000"/>
              </a:prstClr>
            </a:outerShdw>
          </a:effectLst>
        </p:spPr>
      </p:pic>
      <p:sp>
        <p:nvSpPr>
          <p:cNvPr id="25" name="正方形/長方形 24">
            <a:extLst>
              <a:ext uri="{FF2B5EF4-FFF2-40B4-BE49-F238E27FC236}">
                <a16:creationId xmlns:a16="http://schemas.microsoft.com/office/drawing/2014/main" id="{572E0188-2D92-F09A-BD89-83787660D9AA}"/>
              </a:ext>
            </a:extLst>
          </p:cNvPr>
          <p:cNvSpPr/>
          <p:nvPr/>
        </p:nvSpPr>
        <p:spPr>
          <a:xfrm>
            <a:off x="1864345" y="1547139"/>
            <a:ext cx="514609" cy="977975"/>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B83BA4DB-F82B-4AB0-05D8-A764A81A2AA9}"/>
              </a:ext>
            </a:extLst>
          </p:cNvPr>
          <p:cNvCxnSpPr>
            <a:cxnSpLocks/>
          </p:cNvCxnSpPr>
          <p:nvPr/>
        </p:nvCxnSpPr>
        <p:spPr>
          <a:xfrm>
            <a:off x="1554036" y="4161119"/>
            <a:ext cx="351162" cy="5278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CD63056F-EC8D-9835-9798-4EB898DDB94C}"/>
              </a:ext>
            </a:extLst>
          </p:cNvPr>
          <p:cNvCxnSpPr>
            <a:cxnSpLocks/>
          </p:cNvCxnSpPr>
          <p:nvPr/>
        </p:nvCxnSpPr>
        <p:spPr>
          <a:xfrm>
            <a:off x="2119259" y="2650574"/>
            <a:ext cx="0" cy="1861202"/>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19">
            <a:extLst>
              <a:ext uri="{FF2B5EF4-FFF2-40B4-BE49-F238E27FC236}">
                <a16:creationId xmlns:a16="http://schemas.microsoft.com/office/drawing/2014/main" id="{46142E7D-C517-1496-592D-E7038E779F97}"/>
              </a:ext>
            </a:extLst>
          </p:cNvPr>
          <p:cNvSpPr txBox="1"/>
          <p:nvPr/>
        </p:nvSpPr>
        <p:spPr>
          <a:xfrm>
            <a:off x="645494" y="4881450"/>
            <a:ext cx="459426" cy="27589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車両</a:t>
            </a:r>
            <a:endParaRPr lang="en-US" altLang="ja-JP" sz="1400" b="1" dirty="0">
              <a:solidFill>
                <a:sysClr val="windowText" lastClr="000000"/>
              </a:solidFill>
            </a:endParaRPr>
          </a:p>
        </p:txBody>
      </p:sp>
      <p:sp>
        <p:nvSpPr>
          <p:cNvPr id="29" name="正方形/長方形 28">
            <a:extLst>
              <a:ext uri="{FF2B5EF4-FFF2-40B4-BE49-F238E27FC236}">
                <a16:creationId xmlns:a16="http://schemas.microsoft.com/office/drawing/2014/main" id="{EC463B2B-331F-DAD1-594F-4E56090F792F}"/>
              </a:ext>
            </a:extLst>
          </p:cNvPr>
          <p:cNvSpPr/>
          <p:nvPr/>
        </p:nvSpPr>
        <p:spPr>
          <a:xfrm>
            <a:off x="1916597" y="4771905"/>
            <a:ext cx="405324" cy="95547"/>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descr="テキスト が含まれている画像&#10;&#10;自動的に生成された説明">
            <a:extLst>
              <a:ext uri="{FF2B5EF4-FFF2-40B4-BE49-F238E27FC236}">
                <a16:creationId xmlns:a16="http://schemas.microsoft.com/office/drawing/2014/main" id="{5B804198-D9FE-EA23-2211-9F04ED9B6B8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664879" y="3547075"/>
            <a:ext cx="1194542" cy="693115"/>
          </a:xfrm>
          <a:prstGeom prst="rect">
            <a:avLst/>
          </a:prstGeom>
          <a:effectLst>
            <a:outerShdw blurRad="50800" dist="38100" dir="2700000" algn="tl" rotWithShape="0">
              <a:prstClr val="black">
                <a:alpha val="40000"/>
              </a:prstClr>
            </a:outerShdw>
          </a:effectLst>
        </p:spPr>
      </p:pic>
      <p:sp>
        <p:nvSpPr>
          <p:cNvPr id="47" name="角丸四角形吹き出し 35">
            <a:extLst>
              <a:ext uri="{FF2B5EF4-FFF2-40B4-BE49-F238E27FC236}">
                <a16:creationId xmlns:a16="http://schemas.microsoft.com/office/drawing/2014/main" id="{52EDB3F9-7AA3-CE6F-B523-0CF5F88F3FC1}"/>
              </a:ext>
            </a:extLst>
          </p:cNvPr>
          <p:cNvSpPr/>
          <p:nvPr/>
        </p:nvSpPr>
        <p:spPr>
          <a:xfrm>
            <a:off x="322104" y="1502671"/>
            <a:ext cx="1288413" cy="411140"/>
          </a:xfrm>
          <a:prstGeom prst="wedgeRoundRectCallout">
            <a:avLst>
              <a:gd name="adj1" fmla="val 11756"/>
              <a:gd name="adj2" fmla="val 3184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ライン内</a:t>
            </a:r>
            <a:endParaRPr lang="en-US" altLang="ja-JP" sz="2000" b="1" dirty="0"/>
          </a:p>
        </p:txBody>
      </p:sp>
      <p:sp>
        <p:nvSpPr>
          <p:cNvPr id="83" name="テキスト ボックス 19">
            <a:extLst>
              <a:ext uri="{FF2B5EF4-FFF2-40B4-BE49-F238E27FC236}">
                <a16:creationId xmlns:a16="http://schemas.microsoft.com/office/drawing/2014/main" id="{C6146DE3-74EB-8514-8EE4-084B4679BFDF}"/>
              </a:ext>
            </a:extLst>
          </p:cNvPr>
          <p:cNvSpPr txBox="1"/>
          <p:nvPr/>
        </p:nvSpPr>
        <p:spPr>
          <a:xfrm>
            <a:off x="3712407" y="1447699"/>
            <a:ext cx="184730"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ltLang="ja-JP" sz="2000" b="1" dirty="0">
              <a:solidFill>
                <a:sysClr val="windowText" lastClr="000000"/>
              </a:solidFill>
            </a:endParaRPr>
          </a:p>
        </p:txBody>
      </p:sp>
      <p:sp>
        <p:nvSpPr>
          <p:cNvPr id="84" name="テキスト ボックス 19">
            <a:extLst>
              <a:ext uri="{FF2B5EF4-FFF2-40B4-BE49-F238E27FC236}">
                <a16:creationId xmlns:a16="http://schemas.microsoft.com/office/drawing/2014/main" id="{C253E4ED-C55A-F101-7B25-077C679C9F95}"/>
              </a:ext>
            </a:extLst>
          </p:cNvPr>
          <p:cNvSpPr txBox="1"/>
          <p:nvPr/>
        </p:nvSpPr>
        <p:spPr>
          <a:xfrm>
            <a:off x="3262299" y="4315977"/>
            <a:ext cx="5391219"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a:t>
            </a:r>
            <a:r>
              <a:rPr lang="en-US" altLang="ja-JP" sz="1400" b="1" dirty="0">
                <a:solidFill>
                  <a:sysClr val="windowText" lastClr="000000"/>
                </a:solidFill>
              </a:rPr>
              <a:t>…</a:t>
            </a:r>
            <a:r>
              <a:rPr lang="ja-JP" altLang="en-US" sz="1400" b="1" dirty="0">
                <a:solidFill>
                  <a:sysClr val="windowText" lastClr="000000"/>
                </a:solidFill>
              </a:rPr>
              <a:t>使用中　　〇</a:t>
            </a:r>
            <a:r>
              <a:rPr lang="en-US" altLang="ja-JP" sz="1400" b="1" dirty="0">
                <a:solidFill>
                  <a:sysClr val="windowText" lastClr="000000"/>
                </a:solidFill>
              </a:rPr>
              <a:t>…</a:t>
            </a:r>
            <a:r>
              <a:rPr lang="ja-JP" altLang="en-US" sz="1400" b="1" dirty="0">
                <a:solidFill>
                  <a:sysClr val="windowText" lastClr="000000"/>
                </a:solidFill>
              </a:rPr>
              <a:t>未使用（使用可）　</a:t>
            </a:r>
            <a:r>
              <a:rPr lang="en-US" altLang="ja-JP" sz="1400" b="1" dirty="0">
                <a:solidFill>
                  <a:sysClr val="windowText" lastClr="000000"/>
                </a:solidFill>
              </a:rPr>
              <a:t>×…</a:t>
            </a:r>
            <a:r>
              <a:rPr lang="ja-JP" altLang="en-US" sz="1400" b="1" dirty="0">
                <a:solidFill>
                  <a:sysClr val="windowText" lastClr="000000"/>
                </a:solidFill>
              </a:rPr>
              <a:t>使用禁止（未検出）</a:t>
            </a:r>
            <a:endParaRPr lang="en-US" altLang="ja-JP" sz="1400" b="1" dirty="0">
              <a:solidFill>
                <a:sysClr val="windowText" lastClr="000000"/>
              </a:solidFill>
            </a:endParaRPr>
          </a:p>
        </p:txBody>
      </p:sp>
      <p:sp>
        <p:nvSpPr>
          <p:cNvPr id="85" name="テキスト ボックス 19">
            <a:extLst>
              <a:ext uri="{FF2B5EF4-FFF2-40B4-BE49-F238E27FC236}">
                <a16:creationId xmlns:a16="http://schemas.microsoft.com/office/drawing/2014/main" id="{00A5749D-AC51-A53F-A979-4D33E2CE0347}"/>
              </a:ext>
            </a:extLst>
          </p:cNvPr>
          <p:cNvSpPr txBox="1"/>
          <p:nvPr/>
        </p:nvSpPr>
        <p:spPr>
          <a:xfrm>
            <a:off x="3294815" y="1870444"/>
            <a:ext cx="2792752"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使用</a:t>
            </a:r>
            <a:r>
              <a:rPr lang="en-US" altLang="ja-JP" sz="1400" b="1" dirty="0">
                <a:solidFill>
                  <a:sysClr val="windowText" lastClr="000000"/>
                </a:solidFill>
              </a:rPr>
              <a:t>AR</a:t>
            </a:r>
            <a:r>
              <a:rPr lang="ja-JP" altLang="en-US" sz="1400" b="1" dirty="0">
                <a:solidFill>
                  <a:sysClr val="windowText" lastClr="000000"/>
                </a:solidFill>
              </a:rPr>
              <a:t>マーカー№（全</a:t>
            </a:r>
            <a:r>
              <a:rPr lang="en-US" altLang="ja-JP" sz="1400" b="1" dirty="0">
                <a:solidFill>
                  <a:sysClr val="windowText" lastClr="000000"/>
                </a:solidFill>
              </a:rPr>
              <a:t>15</a:t>
            </a:r>
            <a:r>
              <a:rPr lang="ja-JP" altLang="en-US" sz="1400" b="1" dirty="0">
                <a:solidFill>
                  <a:sysClr val="windowText" lastClr="000000"/>
                </a:solidFill>
              </a:rPr>
              <a:t>種類）</a:t>
            </a:r>
            <a:endParaRPr lang="en-US" altLang="ja-JP" sz="1400" b="1" dirty="0">
              <a:solidFill>
                <a:sysClr val="windowText" lastClr="000000"/>
              </a:solidFill>
            </a:endParaRPr>
          </a:p>
        </p:txBody>
      </p:sp>
      <p:sp>
        <p:nvSpPr>
          <p:cNvPr id="86" name="テキスト ボックス 19">
            <a:extLst>
              <a:ext uri="{FF2B5EF4-FFF2-40B4-BE49-F238E27FC236}">
                <a16:creationId xmlns:a16="http://schemas.microsoft.com/office/drawing/2014/main" id="{BB66DD1F-33ED-486B-F745-D04326EA0A4D}"/>
              </a:ext>
            </a:extLst>
          </p:cNvPr>
          <p:cNvSpPr txBox="1"/>
          <p:nvPr/>
        </p:nvSpPr>
        <p:spPr>
          <a:xfrm>
            <a:off x="3140052" y="1405707"/>
            <a:ext cx="2789955" cy="369332"/>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800" b="1" dirty="0">
                <a:solidFill>
                  <a:sysClr val="windowText" lastClr="000000"/>
                </a:solidFill>
              </a:rPr>
              <a:t>AR</a:t>
            </a:r>
            <a:r>
              <a:rPr lang="ja-JP" altLang="en-US" sz="1800" b="1" dirty="0">
                <a:solidFill>
                  <a:sysClr val="windowText" lastClr="000000"/>
                </a:solidFill>
              </a:rPr>
              <a:t>マーカー選定表一覧</a:t>
            </a:r>
            <a:endParaRPr lang="en-US" altLang="ja-JP" sz="1800" b="1" dirty="0">
              <a:solidFill>
                <a:sysClr val="windowText" lastClr="000000"/>
              </a:solidFill>
            </a:endParaRPr>
          </a:p>
        </p:txBody>
      </p:sp>
      <p:sp>
        <p:nvSpPr>
          <p:cNvPr id="87" name="テキスト ボックス 19">
            <a:extLst>
              <a:ext uri="{FF2B5EF4-FFF2-40B4-BE49-F238E27FC236}">
                <a16:creationId xmlns:a16="http://schemas.microsoft.com/office/drawing/2014/main" id="{CA86C794-A199-AAC6-A2DB-05B7FED69C7A}"/>
              </a:ext>
            </a:extLst>
          </p:cNvPr>
          <p:cNvSpPr txBox="1"/>
          <p:nvPr/>
        </p:nvSpPr>
        <p:spPr>
          <a:xfrm>
            <a:off x="8876110" y="1847809"/>
            <a:ext cx="2433680"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予備</a:t>
            </a:r>
            <a:r>
              <a:rPr lang="en-US" altLang="ja-JP" sz="1400" b="1" dirty="0">
                <a:solidFill>
                  <a:sysClr val="windowText" lastClr="000000"/>
                </a:solidFill>
              </a:rPr>
              <a:t>AR</a:t>
            </a:r>
            <a:r>
              <a:rPr lang="ja-JP" altLang="en-US" sz="1400" b="1" dirty="0">
                <a:solidFill>
                  <a:sysClr val="windowText" lastClr="000000"/>
                </a:solidFill>
              </a:rPr>
              <a:t>マーカー（</a:t>
            </a:r>
            <a:r>
              <a:rPr lang="en-US" altLang="ja-JP" sz="1400" b="1" dirty="0">
                <a:solidFill>
                  <a:sysClr val="windowText" lastClr="000000"/>
                </a:solidFill>
              </a:rPr>
              <a:t>10</a:t>
            </a:r>
            <a:r>
              <a:rPr lang="ja-JP" altLang="en-US" sz="1400" b="1" dirty="0">
                <a:solidFill>
                  <a:sysClr val="windowText" lastClr="000000"/>
                </a:solidFill>
              </a:rPr>
              <a:t>種類）</a:t>
            </a:r>
            <a:endParaRPr lang="en-US" altLang="ja-JP" sz="1400" b="1" dirty="0">
              <a:solidFill>
                <a:sysClr val="windowText" lastClr="000000"/>
              </a:solidFill>
            </a:endParaRPr>
          </a:p>
        </p:txBody>
      </p:sp>
      <p:sp>
        <p:nvSpPr>
          <p:cNvPr id="110" name="テキスト ボックス 19">
            <a:extLst>
              <a:ext uri="{FF2B5EF4-FFF2-40B4-BE49-F238E27FC236}">
                <a16:creationId xmlns:a16="http://schemas.microsoft.com/office/drawing/2014/main" id="{E67FF7FA-6CEC-B6CF-AE95-4119D97AE6B7}"/>
              </a:ext>
            </a:extLst>
          </p:cNvPr>
          <p:cNvSpPr txBox="1"/>
          <p:nvPr/>
        </p:nvSpPr>
        <p:spPr>
          <a:xfrm>
            <a:off x="2875254" y="4713381"/>
            <a:ext cx="4170798" cy="369332"/>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800" b="1" dirty="0">
                <a:solidFill>
                  <a:sysClr val="windowText" lastClr="000000"/>
                </a:solidFill>
              </a:rPr>
              <a:t>【</a:t>
            </a:r>
            <a:r>
              <a:rPr lang="ja-JP" altLang="en-US" sz="1800" b="1" dirty="0">
                <a:solidFill>
                  <a:sysClr val="windowText" lastClr="000000"/>
                </a:solidFill>
              </a:rPr>
              <a:t>主な</a:t>
            </a:r>
            <a:r>
              <a:rPr lang="en-US" altLang="ja-JP" sz="1800" b="1" dirty="0">
                <a:solidFill>
                  <a:sysClr val="windowText" lastClr="000000"/>
                </a:solidFill>
              </a:rPr>
              <a:t>AR</a:t>
            </a:r>
            <a:r>
              <a:rPr lang="ja-JP" altLang="en-US" sz="1800" b="1" dirty="0">
                <a:solidFill>
                  <a:sysClr val="windowText" lastClr="000000"/>
                </a:solidFill>
              </a:rPr>
              <a:t>マーカーのデザイン</a:t>
            </a:r>
            <a:r>
              <a:rPr lang="en-US" altLang="ja-JP" sz="1800" b="1" dirty="0">
                <a:solidFill>
                  <a:sysClr val="windowText" lastClr="000000"/>
                </a:solidFill>
              </a:rPr>
              <a:t>】</a:t>
            </a:r>
          </a:p>
        </p:txBody>
      </p:sp>
      <p:sp>
        <p:nvSpPr>
          <p:cNvPr id="111" name="正方形/長方形 110">
            <a:extLst>
              <a:ext uri="{FF2B5EF4-FFF2-40B4-BE49-F238E27FC236}">
                <a16:creationId xmlns:a16="http://schemas.microsoft.com/office/drawing/2014/main" id="{9C9D94F7-BF70-33E9-A72E-F35C73015085}"/>
              </a:ext>
            </a:extLst>
          </p:cNvPr>
          <p:cNvSpPr/>
          <p:nvPr/>
        </p:nvSpPr>
        <p:spPr>
          <a:xfrm>
            <a:off x="3349207" y="4713451"/>
            <a:ext cx="4652814" cy="181592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7" name="グループ化 186">
            <a:extLst>
              <a:ext uri="{FF2B5EF4-FFF2-40B4-BE49-F238E27FC236}">
                <a16:creationId xmlns:a16="http://schemas.microsoft.com/office/drawing/2014/main" id="{45B8E916-0584-66E7-92AC-BE439FE24A1E}"/>
              </a:ext>
            </a:extLst>
          </p:cNvPr>
          <p:cNvGrpSpPr/>
          <p:nvPr/>
        </p:nvGrpSpPr>
        <p:grpSpPr>
          <a:xfrm>
            <a:off x="8308842" y="4479274"/>
            <a:ext cx="3688863" cy="2188580"/>
            <a:chOff x="8308842" y="4479274"/>
            <a:chExt cx="3688863" cy="2188580"/>
          </a:xfrm>
        </p:grpSpPr>
        <p:grpSp>
          <p:nvGrpSpPr>
            <p:cNvPr id="52" name="グループ化 51">
              <a:extLst>
                <a:ext uri="{FF2B5EF4-FFF2-40B4-BE49-F238E27FC236}">
                  <a16:creationId xmlns:a16="http://schemas.microsoft.com/office/drawing/2014/main" id="{84BD73CB-683C-1A23-40D6-F4D5F1BB72B8}"/>
                </a:ext>
              </a:extLst>
            </p:cNvPr>
            <p:cNvGrpSpPr/>
            <p:nvPr/>
          </p:nvGrpSpPr>
          <p:grpSpPr>
            <a:xfrm>
              <a:off x="8308842" y="4574973"/>
              <a:ext cx="1024903" cy="2092881"/>
              <a:chOff x="1743176" y="3213489"/>
              <a:chExt cx="1024903" cy="2092881"/>
            </a:xfrm>
            <a:effectLst>
              <a:outerShdw blurRad="50800" dist="38100" dir="2700000" algn="tl" rotWithShape="0">
                <a:prstClr val="black">
                  <a:alpha val="40000"/>
                </a:prstClr>
              </a:outerShdw>
            </a:effectLst>
          </p:grpSpPr>
          <p:pic>
            <p:nvPicPr>
              <p:cNvPr id="53" name="Picture 797" descr="App0009">
                <a:extLst>
                  <a:ext uri="{FF2B5EF4-FFF2-40B4-BE49-F238E27FC236}">
                    <a16:creationId xmlns:a16="http://schemas.microsoft.com/office/drawing/2014/main" id="{0B92CA9E-7B3C-3569-E0FF-04B380B0B28E}"/>
                  </a:ext>
                </a:extLst>
              </p:cNvPr>
              <p:cNvPicPr>
                <a:picLocks noChangeAspect="1" noChangeArrowheads="1"/>
              </p:cNvPicPr>
              <p:nvPr/>
            </p:nvPicPr>
            <p:blipFill>
              <a:blip r:embed="rId15" cstate="print">
                <a:clrChange>
                  <a:clrFrom>
                    <a:srgbClr val="F4F5D3"/>
                  </a:clrFrom>
                  <a:clrTo>
                    <a:srgbClr val="F4F5D3">
                      <a:alpha val="0"/>
                    </a:srgbClr>
                  </a:clrTo>
                </a:clrChange>
                <a:extLst>
                  <a:ext uri="{28A0092B-C50C-407E-A947-70E740481C1C}">
                    <a14:useLocalDpi xmlns:a14="http://schemas.microsoft.com/office/drawing/2010/main" val="0"/>
                  </a:ext>
                </a:extLst>
              </a:blip>
              <a:srcRect/>
              <a:stretch>
                <a:fillRect/>
              </a:stretch>
            </p:blipFill>
            <p:spPr bwMode="auto">
              <a:xfrm>
                <a:off x="1777479" y="3911910"/>
                <a:ext cx="990600"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reeform 3171">
                <a:extLst>
                  <a:ext uri="{FF2B5EF4-FFF2-40B4-BE49-F238E27FC236}">
                    <a16:creationId xmlns:a16="http://schemas.microsoft.com/office/drawing/2014/main" id="{7CFA78AF-15DD-16FB-E114-D316AF983695}"/>
                  </a:ext>
                </a:extLst>
              </p:cNvPr>
              <p:cNvSpPr>
                <a:spLocks/>
              </p:cNvSpPr>
              <p:nvPr/>
            </p:nvSpPr>
            <p:spPr bwMode="auto">
              <a:xfrm>
                <a:off x="2100471" y="4534929"/>
                <a:ext cx="253572" cy="56915"/>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55" name="グループ化 54">
                <a:extLst>
                  <a:ext uri="{FF2B5EF4-FFF2-40B4-BE49-F238E27FC236}">
                    <a16:creationId xmlns:a16="http://schemas.microsoft.com/office/drawing/2014/main" id="{E0550069-8069-AD33-6D58-918D905372EA}"/>
                  </a:ext>
                </a:extLst>
              </p:cNvPr>
              <p:cNvGrpSpPr/>
              <p:nvPr/>
            </p:nvGrpSpPr>
            <p:grpSpPr>
              <a:xfrm>
                <a:off x="1743176" y="3213489"/>
                <a:ext cx="968162" cy="1589089"/>
                <a:chOff x="5205319" y="4074574"/>
                <a:chExt cx="968162" cy="1589089"/>
              </a:xfrm>
            </p:grpSpPr>
            <p:grpSp>
              <p:nvGrpSpPr>
                <p:cNvPr id="56" name="Group 47706">
                  <a:extLst>
                    <a:ext uri="{FF2B5EF4-FFF2-40B4-BE49-F238E27FC236}">
                      <a16:creationId xmlns:a16="http://schemas.microsoft.com/office/drawing/2014/main" id="{B09BAC52-63DF-3495-1EA9-DEADD30890C3}"/>
                    </a:ext>
                  </a:extLst>
                </p:cNvPr>
                <p:cNvGrpSpPr>
                  <a:grpSpLocks/>
                </p:cNvGrpSpPr>
                <p:nvPr/>
              </p:nvGrpSpPr>
              <p:grpSpPr bwMode="auto">
                <a:xfrm>
                  <a:off x="5218752" y="4299683"/>
                  <a:ext cx="937259" cy="1363980"/>
                  <a:chOff x="0" y="0"/>
                  <a:chExt cx="110" cy="143"/>
                </a:xfrm>
              </p:grpSpPr>
              <p:sp>
                <p:nvSpPr>
                  <p:cNvPr id="65" name="Freeform 47653">
                    <a:extLst>
                      <a:ext uri="{FF2B5EF4-FFF2-40B4-BE49-F238E27FC236}">
                        <a16:creationId xmlns:a16="http://schemas.microsoft.com/office/drawing/2014/main" id="{323080E9-48F2-8652-51B9-1E92F0254201}"/>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66" name="Freeform 47654">
                    <a:extLst>
                      <a:ext uri="{FF2B5EF4-FFF2-40B4-BE49-F238E27FC236}">
                        <a16:creationId xmlns:a16="http://schemas.microsoft.com/office/drawing/2014/main" id="{CE5CB614-1428-A72C-2BB1-180DD26630C5}"/>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67" name="Freeform 47655">
                    <a:extLst>
                      <a:ext uri="{FF2B5EF4-FFF2-40B4-BE49-F238E27FC236}">
                        <a16:creationId xmlns:a16="http://schemas.microsoft.com/office/drawing/2014/main" id="{96B8FF39-F5BD-4EF8-040D-2180E8FD94A2}"/>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68" name="Freeform 47656">
                    <a:extLst>
                      <a:ext uri="{FF2B5EF4-FFF2-40B4-BE49-F238E27FC236}">
                        <a16:creationId xmlns:a16="http://schemas.microsoft.com/office/drawing/2014/main" id="{EDC0FB8C-E009-6AE3-CB7B-D4ACCD4FB0C4}"/>
                      </a:ext>
                    </a:extLst>
                  </p:cNvPr>
                  <p:cNvSpPr>
                    <a:spLocks/>
                  </p:cNvSpPr>
                  <p:nvPr/>
                </p:nvSpPr>
                <p:spPr bwMode="auto">
                  <a:xfrm rot="-751729">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9" name="Freeform 47657">
                    <a:extLst>
                      <a:ext uri="{FF2B5EF4-FFF2-40B4-BE49-F238E27FC236}">
                        <a16:creationId xmlns:a16="http://schemas.microsoft.com/office/drawing/2014/main" id="{3E123A08-F43C-0011-976C-895AFF464FC3}"/>
                      </a:ext>
                    </a:extLst>
                  </p:cNvPr>
                  <p:cNvSpPr>
                    <a:spLocks/>
                  </p:cNvSpPr>
                  <p:nvPr/>
                </p:nvSpPr>
                <p:spPr bwMode="auto">
                  <a:xfrm rot="263923">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0" name="Oval 29872">
                    <a:extLst>
                      <a:ext uri="{FF2B5EF4-FFF2-40B4-BE49-F238E27FC236}">
                        <a16:creationId xmlns:a16="http://schemas.microsoft.com/office/drawing/2014/main" id="{24C6A57D-D0FE-B733-0C00-7BC0B135E485}"/>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71" name="Oval 29873">
                    <a:extLst>
                      <a:ext uri="{FF2B5EF4-FFF2-40B4-BE49-F238E27FC236}">
                        <a16:creationId xmlns:a16="http://schemas.microsoft.com/office/drawing/2014/main" id="{41C7DE81-4A8F-D2A7-335A-B8D6AED3C8F6}"/>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72" name="Group 47660">
                    <a:extLst>
                      <a:ext uri="{FF2B5EF4-FFF2-40B4-BE49-F238E27FC236}">
                        <a16:creationId xmlns:a16="http://schemas.microsoft.com/office/drawing/2014/main" id="{421064F3-FE66-8CBA-3AB7-1854762B7DC2}"/>
                      </a:ext>
                    </a:extLst>
                  </p:cNvPr>
                  <p:cNvGrpSpPr>
                    <a:grpSpLocks/>
                  </p:cNvGrpSpPr>
                  <p:nvPr/>
                </p:nvGrpSpPr>
                <p:grpSpPr bwMode="auto">
                  <a:xfrm>
                    <a:off x="25" y="72"/>
                    <a:ext cx="21" cy="10"/>
                    <a:chOff x="25" y="72"/>
                    <a:chExt cx="61" cy="29"/>
                  </a:xfrm>
                </p:grpSpPr>
                <p:sp>
                  <p:nvSpPr>
                    <p:cNvPr id="170" name="Freeform 47661">
                      <a:extLst>
                        <a:ext uri="{FF2B5EF4-FFF2-40B4-BE49-F238E27FC236}">
                          <a16:creationId xmlns:a16="http://schemas.microsoft.com/office/drawing/2014/main" id="{1D848EF4-36A0-CA53-5298-8BBBA612A207}"/>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1" name="Freeform 29860">
                      <a:extLst>
                        <a:ext uri="{FF2B5EF4-FFF2-40B4-BE49-F238E27FC236}">
                          <a16:creationId xmlns:a16="http://schemas.microsoft.com/office/drawing/2014/main" id="{3B5B2D8C-0C0C-A9CC-BEC6-E28F5E9D1935}"/>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72" name="Group 29861">
                      <a:extLst>
                        <a:ext uri="{FF2B5EF4-FFF2-40B4-BE49-F238E27FC236}">
                          <a16:creationId xmlns:a16="http://schemas.microsoft.com/office/drawing/2014/main" id="{8E7CA8DD-E0DA-53BE-BDB5-39B6CDE454B7}"/>
                        </a:ext>
                      </a:extLst>
                    </p:cNvPr>
                    <p:cNvGrpSpPr>
                      <a:grpSpLocks/>
                    </p:cNvGrpSpPr>
                    <p:nvPr/>
                  </p:nvGrpSpPr>
                  <p:grpSpPr bwMode="auto">
                    <a:xfrm>
                      <a:off x="49" y="78"/>
                      <a:ext cx="23" cy="21"/>
                      <a:chOff x="49" y="78"/>
                      <a:chExt cx="23" cy="22"/>
                    </a:xfrm>
                  </p:grpSpPr>
                  <p:sp>
                    <p:nvSpPr>
                      <p:cNvPr id="173" name="Oval 29862">
                        <a:extLst>
                          <a:ext uri="{FF2B5EF4-FFF2-40B4-BE49-F238E27FC236}">
                            <a16:creationId xmlns:a16="http://schemas.microsoft.com/office/drawing/2014/main" id="{75E6D3B9-A809-78E1-D5C3-A162CF1D736D}"/>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4" name="Oval 29863">
                        <a:extLst>
                          <a:ext uri="{FF2B5EF4-FFF2-40B4-BE49-F238E27FC236}">
                            <a16:creationId xmlns:a16="http://schemas.microsoft.com/office/drawing/2014/main" id="{025B258C-69D0-F67D-3D44-6D7109BEA4B9}"/>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5" name="Oval 29864">
                        <a:extLst>
                          <a:ext uri="{FF2B5EF4-FFF2-40B4-BE49-F238E27FC236}">
                            <a16:creationId xmlns:a16="http://schemas.microsoft.com/office/drawing/2014/main" id="{E156B26A-1090-7A48-BC37-30E4AD092E1D}"/>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73" name="Group 47667">
                    <a:extLst>
                      <a:ext uri="{FF2B5EF4-FFF2-40B4-BE49-F238E27FC236}">
                        <a16:creationId xmlns:a16="http://schemas.microsoft.com/office/drawing/2014/main" id="{8EA7A9C5-DD2B-791A-987C-DA7DFDBD21E1}"/>
                      </a:ext>
                    </a:extLst>
                  </p:cNvPr>
                  <p:cNvGrpSpPr>
                    <a:grpSpLocks/>
                  </p:cNvGrpSpPr>
                  <p:nvPr/>
                </p:nvGrpSpPr>
                <p:grpSpPr bwMode="auto">
                  <a:xfrm>
                    <a:off x="70" y="69"/>
                    <a:ext cx="19" cy="10"/>
                    <a:chOff x="70" y="71"/>
                    <a:chExt cx="58" cy="33"/>
                  </a:xfrm>
                </p:grpSpPr>
                <p:sp>
                  <p:nvSpPr>
                    <p:cNvPr id="159" name="Freeform 29853">
                      <a:extLst>
                        <a:ext uri="{FF2B5EF4-FFF2-40B4-BE49-F238E27FC236}">
                          <a16:creationId xmlns:a16="http://schemas.microsoft.com/office/drawing/2014/main" id="{940A6DFD-C4C0-4F75-C014-775BD2F5AC89}"/>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62" name="Freeform 47669">
                      <a:extLst>
                        <a:ext uri="{FF2B5EF4-FFF2-40B4-BE49-F238E27FC236}">
                          <a16:creationId xmlns:a16="http://schemas.microsoft.com/office/drawing/2014/main" id="{3416D4CF-AA40-84CD-0996-1994E3155B27}"/>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66" name="Group 29861">
                      <a:extLst>
                        <a:ext uri="{FF2B5EF4-FFF2-40B4-BE49-F238E27FC236}">
                          <a16:creationId xmlns:a16="http://schemas.microsoft.com/office/drawing/2014/main" id="{2B545730-6BF7-9489-CD50-F6D8E125984C}"/>
                        </a:ext>
                      </a:extLst>
                    </p:cNvPr>
                    <p:cNvGrpSpPr>
                      <a:grpSpLocks/>
                    </p:cNvGrpSpPr>
                    <p:nvPr/>
                  </p:nvGrpSpPr>
                  <p:grpSpPr bwMode="auto">
                    <a:xfrm>
                      <a:off x="83" y="79"/>
                      <a:ext cx="23" cy="21"/>
                      <a:chOff x="83" y="79"/>
                      <a:chExt cx="23" cy="22"/>
                    </a:xfrm>
                  </p:grpSpPr>
                  <p:sp>
                    <p:nvSpPr>
                      <p:cNvPr id="167" name="Oval 29862">
                        <a:extLst>
                          <a:ext uri="{FF2B5EF4-FFF2-40B4-BE49-F238E27FC236}">
                            <a16:creationId xmlns:a16="http://schemas.microsoft.com/office/drawing/2014/main" id="{907B0942-665B-311C-B9B4-C95E9BD4D3FC}"/>
                          </a:ext>
                        </a:extLst>
                      </p:cNvPr>
                      <p:cNvSpPr>
                        <a:spLocks noChangeArrowheads="1"/>
                      </p:cNvSpPr>
                      <p:nvPr/>
                    </p:nvSpPr>
                    <p:spPr bwMode="auto">
                      <a:xfrm>
                        <a:off x="83" y="79"/>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8" name="Oval 29863">
                        <a:extLst>
                          <a:ext uri="{FF2B5EF4-FFF2-40B4-BE49-F238E27FC236}">
                            <a16:creationId xmlns:a16="http://schemas.microsoft.com/office/drawing/2014/main" id="{C5F97F00-69EA-A9E7-B12A-6FB94B2DDBE5}"/>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9" name="Oval 29864">
                        <a:extLst>
                          <a:ext uri="{FF2B5EF4-FFF2-40B4-BE49-F238E27FC236}">
                            <a16:creationId xmlns:a16="http://schemas.microsoft.com/office/drawing/2014/main" id="{3069F9B1-D845-9302-2A68-A079CD672459}"/>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74" name="Freeform 47674">
                    <a:extLst>
                      <a:ext uri="{FF2B5EF4-FFF2-40B4-BE49-F238E27FC236}">
                        <a16:creationId xmlns:a16="http://schemas.microsoft.com/office/drawing/2014/main" id="{893DC4CE-F732-3E45-D40A-4952C73DF3ED}"/>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5" name="Freeform 47675">
                    <a:extLst>
                      <a:ext uri="{FF2B5EF4-FFF2-40B4-BE49-F238E27FC236}">
                        <a16:creationId xmlns:a16="http://schemas.microsoft.com/office/drawing/2014/main" id="{0AF70990-D645-3B71-17EC-69EC56C77F51}"/>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6" name="Freeform 47676">
                    <a:extLst>
                      <a:ext uri="{FF2B5EF4-FFF2-40B4-BE49-F238E27FC236}">
                        <a16:creationId xmlns:a16="http://schemas.microsoft.com/office/drawing/2014/main" id="{601EBFA7-3179-106E-EDC3-B7E31794B46A}"/>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7" name="Freeform 47677">
                    <a:extLst>
                      <a:ext uri="{FF2B5EF4-FFF2-40B4-BE49-F238E27FC236}">
                        <a16:creationId xmlns:a16="http://schemas.microsoft.com/office/drawing/2014/main" id="{C37F5514-9932-5CBD-9D15-19863410FCCC}"/>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58" name="Freeform 3171">
                    <a:extLst>
                      <a:ext uri="{FF2B5EF4-FFF2-40B4-BE49-F238E27FC236}">
                        <a16:creationId xmlns:a16="http://schemas.microsoft.com/office/drawing/2014/main" id="{34BA5546-EAE9-6261-F28A-DFFA6297282F}"/>
                      </a:ext>
                    </a:extLst>
                  </p:cNvPr>
                  <p:cNvSpPr>
                    <a:spLocks/>
                  </p:cNvSpPr>
                  <p:nvPr/>
                </p:nvSpPr>
                <p:spPr bwMode="auto">
                  <a:xfrm>
                    <a:off x="41" y="118"/>
                    <a:ext cx="30" cy="6"/>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57" name="Group 94">
                  <a:extLst>
                    <a:ext uri="{FF2B5EF4-FFF2-40B4-BE49-F238E27FC236}">
                      <a16:creationId xmlns:a16="http://schemas.microsoft.com/office/drawing/2014/main" id="{6A0DF5DB-0A24-749A-43AF-92B51FFC2CF7}"/>
                    </a:ext>
                  </a:extLst>
                </p:cNvPr>
                <p:cNvGrpSpPr>
                  <a:grpSpLocks/>
                </p:cNvGrpSpPr>
                <p:nvPr/>
              </p:nvGrpSpPr>
              <p:grpSpPr bwMode="auto">
                <a:xfrm>
                  <a:off x="5205319" y="4074574"/>
                  <a:ext cx="968162" cy="746868"/>
                  <a:chOff x="0" y="0"/>
                  <a:chExt cx="126" cy="89"/>
                </a:xfrm>
              </p:grpSpPr>
              <p:grpSp>
                <p:nvGrpSpPr>
                  <p:cNvPr id="58" name="Group 76">
                    <a:extLst>
                      <a:ext uri="{FF2B5EF4-FFF2-40B4-BE49-F238E27FC236}">
                        <a16:creationId xmlns:a16="http://schemas.microsoft.com/office/drawing/2014/main" id="{6852AB7B-2E61-6D44-F0BA-DFA5C954B271}"/>
                      </a:ext>
                    </a:extLst>
                  </p:cNvPr>
                  <p:cNvGrpSpPr>
                    <a:grpSpLocks/>
                  </p:cNvGrpSpPr>
                  <p:nvPr/>
                </p:nvGrpSpPr>
                <p:grpSpPr bwMode="auto">
                  <a:xfrm>
                    <a:off x="0" y="0"/>
                    <a:ext cx="126" cy="89"/>
                    <a:chOff x="-1" y="0"/>
                    <a:chExt cx="245" cy="163"/>
                  </a:xfrm>
                </p:grpSpPr>
                <p:sp>
                  <p:nvSpPr>
                    <p:cNvPr id="60" name="Freeform 77">
                      <a:extLst>
                        <a:ext uri="{FF2B5EF4-FFF2-40B4-BE49-F238E27FC236}">
                          <a16:creationId xmlns:a16="http://schemas.microsoft.com/office/drawing/2014/main" id="{3C3FC5B6-9834-E731-0096-4119AAD15D5D}"/>
                        </a:ext>
                      </a:extLst>
                    </p:cNvPr>
                    <p:cNvSpPr>
                      <a:spLocks/>
                    </p:cNvSpPr>
                    <p:nvPr/>
                  </p:nvSpPr>
                  <p:spPr bwMode="auto">
                    <a:xfrm>
                      <a:off x="-1"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61" name="Freeform 78">
                      <a:extLst>
                        <a:ext uri="{FF2B5EF4-FFF2-40B4-BE49-F238E27FC236}">
                          <a16:creationId xmlns:a16="http://schemas.microsoft.com/office/drawing/2014/main" id="{AE81C8D5-B361-F596-4EB6-BFED73CA6ABD}"/>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2" name="Freeform 79">
                      <a:extLst>
                        <a:ext uri="{FF2B5EF4-FFF2-40B4-BE49-F238E27FC236}">
                          <a16:creationId xmlns:a16="http://schemas.microsoft.com/office/drawing/2014/main" id="{8BD56A34-0013-E733-8D34-01E91F58121D}"/>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3" name="Freeform 80">
                      <a:extLst>
                        <a:ext uri="{FF2B5EF4-FFF2-40B4-BE49-F238E27FC236}">
                          <a16:creationId xmlns:a16="http://schemas.microsoft.com/office/drawing/2014/main" id="{97807D7F-9DF2-FBD0-9769-CEEDBB44A885}"/>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4" name="Freeform 81">
                      <a:extLst>
                        <a:ext uri="{FF2B5EF4-FFF2-40B4-BE49-F238E27FC236}">
                          <a16:creationId xmlns:a16="http://schemas.microsoft.com/office/drawing/2014/main" id="{453BB6AA-F238-59DA-9D4B-AC2F81EE8BEE}"/>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9" name="WordArt 82">
                    <a:extLst>
                      <a:ext uri="{FF2B5EF4-FFF2-40B4-BE49-F238E27FC236}">
                        <a16:creationId xmlns:a16="http://schemas.microsoft.com/office/drawing/2014/main" id="{14E75A90-BC8C-8151-36FC-4F4009B791C8}"/>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sp>
          <p:nvSpPr>
            <p:cNvPr id="112" name="吹き出し: 円形 111">
              <a:extLst>
                <a:ext uri="{FF2B5EF4-FFF2-40B4-BE49-F238E27FC236}">
                  <a16:creationId xmlns:a16="http://schemas.microsoft.com/office/drawing/2014/main" id="{65F3E462-80D9-4037-9076-B45DFF8122B8}"/>
                </a:ext>
              </a:extLst>
            </p:cNvPr>
            <p:cNvSpPr/>
            <p:nvPr/>
          </p:nvSpPr>
          <p:spPr>
            <a:xfrm>
              <a:off x="9545861" y="4479274"/>
              <a:ext cx="2435962" cy="1185475"/>
            </a:xfrm>
            <a:prstGeom prst="wedgeEllipseCallout">
              <a:avLst>
                <a:gd name="adj1" fmla="val -57488"/>
                <a:gd name="adj2" fmla="val 21941"/>
              </a:avLst>
            </a:prstGeom>
            <a:gradFill>
              <a:gsLst>
                <a:gs pos="0">
                  <a:schemeClr val="bg1">
                    <a:lumMod val="95000"/>
                  </a:schemeClr>
                </a:gs>
                <a:gs pos="100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52">
              <a:extLst>
                <a:ext uri="{FF2B5EF4-FFF2-40B4-BE49-F238E27FC236}">
                  <a16:creationId xmlns:a16="http://schemas.microsoft.com/office/drawing/2014/main" id="{78A784DD-B470-40C2-5A90-AFDF5ADB3160}"/>
                </a:ext>
              </a:extLst>
            </p:cNvPr>
            <p:cNvSpPr txBox="1"/>
            <p:nvPr/>
          </p:nvSpPr>
          <p:spPr>
            <a:xfrm>
              <a:off x="9604928" y="4767570"/>
              <a:ext cx="2392777"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ライン外とライン内では環境が違う</a:t>
              </a:r>
              <a:endParaRPr lang="en-US" altLang="ja-JP" sz="1800" b="1" dirty="0"/>
            </a:p>
          </p:txBody>
        </p:sp>
      </p:grpSp>
      <p:grpSp>
        <p:nvGrpSpPr>
          <p:cNvPr id="188" name="グループ化 187">
            <a:extLst>
              <a:ext uri="{FF2B5EF4-FFF2-40B4-BE49-F238E27FC236}">
                <a16:creationId xmlns:a16="http://schemas.microsoft.com/office/drawing/2014/main" id="{DF173646-9544-F42D-64AB-8F515800FB76}"/>
              </a:ext>
            </a:extLst>
          </p:cNvPr>
          <p:cNvGrpSpPr/>
          <p:nvPr/>
        </p:nvGrpSpPr>
        <p:grpSpPr>
          <a:xfrm>
            <a:off x="7674974" y="4217936"/>
            <a:ext cx="4365975" cy="2443869"/>
            <a:chOff x="7815925" y="1287840"/>
            <a:chExt cx="4365975" cy="2443869"/>
          </a:xfrm>
        </p:grpSpPr>
        <p:grpSp>
          <p:nvGrpSpPr>
            <p:cNvPr id="185" name="グループ化 184">
              <a:extLst>
                <a:ext uri="{FF2B5EF4-FFF2-40B4-BE49-F238E27FC236}">
                  <a16:creationId xmlns:a16="http://schemas.microsoft.com/office/drawing/2014/main" id="{B0F7F40E-6A88-08F1-B25E-548E599F7CEA}"/>
                </a:ext>
              </a:extLst>
            </p:cNvPr>
            <p:cNvGrpSpPr/>
            <p:nvPr/>
          </p:nvGrpSpPr>
          <p:grpSpPr>
            <a:xfrm>
              <a:off x="9654389" y="1632060"/>
              <a:ext cx="2527511" cy="1185475"/>
              <a:chOff x="9217671" y="5846641"/>
              <a:chExt cx="2527511" cy="1185475"/>
            </a:xfrm>
          </p:grpSpPr>
          <p:sp>
            <p:nvSpPr>
              <p:cNvPr id="114" name="吹き出し: 円形 113">
                <a:extLst>
                  <a:ext uri="{FF2B5EF4-FFF2-40B4-BE49-F238E27FC236}">
                    <a16:creationId xmlns:a16="http://schemas.microsoft.com/office/drawing/2014/main" id="{A0A4F117-1488-932C-7F8C-88264922EAE8}"/>
                  </a:ext>
                </a:extLst>
              </p:cNvPr>
              <p:cNvSpPr/>
              <p:nvPr/>
            </p:nvSpPr>
            <p:spPr>
              <a:xfrm>
                <a:off x="9217671" y="5846641"/>
                <a:ext cx="2435962" cy="1185475"/>
              </a:xfrm>
              <a:prstGeom prst="wedgeEllipseCallout">
                <a:avLst>
                  <a:gd name="adj1" fmla="val -54224"/>
                  <a:gd name="adj2" fmla="val 35517"/>
                </a:avLst>
              </a:prstGeom>
              <a:gradFill>
                <a:gsLst>
                  <a:gs pos="0">
                    <a:srgbClr val="CCFFFF"/>
                  </a:gs>
                  <a:gs pos="100000">
                    <a:srgbClr val="CCFFFF"/>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52">
                <a:extLst>
                  <a:ext uri="{FF2B5EF4-FFF2-40B4-BE49-F238E27FC236}">
                    <a16:creationId xmlns:a16="http://schemas.microsoft.com/office/drawing/2014/main" id="{C1060D7E-AE3C-6CB0-D721-D79A8950B684}"/>
                  </a:ext>
                </a:extLst>
              </p:cNvPr>
              <p:cNvSpPr txBox="1"/>
              <p:nvPr/>
            </p:nvSpPr>
            <p:spPr>
              <a:xfrm>
                <a:off x="9352405" y="6127567"/>
                <a:ext cx="2392777"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各工程で認識状況を</a:t>
                </a:r>
                <a:endParaRPr lang="en-US" altLang="ja-JP" sz="1800" b="1" dirty="0"/>
              </a:p>
              <a:p>
                <a:r>
                  <a:rPr lang="ja-JP" altLang="en-US" sz="1800" b="1" dirty="0"/>
                  <a:t>確認しましょう！</a:t>
                </a:r>
                <a:endParaRPr lang="en-US" altLang="ja-JP" sz="1800" b="1" dirty="0"/>
              </a:p>
            </p:txBody>
          </p:sp>
        </p:grpSp>
        <p:grpSp>
          <p:nvGrpSpPr>
            <p:cNvPr id="116" name="グループ化 115">
              <a:extLst>
                <a:ext uri="{FF2B5EF4-FFF2-40B4-BE49-F238E27FC236}">
                  <a16:creationId xmlns:a16="http://schemas.microsoft.com/office/drawing/2014/main" id="{EE09A612-3F86-0129-1FB9-5581DADF4A8F}"/>
                </a:ext>
              </a:extLst>
            </p:cNvPr>
            <p:cNvGrpSpPr/>
            <p:nvPr/>
          </p:nvGrpSpPr>
          <p:grpSpPr>
            <a:xfrm>
              <a:off x="7815925" y="1287840"/>
              <a:ext cx="1779548" cy="2443869"/>
              <a:chOff x="10034361" y="1160610"/>
              <a:chExt cx="1779548" cy="2443869"/>
            </a:xfrm>
            <a:effectLst>
              <a:outerShdw blurRad="50800" dist="38100" dir="2700000" algn="tl" rotWithShape="0">
                <a:prstClr val="black">
                  <a:alpha val="40000"/>
                </a:prstClr>
              </a:outerShdw>
            </a:effectLst>
          </p:grpSpPr>
          <p:pic>
            <p:nvPicPr>
              <p:cNvPr id="117" name="Picture 186">
                <a:extLst>
                  <a:ext uri="{FF2B5EF4-FFF2-40B4-BE49-F238E27FC236}">
                    <a16:creationId xmlns:a16="http://schemas.microsoft.com/office/drawing/2014/main" id="{704EAFCC-899D-DDC5-B17A-79A1EE59BE16}"/>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34361" y="2622584"/>
                <a:ext cx="1779548" cy="98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8" name="グループ化 117">
                <a:extLst>
                  <a:ext uri="{FF2B5EF4-FFF2-40B4-BE49-F238E27FC236}">
                    <a16:creationId xmlns:a16="http://schemas.microsoft.com/office/drawing/2014/main" id="{8D1013CF-75E9-29A6-8B56-9D6606C4F1EA}"/>
                  </a:ext>
                </a:extLst>
              </p:cNvPr>
              <p:cNvGrpSpPr/>
              <p:nvPr/>
            </p:nvGrpSpPr>
            <p:grpSpPr>
              <a:xfrm>
                <a:off x="10586644" y="1160610"/>
                <a:ext cx="1066800" cy="1622393"/>
                <a:chOff x="10639427" y="300664"/>
                <a:chExt cx="1066800" cy="1622393"/>
              </a:xfrm>
            </p:grpSpPr>
            <p:grpSp>
              <p:nvGrpSpPr>
                <p:cNvPr id="119" name="Group 47537">
                  <a:extLst>
                    <a:ext uri="{FF2B5EF4-FFF2-40B4-BE49-F238E27FC236}">
                      <a16:creationId xmlns:a16="http://schemas.microsoft.com/office/drawing/2014/main" id="{E0198726-18FE-3F94-5A7B-C6D9AF7B0AE9}"/>
                    </a:ext>
                  </a:extLst>
                </p:cNvPr>
                <p:cNvGrpSpPr>
                  <a:grpSpLocks/>
                </p:cNvGrpSpPr>
                <p:nvPr/>
              </p:nvGrpSpPr>
              <p:grpSpPr bwMode="auto">
                <a:xfrm rot="21389015">
                  <a:off x="10669726" y="485052"/>
                  <a:ext cx="1001255" cy="1438005"/>
                  <a:chOff x="0" y="0"/>
                  <a:chExt cx="329" cy="436"/>
                </a:xfrm>
              </p:grpSpPr>
              <p:sp>
                <p:nvSpPr>
                  <p:cNvPr id="128" name="Freeform 47538">
                    <a:extLst>
                      <a:ext uri="{FF2B5EF4-FFF2-40B4-BE49-F238E27FC236}">
                        <a16:creationId xmlns:a16="http://schemas.microsoft.com/office/drawing/2014/main" id="{6F8A3D61-F242-0976-C6C4-055DA3997FFA}"/>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9" name="Freeform 47539">
                    <a:extLst>
                      <a:ext uri="{FF2B5EF4-FFF2-40B4-BE49-F238E27FC236}">
                        <a16:creationId xmlns:a16="http://schemas.microsoft.com/office/drawing/2014/main" id="{46F6389D-7C15-168F-E782-7DE231F2BFA8}"/>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30" name="Freeform 47540">
                    <a:extLst>
                      <a:ext uri="{FF2B5EF4-FFF2-40B4-BE49-F238E27FC236}">
                        <a16:creationId xmlns:a16="http://schemas.microsoft.com/office/drawing/2014/main" id="{E3BFF871-10D3-4C44-D818-80CDAB4C23C9}"/>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31" name="Freeform 47541">
                    <a:extLst>
                      <a:ext uri="{FF2B5EF4-FFF2-40B4-BE49-F238E27FC236}">
                        <a16:creationId xmlns:a16="http://schemas.microsoft.com/office/drawing/2014/main" id="{6BD26450-508D-CD31-7D42-08887B0BE13B}"/>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2" name="Freeform 47542">
                    <a:extLst>
                      <a:ext uri="{FF2B5EF4-FFF2-40B4-BE49-F238E27FC236}">
                        <a16:creationId xmlns:a16="http://schemas.microsoft.com/office/drawing/2014/main" id="{4FA7A41E-00E0-94B9-C402-CBFEBF9D0312}"/>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3" name="Oval 29872">
                    <a:extLst>
                      <a:ext uri="{FF2B5EF4-FFF2-40B4-BE49-F238E27FC236}">
                        <a16:creationId xmlns:a16="http://schemas.microsoft.com/office/drawing/2014/main" id="{3B2BFDDD-FF31-72C3-928E-BA556C833A6B}"/>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34" name="Oval 29873">
                    <a:extLst>
                      <a:ext uri="{FF2B5EF4-FFF2-40B4-BE49-F238E27FC236}">
                        <a16:creationId xmlns:a16="http://schemas.microsoft.com/office/drawing/2014/main" id="{19309BE3-C4E5-0B60-5FEA-FB0D8A840B55}"/>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135" name="Group 47545">
                    <a:extLst>
                      <a:ext uri="{FF2B5EF4-FFF2-40B4-BE49-F238E27FC236}">
                        <a16:creationId xmlns:a16="http://schemas.microsoft.com/office/drawing/2014/main" id="{B5457016-6601-DF61-EF5E-6C49752458BA}"/>
                      </a:ext>
                    </a:extLst>
                  </p:cNvPr>
                  <p:cNvGrpSpPr>
                    <a:grpSpLocks/>
                  </p:cNvGrpSpPr>
                  <p:nvPr/>
                </p:nvGrpSpPr>
                <p:grpSpPr bwMode="auto">
                  <a:xfrm>
                    <a:off x="76" y="220"/>
                    <a:ext cx="61" cy="29"/>
                    <a:chOff x="76" y="220"/>
                    <a:chExt cx="61" cy="29"/>
                  </a:xfrm>
                </p:grpSpPr>
                <p:sp>
                  <p:nvSpPr>
                    <p:cNvPr id="179" name="Freeform 47546">
                      <a:extLst>
                        <a:ext uri="{FF2B5EF4-FFF2-40B4-BE49-F238E27FC236}">
                          <a16:creationId xmlns:a16="http://schemas.microsoft.com/office/drawing/2014/main" id="{98608D3B-A25C-9B14-8911-334A63673EBD}"/>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80" name="Freeform 29860">
                      <a:extLst>
                        <a:ext uri="{FF2B5EF4-FFF2-40B4-BE49-F238E27FC236}">
                          <a16:creationId xmlns:a16="http://schemas.microsoft.com/office/drawing/2014/main" id="{2076337B-F0F4-DB05-4A3A-0120AB521E10}"/>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81" name="Group 29861">
                      <a:extLst>
                        <a:ext uri="{FF2B5EF4-FFF2-40B4-BE49-F238E27FC236}">
                          <a16:creationId xmlns:a16="http://schemas.microsoft.com/office/drawing/2014/main" id="{4A03AB8F-3FB4-401A-CE91-08CC40E166AE}"/>
                        </a:ext>
                      </a:extLst>
                    </p:cNvPr>
                    <p:cNvGrpSpPr>
                      <a:grpSpLocks/>
                    </p:cNvGrpSpPr>
                    <p:nvPr/>
                  </p:nvGrpSpPr>
                  <p:grpSpPr bwMode="auto">
                    <a:xfrm>
                      <a:off x="100" y="226"/>
                      <a:ext cx="23" cy="21"/>
                      <a:chOff x="100" y="226"/>
                      <a:chExt cx="23" cy="22"/>
                    </a:xfrm>
                  </p:grpSpPr>
                  <p:sp>
                    <p:nvSpPr>
                      <p:cNvPr id="182" name="Oval 29862">
                        <a:extLst>
                          <a:ext uri="{FF2B5EF4-FFF2-40B4-BE49-F238E27FC236}">
                            <a16:creationId xmlns:a16="http://schemas.microsoft.com/office/drawing/2014/main" id="{BD299DB0-B1EE-75DE-FC43-9994557B2D18}"/>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83" name="Oval 29863">
                        <a:extLst>
                          <a:ext uri="{FF2B5EF4-FFF2-40B4-BE49-F238E27FC236}">
                            <a16:creationId xmlns:a16="http://schemas.microsoft.com/office/drawing/2014/main" id="{BB358270-C4B5-F44A-B0BA-0E23F9A94FB4}"/>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84" name="Oval 29864">
                        <a:extLst>
                          <a:ext uri="{FF2B5EF4-FFF2-40B4-BE49-F238E27FC236}">
                            <a16:creationId xmlns:a16="http://schemas.microsoft.com/office/drawing/2014/main" id="{1E48642E-9494-0DA6-77BC-5D3D996F1F21}"/>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36" name="Group 47552">
                    <a:extLst>
                      <a:ext uri="{FF2B5EF4-FFF2-40B4-BE49-F238E27FC236}">
                        <a16:creationId xmlns:a16="http://schemas.microsoft.com/office/drawing/2014/main" id="{4993F474-8EA6-46F9-743B-23673B677FC6}"/>
                      </a:ext>
                    </a:extLst>
                  </p:cNvPr>
                  <p:cNvGrpSpPr>
                    <a:grpSpLocks/>
                  </p:cNvGrpSpPr>
                  <p:nvPr/>
                </p:nvGrpSpPr>
                <p:grpSpPr bwMode="auto">
                  <a:xfrm>
                    <a:off x="209" y="216"/>
                    <a:ext cx="58" cy="33"/>
                    <a:chOff x="209" y="216"/>
                    <a:chExt cx="58" cy="33"/>
                  </a:xfrm>
                </p:grpSpPr>
                <p:sp>
                  <p:nvSpPr>
                    <p:cNvPr id="143" name="Freeform 29853">
                      <a:extLst>
                        <a:ext uri="{FF2B5EF4-FFF2-40B4-BE49-F238E27FC236}">
                          <a16:creationId xmlns:a16="http://schemas.microsoft.com/office/drawing/2014/main" id="{99820B01-E641-46F1-E551-1C505162D755}"/>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53" name="Freeform 47554">
                      <a:extLst>
                        <a:ext uri="{FF2B5EF4-FFF2-40B4-BE49-F238E27FC236}">
                          <a16:creationId xmlns:a16="http://schemas.microsoft.com/office/drawing/2014/main" id="{E49EDD56-C449-1466-C76E-D53FC9416566}"/>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55" name="Group 29861">
                      <a:extLst>
                        <a:ext uri="{FF2B5EF4-FFF2-40B4-BE49-F238E27FC236}">
                          <a16:creationId xmlns:a16="http://schemas.microsoft.com/office/drawing/2014/main" id="{094E14B3-1F52-96B4-775D-460749BF6FA1}"/>
                        </a:ext>
                      </a:extLst>
                    </p:cNvPr>
                    <p:cNvGrpSpPr>
                      <a:grpSpLocks/>
                    </p:cNvGrpSpPr>
                    <p:nvPr/>
                  </p:nvGrpSpPr>
                  <p:grpSpPr bwMode="auto">
                    <a:xfrm>
                      <a:off x="222" y="222"/>
                      <a:ext cx="23" cy="21"/>
                      <a:chOff x="222" y="222"/>
                      <a:chExt cx="23" cy="22"/>
                    </a:xfrm>
                  </p:grpSpPr>
                  <p:sp>
                    <p:nvSpPr>
                      <p:cNvPr id="156" name="Oval 29862">
                        <a:extLst>
                          <a:ext uri="{FF2B5EF4-FFF2-40B4-BE49-F238E27FC236}">
                            <a16:creationId xmlns:a16="http://schemas.microsoft.com/office/drawing/2014/main" id="{C7B822F1-E26A-1AE8-40E2-54C1114EA2B0}"/>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3" name="Oval 29863">
                        <a:extLst>
                          <a:ext uri="{FF2B5EF4-FFF2-40B4-BE49-F238E27FC236}">
                            <a16:creationId xmlns:a16="http://schemas.microsoft.com/office/drawing/2014/main" id="{22B49D29-1C9C-CB87-8474-7F584ADA94D7}"/>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7" name="Oval 29864">
                        <a:extLst>
                          <a:ext uri="{FF2B5EF4-FFF2-40B4-BE49-F238E27FC236}">
                            <a16:creationId xmlns:a16="http://schemas.microsoft.com/office/drawing/2014/main" id="{A28DE5A8-FB11-4BB1-FACD-2A724DE12E01}"/>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137" name="Freeform 47559">
                    <a:extLst>
                      <a:ext uri="{FF2B5EF4-FFF2-40B4-BE49-F238E27FC236}">
                        <a16:creationId xmlns:a16="http://schemas.microsoft.com/office/drawing/2014/main" id="{CC00B894-4319-616E-7C3E-9B15088CC522}"/>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8" name="Freeform 47560">
                    <a:extLst>
                      <a:ext uri="{FF2B5EF4-FFF2-40B4-BE49-F238E27FC236}">
                        <a16:creationId xmlns:a16="http://schemas.microsoft.com/office/drawing/2014/main" id="{2703A1A2-FF48-01FF-3B6A-77020F415ABC}"/>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9" name="Freeform 47561">
                    <a:extLst>
                      <a:ext uri="{FF2B5EF4-FFF2-40B4-BE49-F238E27FC236}">
                        <a16:creationId xmlns:a16="http://schemas.microsoft.com/office/drawing/2014/main" id="{6793134E-C134-4410-3FEF-4D328D328648}"/>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40" name="Freeform 47562">
                    <a:extLst>
                      <a:ext uri="{FF2B5EF4-FFF2-40B4-BE49-F238E27FC236}">
                        <a16:creationId xmlns:a16="http://schemas.microsoft.com/office/drawing/2014/main" id="{2E52EC57-7F9F-0BA8-D16C-57C8373D9B9D}"/>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41" name="Freeform 47563">
                    <a:extLst>
                      <a:ext uri="{FF2B5EF4-FFF2-40B4-BE49-F238E27FC236}">
                        <a16:creationId xmlns:a16="http://schemas.microsoft.com/office/drawing/2014/main" id="{FB561D42-683E-F344-6B6F-AA7DBDD053A1}"/>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42" name="Freeform 47564">
                    <a:extLst>
                      <a:ext uri="{FF2B5EF4-FFF2-40B4-BE49-F238E27FC236}">
                        <a16:creationId xmlns:a16="http://schemas.microsoft.com/office/drawing/2014/main" id="{A62F5B57-D9E2-C841-508B-44EA9BC31561}"/>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120" name="Group 94">
                  <a:extLst>
                    <a:ext uri="{FF2B5EF4-FFF2-40B4-BE49-F238E27FC236}">
                      <a16:creationId xmlns:a16="http://schemas.microsoft.com/office/drawing/2014/main" id="{8866B00C-D605-6009-680F-99F75E7990A5}"/>
                    </a:ext>
                  </a:extLst>
                </p:cNvPr>
                <p:cNvGrpSpPr>
                  <a:grpSpLocks/>
                </p:cNvGrpSpPr>
                <p:nvPr/>
              </p:nvGrpSpPr>
              <p:grpSpPr bwMode="auto">
                <a:xfrm>
                  <a:off x="10639427" y="300664"/>
                  <a:ext cx="1066800" cy="822960"/>
                  <a:chOff x="0" y="0"/>
                  <a:chExt cx="126" cy="89"/>
                </a:xfrm>
              </p:grpSpPr>
              <p:grpSp>
                <p:nvGrpSpPr>
                  <p:cNvPr id="121" name="Group 76">
                    <a:extLst>
                      <a:ext uri="{FF2B5EF4-FFF2-40B4-BE49-F238E27FC236}">
                        <a16:creationId xmlns:a16="http://schemas.microsoft.com/office/drawing/2014/main" id="{634EA63E-FF9D-8F67-4B63-F2961C54582C}"/>
                      </a:ext>
                    </a:extLst>
                  </p:cNvPr>
                  <p:cNvGrpSpPr>
                    <a:grpSpLocks/>
                  </p:cNvGrpSpPr>
                  <p:nvPr/>
                </p:nvGrpSpPr>
                <p:grpSpPr bwMode="auto">
                  <a:xfrm>
                    <a:off x="0" y="0"/>
                    <a:ext cx="126" cy="89"/>
                    <a:chOff x="0" y="0"/>
                    <a:chExt cx="245" cy="163"/>
                  </a:xfrm>
                </p:grpSpPr>
                <p:sp>
                  <p:nvSpPr>
                    <p:cNvPr id="123" name="Freeform 77">
                      <a:extLst>
                        <a:ext uri="{FF2B5EF4-FFF2-40B4-BE49-F238E27FC236}">
                          <a16:creationId xmlns:a16="http://schemas.microsoft.com/office/drawing/2014/main" id="{1908A852-2B57-B4B3-39DC-618C682C13BF}"/>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24" name="Freeform 78">
                      <a:extLst>
                        <a:ext uri="{FF2B5EF4-FFF2-40B4-BE49-F238E27FC236}">
                          <a16:creationId xmlns:a16="http://schemas.microsoft.com/office/drawing/2014/main" id="{F30FB4AC-5C56-EAD2-52D6-21E1DAA7FA93}"/>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5" name="Freeform 79">
                      <a:extLst>
                        <a:ext uri="{FF2B5EF4-FFF2-40B4-BE49-F238E27FC236}">
                          <a16:creationId xmlns:a16="http://schemas.microsoft.com/office/drawing/2014/main" id="{55D6CCAF-0809-2CEB-60EA-2E99C9387BB7}"/>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6" name="Freeform 80">
                      <a:extLst>
                        <a:ext uri="{FF2B5EF4-FFF2-40B4-BE49-F238E27FC236}">
                          <a16:creationId xmlns:a16="http://schemas.microsoft.com/office/drawing/2014/main" id="{BDC1BEBC-ABC9-9C5B-809D-5A1DEF846DA1}"/>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7" name="Freeform 81">
                      <a:extLst>
                        <a:ext uri="{FF2B5EF4-FFF2-40B4-BE49-F238E27FC236}">
                          <a16:creationId xmlns:a16="http://schemas.microsoft.com/office/drawing/2014/main" id="{826C8B66-DCB4-5F00-D17A-C934C887F48E}"/>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22" name="WordArt 82">
                    <a:extLst>
                      <a:ext uri="{FF2B5EF4-FFF2-40B4-BE49-F238E27FC236}">
                        <a16:creationId xmlns:a16="http://schemas.microsoft.com/office/drawing/2014/main" id="{DD33BD3C-CD68-A4D5-7BD0-553F91C251DB}"/>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grpSp>
      <p:pic>
        <p:nvPicPr>
          <p:cNvPr id="189" name="図 188" descr="テキスト が含まれている画像&#10;&#10;自動的に生成された説明">
            <a:extLst>
              <a:ext uri="{FF2B5EF4-FFF2-40B4-BE49-F238E27FC236}">
                <a16:creationId xmlns:a16="http://schemas.microsoft.com/office/drawing/2014/main" id="{03254A31-9E69-8AA6-1AED-9AC990D5FAB2}"/>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6659922" y="1567253"/>
            <a:ext cx="942025" cy="546596"/>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FF16662-1B67-6A82-40F8-C50FBC2B1A89}"/>
              </a:ext>
            </a:extLst>
          </p:cNvPr>
          <p:cNvPicPr>
            <a:picLocks noChangeAspect="1"/>
          </p:cNvPicPr>
          <p:nvPr/>
        </p:nvPicPr>
        <p:blipFill>
          <a:blip r:embed="rId19"/>
          <a:stretch>
            <a:fillRect/>
          </a:stretch>
        </p:blipFill>
        <p:spPr>
          <a:xfrm>
            <a:off x="8859227" y="2173051"/>
            <a:ext cx="2605411" cy="2059967"/>
          </a:xfrm>
          <a:prstGeom prst="rect">
            <a:avLst/>
          </a:prstGeom>
        </p:spPr>
      </p:pic>
      <p:sp>
        <p:nvSpPr>
          <p:cNvPr id="79" name="正方形/長方形 78">
            <a:extLst>
              <a:ext uri="{FF2B5EF4-FFF2-40B4-BE49-F238E27FC236}">
                <a16:creationId xmlns:a16="http://schemas.microsoft.com/office/drawing/2014/main" id="{C904F9AD-3074-7E16-D270-8656D54C113A}"/>
              </a:ext>
            </a:extLst>
          </p:cNvPr>
          <p:cNvSpPr/>
          <p:nvPr/>
        </p:nvSpPr>
        <p:spPr>
          <a:xfrm>
            <a:off x="8858514" y="2174494"/>
            <a:ext cx="2617591" cy="2043612"/>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33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 presetClass="exit" presetSubtype="0" fill="hold" nodeType="withEffect">
                                  <p:stCondLst>
                                    <p:cond delay="0"/>
                                  </p:stCondLst>
                                  <p:childTnLst>
                                    <p:set>
                                      <p:cBhvr>
                                        <p:cTn id="14" dur="1" fill="hold">
                                          <p:stCondLst>
                                            <p:cond delay="0"/>
                                          </p:stCondLst>
                                        </p:cTn>
                                        <p:tgtEl>
                                          <p:spTgt spid="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74269AD-B4E9-345E-D5C5-B5D481727FEF}"/>
              </a:ext>
            </a:extLst>
          </p:cNvPr>
          <p:cNvPicPr>
            <a:picLocks noChangeAspect="1"/>
          </p:cNvPicPr>
          <p:nvPr/>
        </p:nvPicPr>
        <p:blipFill>
          <a:blip r:embed="rId3"/>
          <a:stretch>
            <a:fillRect/>
          </a:stretch>
        </p:blipFill>
        <p:spPr>
          <a:xfrm>
            <a:off x="2344508" y="1368621"/>
            <a:ext cx="5851791" cy="5364761"/>
          </a:xfrm>
          <a:prstGeom prst="rect">
            <a:avLst/>
          </a:prstGeom>
        </p:spPr>
      </p:pic>
      <p:sp>
        <p:nvSpPr>
          <p:cNvPr id="2" name="テキスト ボックス 19">
            <a:extLst>
              <a:ext uri="{FF2B5EF4-FFF2-40B4-BE49-F238E27FC236}">
                <a16:creationId xmlns:a16="http://schemas.microsoft.com/office/drawing/2014/main" id="{0354C096-2524-68FC-2B73-EA76BD8EA955}"/>
              </a:ext>
            </a:extLst>
          </p:cNvPr>
          <p:cNvSpPr txBox="1"/>
          <p:nvPr/>
        </p:nvSpPr>
        <p:spPr>
          <a:xfrm>
            <a:off x="261036" y="629495"/>
            <a:ext cx="11264622"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５～１１工程</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統合制御エリア</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にてＡＲマーカーの認識を全数</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１～５０</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確認</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40" name="正方形/長方形 39">
            <a:extLst>
              <a:ext uri="{FF2B5EF4-FFF2-40B4-BE49-F238E27FC236}">
                <a16:creationId xmlns:a16="http://schemas.microsoft.com/office/drawing/2014/main" id="{196D1CC3-5108-7D5B-4BAE-596B4251BE6C}"/>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22</a:t>
            </a:r>
            <a:r>
              <a:rPr lang="ja-JP" altLang="en-US" sz="2400" b="1" dirty="0">
                <a:solidFill>
                  <a:schemeClr val="bg1"/>
                </a:solidFill>
                <a:latin typeface="メイリオ" pitchFamily="50" charset="-128"/>
                <a:ea typeface="メイリオ" pitchFamily="50" charset="-128"/>
                <a:cs typeface="メイリオ" pitchFamily="50" charset="-128"/>
              </a:rPr>
              <a:t>、要因調査③</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各工程で全</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マーカー認識確認</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43" name="正方形/長方形 42">
            <a:extLst>
              <a:ext uri="{FF2B5EF4-FFF2-40B4-BE49-F238E27FC236}">
                <a16:creationId xmlns:a16="http://schemas.microsoft.com/office/drawing/2014/main" id="{15996321-3BDE-26CB-9C86-6B1A15702CB7}"/>
              </a:ext>
            </a:extLst>
          </p:cNvPr>
          <p:cNvSpPr/>
          <p:nvPr/>
        </p:nvSpPr>
        <p:spPr>
          <a:xfrm>
            <a:off x="2348400" y="1368621"/>
            <a:ext cx="5838586" cy="5364761"/>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0B01D9A6-046F-407E-BD51-E0FE734B0456}"/>
              </a:ext>
            </a:extLst>
          </p:cNvPr>
          <p:cNvSpPr/>
          <p:nvPr/>
        </p:nvSpPr>
        <p:spPr>
          <a:xfrm>
            <a:off x="2951660" y="2176765"/>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6" name="フリーフォーム: 図形 45">
            <a:extLst>
              <a:ext uri="{FF2B5EF4-FFF2-40B4-BE49-F238E27FC236}">
                <a16:creationId xmlns:a16="http://schemas.microsoft.com/office/drawing/2014/main" id="{6B7F8A17-8BFE-970C-A3E2-E1FBD16C892D}"/>
              </a:ext>
            </a:extLst>
          </p:cNvPr>
          <p:cNvSpPr/>
          <p:nvPr/>
        </p:nvSpPr>
        <p:spPr>
          <a:xfrm>
            <a:off x="2951660" y="2676901"/>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7" name="フリーフォーム: 図形 46">
            <a:extLst>
              <a:ext uri="{FF2B5EF4-FFF2-40B4-BE49-F238E27FC236}">
                <a16:creationId xmlns:a16="http://schemas.microsoft.com/office/drawing/2014/main" id="{C1E998D3-7F91-6410-0721-65811A8B2CCA}"/>
              </a:ext>
            </a:extLst>
          </p:cNvPr>
          <p:cNvSpPr/>
          <p:nvPr/>
        </p:nvSpPr>
        <p:spPr>
          <a:xfrm>
            <a:off x="2955945" y="2859004"/>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8" name="フリーフォーム: 図形 47">
            <a:extLst>
              <a:ext uri="{FF2B5EF4-FFF2-40B4-BE49-F238E27FC236}">
                <a16:creationId xmlns:a16="http://schemas.microsoft.com/office/drawing/2014/main" id="{5D83204B-3056-BEBC-1278-D92C69B92772}"/>
              </a:ext>
            </a:extLst>
          </p:cNvPr>
          <p:cNvSpPr/>
          <p:nvPr/>
        </p:nvSpPr>
        <p:spPr>
          <a:xfrm>
            <a:off x="2957629" y="3235124"/>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9" name="フリーフォーム: 図形 48">
            <a:extLst>
              <a:ext uri="{FF2B5EF4-FFF2-40B4-BE49-F238E27FC236}">
                <a16:creationId xmlns:a16="http://schemas.microsoft.com/office/drawing/2014/main" id="{85366D01-B58A-F18B-FCF4-6C513E4DB92B}"/>
              </a:ext>
            </a:extLst>
          </p:cNvPr>
          <p:cNvSpPr/>
          <p:nvPr/>
        </p:nvSpPr>
        <p:spPr>
          <a:xfrm>
            <a:off x="2957629" y="4532408"/>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0" name="フリーフォーム: 図形 49">
            <a:extLst>
              <a:ext uri="{FF2B5EF4-FFF2-40B4-BE49-F238E27FC236}">
                <a16:creationId xmlns:a16="http://schemas.microsoft.com/office/drawing/2014/main" id="{3D18C058-A967-BCDD-95F9-A385C0068E89}"/>
              </a:ext>
            </a:extLst>
          </p:cNvPr>
          <p:cNvSpPr/>
          <p:nvPr/>
        </p:nvSpPr>
        <p:spPr>
          <a:xfrm>
            <a:off x="2957629" y="4753915"/>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3" name="フリーフォーム: 図形 52">
            <a:extLst>
              <a:ext uri="{FF2B5EF4-FFF2-40B4-BE49-F238E27FC236}">
                <a16:creationId xmlns:a16="http://schemas.microsoft.com/office/drawing/2014/main" id="{B50E4300-8FB2-09B3-2FB6-F8C987F18154}"/>
              </a:ext>
            </a:extLst>
          </p:cNvPr>
          <p:cNvSpPr/>
          <p:nvPr/>
        </p:nvSpPr>
        <p:spPr>
          <a:xfrm>
            <a:off x="2957629" y="5391444"/>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4" name="フリーフォーム: 図形 53">
            <a:extLst>
              <a:ext uri="{FF2B5EF4-FFF2-40B4-BE49-F238E27FC236}">
                <a16:creationId xmlns:a16="http://schemas.microsoft.com/office/drawing/2014/main" id="{14C4F3F9-EEBB-FF58-661E-E3CFA4927826}"/>
              </a:ext>
            </a:extLst>
          </p:cNvPr>
          <p:cNvSpPr/>
          <p:nvPr/>
        </p:nvSpPr>
        <p:spPr>
          <a:xfrm>
            <a:off x="2957629" y="6027659"/>
            <a:ext cx="271504" cy="219516"/>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3" name="テキスト ボックス 19">
            <a:extLst>
              <a:ext uri="{FF2B5EF4-FFF2-40B4-BE49-F238E27FC236}">
                <a16:creationId xmlns:a16="http://schemas.microsoft.com/office/drawing/2014/main" id="{D043C9DC-8D2B-7605-53EA-FC42F4BECC96}"/>
              </a:ext>
            </a:extLst>
          </p:cNvPr>
          <p:cNvSpPr txBox="1"/>
          <p:nvPr/>
        </p:nvSpPr>
        <p:spPr>
          <a:xfrm>
            <a:off x="8458826" y="1158833"/>
            <a:ext cx="2640467" cy="707886"/>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各工程</a:t>
            </a:r>
            <a:r>
              <a:rPr lang="en-US" altLang="ja-JP" sz="2000" b="1" dirty="0">
                <a:solidFill>
                  <a:sysClr val="windowText" lastClr="000000"/>
                </a:solidFill>
              </a:rPr>
              <a:t>10</a:t>
            </a:r>
            <a:r>
              <a:rPr lang="ja-JP" altLang="en-US" sz="2000" b="1" dirty="0">
                <a:solidFill>
                  <a:sysClr val="windowText" lastClr="000000"/>
                </a:solidFill>
              </a:rPr>
              <a:t>秒で</a:t>
            </a:r>
            <a:endParaRPr lang="en-US" altLang="ja-JP" sz="2000" b="1" dirty="0">
              <a:solidFill>
                <a:sysClr val="windowText" lastClr="000000"/>
              </a:solidFill>
            </a:endParaRPr>
          </a:p>
          <a:p>
            <a:pPr algn="ctr"/>
            <a:r>
              <a:rPr lang="ja-JP" altLang="en-US" sz="2000" b="1" dirty="0">
                <a:solidFill>
                  <a:sysClr val="windowText" lastClr="000000"/>
                </a:solidFill>
              </a:rPr>
              <a:t>出力値</a:t>
            </a:r>
            <a:r>
              <a:rPr lang="en-US" altLang="ja-JP" sz="2000" b="1" dirty="0">
                <a:solidFill>
                  <a:sysClr val="windowText" lastClr="000000"/>
                </a:solidFill>
              </a:rPr>
              <a:t>『0』</a:t>
            </a:r>
            <a:r>
              <a:rPr lang="ja-JP" altLang="en-US" sz="2000" b="1" dirty="0">
                <a:solidFill>
                  <a:sysClr val="windowText" lastClr="000000"/>
                </a:solidFill>
              </a:rPr>
              <a:t>回数確認</a:t>
            </a:r>
            <a:endParaRPr lang="en-US" altLang="ja-JP" sz="2000" b="1" dirty="0">
              <a:solidFill>
                <a:sysClr val="windowText" lastClr="000000"/>
              </a:solidFill>
            </a:endParaRPr>
          </a:p>
        </p:txBody>
      </p:sp>
      <p:grpSp>
        <p:nvGrpSpPr>
          <p:cNvPr id="3" name="グループ化 2">
            <a:extLst>
              <a:ext uri="{FF2B5EF4-FFF2-40B4-BE49-F238E27FC236}">
                <a16:creationId xmlns:a16="http://schemas.microsoft.com/office/drawing/2014/main" id="{2322A577-F435-DBB2-7972-FF780D7D2FD6}"/>
              </a:ext>
            </a:extLst>
          </p:cNvPr>
          <p:cNvGrpSpPr/>
          <p:nvPr/>
        </p:nvGrpSpPr>
        <p:grpSpPr>
          <a:xfrm>
            <a:off x="-80832" y="1253541"/>
            <a:ext cx="2352386" cy="5338472"/>
            <a:chOff x="-80832" y="1253541"/>
            <a:chExt cx="2352386" cy="5338472"/>
          </a:xfrm>
        </p:grpSpPr>
        <p:pic>
          <p:nvPicPr>
            <p:cNvPr id="89" name="図 88" descr="屋内, 建物, チェーン, 雪 が含まれている画像&#10;&#10;自動的に生成された説明">
              <a:extLst>
                <a:ext uri="{FF2B5EF4-FFF2-40B4-BE49-F238E27FC236}">
                  <a16:creationId xmlns:a16="http://schemas.microsoft.com/office/drawing/2014/main" id="{2D1C5C0C-EDF7-65B1-5D7B-4DC451D7F12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852425" y="4681859"/>
              <a:ext cx="1188216" cy="1650042"/>
            </a:xfrm>
            <a:prstGeom prst="rect">
              <a:avLst/>
            </a:prstGeom>
            <a:effectLst>
              <a:outerShdw blurRad="50800" dist="38100" dir="2700000" algn="tl" rotWithShape="0">
                <a:prstClr val="black">
                  <a:alpha val="40000"/>
                </a:prstClr>
              </a:outerShdw>
            </a:effectLst>
          </p:spPr>
        </p:pic>
        <p:sp>
          <p:nvSpPr>
            <p:cNvPr id="90" name="テキスト ボックス 19">
              <a:extLst>
                <a:ext uri="{FF2B5EF4-FFF2-40B4-BE49-F238E27FC236}">
                  <a16:creationId xmlns:a16="http://schemas.microsoft.com/office/drawing/2014/main" id="{BF0DA2DA-94FD-09D4-E66C-73E08ED2C401}"/>
                </a:ext>
              </a:extLst>
            </p:cNvPr>
            <p:cNvSpPr txBox="1"/>
            <p:nvPr/>
          </p:nvSpPr>
          <p:spPr>
            <a:xfrm>
              <a:off x="667483" y="6233350"/>
              <a:ext cx="1456292" cy="35866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艤装ライン⇒</a:t>
              </a:r>
              <a:endParaRPr lang="en-US" altLang="ja-JP" sz="2000" b="1" dirty="0">
                <a:solidFill>
                  <a:sysClr val="windowText" lastClr="000000"/>
                </a:solidFill>
              </a:endParaRPr>
            </a:p>
          </p:txBody>
        </p:sp>
        <p:sp>
          <p:nvSpPr>
            <p:cNvPr id="91" name="テキスト ボックス 19">
              <a:extLst>
                <a:ext uri="{FF2B5EF4-FFF2-40B4-BE49-F238E27FC236}">
                  <a16:creationId xmlns:a16="http://schemas.microsoft.com/office/drawing/2014/main" id="{87EAD74F-9CE3-337C-D4E5-303A6E07BB44}"/>
                </a:ext>
              </a:extLst>
            </p:cNvPr>
            <p:cNvSpPr txBox="1"/>
            <p:nvPr/>
          </p:nvSpPr>
          <p:spPr>
            <a:xfrm>
              <a:off x="394689" y="2325791"/>
              <a:ext cx="877164" cy="369332"/>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ysClr val="windowText" lastClr="000000"/>
                  </a:solidFill>
                </a:rPr>
                <a:t>カメラ</a:t>
              </a:r>
              <a:endParaRPr lang="en-US" altLang="ja-JP" sz="1800" b="1" dirty="0">
                <a:solidFill>
                  <a:sysClr val="windowText" lastClr="000000"/>
                </a:solidFill>
              </a:endParaRPr>
            </a:p>
          </p:txBody>
        </p:sp>
        <p:sp>
          <p:nvSpPr>
            <p:cNvPr id="92" name="テキスト ボックス 19">
              <a:extLst>
                <a:ext uri="{FF2B5EF4-FFF2-40B4-BE49-F238E27FC236}">
                  <a16:creationId xmlns:a16="http://schemas.microsoft.com/office/drawing/2014/main" id="{81D321B2-1CF2-5125-40A9-D566052205E0}"/>
                </a:ext>
              </a:extLst>
            </p:cNvPr>
            <p:cNvSpPr txBox="1"/>
            <p:nvPr/>
          </p:nvSpPr>
          <p:spPr>
            <a:xfrm>
              <a:off x="356501" y="3774361"/>
              <a:ext cx="851515"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a:t>
              </a:r>
              <a:r>
                <a:rPr lang="en-US" altLang="ja-JP" sz="1400" b="1" dirty="0">
                  <a:solidFill>
                    <a:sysClr val="windowText" lastClr="000000"/>
                  </a:solidFill>
                </a:rPr>
                <a:t>1</a:t>
              </a:r>
              <a:r>
                <a:rPr lang="ja-JP" altLang="en-US" sz="1400" b="1" dirty="0">
                  <a:solidFill>
                    <a:sysClr val="windowText" lastClr="000000"/>
                  </a:solidFill>
                </a:rPr>
                <a:t>～</a:t>
              </a:r>
              <a:r>
                <a:rPr lang="en-US" altLang="ja-JP" sz="1400" b="1" dirty="0">
                  <a:solidFill>
                    <a:sysClr val="windowText" lastClr="000000"/>
                  </a:solidFill>
                </a:rPr>
                <a:t>50</a:t>
              </a:r>
            </a:p>
          </p:txBody>
        </p:sp>
        <p:pic>
          <p:nvPicPr>
            <p:cNvPr id="93" name="図 92" descr="屋内, 建物, チェーン, 雪 が含まれている画像&#10;&#10;自動的に生成された説明">
              <a:extLst>
                <a:ext uri="{FF2B5EF4-FFF2-40B4-BE49-F238E27FC236}">
                  <a16:creationId xmlns:a16="http://schemas.microsoft.com/office/drawing/2014/main" id="{94477C91-C485-AD73-AAC7-56752E82567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1072225" y="2322803"/>
              <a:ext cx="977974" cy="675873"/>
            </a:xfrm>
            <a:prstGeom prst="rect">
              <a:avLst/>
            </a:prstGeom>
            <a:effectLst>
              <a:outerShdw blurRad="50800" dist="38100" dir="2700000" algn="tl" rotWithShape="0">
                <a:prstClr val="black">
                  <a:alpha val="40000"/>
                </a:prstClr>
              </a:outerShdw>
            </a:effectLst>
          </p:spPr>
        </p:pic>
        <p:sp>
          <p:nvSpPr>
            <p:cNvPr id="94" name="正方形/長方形 93">
              <a:extLst>
                <a:ext uri="{FF2B5EF4-FFF2-40B4-BE49-F238E27FC236}">
                  <a16:creationId xmlns:a16="http://schemas.microsoft.com/office/drawing/2014/main" id="{BA5AA58F-4C2E-8045-2F65-591AEFD503B2}"/>
                </a:ext>
              </a:extLst>
            </p:cNvPr>
            <p:cNvSpPr/>
            <p:nvPr/>
          </p:nvSpPr>
          <p:spPr>
            <a:xfrm>
              <a:off x="1284455" y="2086128"/>
              <a:ext cx="514609" cy="977975"/>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矢印コネクタ 94">
              <a:extLst>
                <a:ext uri="{FF2B5EF4-FFF2-40B4-BE49-F238E27FC236}">
                  <a16:creationId xmlns:a16="http://schemas.microsoft.com/office/drawing/2014/main" id="{8FE1C69A-CD43-BAF7-9534-66EA7EE6341C}"/>
                </a:ext>
              </a:extLst>
            </p:cNvPr>
            <p:cNvCxnSpPr>
              <a:cxnSpLocks/>
            </p:cNvCxnSpPr>
            <p:nvPr/>
          </p:nvCxnSpPr>
          <p:spPr>
            <a:xfrm>
              <a:off x="1065251" y="4559037"/>
              <a:ext cx="351162" cy="5278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B2BF4ECC-AAA6-847D-9970-B6E7C6A471F3}"/>
                </a:ext>
              </a:extLst>
            </p:cNvPr>
            <p:cNvCxnSpPr>
              <a:cxnSpLocks/>
            </p:cNvCxnSpPr>
            <p:nvPr/>
          </p:nvCxnSpPr>
          <p:spPr>
            <a:xfrm>
              <a:off x="1541760" y="3240971"/>
              <a:ext cx="0" cy="1861202"/>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7" name="テキスト ボックス 19">
              <a:extLst>
                <a:ext uri="{FF2B5EF4-FFF2-40B4-BE49-F238E27FC236}">
                  <a16:creationId xmlns:a16="http://schemas.microsoft.com/office/drawing/2014/main" id="{F67FD43D-E53B-6C7A-EB54-B7E075676EFA}"/>
                </a:ext>
              </a:extLst>
            </p:cNvPr>
            <p:cNvSpPr txBox="1"/>
            <p:nvPr/>
          </p:nvSpPr>
          <p:spPr>
            <a:xfrm>
              <a:off x="301135" y="5162960"/>
              <a:ext cx="459426" cy="27589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車両</a:t>
              </a:r>
              <a:endParaRPr lang="en-US" altLang="ja-JP" sz="1400" b="1" dirty="0">
                <a:solidFill>
                  <a:sysClr val="windowText" lastClr="000000"/>
                </a:solidFill>
              </a:endParaRPr>
            </a:p>
          </p:txBody>
        </p:sp>
        <p:sp>
          <p:nvSpPr>
            <p:cNvPr id="98" name="正方形/長方形 97">
              <a:extLst>
                <a:ext uri="{FF2B5EF4-FFF2-40B4-BE49-F238E27FC236}">
                  <a16:creationId xmlns:a16="http://schemas.microsoft.com/office/drawing/2014/main" id="{99ECCDCB-A90C-2AB9-68A6-F5D5DD7DC871}"/>
                </a:ext>
              </a:extLst>
            </p:cNvPr>
            <p:cNvSpPr/>
            <p:nvPr/>
          </p:nvSpPr>
          <p:spPr>
            <a:xfrm>
              <a:off x="1417550" y="5162960"/>
              <a:ext cx="287327" cy="106036"/>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descr="テキスト が含まれている画像&#10;&#10;自動的に生成された説明">
              <a:extLst>
                <a:ext uri="{FF2B5EF4-FFF2-40B4-BE49-F238E27FC236}">
                  <a16:creationId xmlns:a16="http://schemas.microsoft.com/office/drawing/2014/main" id="{52EF1298-AD1C-D338-D5BF-304BD03614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106727" y="4094563"/>
              <a:ext cx="1194542" cy="693115"/>
            </a:xfrm>
            <a:prstGeom prst="rect">
              <a:avLst/>
            </a:prstGeom>
            <a:effectLst>
              <a:outerShdw blurRad="50800" dist="38100" dir="2700000" algn="tl" rotWithShape="0">
                <a:prstClr val="black">
                  <a:alpha val="40000"/>
                </a:prstClr>
              </a:outerShdw>
            </a:effectLst>
          </p:spPr>
        </p:pic>
        <p:sp>
          <p:nvSpPr>
            <p:cNvPr id="102" name="テキスト ボックス 19">
              <a:extLst>
                <a:ext uri="{FF2B5EF4-FFF2-40B4-BE49-F238E27FC236}">
                  <a16:creationId xmlns:a16="http://schemas.microsoft.com/office/drawing/2014/main" id="{EF12FC0B-F4D5-DBBC-CDCE-BAFA0E864EC5}"/>
                </a:ext>
              </a:extLst>
            </p:cNvPr>
            <p:cNvSpPr txBox="1"/>
            <p:nvPr/>
          </p:nvSpPr>
          <p:spPr>
            <a:xfrm>
              <a:off x="870894" y="1697442"/>
              <a:ext cx="1151277"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工程</a:t>
              </a:r>
              <a:r>
                <a:rPr lang="en-US" altLang="ja-JP" sz="1600" b="1" dirty="0">
                  <a:solidFill>
                    <a:sysClr val="windowText" lastClr="000000"/>
                  </a:solidFill>
                </a:rPr>
                <a:t>5</a:t>
              </a:r>
              <a:r>
                <a:rPr lang="ja-JP" altLang="en-US" sz="1600" b="1" dirty="0">
                  <a:solidFill>
                    <a:sysClr val="windowText" lastClr="000000"/>
                  </a:solidFill>
                </a:rPr>
                <a:t>～</a:t>
              </a:r>
              <a:r>
                <a:rPr lang="en-US" altLang="ja-JP" sz="1600" b="1" dirty="0">
                  <a:solidFill>
                    <a:sysClr val="windowText" lastClr="000000"/>
                  </a:solidFill>
                </a:rPr>
                <a:t>11</a:t>
              </a:r>
            </a:p>
          </p:txBody>
        </p:sp>
        <p:sp>
          <p:nvSpPr>
            <p:cNvPr id="152" name="テキスト ボックス 19">
              <a:extLst>
                <a:ext uri="{FF2B5EF4-FFF2-40B4-BE49-F238E27FC236}">
                  <a16:creationId xmlns:a16="http://schemas.microsoft.com/office/drawing/2014/main" id="{AD8CB3FD-0356-F030-BD9E-B962F5002F4F}"/>
                </a:ext>
              </a:extLst>
            </p:cNvPr>
            <p:cNvSpPr txBox="1"/>
            <p:nvPr/>
          </p:nvSpPr>
          <p:spPr>
            <a:xfrm>
              <a:off x="-80832" y="3442414"/>
              <a:ext cx="1569660" cy="369332"/>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ysClr val="windowText" lastClr="000000"/>
                  </a:solidFill>
                </a:rPr>
                <a:t>ＡＲマーカー</a:t>
              </a:r>
              <a:endParaRPr lang="en-US" altLang="ja-JP" sz="1800" b="1" dirty="0">
                <a:solidFill>
                  <a:sysClr val="windowText" lastClr="000000"/>
                </a:solidFill>
              </a:endParaRPr>
            </a:p>
          </p:txBody>
        </p:sp>
        <p:sp>
          <p:nvSpPr>
            <p:cNvPr id="100" name="角丸四角形吹き出し 35">
              <a:extLst>
                <a:ext uri="{FF2B5EF4-FFF2-40B4-BE49-F238E27FC236}">
                  <a16:creationId xmlns:a16="http://schemas.microsoft.com/office/drawing/2014/main" id="{87BE3C2A-5CAA-22E2-2026-FB4CFB54631B}"/>
                </a:ext>
              </a:extLst>
            </p:cNvPr>
            <p:cNvSpPr/>
            <p:nvPr/>
          </p:nvSpPr>
          <p:spPr>
            <a:xfrm>
              <a:off x="138053" y="1253541"/>
              <a:ext cx="1288413" cy="411140"/>
            </a:xfrm>
            <a:prstGeom prst="wedgeRoundRectCallout">
              <a:avLst>
                <a:gd name="adj1" fmla="val 11756"/>
                <a:gd name="adj2" fmla="val 3184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ライン内</a:t>
              </a:r>
              <a:endParaRPr lang="en-US" altLang="ja-JP" sz="2000" b="1" dirty="0"/>
            </a:p>
          </p:txBody>
        </p:sp>
      </p:grpSp>
      <p:grpSp>
        <p:nvGrpSpPr>
          <p:cNvPr id="104" name="グループ化 103">
            <a:extLst>
              <a:ext uri="{FF2B5EF4-FFF2-40B4-BE49-F238E27FC236}">
                <a16:creationId xmlns:a16="http://schemas.microsoft.com/office/drawing/2014/main" id="{6822F967-AADD-F767-AF78-62C55B397701}"/>
              </a:ext>
            </a:extLst>
          </p:cNvPr>
          <p:cNvGrpSpPr/>
          <p:nvPr/>
        </p:nvGrpSpPr>
        <p:grpSpPr>
          <a:xfrm>
            <a:off x="8813133" y="1774012"/>
            <a:ext cx="2284994" cy="1564595"/>
            <a:chOff x="426307" y="1227424"/>
            <a:chExt cx="3007052" cy="2346338"/>
          </a:xfrm>
          <a:effectLst>
            <a:outerShdw blurRad="50800" dist="38100" dir="2700000" algn="tl" rotWithShape="0">
              <a:prstClr val="black">
                <a:alpha val="40000"/>
              </a:prstClr>
            </a:outerShdw>
          </a:effectLst>
        </p:grpSpPr>
        <p:pic>
          <p:nvPicPr>
            <p:cNvPr id="105" name="図 104" descr="無料イラスト シンプルな手描きのノートパソコン">
              <a:extLst>
                <a:ext uri="{FF2B5EF4-FFF2-40B4-BE49-F238E27FC236}">
                  <a16:creationId xmlns:a16="http://schemas.microsoft.com/office/drawing/2014/main" id="{7FD6666D-D88B-DF77-E2FC-DA1C1EA7232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307" y="1227424"/>
              <a:ext cx="3007052" cy="2346338"/>
            </a:xfrm>
            <a:prstGeom prst="rect">
              <a:avLst/>
            </a:prstGeom>
            <a:noFill/>
            <a:extLst>
              <a:ext uri="{909E8E84-426E-40DD-AFC4-6F175D3DCCD1}">
                <a14:hiddenFill xmlns:a14="http://schemas.microsoft.com/office/drawing/2010/main">
                  <a:solidFill>
                    <a:srgbClr val="FFFFFF"/>
                  </a:solidFill>
                </a14:hiddenFill>
              </a:ext>
            </a:extLst>
          </p:spPr>
        </p:pic>
        <p:pic>
          <p:nvPicPr>
            <p:cNvPr id="106" name="図 105">
              <a:extLst>
                <a:ext uri="{FF2B5EF4-FFF2-40B4-BE49-F238E27FC236}">
                  <a16:creationId xmlns:a16="http://schemas.microsoft.com/office/drawing/2014/main" id="{0C1CD54D-6808-E3ED-728B-9409F173142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25" b="97526" l="5562" r="96640">
                          <a14:foregroundMark x1="43801" y1="40412" x2="43801" y2="40412"/>
                          <a14:foregroundMark x1="29896" y1="25979" x2="29896" y2="25979"/>
                          <a14:foregroundMark x1="25608" y1="15258" x2="25608" y2="15258"/>
                          <a14:foregroundMark x1="14021" y1="7835" x2="14021" y2="7835"/>
                          <a14:foregroundMark x1="7995" y1="7010" x2="7995" y2="7010"/>
                          <a14:foregroundMark x1="5562" y1="5155" x2="5562" y2="5155"/>
                          <a14:foregroundMark x1="6721" y1="17526" x2="6721" y2="17526"/>
                          <a14:foregroundMark x1="6721" y1="25979" x2="6721" y2="25979"/>
                          <a14:foregroundMark x1="7300" y1="36907" x2="7300" y2="36907"/>
                          <a14:foregroundMark x1="7300" y1="46186" x2="7300" y2="46186"/>
                          <a14:foregroundMark x1="8227" y1="55052" x2="8227" y2="55052"/>
                          <a14:foregroundMark x1="8806" y1="63093" x2="8806" y2="63093"/>
                          <a14:foregroundMark x1="9965" y1="78557" x2="9965" y2="78557"/>
                          <a14:foregroundMark x1="10197" y1="87835" x2="10197" y2="87835"/>
                          <a14:foregroundMark x1="11008" y1="95258" x2="11008" y2="95258"/>
                          <a14:foregroundMark x1="14716" y1="97526" x2="14716" y2="97526"/>
                          <a14:foregroundMark x1="19699" y1="97526" x2="20626" y2="97526"/>
                          <a14:foregroundMark x1="26883" y1="97526" x2="28158" y2="97526"/>
                          <a14:foregroundMark x1="32097" y1="96495" x2="32097" y2="96495"/>
                          <a14:foregroundMark x1="10197" y1="94845" x2="10197" y2="94845"/>
                          <a14:foregroundMark x1="9733" y1="86392" x2="9733" y2="86392"/>
                          <a14:foregroundMark x1="15759" y1="73196" x2="15759" y2="73196"/>
                          <a14:foregroundMark x1="31054" y1="77938" x2="32097" y2="77938"/>
                          <a14:foregroundMark x1="41715" y1="63093" x2="41715" y2="63093"/>
                          <a14:foregroundMark x1="26188" y1="35258" x2="26188" y2="35258"/>
                          <a14:foregroundMark x1="28389" y1="22887" x2="28389" y2="22887"/>
                          <a14:foregroundMark x1="20626" y1="5567" x2="20626" y2="5567"/>
                          <a14:foregroundMark x1="32329" y1="5979" x2="32329" y2="5979"/>
                          <a14:foregroundMark x1="34531" y1="5567" x2="36501" y2="5567"/>
                          <a14:foregroundMark x1="44728" y1="6392" x2="45539" y2="6392"/>
                          <a14:foregroundMark x1="51448" y1="5979" x2="53418" y2="3299"/>
                          <a14:foregroundMark x1="66628" y1="7010" x2="66628" y2="7010"/>
                          <a14:foregroundMark x1="69061" y1="5567" x2="69061" y2="5567"/>
                          <a14:foregroundMark x1="82271" y1="5979" x2="82271" y2="5979"/>
                          <a14:foregroundMark x1="89687" y1="7010" x2="89687" y2="7010"/>
                          <a14:foregroundMark x1="94206" y1="7010" x2="94206" y2="7010"/>
                          <a14:foregroundMark x1="95597" y1="4742" x2="95597" y2="4742"/>
                          <a14:foregroundMark x1="94670" y1="17526" x2="94670" y2="17526"/>
                          <a14:foregroundMark x1="94438" y1="29072" x2="94438" y2="30309"/>
                          <a14:foregroundMark x1="94206" y1="42268" x2="94206" y2="42268"/>
                          <a14:foregroundMark x1="94206" y1="51134" x2="93627" y2="54227"/>
                          <a14:foregroundMark x1="93395" y1="61237" x2="93395" y2="61237"/>
                          <a14:foregroundMark x1="92468" y1="70928" x2="92468" y2="70928"/>
                          <a14:foregroundMark x1="92121" y1="82062" x2="92121" y2="83299"/>
                          <a14:foregroundMark x1="91889" y1="92165" x2="91889" y2="92165"/>
                          <a14:foregroundMark x1="89455" y1="94433" x2="88413" y2="92990"/>
                          <a14:foregroundMark x1="83198" y1="92990" x2="83198" y2="92990"/>
                          <a14:foregroundMark x1="79722" y1="93402" x2="78563" y2="92990"/>
                          <a14:foregroundMark x1="71031" y1="94845" x2="70336" y2="94433"/>
                          <a14:foregroundMark x1="69061" y1="95258" x2="69061" y2="95258"/>
                          <a14:foregroundMark x1="62572" y1="95670" x2="62572" y2="95670"/>
                          <a14:foregroundMark x1="57706" y1="95670" x2="56895" y2="95670"/>
                          <a14:foregroundMark x1="55388" y1="94845" x2="55388" y2="94845"/>
                          <a14:foregroundMark x1="46466" y1="94845" x2="46466" y2="94845"/>
                          <a14:foregroundMark x1="42758" y1="95258" x2="42758" y2="95258"/>
                          <a14:foregroundMark x1="38239" y1="95258" x2="38239" y2="95258"/>
                          <a14:foregroundMark x1="46002" y1="96495" x2="46002" y2="96495"/>
                          <a14:foregroundMark x1="92932" y1="96495" x2="92932" y2="96495"/>
                          <a14:foregroundMark x1="92700" y1="89072" x2="92700" y2="89072"/>
                          <a14:foregroundMark x1="94438" y1="77113" x2="94438" y2="77113"/>
                          <a14:foregroundMark x1="94670" y1="63093" x2="94670" y2="63093"/>
                          <a14:foregroundMark x1="94670" y1="50103" x2="94670" y2="50103"/>
                          <a14:foregroundMark x1="95597" y1="39588" x2="95597" y2="39588"/>
                          <a14:foregroundMark x1="96408" y1="24948" x2="96408" y2="24948"/>
                          <a14:foregroundMark x1="96640" y1="19794" x2="96640" y2="19794"/>
                          <a14:foregroundMark x1="28853" y1="5567" x2="28853" y2="5567"/>
                          <a14:foregroundMark x1="24681" y1="5979" x2="24681" y2="5979"/>
                          <a14:foregroundMark x1="21900" y1="5979" x2="21900" y2="5979"/>
                          <a14:foregroundMark x1="18424" y1="3299" x2="18424" y2="3299"/>
                          <a14:foregroundMark x1="16686" y1="3299" x2="16686" y2="3299"/>
                          <a14:foregroundMark x1="13441" y1="4742" x2="13441" y2="4742"/>
                          <a14:foregroundMark x1="11008" y1="4742" x2="11008" y2="4742"/>
                          <a14:foregroundMark x1="6721" y1="2474" x2="7995" y2="2474"/>
                          <a14:foregroundMark x1="9502" y1="2887" x2="9502" y2="2887"/>
                          <a14:foregroundMark x1="11935" y1="2062" x2="11935" y2="2062"/>
                          <a14:foregroundMark x1="14484" y1="825" x2="14484" y2="825"/>
                          <a14:foregroundMark x1="14021" y1="1237" x2="14021" y2="1237"/>
                          <a14:foregroundMark x1="15759" y1="1237" x2="15759" y2="1237"/>
                          <a14:foregroundMark x1="16686" y1="1237" x2="16686" y2="1237"/>
                          <a14:foregroundMark x1="18656" y1="1237" x2="18656" y2="1237"/>
                          <a14:foregroundMark x1="19699" y1="1649" x2="19699" y2="1649"/>
                          <a14:foregroundMark x1="22711" y1="2474" x2="22711" y2="2474"/>
                          <a14:foregroundMark x1="27926" y1="5155" x2="27926" y2="5155"/>
                          <a14:foregroundMark x1="9502" y1="79381" x2="9502" y2="79381"/>
                          <a14:foregroundMark x1="9733" y1="74433" x2="9733" y2="74433"/>
                          <a14:foregroundMark x1="9965" y1="67010" x2="9965" y2="67010"/>
                          <a14:backgroundMark x1="4519" y1="54227" x2="4519" y2="54227"/>
                          <a14:backgroundMark x1="4056" y1="35258" x2="4056" y2="35258"/>
                          <a14:backgroundMark x1="4519" y1="25979" x2="4519" y2="25979"/>
                          <a14:backgroundMark x1="4519" y1="20619" x2="4519" y2="18763"/>
                          <a14:backgroundMark x1="3244" y1="9485" x2="3244" y2="9485"/>
                          <a14:backgroundMark x1="2549" y1="5979" x2="2549" y2="5979"/>
                          <a14:backgroundMark x1="811" y1="4742" x2="811" y2="4742"/>
                          <a14:backgroundMark x1="1275" y1="14433" x2="1506" y2="17526"/>
                          <a14:backgroundMark x1="2317" y1="27629" x2="2317" y2="27629"/>
                          <a14:backgroundMark x1="579" y1="41443" x2="579" y2="41443"/>
                          <a14:backgroundMark x1="811" y1="51134" x2="811" y2="51134"/>
                          <a14:backgroundMark x1="1043" y1="58969" x2="1043" y2="58969"/>
                          <a14:backgroundMark x1="1275" y1="70928" x2="1275" y2="70928"/>
                          <a14:backgroundMark x1="1506" y1="85155" x2="1506" y2="85155"/>
                          <a14:backgroundMark x1="2317" y1="95258" x2="2317" y2="95258"/>
                          <a14:backgroundMark x1="4519" y1="95670" x2="4519" y2="95670"/>
                          <a14:backgroundMark x1="4983" y1="96495" x2="4983" y2="96495"/>
                          <a14:backgroundMark x1="96871" y1="97526" x2="96871" y2="97526"/>
                          <a14:backgroundMark x1="96408" y1="92577" x2="96408" y2="92577"/>
                          <a14:backgroundMark x1="96408" y1="89485" x2="96408" y2="89485"/>
                          <a14:backgroundMark x1="94902" y1="99588" x2="94902" y2="99588"/>
                        </a14:backgroundRemoval>
                      </a14:imgEffect>
                    </a14:imgLayer>
                  </a14:imgProps>
                </a:ext>
              </a:extLst>
            </a:blip>
            <a:srcRect l="11893" t="12148" r="9196" b="22197"/>
            <a:stretch/>
          </p:blipFill>
          <p:spPr>
            <a:xfrm>
              <a:off x="1181330" y="1651909"/>
              <a:ext cx="1487442" cy="898988"/>
            </a:xfrm>
            <a:prstGeom prst="rect">
              <a:avLst/>
            </a:prstGeom>
          </p:spPr>
        </p:pic>
      </p:grpSp>
      <p:grpSp>
        <p:nvGrpSpPr>
          <p:cNvPr id="110" name="グループ化 109">
            <a:extLst>
              <a:ext uri="{FF2B5EF4-FFF2-40B4-BE49-F238E27FC236}">
                <a16:creationId xmlns:a16="http://schemas.microsoft.com/office/drawing/2014/main" id="{B369F2BA-E54A-A94F-4957-483FAD9F1B8F}"/>
              </a:ext>
            </a:extLst>
          </p:cNvPr>
          <p:cNvGrpSpPr/>
          <p:nvPr/>
        </p:nvGrpSpPr>
        <p:grpSpPr>
          <a:xfrm>
            <a:off x="10700619" y="1262329"/>
            <a:ext cx="1444778" cy="2048387"/>
            <a:chOff x="4692708" y="3897901"/>
            <a:chExt cx="1683104" cy="2445610"/>
          </a:xfrm>
          <a:effectLst>
            <a:outerShdw blurRad="50800" dist="38100" dir="2700000" algn="tl" rotWithShape="0">
              <a:prstClr val="black">
                <a:alpha val="40000"/>
              </a:prstClr>
            </a:outerShdw>
          </a:effectLst>
        </p:grpSpPr>
        <p:grpSp>
          <p:nvGrpSpPr>
            <p:cNvPr id="111" name="グループ化 110">
              <a:extLst>
                <a:ext uri="{FF2B5EF4-FFF2-40B4-BE49-F238E27FC236}">
                  <a16:creationId xmlns:a16="http://schemas.microsoft.com/office/drawing/2014/main" id="{C73570E9-E517-88FD-D60B-AF94A5F97389}"/>
                </a:ext>
              </a:extLst>
            </p:cNvPr>
            <p:cNvGrpSpPr/>
            <p:nvPr/>
          </p:nvGrpSpPr>
          <p:grpSpPr>
            <a:xfrm rot="21389015">
              <a:off x="4692708" y="4101423"/>
              <a:ext cx="1683104" cy="2242088"/>
              <a:chOff x="7761208" y="667854"/>
              <a:chExt cx="2395238" cy="3199659"/>
            </a:xfrm>
          </p:grpSpPr>
          <p:pic>
            <p:nvPicPr>
              <p:cNvPr id="120" name="Picture 8" descr="発見イラスト に対する画像結果">
                <a:extLst>
                  <a:ext uri="{FF2B5EF4-FFF2-40B4-BE49-F238E27FC236}">
                    <a16:creationId xmlns:a16="http://schemas.microsoft.com/office/drawing/2014/main" id="{D86267E3-C1C1-1F3C-C4EE-AACDF5F94B3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402" b="92735" l="9955" r="89593">
                            <a14:foregroundMark x1="33032" y1="90171" x2="33032" y2="90171"/>
                            <a14:foregroundMark x1="33937" y1="92735" x2="33937" y2="92735"/>
                            <a14:foregroundMark x1="34842" y1="88034" x2="34842" y2="88034"/>
                            <a14:foregroundMark x1="35747" y1="81197" x2="35747" y2="81197"/>
                            <a14:foregroundMark x1="36199" y1="75214" x2="36652" y2="74786"/>
                            <a14:foregroundMark x1="39819" y1="67521" x2="40724" y2="65385"/>
                            <a14:foregroundMark x1="40724" y1="64957" x2="41176" y2="64530"/>
                            <a14:foregroundMark x1="42081" y1="62821" x2="42081" y2="62821"/>
                            <a14:foregroundMark x1="42534" y1="61111" x2="42534" y2="61111"/>
                            <a14:foregroundMark x1="74208" y1="49573" x2="74208" y2="49573"/>
                            <a14:foregroundMark x1="75566" y1="44017" x2="76018" y2="42308"/>
                            <a14:foregroundMark x1="76471" y1="39316" x2="76471" y2="35897"/>
                            <a14:foregroundMark x1="76471" y1="33333" x2="76471" y2="33333"/>
                            <a14:foregroundMark x1="61538" y1="17094" x2="61538" y2="17094"/>
                            <a14:foregroundMark x1="53394" y1="16239" x2="51584" y2="16239"/>
                            <a14:foregroundMark x1="44344" y1="18803" x2="43439" y2="19658"/>
                            <a14:foregroundMark x1="36652" y1="24359" x2="36199" y2="25641"/>
                            <a14:foregroundMark x1="33937" y1="29487" x2="33484" y2="30342"/>
                            <a14:foregroundMark x1="31222" y1="34188" x2="31222" y2="34615"/>
                            <a14:foregroundMark x1="29412" y1="38462" x2="28959" y2="40598"/>
                            <a14:foregroundMark x1="28959" y1="42308" x2="28959" y2="44444"/>
                            <a14:foregroundMark x1="28959" y1="44444" x2="28959" y2="45726"/>
                            <a14:foregroundMark x1="29412" y1="46581" x2="29412" y2="46581"/>
                            <a14:foregroundMark x1="29864" y1="48718" x2="31674" y2="50855"/>
                            <a14:foregroundMark x1="31674" y1="51709" x2="32127" y2="52137"/>
                            <a14:foregroundMark x1="32127" y1="52991" x2="34389" y2="54274"/>
                            <a14:foregroundMark x1="35747" y1="54274" x2="36652" y2="54274"/>
                          </a14:backgroundRemoval>
                        </a14:imgEffect>
                      </a14:imgLayer>
                    </a14:imgProps>
                  </a:ext>
                  <a:ext uri="{28A0092B-C50C-407E-A947-70E740481C1C}">
                    <a14:useLocalDpi xmlns:a14="http://schemas.microsoft.com/office/drawing/2010/main" val="0"/>
                  </a:ext>
                </a:extLst>
              </a:blip>
              <a:srcRect/>
              <a:stretch>
                <a:fillRect/>
              </a:stretch>
            </p:blipFill>
            <p:spPr bwMode="auto">
              <a:xfrm rot="19728163">
                <a:off x="7761208" y="1255023"/>
                <a:ext cx="1617950" cy="1713123"/>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CED6DFD-46EC-9F90-EB41-FFF064FA0171}"/>
                  </a:ext>
                </a:extLst>
              </p:cNvPr>
              <p:cNvGrpSpPr/>
              <p:nvPr/>
            </p:nvGrpSpPr>
            <p:grpSpPr>
              <a:xfrm>
                <a:off x="8596274" y="667854"/>
                <a:ext cx="1560172" cy="3199659"/>
                <a:chOff x="7985668" y="698803"/>
                <a:chExt cx="1560172" cy="3199659"/>
              </a:xfrm>
            </p:grpSpPr>
            <p:pic>
              <p:nvPicPr>
                <p:cNvPr id="122" name="図 121">
                  <a:extLst>
                    <a:ext uri="{FF2B5EF4-FFF2-40B4-BE49-F238E27FC236}">
                      <a16:creationId xmlns:a16="http://schemas.microsoft.com/office/drawing/2014/main" id="{D7FECE9F-5E88-5C7A-1408-80E79EB79EB7}"/>
                    </a:ext>
                  </a:extLst>
                </p:cNvPr>
                <p:cNvPicPr>
                  <a:picLocks noChangeAspect="1"/>
                </p:cNvPicPr>
                <p:nvPr/>
              </p:nvPicPr>
              <p:blipFill>
                <a:blip r:embed="rId16"/>
                <a:stretch>
                  <a:fillRect/>
                </a:stretch>
              </p:blipFill>
              <p:spPr>
                <a:xfrm rot="20603392">
                  <a:off x="7995410" y="2450710"/>
                  <a:ext cx="1550430" cy="1447752"/>
                </a:xfrm>
                <a:prstGeom prst="rect">
                  <a:avLst/>
                </a:prstGeom>
              </p:spPr>
            </p:pic>
            <p:grpSp>
              <p:nvGrpSpPr>
                <p:cNvPr id="123" name="Group 47537">
                  <a:extLst>
                    <a:ext uri="{FF2B5EF4-FFF2-40B4-BE49-F238E27FC236}">
                      <a16:creationId xmlns:a16="http://schemas.microsoft.com/office/drawing/2014/main" id="{35896154-9FFF-7C65-98FD-8382DF332672}"/>
                    </a:ext>
                  </a:extLst>
                </p:cNvPr>
                <p:cNvGrpSpPr>
                  <a:grpSpLocks/>
                </p:cNvGrpSpPr>
                <p:nvPr/>
              </p:nvGrpSpPr>
              <p:grpSpPr bwMode="auto">
                <a:xfrm>
                  <a:off x="7985668" y="698803"/>
                  <a:ext cx="1424894" cy="2052161"/>
                  <a:chOff x="0" y="0"/>
                  <a:chExt cx="329" cy="436"/>
                </a:xfrm>
              </p:grpSpPr>
              <p:sp>
                <p:nvSpPr>
                  <p:cNvPr id="124" name="Freeform 47538">
                    <a:extLst>
                      <a:ext uri="{FF2B5EF4-FFF2-40B4-BE49-F238E27FC236}">
                        <a16:creationId xmlns:a16="http://schemas.microsoft.com/office/drawing/2014/main" id="{D8747E93-4505-0E4E-88BF-BF0CE0B31A99}"/>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5" name="Freeform 47539">
                    <a:extLst>
                      <a:ext uri="{FF2B5EF4-FFF2-40B4-BE49-F238E27FC236}">
                        <a16:creationId xmlns:a16="http://schemas.microsoft.com/office/drawing/2014/main" id="{44B8B971-2417-F1BE-AC4B-4705973C1F9A}"/>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6" name="Freeform 47540">
                    <a:extLst>
                      <a:ext uri="{FF2B5EF4-FFF2-40B4-BE49-F238E27FC236}">
                        <a16:creationId xmlns:a16="http://schemas.microsoft.com/office/drawing/2014/main" id="{C78FADAB-C0D3-55F9-5A54-218DA15A8835}"/>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7" name="Freeform 47541">
                    <a:extLst>
                      <a:ext uri="{FF2B5EF4-FFF2-40B4-BE49-F238E27FC236}">
                        <a16:creationId xmlns:a16="http://schemas.microsoft.com/office/drawing/2014/main" id="{2C59A48E-9729-85C8-935D-721A05A48AE7}"/>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8" name="Freeform 47542">
                    <a:extLst>
                      <a:ext uri="{FF2B5EF4-FFF2-40B4-BE49-F238E27FC236}">
                        <a16:creationId xmlns:a16="http://schemas.microsoft.com/office/drawing/2014/main" id="{1EB337A3-D73E-787C-2D8A-23A81DEF4DA0}"/>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9" name="Oval 29872">
                    <a:extLst>
                      <a:ext uri="{FF2B5EF4-FFF2-40B4-BE49-F238E27FC236}">
                        <a16:creationId xmlns:a16="http://schemas.microsoft.com/office/drawing/2014/main" id="{BC0389F8-D78D-2413-C1E4-E77AFE3D546A}"/>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30" name="Oval 29873">
                    <a:extLst>
                      <a:ext uri="{FF2B5EF4-FFF2-40B4-BE49-F238E27FC236}">
                        <a16:creationId xmlns:a16="http://schemas.microsoft.com/office/drawing/2014/main" id="{DED58984-31AA-4E99-19B0-9674AD98EFB7}"/>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131" name="Group 47545">
                    <a:extLst>
                      <a:ext uri="{FF2B5EF4-FFF2-40B4-BE49-F238E27FC236}">
                        <a16:creationId xmlns:a16="http://schemas.microsoft.com/office/drawing/2014/main" id="{424612E7-4E05-C027-74BD-5705FFE08F8F}"/>
                      </a:ext>
                    </a:extLst>
                  </p:cNvPr>
                  <p:cNvGrpSpPr>
                    <a:grpSpLocks/>
                  </p:cNvGrpSpPr>
                  <p:nvPr/>
                </p:nvGrpSpPr>
                <p:grpSpPr bwMode="auto">
                  <a:xfrm>
                    <a:off x="76" y="220"/>
                    <a:ext cx="61" cy="29"/>
                    <a:chOff x="76" y="220"/>
                    <a:chExt cx="61" cy="29"/>
                  </a:xfrm>
                </p:grpSpPr>
                <p:sp>
                  <p:nvSpPr>
                    <p:cNvPr id="145" name="Freeform 47546">
                      <a:extLst>
                        <a:ext uri="{FF2B5EF4-FFF2-40B4-BE49-F238E27FC236}">
                          <a16:creationId xmlns:a16="http://schemas.microsoft.com/office/drawing/2014/main" id="{166AE87F-DED0-B3A7-6D89-C77B1C79CCD6}"/>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6" name="Freeform 29860">
                      <a:extLst>
                        <a:ext uri="{FF2B5EF4-FFF2-40B4-BE49-F238E27FC236}">
                          <a16:creationId xmlns:a16="http://schemas.microsoft.com/office/drawing/2014/main" id="{D4F67878-5636-A343-542E-98C1A4598786}"/>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47" name="Group 29861">
                      <a:extLst>
                        <a:ext uri="{FF2B5EF4-FFF2-40B4-BE49-F238E27FC236}">
                          <a16:creationId xmlns:a16="http://schemas.microsoft.com/office/drawing/2014/main" id="{95D61FB3-CE1C-0C7B-CEFD-A3AFAF89712F}"/>
                        </a:ext>
                      </a:extLst>
                    </p:cNvPr>
                    <p:cNvGrpSpPr>
                      <a:grpSpLocks/>
                    </p:cNvGrpSpPr>
                    <p:nvPr/>
                  </p:nvGrpSpPr>
                  <p:grpSpPr bwMode="auto">
                    <a:xfrm>
                      <a:off x="100" y="226"/>
                      <a:ext cx="23" cy="21"/>
                      <a:chOff x="100" y="226"/>
                      <a:chExt cx="23" cy="22"/>
                    </a:xfrm>
                  </p:grpSpPr>
                  <p:sp>
                    <p:nvSpPr>
                      <p:cNvPr id="148" name="Oval 29862">
                        <a:extLst>
                          <a:ext uri="{FF2B5EF4-FFF2-40B4-BE49-F238E27FC236}">
                            <a16:creationId xmlns:a16="http://schemas.microsoft.com/office/drawing/2014/main" id="{6D142A22-262B-9917-DA47-F24E0E38EEB7}"/>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9" name="Oval 29863">
                        <a:extLst>
                          <a:ext uri="{FF2B5EF4-FFF2-40B4-BE49-F238E27FC236}">
                            <a16:creationId xmlns:a16="http://schemas.microsoft.com/office/drawing/2014/main" id="{1CE33114-8C89-DE13-48F2-DE02F0E45FEF}"/>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50" name="Oval 29864">
                        <a:extLst>
                          <a:ext uri="{FF2B5EF4-FFF2-40B4-BE49-F238E27FC236}">
                            <a16:creationId xmlns:a16="http://schemas.microsoft.com/office/drawing/2014/main" id="{AC78D6DC-BD99-0AC7-A101-E236C453E191}"/>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32" name="Group 47552">
                    <a:extLst>
                      <a:ext uri="{FF2B5EF4-FFF2-40B4-BE49-F238E27FC236}">
                        <a16:creationId xmlns:a16="http://schemas.microsoft.com/office/drawing/2014/main" id="{AA5F5F15-0780-88F8-1903-3886C3A58F0E}"/>
                      </a:ext>
                    </a:extLst>
                  </p:cNvPr>
                  <p:cNvGrpSpPr>
                    <a:grpSpLocks/>
                  </p:cNvGrpSpPr>
                  <p:nvPr/>
                </p:nvGrpSpPr>
                <p:grpSpPr bwMode="auto">
                  <a:xfrm>
                    <a:off x="209" y="216"/>
                    <a:ext cx="58" cy="33"/>
                    <a:chOff x="209" y="216"/>
                    <a:chExt cx="58" cy="33"/>
                  </a:xfrm>
                </p:grpSpPr>
                <p:sp>
                  <p:nvSpPr>
                    <p:cNvPr id="139" name="Freeform 29853">
                      <a:extLst>
                        <a:ext uri="{FF2B5EF4-FFF2-40B4-BE49-F238E27FC236}">
                          <a16:creationId xmlns:a16="http://schemas.microsoft.com/office/drawing/2014/main" id="{7EE68F94-C098-A6DD-F6AC-83FFF4C63DF0}"/>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40" name="Freeform 47554">
                      <a:extLst>
                        <a:ext uri="{FF2B5EF4-FFF2-40B4-BE49-F238E27FC236}">
                          <a16:creationId xmlns:a16="http://schemas.microsoft.com/office/drawing/2014/main" id="{6D0AFD1B-6838-B16E-6720-5D86A47CA44A}"/>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41" name="Group 29861">
                      <a:extLst>
                        <a:ext uri="{FF2B5EF4-FFF2-40B4-BE49-F238E27FC236}">
                          <a16:creationId xmlns:a16="http://schemas.microsoft.com/office/drawing/2014/main" id="{A1788509-C2A8-7D5D-1C89-F0291B9294F7}"/>
                        </a:ext>
                      </a:extLst>
                    </p:cNvPr>
                    <p:cNvGrpSpPr>
                      <a:grpSpLocks/>
                    </p:cNvGrpSpPr>
                    <p:nvPr/>
                  </p:nvGrpSpPr>
                  <p:grpSpPr bwMode="auto">
                    <a:xfrm>
                      <a:off x="222" y="222"/>
                      <a:ext cx="23" cy="21"/>
                      <a:chOff x="222" y="222"/>
                      <a:chExt cx="23" cy="22"/>
                    </a:xfrm>
                  </p:grpSpPr>
                  <p:sp>
                    <p:nvSpPr>
                      <p:cNvPr id="142" name="Oval 29862">
                        <a:extLst>
                          <a:ext uri="{FF2B5EF4-FFF2-40B4-BE49-F238E27FC236}">
                            <a16:creationId xmlns:a16="http://schemas.microsoft.com/office/drawing/2014/main" id="{05969C4C-6160-B8BB-4294-EC0A21DB3881}"/>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3" name="Oval 29863">
                        <a:extLst>
                          <a:ext uri="{FF2B5EF4-FFF2-40B4-BE49-F238E27FC236}">
                            <a16:creationId xmlns:a16="http://schemas.microsoft.com/office/drawing/2014/main" id="{1F7F6022-4A96-EFC5-6487-EF8C265FEEC9}"/>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4" name="Oval 29864">
                        <a:extLst>
                          <a:ext uri="{FF2B5EF4-FFF2-40B4-BE49-F238E27FC236}">
                            <a16:creationId xmlns:a16="http://schemas.microsoft.com/office/drawing/2014/main" id="{32D64D5A-0601-BEFD-3C3F-ED9EED9AFEA3}"/>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133" name="Freeform 47559">
                    <a:extLst>
                      <a:ext uri="{FF2B5EF4-FFF2-40B4-BE49-F238E27FC236}">
                        <a16:creationId xmlns:a16="http://schemas.microsoft.com/office/drawing/2014/main" id="{B835FB81-0B44-3935-D5CA-D47DC9BC49FF}"/>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4" name="Freeform 47560">
                    <a:extLst>
                      <a:ext uri="{FF2B5EF4-FFF2-40B4-BE49-F238E27FC236}">
                        <a16:creationId xmlns:a16="http://schemas.microsoft.com/office/drawing/2014/main" id="{F3AE9931-4C60-212D-7971-41F1A35E5144}"/>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5" name="Freeform 47561">
                    <a:extLst>
                      <a:ext uri="{FF2B5EF4-FFF2-40B4-BE49-F238E27FC236}">
                        <a16:creationId xmlns:a16="http://schemas.microsoft.com/office/drawing/2014/main" id="{6217B69A-8A08-4CFE-5524-F1EE0C4355F7}"/>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6" name="Freeform 47562">
                    <a:extLst>
                      <a:ext uri="{FF2B5EF4-FFF2-40B4-BE49-F238E27FC236}">
                        <a16:creationId xmlns:a16="http://schemas.microsoft.com/office/drawing/2014/main" id="{51513C60-9E0F-86C4-29EF-4EC22F8136C6}"/>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37" name="Freeform 47563">
                    <a:extLst>
                      <a:ext uri="{FF2B5EF4-FFF2-40B4-BE49-F238E27FC236}">
                        <a16:creationId xmlns:a16="http://schemas.microsoft.com/office/drawing/2014/main" id="{47BB2661-5B48-C214-BCAE-3872E0761EB1}"/>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8" name="Freeform 47564">
                    <a:extLst>
                      <a:ext uri="{FF2B5EF4-FFF2-40B4-BE49-F238E27FC236}">
                        <a16:creationId xmlns:a16="http://schemas.microsoft.com/office/drawing/2014/main" id="{597E8605-A933-D00D-1560-6C7FD1F75710}"/>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grpSp>
        <p:grpSp>
          <p:nvGrpSpPr>
            <p:cNvPr id="112" name="Group 94">
              <a:extLst>
                <a:ext uri="{FF2B5EF4-FFF2-40B4-BE49-F238E27FC236}">
                  <a16:creationId xmlns:a16="http://schemas.microsoft.com/office/drawing/2014/main" id="{F1737CC8-83DC-28DE-01BC-421496B68604}"/>
                </a:ext>
              </a:extLst>
            </p:cNvPr>
            <p:cNvGrpSpPr>
              <a:grpSpLocks/>
            </p:cNvGrpSpPr>
            <p:nvPr/>
          </p:nvGrpSpPr>
          <p:grpSpPr bwMode="auto">
            <a:xfrm>
              <a:off x="5234126" y="3897901"/>
              <a:ext cx="1066800" cy="822960"/>
              <a:chOff x="0" y="0"/>
              <a:chExt cx="126" cy="89"/>
            </a:xfrm>
          </p:grpSpPr>
          <p:grpSp>
            <p:nvGrpSpPr>
              <p:cNvPr id="113" name="Group 76">
                <a:extLst>
                  <a:ext uri="{FF2B5EF4-FFF2-40B4-BE49-F238E27FC236}">
                    <a16:creationId xmlns:a16="http://schemas.microsoft.com/office/drawing/2014/main" id="{E5CC37EC-CDF4-DBB7-479F-B6C6856AB675}"/>
                  </a:ext>
                </a:extLst>
              </p:cNvPr>
              <p:cNvGrpSpPr>
                <a:grpSpLocks/>
              </p:cNvGrpSpPr>
              <p:nvPr/>
            </p:nvGrpSpPr>
            <p:grpSpPr bwMode="auto">
              <a:xfrm>
                <a:off x="0" y="0"/>
                <a:ext cx="126" cy="89"/>
                <a:chOff x="0" y="0"/>
                <a:chExt cx="245" cy="163"/>
              </a:xfrm>
            </p:grpSpPr>
            <p:sp>
              <p:nvSpPr>
                <p:cNvPr id="115" name="Freeform 77">
                  <a:extLst>
                    <a:ext uri="{FF2B5EF4-FFF2-40B4-BE49-F238E27FC236}">
                      <a16:creationId xmlns:a16="http://schemas.microsoft.com/office/drawing/2014/main" id="{C3DDAD40-E68B-67BC-F855-E651DC57AD3E}"/>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16" name="Freeform 78">
                  <a:extLst>
                    <a:ext uri="{FF2B5EF4-FFF2-40B4-BE49-F238E27FC236}">
                      <a16:creationId xmlns:a16="http://schemas.microsoft.com/office/drawing/2014/main" id="{35F552B4-5CF6-7CB7-8D7D-11BE06C08C4B}"/>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7" name="Freeform 79">
                  <a:extLst>
                    <a:ext uri="{FF2B5EF4-FFF2-40B4-BE49-F238E27FC236}">
                      <a16:creationId xmlns:a16="http://schemas.microsoft.com/office/drawing/2014/main" id="{A4AB6370-FFC8-D231-1381-C18DFF7229FE}"/>
                    </a:ext>
                  </a:extLst>
                </p:cNvPr>
                <p:cNvSpPr>
                  <a:spLocks/>
                </p:cNvSpPr>
                <p:nvPr/>
              </p:nvSpPr>
              <p:spPr bwMode="auto">
                <a:xfrm>
                  <a:off x="157" y="36"/>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 name="Freeform 80">
                  <a:extLst>
                    <a:ext uri="{FF2B5EF4-FFF2-40B4-BE49-F238E27FC236}">
                      <a16:creationId xmlns:a16="http://schemas.microsoft.com/office/drawing/2014/main" id="{CDE1D029-19C6-492D-419D-9AE89F5D734D}"/>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9" name="Freeform 81">
                  <a:extLst>
                    <a:ext uri="{FF2B5EF4-FFF2-40B4-BE49-F238E27FC236}">
                      <a16:creationId xmlns:a16="http://schemas.microsoft.com/office/drawing/2014/main" id="{46FFD312-C598-27E3-E675-FA1C2AC2C352}"/>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14" name="WordArt 82">
                <a:extLst>
                  <a:ext uri="{FF2B5EF4-FFF2-40B4-BE49-F238E27FC236}">
                    <a16:creationId xmlns:a16="http://schemas.microsoft.com/office/drawing/2014/main" id="{361F58AB-2D01-766C-E85B-2D820D7D0591}"/>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nvGrpSpPr>
          <p:cNvPr id="163" name="グループ化 162">
            <a:extLst>
              <a:ext uri="{FF2B5EF4-FFF2-40B4-BE49-F238E27FC236}">
                <a16:creationId xmlns:a16="http://schemas.microsoft.com/office/drawing/2014/main" id="{0068B72F-579A-8D7E-5E4C-EAC6A44BCF5D}"/>
              </a:ext>
            </a:extLst>
          </p:cNvPr>
          <p:cNvGrpSpPr/>
          <p:nvPr/>
        </p:nvGrpSpPr>
        <p:grpSpPr>
          <a:xfrm>
            <a:off x="8506150" y="3315091"/>
            <a:ext cx="3363906" cy="1012247"/>
            <a:chOff x="8363553" y="3563940"/>
            <a:chExt cx="3363906" cy="1012247"/>
          </a:xfrm>
        </p:grpSpPr>
        <p:sp>
          <p:nvSpPr>
            <p:cNvPr id="151" name="テキスト ボックス 19">
              <a:extLst>
                <a:ext uri="{FF2B5EF4-FFF2-40B4-BE49-F238E27FC236}">
                  <a16:creationId xmlns:a16="http://schemas.microsoft.com/office/drawing/2014/main" id="{52AF5FAB-7BF0-FB7F-0CF4-E5A036DEF2D0}"/>
                </a:ext>
              </a:extLst>
            </p:cNvPr>
            <p:cNvSpPr txBox="1"/>
            <p:nvPr/>
          </p:nvSpPr>
          <p:spPr>
            <a:xfrm>
              <a:off x="8875976" y="3563940"/>
              <a:ext cx="2441694"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緑色</a:t>
              </a:r>
              <a:r>
                <a:rPr lang="en-US" altLang="ja-JP" sz="1600" b="1" dirty="0">
                  <a:solidFill>
                    <a:sysClr val="windowText" lastClr="000000"/>
                  </a:solidFill>
                </a:rPr>
                <a:t>…</a:t>
              </a:r>
              <a:r>
                <a:rPr lang="ja-JP" altLang="en-US" sz="1600" b="1" dirty="0">
                  <a:solidFill>
                    <a:sysClr val="windowText" lastClr="000000"/>
                  </a:solidFill>
                </a:rPr>
                <a:t>出力値</a:t>
              </a:r>
              <a:r>
                <a:rPr lang="en-US" altLang="ja-JP" sz="1600" b="1" dirty="0">
                  <a:solidFill>
                    <a:sysClr val="windowText" lastClr="000000"/>
                  </a:solidFill>
                </a:rPr>
                <a:t>『</a:t>
              </a:r>
              <a:r>
                <a:rPr lang="ja-JP" altLang="en-US" sz="1600" b="1" dirty="0">
                  <a:solidFill>
                    <a:sysClr val="windowText" lastClr="000000"/>
                  </a:solidFill>
                </a:rPr>
                <a:t>０</a:t>
              </a:r>
              <a:r>
                <a:rPr lang="en-US" altLang="ja-JP" sz="1600" b="1" dirty="0">
                  <a:solidFill>
                    <a:sysClr val="windowText" lastClr="000000"/>
                  </a:solidFill>
                </a:rPr>
                <a:t>』</a:t>
              </a:r>
              <a:r>
                <a:rPr lang="ja-JP" altLang="en-US" sz="1600" b="1" dirty="0">
                  <a:solidFill>
                    <a:sysClr val="windowText" lastClr="000000"/>
                  </a:solidFill>
                </a:rPr>
                <a:t>なし</a:t>
              </a:r>
              <a:endParaRPr lang="en-US" altLang="ja-JP" sz="1600" b="1" dirty="0">
                <a:solidFill>
                  <a:sysClr val="windowText" lastClr="000000"/>
                </a:solidFill>
              </a:endParaRPr>
            </a:p>
          </p:txBody>
        </p:sp>
        <p:sp>
          <p:nvSpPr>
            <p:cNvPr id="160" name="テキスト ボックス 19">
              <a:extLst>
                <a:ext uri="{FF2B5EF4-FFF2-40B4-BE49-F238E27FC236}">
                  <a16:creationId xmlns:a16="http://schemas.microsoft.com/office/drawing/2014/main" id="{FA10462D-7CF1-298B-3D3A-3424A86FD633}"/>
                </a:ext>
              </a:extLst>
            </p:cNvPr>
            <p:cNvSpPr txBox="1"/>
            <p:nvPr/>
          </p:nvSpPr>
          <p:spPr>
            <a:xfrm>
              <a:off x="8878931" y="3903777"/>
              <a:ext cx="2675732"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黄色</a:t>
              </a:r>
              <a:r>
                <a:rPr lang="en-US" altLang="ja-JP" sz="1600" b="1" dirty="0">
                  <a:solidFill>
                    <a:sysClr val="windowText" lastClr="000000"/>
                  </a:solidFill>
                </a:rPr>
                <a:t>…</a:t>
              </a:r>
              <a:r>
                <a:rPr lang="ja-JP" altLang="en-US" sz="1600" b="1" dirty="0">
                  <a:solidFill>
                    <a:sysClr val="windowText" lastClr="000000"/>
                  </a:solidFill>
                </a:rPr>
                <a:t>出力値</a:t>
              </a:r>
              <a:r>
                <a:rPr lang="en-US" altLang="ja-JP" sz="1600" b="1" dirty="0">
                  <a:solidFill>
                    <a:sysClr val="windowText" lastClr="000000"/>
                  </a:solidFill>
                </a:rPr>
                <a:t>『</a:t>
              </a:r>
              <a:r>
                <a:rPr lang="ja-JP" altLang="en-US" sz="1600" b="1" dirty="0">
                  <a:solidFill>
                    <a:sysClr val="windowText" lastClr="000000"/>
                  </a:solidFill>
                </a:rPr>
                <a:t>０</a:t>
              </a:r>
              <a:r>
                <a:rPr lang="en-US" altLang="ja-JP" sz="1600" b="1" dirty="0">
                  <a:solidFill>
                    <a:sysClr val="windowText" lastClr="000000"/>
                  </a:solidFill>
                </a:rPr>
                <a:t>』1</a:t>
              </a:r>
              <a:r>
                <a:rPr lang="ja-JP" altLang="en-US" sz="1600" b="1" dirty="0">
                  <a:solidFill>
                    <a:sysClr val="windowText" lastClr="000000"/>
                  </a:solidFill>
                </a:rPr>
                <a:t>～</a:t>
              </a:r>
              <a:r>
                <a:rPr lang="en-US" altLang="ja-JP" sz="1600" b="1" dirty="0">
                  <a:solidFill>
                    <a:sysClr val="windowText" lastClr="000000"/>
                  </a:solidFill>
                </a:rPr>
                <a:t>2</a:t>
              </a:r>
              <a:r>
                <a:rPr lang="ja-JP" altLang="en-US" sz="1600" b="1" dirty="0">
                  <a:solidFill>
                    <a:sysClr val="windowText" lastClr="000000"/>
                  </a:solidFill>
                </a:rPr>
                <a:t>回</a:t>
              </a:r>
              <a:endParaRPr lang="en-US" altLang="ja-JP" sz="1600" b="1" dirty="0">
                <a:solidFill>
                  <a:sysClr val="windowText" lastClr="000000"/>
                </a:solidFill>
              </a:endParaRPr>
            </a:p>
          </p:txBody>
        </p:sp>
        <p:sp>
          <p:nvSpPr>
            <p:cNvPr id="161" name="テキスト ボックス 19">
              <a:extLst>
                <a:ext uri="{FF2B5EF4-FFF2-40B4-BE49-F238E27FC236}">
                  <a16:creationId xmlns:a16="http://schemas.microsoft.com/office/drawing/2014/main" id="{0BB25C1A-65E6-7107-200E-08A86B4409D7}"/>
                </a:ext>
              </a:extLst>
            </p:cNvPr>
            <p:cNvSpPr txBox="1"/>
            <p:nvPr/>
          </p:nvSpPr>
          <p:spPr>
            <a:xfrm>
              <a:off x="8875396" y="4237633"/>
              <a:ext cx="2852063"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赤色</a:t>
              </a:r>
              <a:r>
                <a:rPr lang="en-US" altLang="ja-JP" sz="1600" b="1" dirty="0">
                  <a:solidFill>
                    <a:sysClr val="windowText" lastClr="000000"/>
                  </a:solidFill>
                </a:rPr>
                <a:t>…</a:t>
              </a:r>
              <a:r>
                <a:rPr lang="ja-JP" altLang="en-US" sz="1600" b="1" dirty="0">
                  <a:solidFill>
                    <a:sysClr val="windowText" lastClr="000000"/>
                  </a:solidFill>
                </a:rPr>
                <a:t>出力値</a:t>
              </a:r>
              <a:r>
                <a:rPr lang="en-US" altLang="ja-JP" sz="1600" b="1" dirty="0">
                  <a:solidFill>
                    <a:sysClr val="windowText" lastClr="000000"/>
                  </a:solidFill>
                </a:rPr>
                <a:t>『</a:t>
              </a:r>
              <a:r>
                <a:rPr lang="ja-JP" altLang="en-US" sz="1600" b="1" dirty="0">
                  <a:solidFill>
                    <a:sysClr val="windowText" lastClr="000000"/>
                  </a:solidFill>
                </a:rPr>
                <a:t>０</a:t>
              </a:r>
              <a:r>
                <a:rPr lang="en-US" altLang="ja-JP" sz="1600" b="1" dirty="0">
                  <a:solidFill>
                    <a:sysClr val="windowText" lastClr="000000"/>
                  </a:solidFill>
                </a:rPr>
                <a:t>』</a:t>
              </a:r>
              <a:r>
                <a:rPr lang="ja-JP" altLang="en-US" sz="1600" b="1" dirty="0">
                  <a:solidFill>
                    <a:sysClr val="windowText" lastClr="000000"/>
                  </a:solidFill>
                </a:rPr>
                <a:t>３回以上</a:t>
              </a:r>
              <a:endParaRPr lang="en-US" altLang="ja-JP" sz="1600" b="1" dirty="0">
                <a:solidFill>
                  <a:sysClr val="windowText" lastClr="000000"/>
                </a:solidFill>
              </a:endParaRPr>
            </a:p>
          </p:txBody>
        </p:sp>
        <p:grpSp>
          <p:nvGrpSpPr>
            <p:cNvPr id="162" name="グループ化 161">
              <a:extLst>
                <a:ext uri="{FF2B5EF4-FFF2-40B4-BE49-F238E27FC236}">
                  <a16:creationId xmlns:a16="http://schemas.microsoft.com/office/drawing/2014/main" id="{4DE66BD4-CE32-27A2-BC39-8533C3A10882}"/>
                </a:ext>
              </a:extLst>
            </p:cNvPr>
            <p:cNvGrpSpPr/>
            <p:nvPr/>
          </p:nvGrpSpPr>
          <p:grpSpPr>
            <a:xfrm>
              <a:off x="8363553" y="3607775"/>
              <a:ext cx="449580" cy="902337"/>
              <a:chOff x="8363553" y="3607775"/>
              <a:chExt cx="449580" cy="902337"/>
            </a:xfrm>
          </p:grpSpPr>
          <p:sp>
            <p:nvSpPr>
              <p:cNvPr id="157" name="正方形/長方形 156">
                <a:extLst>
                  <a:ext uri="{FF2B5EF4-FFF2-40B4-BE49-F238E27FC236}">
                    <a16:creationId xmlns:a16="http://schemas.microsoft.com/office/drawing/2014/main" id="{73870438-6736-F6EC-033A-674711415E41}"/>
                  </a:ext>
                </a:extLst>
              </p:cNvPr>
              <p:cNvSpPr/>
              <p:nvPr/>
            </p:nvSpPr>
            <p:spPr>
              <a:xfrm>
                <a:off x="8363553" y="3607775"/>
                <a:ext cx="449580" cy="218519"/>
              </a:xfrm>
              <a:prstGeom prst="rect">
                <a:avLst/>
              </a:prstGeom>
              <a:solidFill>
                <a:srgbClr val="99FFCC"/>
              </a:solidFill>
              <a:ln w="190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600"/>
              </a:p>
            </p:txBody>
          </p:sp>
          <p:sp>
            <p:nvSpPr>
              <p:cNvPr id="158" name="正方形/長方形 157">
                <a:extLst>
                  <a:ext uri="{FF2B5EF4-FFF2-40B4-BE49-F238E27FC236}">
                    <a16:creationId xmlns:a16="http://schemas.microsoft.com/office/drawing/2014/main" id="{73870438-6736-F6EC-033A-674711415E41}"/>
                  </a:ext>
                </a:extLst>
              </p:cNvPr>
              <p:cNvSpPr/>
              <p:nvPr/>
            </p:nvSpPr>
            <p:spPr>
              <a:xfrm>
                <a:off x="8363553" y="3957549"/>
                <a:ext cx="449580" cy="206093"/>
              </a:xfrm>
              <a:prstGeom prst="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600"/>
              </a:p>
            </p:txBody>
          </p:sp>
          <p:sp>
            <p:nvSpPr>
              <p:cNvPr id="159" name="正方形/長方形 158">
                <a:extLst>
                  <a:ext uri="{FF2B5EF4-FFF2-40B4-BE49-F238E27FC236}">
                    <a16:creationId xmlns:a16="http://schemas.microsoft.com/office/drawing/2014/main" id="{2D0667AE-C9FE-ACDA-52FD-F8255E808097}"/>
                  </a:ext>
                </a:extLst>
              </p:cNvPr>
              <p:cNvSpPr/>
              <p:nvPr/>
            </p:nvSpPr>
            <p:spPr>
              <a:xfrm>
                <a:off x="8363553" y="4304019"/>
                <a:ext cx="449580" cy="206093"/>
              </a:xfrm>
              <a:prstGeom prst="rect">
                <a:avLst/>
              </a:prstGeom>
              <a:solidFill>
                <a:srgbClr val="FF0000"/>
              </a:solidFill>
              <a:ln w="190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600"/>
              </a:p>
            </p:txBody>
          </p:sp>
        </p:grpSp>
      </p:grpSp>
      <p:sp>
        <p:nvSpPr>
          <p:cNvPr id="171" name="テキスト ボックス 67">
            <a:extLst>
              <a:ext uri="{FF2B5EF4-FFF2-40B4-BE49-F238E27FC236}">
                <a16:creationId xmlns:a16="http://schemas.microsoft.com/office/drawing/2014/main" id="{E568F3CF-D507-56B4-F348-7B9780CAC5BF}"/>
              </a:ext>
            </a:extLst>
          </p:cNvPr>
          <p:cNvSpPr txBox="1"/>
          <p:nvPr/>
        </p:nvSpPr>
        <p:spPr>
          <a:xfrm>
            <a:off x="8263832" y="6205611"/>
            <a:ext cx="3790852"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要因③⇒不具合影響あり</a:t>
            </a:r>
            <a:endParaRPr kumimoji="1" lang="ja-JP" altLang="en-US" sz="2400" b="1" dirty="0">
              <a:solidFill>
                <a:schemeClr val="bg1"/>
              </a:solidFill>
            </a:endParaRPr>
          </a:p>
        </p:txBody>
      </p:sp>
      <p:grpSp>
        <p:nvGrpSpPr>
          <p:cNvPr id="176" name="グループ化 175">
            <a:extLst>
              <a:ext uri="{FF2B5EF4-FFF2-40B4-BE49-F238E27FC236}">
                <a16:creationId xmlns:a16="http://schemas.microsoft.com/office/drawing/2014/main" id="{2B7C594D-8427-621D-12E3-189C22FFACDD}"/>
              </a:ext>
            </a:extLst>
          </p:cNvPr>
          <p:cNvGrpSpPr/>
          <p:nvPr/>
        </p:nvGrpSpPr>
        <p:grpSpPr>
          <a:xfrm>
            <a:off x="8022466" y="4406597"/>
            <a:ext cx="4081311" cy="1575713"/>
            <a:chOff x="8022466" y="4406597"/>
            <a:chExt cx="4081311" cy="1575713"/>
          </a:xfrm>
        </p:grpSpPr>
        <p:sp>
          <p:nvSpPr>
            <p:cNvPr id="170" name="テキスト ボックス 19">
              <a:extLst>
                <a:ext uri="{FF2B5EF4-FFF2-40B4-BE49-F238E27FC236}">
                  <a16:creationId xmlns:a16="http://schemas.microsoft.com/office/drawing/2014/main" id="{261D1DB6-90CF-690B-B7C0-3D481C63E838}"/>
                </a:ext>
              </a:extLst>
            </p:cNvPr>
            <p:cNvSpPr txBox="1"/>
            <p:nvPr/>
          </p:nvSpPr>
          <p:spPr>
            <a:xfrm>
              <a:off x="8022466" y="4406597"/>
              <a:ext cx="121058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t>
              </a:r>
              <a:r>
                <a:rPr lang="ja-JP" altLang="en-US" sz="2000" b="1" dirty="0">
                  <a:solidFill>
                    <a:sysClr val="windowText" lastClr="000000"/>
                  </a:solidFill>
                </a:rPr>
                <a:t>結果</a:t>
              </a:r>
              <a:r>
                <a:rPr lang="en-US" altLang="ja-JP" sz="2000" b="1" dirty="0">
                  <a:solidFill>
                    <a:sysClr val="windowText" lastClr="000000"/>
                  </a:solidFill>
                </a:rPr>
                <a:t>】</a:t>
              </a:r>
            </a:p>
          </p:txBody>
        </p:sp>
        <p:sp>
          <p:nvSpPr>
            <p:cNvPr id="172" name="テキスト ボックス 19">
              <a:extLst>
                <a:ext uri="{FF2B5EF4-FFF2-40B4-BE49-F238E27FC236}">
                  <a16:creationId xmlns:a16="http://schemas.microsoft.com/office/drawing/2014/main" id="{601512D7-E605-3ADC-7D24-A0D2BE00F18E}"/>
                </a:ext>
              </a:extLst>
            </p:cNvPr>
            <p:cNvSpPr txBox="1"/>
            <p:nvPr/>
          </p:nvSpPr>
          <p:spPr>
            <a:xfrm>
              <a:off x="8161671" y="4857002"/>
              <a:ext cx="3942106"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①</a:t>
              </a:r>
              <a:r>
                <a:rPr lang="en-US" altLang="ja-JP" sz="2000" b="1" dirty="0">
                  <a:solidFill>
                    <a:sysClr val="windowText" lastClr="000000"/>
                  </a:solidFill>
                </a:rPr>
                <a:t>8/25</a:t>
              </a:r>
              <a:r>
                <a:rPr lang="ja-JP" altLang="en-US" sz="2000" b="1" dirty="0">
                  <a:solidFill>
                    <a:sysClr val="windowText" lastClr="000000"/>
                  </a:solidFill>
                </a:rPr>
                <a:t>枚が全工程で認識不安定</a:t>
              </a:r>
              <a:endParaRPr lang="en-US" altLang="ja-JP" sz="2000" b="1" dirty="0">
                <a:solidFill>
                  <a:sysClr val="windowText" lastClr="000000"/>
                </a:solidFill>
              </a:endParaRPr>
            </a:p>
          </p:txBody>
        </p:sp>
        <p:sp>
          <p:nvSpPr>
            <p:cNvPr id="173" name="フリーフォーム: 図形 172">
              <a:extLst>
                <a:ext uri="{FF2B5EF4-FFF2-40B4-BE49-F238E27FC236}">
                  <a16:creationId xmlns:a16="http://schemas.microsoft.com/office/drawing/2014/main" id="{0B01D9A6-046F-407E-BD51-E0FE734B0456}"/>
                </a:ext>
              </a:extLst>
            </p:cNvPr>
            <p:cNvSpPr/>
            <p:nvPr/>
          </p:nvSpPr>
          <p:spPr>
            <a:xfrm>
              <a:off x="8679014" y="5189217"/>
              <a:ext cx="342077" cy="358037"/>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4" name="テキスト ボックス 19">
              <a:extLst>
                <a:ext uri="{FF2B5EF4-FFF2-40B4-BE49-F238E27FC236}">
                  <a16:creationId xmlns:a16="http://schemas.microsoft.com/office/drawing/2014/main" id="{851796DF-CDBD-9F0D-B474-10CFB4F5A781}"/>
                </a:ext>
              </a:extLst>
            </p:cNvPr>
            <p:cNvSpPr txBox="1"/>
            <p:nvPr/>
          </p:nvSpPr>
          <p:spPr>
            <a:xfrm>
              <a:off x="8991023" y="5191722"/>
              <a:ext cx="1980029"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b="1" dirty="0">
                  <a:solidFill>
                    <a:sysClr val="windowText" lastClr="000000"/>
                  </a:solidFill>
                </a:rPr>
                <a:t>…</a:t>
              </a:r>
              <a:r>
                <a:rPr lang="ja-JP" altLang="en-US" sz="2000" b="1" dirty="0">
                  <a:solidFill>
                    <a:sysClr val="windowText" lastClr="000000"/>
                  </a:solidFill>
                </a:rPr>
                <a:t>全工程不安定</a:t>
              </a:r>
              <a:endParaRPr lang="en-US" altLang="ja-JP" sz="2000" b="1" dirty="0">
                <a:solidFill>
                  <a:sysClr val="windowText" lastClr="000000"/>
                </a:solidFill>
              </a:endParaRPr>
            </a:p>
          </p:txBody>
        </p:sp>
        <p:sp>
          <p:nvSpPr>
            <p:cNvPr id="175" name="テキスト ボックス 19">
              <a:extLst>
                <a:ext uri="{FF2B5EF4-FFF2-40B4-BE49-F238E27FC236}">
                  <a16:creationId xmlns:a16="http://schemas.microsoft.com/office/drawing/2014/main" id="{9B6C7DF2-0BC5-BE3D-29CD-7EB4F59A6DBD}"/>
                </a:ext>
              </a:extLst>
            </p:cNvPr>
            <p:cNvSpPr txBox="1"/>
            <p:nvPr/>
          </p:nvSpPr>
          <p:spPr>
            <a:xfrm>
              <a:off x="8233142" y="5582200"/>
              <a:ext cx="3518912" cy="4001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②他に安定したマーカーあり</a:t>
              </a:r>
              <a:endParaRPr lang="en-US" altLang="ja-JP" sz="2000" b="1" dirty="0">
                <a:solidFill>
                  <a:sysClr val="windowText" lastClr="000000"/>
                </a:solidFill>
              </a:endParaRPr>
            </a:p>
          </p:txBody>
        </p:sp>
      </p:grpSp>
      <p:sp>
        <p:nvSpPr>
          <p:cNvPr id="178" name="テキスト ボックス 19">
            <a:extLst>
              <a:ext uri="{FF2B5EF4-FFF2-40B4-BE49-F238E27FC236}">
                <a16:creationId xmlns:a16="http://schemas.microsoft.com/office/drawing/2014/main" id="{EF427EDD-9EB3-5DEF-3A6A-13C661422923}"/>
              </a:ext>
            </a:extLst>
          </p:cNvPr>
          <p:cNvSpPr txBox="1"/>
          <p:nvPr/>
        </p:nvSpPr>
        <p:spPr>
          <a:xfrm>
            <a:off x="2147395" y="1077094"/>
            <a:ext cx="3321742" cy="276999"/>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200" b="1" dirty="0">
                <a:solidFill>
                  <a:sysClr val="windowText" lastClr="000000"/>
                </a:solidFill>
              </a:rPr>
              <a:t>【AR</a:t>
            </a:r>
            <a:r>
              <a:rPr lang="ja-JP" altLang="en-US" sz="1200" b="1" dirty="0">
                <a:solidFill>
                  <a:sysClr val="windowText" lastClr="000000"/>
                </a:solidFill>
              </a:rPr>
              <a:t>マーカー別認識出力値</a:t>
            </a:r>
            <a:r>
              <a:rPr lang="en-US" altLang="ja-JP" sz="1200" b="1" dirty="0">
                <a:solidFill>
                  <a:sysClr val="windowText" lastClr="000000"/>
                </a:solidFill>
              </a:rPr>
              <a:t>『</a:t>
            </a:r>
            <a:r>
              <a:rPr lang="ja-JP" altLang="en-US" sz="1200" b="1" dirty="0">
                <a:solidFill>
                  <a:sysClr val="windowText" lastClr="000000"/>
                </a:solidFill>
              </a:rPr>
              <a:t>０</a:t>
            </a:r>
            <a:r>
              <a:rPr lang="en-US" altLang="ja-JP" sz="1200" b="1" dirty="0">
                <a:solidFill>
                  <a:sysClr val="windowText" lastClr="000000"/>
                </a:solidFill>
              </a:rPr>
              <a:t>』</a:t>
            </a:r>
            <a:r>
              <a:rPr lang="ja-JP" altLang="en-US" sz="1200" b="1" dirty="0">
                <a:solidFill>
                  <a:sysClr val="windowText" lastClr="000000"/>
                </a:solidFill>
              </a:rPr>
              <a:t>調査結果</a:t>
            </a:r>
            <a:r>
              <a:rPr lang="en-US" altLang="ja-JP" sz="1200" b="1" dirty="0">
                <a:solidFill>
                  <a:sysClr val="windowText" lastClr="000000"/>
                </a:solidFill>
              </a:rPr>
              <a:t>】</a:t>
            </a:r>
          </a:p>
        </p:txBody>
      </p:sp>
    </p:spTree>
    <p:extLst>
      <p:ext uri="{BB962C8B-B14F-4D97-AF65-F5344CB8AC3E}">
        <p14:creationId xmlns:p14="http://schemas.microsoft.com/office/powerpoint/2010/main" val="32354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par>
                          <p:cTn id="33" fill="hold">
                            <p:stCondLst>
                              <p:cond delay="1000"/>
                            </p:stCondLst>
                            <p:childTnLst>
                              <p:par>
                                <p:cTn id="34" presetID="26" presetClass="emph" presetSubtype="0" fill="hold" grpId="1" nodeType="afterEffect">
                                  <p:stCondLst>
                                    <p:cond delay="0"/>
                                  </p:stCondLst>
                                  <p:childTnLst>
                                    <p:animEffect transition="out" filter="fade">
                                      <p:cBhvr>
                                        <p:cTn id="35" dur="500" tmFilter="0, 0; .2, .5; .8, .5; 1, 0"/>
                                        <p:tgtEl>
                                          <p:spTgt spid="45"/>
                                        </p:tgtEl>
                                      </p:cBhvr>
                                    </p:animEffect>
                                    <p:animScale>
                                      <p:cBhvr>
                                        <p:cTn id="36" dur="250" autoRev="1" fill="hold"/>
                                        <p:tgtEl>
                                          <p:spTgt spid="45"/>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46"/>
                                        </p:tgtEl>
                                      </p:cBhvr>
                                    </p:animEffect>
                                    <p:animScale>
                                      <p:cBhvr>
                                        <p:cTn id="39" dur="250" autoRev="1" fill="hold"/>
                                        <p:tgtEl>
                                          <p:spTgt spid="46"/>
                                        </p:tgtEl>
                                      </p:cBhvr>
                                      <p:by x="105000" y="105000"/>
                                    </p:animScale>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par>
                                <p:cTn id="43" presetID="26" presetClass="emph" presetSubtype="0" fill="hold" grpId="1" nodeType="withEffect">
                                  <p:stCondLst>
                                    <p:cond delay="0"/>
                                  </p:stCondLst>
                                  <p:childTnLst>
                                    <p:animEffect transition="out" filter="fade">
                                      <p:cBhvr>
                                        <p:cTn id="44" dur="500" tmFilter="0, 0; .2, .5; .8, .5; 1, 0"/>
                                        <p:tgtEl>
                                          <p:spTgt spid="48"/>
                                        </p:tgtEl>
                                      </p:cBhvr>
                                    </p:animEffect>
                                    <p:animScale>
                                      <p:cBhvr>
                                        <p:cTn id="45" dur="250" autoRev="1" fill="hold"/>
                                        <p:tgtEl>
                                          <p:spTgt spid="48"/>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49"/>
                                        </p:tgtEl>
                                      </p:cBhvr>
                                    </p:animEffect>
                                    <p:animScale>
                                      <p:cBhvr>
                                        <p:cTn id="48" dur="250" autoRev="1" fill="hold"/>
                                        <p:tgtEl>
                                          <p:spTgt spid="49"/>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50"/>
                                        </p:tgtEl>
                                      </p:cBhvr>
                                    </p:animEffect>
                                    <p:animScale>
                                      <p:cBhvr>
                                        <p:cTn id="51" dur="250" autoRev="1" fill="hold"/>
                                        <p:tgtEl>
                                          <p:spTgt spid="50"/>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53"/>
                                        </p:tgtEl>
                                      </p:cBhvr>
                                    </p:animEffect>
                                    <p:animScale>
                                      <p:cBhvr>
                                        <p:cTn id="54" dur="250" autoRev="1" fill="hold"/>
                                        <p:tgtEl>
                                          <p:spTgt spid="53"/>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54"/>
                                        </p:tgtEl>
                                      </p:cBhvr>
                                    </p:animEffect>
                                    <p:animScale>
                                      <p:cBhvr>
                                        <p:cTn id="57" dur="250" autoRev="1" fill="hold"/>
                                        <p:tgtEl>
                                          <p:spTgt spid="54"/>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1"/>
                                        </p:tgtEl>
                                        <p:attrNameLst>
                                          <p:attrName>style.visibility</p:attrName>
                                        </p:attrNameLst>
                                      </p:cBhvr>
                                      <p:to>
                                        <p:strVal val="visible"/>
                                      </p:to>
                                    </p:set>
                                    <p:animEffect transition="in" filter="fade">
                                      <p:cBhvr>
                                        <p:cTn id="6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3" grpId="0" animBg="1"/>
      <p:bldP spid="53" grpId="1" animBg="1"/>
      <p:bldP spid="54" grpId="0" animBg="1"/>
      <p:bldP spid="54" grpId="1" animBg="1"/>
      <p:bldP spid="17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875DD33-BD52-B92A-955A-C533F85DB9C6}"/>
              </a:ext>
            </a:extLst>
          </p:cNvPr>
          <p:cNvGrpSpPr/>
          <p:nvPr/>
        </p:nvGrpSpPr>
        <p:grpSpPr>
          <a:xfrm>
            <a:off x="265201" y="942191"/>
            <a:ext cx="5317452" cy="3741620"/>
            <a:chOff x="265201" y="942191"/>
            <a:chExt cx="5317452" cy="3741620"/>
          </a:xfrm>
          <a:effectLst>
            <a:outerShdw blurRad="50800" dist="38100" dir="2700000" algn="tl" rotWithShape="0">
              <a:prstClr val="black">
                <a:alpha val="40000"/>
              </a:prstClr>
            </a:outerShdw>
          </a:effectLst>
        </p:grpSpPr>
        <p:pic>
          <p:nvPicPr>
            <p:cNvPr id="4" name="図 3">
              <a:extLst>
                <a:ext uri="{FF2B5EF4-FFF2-40B4-BE49-F238E27FC236}">
                  <a16:creationId xmlns:a16="http://schemas.microsoft.com/office/drawing/2014/main" id="{E2BC9A12-48C3-89C7-1F99-2EA2EC0C5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 t="114" r="433" b="343"/>
            <a:stretch/>
          </p:blipFill>
          <p:spPr bwMode="auto">
            <a:xfrm>
              <a:off x="385898" y="1799552"/>
              <a:ext cx="2414392" cy="272393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A3F85CD-8B63-A680-1A13-FCA10D3A6FDB}"/>
                </a:ext>
              </a:extLst>
            </p:cNvPr>
            <p:cNvSpPr txBox="1"/>
            <p:nvPr/>
          </p:nvSpPr>
          <p:spPr>
            <a:xfrm>
              <a:off x="831046" y="1096073"/>
              <a:ext cx="4185762" cy="461665"/>
            </a:xfrm>
            <a:prstGeom prst="rect">
              <a:avLst/>
            </a:prstGeom>
            <a:solidFill>
              <a:srgbClr val="CCFFFF"/>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例、認識しやすい</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AR</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マーカー</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9" name="図 8">
              <a:extLst>
                <a:ext uri="{FF2B5EF4-FFF2-40B4-BE49-F238E27FC236}">
                  <a16:creationId xmlns:a16="http://schemas.microsoft.com/office/drawing/2014/main" id="{00000000-0008-0000-0100-000015000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 t="175" r="374" b="328"/>
            <a:stretch/>
          </p:blipFill>
          <p:spPr bwMode="auto">
            <a:xfrm>
              <a:off x="3048400" y="1799550"/>
              <a:ext cx="2414394" cy="272393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AD48ACA1-A69A-3480-7906-5CF96C76EB35}"/>
                </a:ext>
              </a:extLst>
            </p:cNvPr>
            <p:cNvSpPr/>
            <p:nvPr/>
          </p:nvSpPr>
          <p:spPr>
            <a:xfrm>
              <a:off x="265201" y="942191"/>
              <a:ext cx="5317452" cy="374162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AF0342C9-1185-7185-2DFA-73337D41DA32}"/>
              </a:ext>
            </a:extLst>
          </p:cNvPr>
          <p:cNvGrpSpPr/>
          <p:nvPr/>
        </p:nvGrpSpPr>
        <p:grpSpPr>
          <a:xfrm>
            <a:off x="6096000" y="912081"/>
            <a:ext cx="5317452" cy="3741619"/>
            <a:chOff x="6609349" y="942190"/>
            <a:chExt cx="5317452" cy="3741619"/>
          </a:xfrm>
          <a:effectLst>
            <a:outerShdw blurRad="50800" dist="38100" dir="2700000" algn="tl" rotWithShape="0">
              <a:prstClr val="black">
                <a:alpha val="40000"/>
              </a:prstClr>
            </a:outerShdw>
          </a:effectLst>
        </p:grpSpPr>
        <p:pic>
          <p:nvPicPr>
            <p:cNvPr id="5" name="図 4">
              <a:extLst>
                <a:ext uri="{FF2B5EF4-FFF2-40B4-BE49-F238E27FC236}">
                  <a16:creationId xmlns:a16="http://schemas.microsoft.com/office/drawing/2014/main" id="{450757AA-567A-E97D-CA1C-A1CF0F20A3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 t="574" r="462" b="765"/>
            <a:stretch/>
          </p:blipFill>
          <p:spPr bwMode="auto">
            <a:xfrm>
              <a:off x="6729208" y="1811581"/>
              <a:ext cx="2414394" cy="272393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7B9ADEF-0250-9F10-2131-03AA46D33CF2}"/>
                </a:ext>
              </a:extLst>
            </p:cNvPr>
            <p:cNvSpPr txBox="1"/>
            <p:nvPr/>
          </p:nvSpPr>
          <p:spPr>
            <a:xfrm>
              <a:off x="7175194" y="1158088"/>
              <a:ext cx="4185761" cy="461665"/>
            </a:xfrm>
            <a:prstGeom prst="rect">
              <a:avLst/>
            </a:prstGeom>
            <a:solidFill>
              <a:srgbClr val="FFCCCC"/>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例、認識しにくい</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AR</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マーカー</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10" name="図 9">
              <a:extLst>
                <a:ext uri="{FF2B5EF4-FFF2-40B4-BE49-F238E27FC236}">
                  <a16:creationId xmlns:a16="http://schemas.microsoft.com/office/drawing/2014/main" id="{00000000-0008-0000-0100-000003000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3" t="545" r="617" b="74"/>
            <a:stretch/>
          </p:blipFill>
          <p:spPr bwMode="auto">
            <a:xfrm>
              <a:off x="9391707" y="1811581"/>
              <a:ext cx="2414395" cy="272393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2716AFA-7E01-3C16-3921-2249C5DF6AD7}"/>
                </a:ext>
              </a:extLst>
            </p:cNvPr>
            <p:cNvSpPr/>
            <p:nvPr/>
          </p:nvSpPr>
          <p:spPr>
            <a:xfrm>
              <a:off x="6609349" y="942190"/>
              <a:ext cx="5317452" cy="374161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正方形/長方形 16">
            <a:extLst>
              <a:ext uri="{FF2B5EF4-FFF2-40B4-BE49-F238E27FC236}">
                <a16:creationId xmlns:a16="http://schemas.microsoft.com/office/drawing/2014/main" id="{46145D17-D794-BF9E-BF89-6873036D05E1}"/>
              </a:ext>
            </a:extLst>
          </p:cNvPr>
          <p:cNvSpPr>
            <a:spLocks noChangeArrowheads="1"/>
          </p:cNvSpPr>
          <p:nvPr/>
        </p:nvSpPr>
        <p:spPr bwMode="auto">
          <a:xfrm>
            <a:off x="67757" y="124618"/>
            <a:ext cx="721543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22</a:t>
            </a:r>
            <a:r>
              <a:rPr lang="ja-JP" altLang="en-US" sz="2400" b="1" dirty="0">
                <a:solidFill>
                  <a:schemeClr val="bg1"/>
                </a:solidFill>
                <a:latin typeface="メイリオ" pitchFamily="50" charset="-128"/>
                <a:ea typeface="メイリオ" pitchFamily="50" charset="-128"/>
                <a:cs typeface="メイリオ" pitchFamily="50" charset="-128"/>
              </a:rPr>
              <a:t>、要因調査③</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各工程で全</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マーカー認識確認</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33" name="グループ化 32">
            <a:extLst>
              <a:ext uri="{FF2B5EF4-FFF2-40B4-BE49-F238E27FC236}">
                <a16:creationId xmlns:a16="http://schemas.microsoft.com/office/drawing/2014/main" id="{C2A13103-AB31-2D68-976E-F97563F65D17}"/>
              </a:ext>
            </a:extLst>
          </p:cNvPr>
          <p:cNvGrpSpPr/>
          <p:nvPr/>
        </p:nvGrpSpPr>
        <p:grpSpPr>
          <a:xfrm>
            <a:off x="562208" y="1933273"/>
            <a:ext cx="4739257" cy="2467899"/>
            <a:chOff x="562208" y="1933273"/>
            <a:chExt cx="4739257" cy="2467899"/>
          </a:xfrm>
        </p:grpSpPr>
        <p:sp>
          <p:nvSpPr>
            <p:cNvPr id="20" name="楕円 19">
              <a:extLst>
                <a:ext uri="{FF2B5EF4-FFF2-40B4-BE49-F238E27FC236}">
                  <a16:creationId xmlns:a16="http://schemas.microsoft.com/office/drawing/2014/main" id="{9301F38C-6918-91B8-B469-709EA237FACC}"/>
                </a:ext>
              </a:extLst>
            </p:cNvPr>
            <p:cNvSpPr/>
            <p:nvPr/>
          </p:nvSpPr>
          <p:spPr>
            <a:xfrm>
              <a:off x="4517571" y="1963384"/>
              <a:ext cx="783894" cy="769542"/>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88B7DCA-67BD-3B00-7606-E8D26650969F}"/>
                </a:ext>
              </a:extLst>
            </p:cNvPr>
            <p:cNvSpPr/>
            <p:nvPr/>
          </p:nvSpPr>
          <p:spPr>
            <a:xfrm>
              <a:off x="3283528" y="1933273"/>
              <a:ext cx="1234043" cy="1190071"/>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A0C08681-A7F8-856D-5E35-57E726EF0CE2}"/>
                </a:ext>
              </a:extLst>
            </p:cNvPr>
            <p:cNvSpPr/>
            <p:nvPr/>
          </p:nvSpPr>
          <p:spPr>
            <a:xfrm>
              <a:off x="3590077" y="3429000"/>
              <a:ext cx="927494" cy="972172"/>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860BB516-0021-D0FC-FF66-376813FEDC79}"/>
                </a:ext>
              </a:extLst>
            </p:cNvPr>
            <p:cNvSpPr/>
            <p:nvPr/>
          </p:nvSpPr>
          <p:spPr>
            <a:xfrm rot="20857407">
              <a:off x="4382297" y="2736349"/>
              <a:ext cx="783894" cy="1525060"/>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4770E9BA-1F74-0F4D-4296-66B1C0A8657D}"/>
                </a:ext>
              </a:extLst>
            </p:cNvPr>
            <p:cNvSpPr/>
            <p:nvPr/>
          </p:nvSpPr>
          <p:spPr>
            <a:xfrm>
              <a:off x="1945561" y="2012686"/>
              <a:ext cx="783894" cy="769542"/>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DD84B442-35F6-E988-E750-76828FCDA714}"/>
                </a:ext>
              </a:extLst>
            </p:cNvPr>
            <p:cNvSpPr/>
            <p:nvPr/>
          </p:nvSpPr>
          <p:spPr>
            <a:xfrm>
              <a:off x="571883" y="2373896"/>
              <a:ext cx="1030886" cy="769542"/>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17E7254-F99C-84F5-EA81-8CB8CD4B45EE}"/>
                </a:ext>
              </a:extLst>
            </p:cNvPr>
            <p:cNvSpPr/>
            <p:nvPr/>
          </p:nvSpPr>
          <p:spPr>
            <a:xfrm>
              <a:off x="562208" y="3164313"/>
              <a:ext cx="711788" cy="769542"/>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A7E57518-A3CC-9F81-99C3-A1167B561326}"/>
                </a:ext>
              </a:extLst>
            </p:cNvPr>
            <p:cNvSpPr/>
            <p:nvPr/>
          </p:nvSpPr>
          <p:spPr>
            <a:xfrm>
              <a:off x="1191639" y="2782227"/>
              <a:ext cx="1578542" cy="1576243"/>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2834B6CE-C6CE-5249-2DDC-8521C5F3FA9F}"/>
              </a:ext>
            </a:extLst>
          </p:cNvPr>
          <p:cNvGrpSpPr/>
          <p:nvPr/>
        </p:nvGrpSpPr>
        <p:grpSpPr>
          <a:xfrm>
            <a:off x="6394920" y="1933273"/>
            <a:ext cx="4897832" cy="2394424"/>
            <a:chOff x="6394920" y="1933273"/>
            <a:chExt cx="4897832" cy="2394424"/>
          </a:xfrm>
        </p:grpSpPr>
        <p:sp>
          <p:nvSpPr>
            <p:cNvPr id="28" name="楕円 27">
              <a:extLst>
                <a:ext uri="{FF2B5EF4-FFF2-40B4-BE49-F238E27FC236}">
                  <a16:creationId xmlns:a16="http://schemas.microsoft.com/office/drawing/2014/main" id="{316CFCD6-D98B-B94C-4C07-6351DA51A51C}"/>
                </a:ext>
              </a:extLst>
            </p:cNvPr>
            <p:cNvSpPr/>
            <p:nvPr/>
          </p:nvSpPr>
          <p:spPr>
            <a:xfrm>
              <a:off x="6554562" y="1933273"/>
              <a:ext cx="1811289" cy="105921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168DFD2-DAEE-0B9F-ECA5-3FE8132C836F}"/>
                </a:ext>
              </a:extLst>
            </p:cNvPr>
            <p:cNvSpPr/>
            <p:nvPr/>
          </p:nvSpPr>
          <p:spPr>
            <a:xfrm rot="19938880">
              <a:off x="6624112" y="3040358"/>
              <a:ext cx="1864628" cy="109830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AFE70F68-864D-A6CB-77DE-542DC3E1534C}"/>
                </a:ext>
              </a:extLst>
            </p:cNvPr>
            <p:cNvSpPr/>
            <p:nvPr/>
          </p:nvSpPr>
          <p:spPr>
            <a:xfrm>
              <a:off x="6394920" y="2782227"/>
              <a:ext cx="612055" cy="64677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2515E77B-57DB-B8D3-C697-128899C212C3}"/>
                </a:ext>
              </a:extLst>
            </p:cNvPr>
            <p:cNvSpPr/>
            <p:nvPr/>
          </p:nvSpPr>
          <p:spPr>
            <a:xfrm>
              <a:off x="9016851" y="1933273"/>
              <a:ext cx="2275901" cy="239442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67">
            <a:extLst>
              <a:ext uri="{FF2B5EF4-FFF2-40B4-BE49-F238E27FC236}">
                <a16:creationId xmlns:a16="http://schemas.microsoft.com/office/drawing/2014/main" id="{0ABC34B4-75B3-DB4A-489C-C09921181DE2}"/>
              </a:ext>
            </a:extLst>
          </p:cNvPr>
          <p:cNvSpPr txBox="1"/>
          <p:nvPr/>
        </p:nvSpPr>
        <p:spPr>
          <a:xfrm>
            <a:off x="356311" y="5231620"/>
            <a:ext cx="11479378" cy="954107"/>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800" b="1" dirty="0">
                <a:solidFill>
                  <a:schemeClr val="bg1"/>
                </a:solidFill>
              </a:rPr>
              <a:t>認識しやすいＡＲマーカーはコントラストの差が強くメリハリがある。</a:t>
            </a:r>
            <a:endParaRPr lang="en-US" altLang="ja-JP" sz="2800" b="1" dirty="0">
              <a:solidFill>
                <a:schemeClr val="bg1"/>
              </a:solidFill>
            </a:endParaRPr>
          </a:p>
          <a:p>
            <a:pPr algn="ctr"/>
            <a:r>
              <a:rPr kumimoji="1" lang="ja-JP" altLang="en-US" sz="2800" b="1" dirty="0">
                <a:solidFill>
                  <a:schemeClr val="bg1"/>
                </a:solidFill>
              </a:rPr>
              <a:t>（コントラスト⇒明暗）</a:t>
            </a:r>
          </a:p>
        </p:txBody>
      </p:sp>
      <p:grpSp>
        <p:nvGrpSpPr>
          <p:cNvPr id="56" name="グループ化 55">
            <a:extLst>
              <a:ext uri="{FF2B5EF4-FFF2-40B4-BE49-F238E27FC236}">
                <a16:creationId xmlns:a16="http://schemas.microsoft.com/office/drawing/2014/main" id="{9FDAA65D-2E7F-202F-CD08-B565213923BF}"/>
              </a:ext>
            </a:extLst>
          </p:cNvPr>
          <p:cNvGrpSpPr/>
          <p:nvPr/>
        </p:nvGrpSpPr>
        <p:grpSpPr>
          <a:xfrm>
            <a:off x="244591" y="693936"/>
            <a:ext cx="5487638" cy="5992668"/>
            <a:chOff x="151052" y="740714"/>
            <a:chExt cx="5487638" cy="5992668"/>
          </a:xfrm>
        </p:grpSpPr>
        <p:sp>
          <p:nvSpPr>
            <p:cNvPr id="57" name="正方形/長方形 56">
              <a:extLst>
                <a:ext uri="{FF2B5EF4-FFF2-40B4-BE49-F238E27FC236}">
                  <a16:creationId xmlns:a16="http://schemas.microsoft.com/office/drawing/2014/main" id="{BF714DCD-0904-61EB-8CBF-467A3ADC4664}"/>
                </a:ext>
              </a:extLst>
            </p:cNvPr>
            <p:cNvSpPr/>
            <p:nvPr/>
          </p:nvSpPr>
          <p:spPr>
            <a:xfrm>
              <a:off x="151052" y="740714"/>
              <a:ext cx="5487638" cy="5992668"/>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descr="屋内, 建物, チェーン, 雪 が含まれている画像&#10;&#10;自動的に生成された説明">
              <a:extLst>
                <a:ext uri="{FF2B5EF4-FFF2-40B4-BE49-F238E27FC236}">
                  <a16:creationId xmlns:a16="http://schemas.microsoft.com/office/drawing/2014/main" id="{5516943A-47E5-4AD3-4B09-9E58F87A14E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846100" y="4523638"/>
              <a:ext cx="1188216" cy="1650042"/>
            </a:xfrm>
            <a:prstGeom prst="rect">
              <a:avLst/>
            </a:prstGeom>
            <a:effectLst>
              <a:outerShdw blurRad="50800" dist="38100" dir="2700000" algn="tl" rotWithShape="0">
                <a:prstClr val="black">
                  <a:alpha val="40000"/>
                </a:prstClr>
              </a:outerShdw>
            </a:effectLst>
          </p:spPr>
        </p:pic>
        <p:sp>
          <p:nvSpPr>
            <p:cNvPr id="59" name="テキスト ボックス 19">
              <a:extLst>
                <a:ext uri="{FF2B5EF4-FFF2-40B4-BE49-F238E27FC236}">
                  <a16:creationId xmlns:a16="http://schemas.microsoft.com/office/drawing/2014/main" id="{4D5CAD7F-E3AF-B723-3B6B-8E21848A6445}"/>
                </a:ext>
              </a:extLst>
            </p:cNvPr>
            <p:cNvSpPr txBox="1"/>
            <p:nvPr/>
          </p:nvSpPr>
          <p:spPr>
            <a:xfrm>
              <a:off x="661158" y="6075129"/>
              <a:ext cx="1456292" cy="35866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艤装ライン⇒</a:t>
              </a:r>
              <a:endParaRPr lang="en-US" altLang="ja-JP" sz="2000" b="1" dirty="0">
                <a:solidFill>
                  <a:sysClr val="windowText" lastClr="000000"/>
                </a:solidFill>
              </a:endParaRPr>
            </a:p>
          </p:txBody>
        </p:sp>
        <p:sp>
          <p:nvSpPr>
            <p:cNvPr id="60" name="テキスト ボックス 19">
              <a:extLst>
                <a:ext uri="{FF2B5EF4-FFF2-40B4-BE49-F238E27FC236}">
                  <a16:creationId xmlns:a16="http://schemas.microsoft.com/office/drawing/2014/main" id="{6C4D2507-355A-DB82-947F-262E6A85DA01}"/>
                </a:ext>
              </a:extLst>
            </p:cNvPr>
            <p:cNvSpPr txBox="1"/>
            <p:nvPr/>
          </p:nvSpPr>
          <p:spPr>
            <a:xfrm>
              <a:off x="525070" y="2165726"/>
              <a:ext cx="802579" cy="358663"/>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カメラ</a:t>
              </a:r>
              <a:endParaRPr lang="en-US" altLang="ja-JP" sz="2000" b="1" dirty="0">
                <a:solidFill>
                  <a:sysClr val="windowText" lastClr="000000"/>
                </a:solidFill>
              </a:endParaRPr>
            </a:p>
          </p:txBody>
        </p:sp>
        <p:pic>
          <p:nvPicPr>
            <p:cNvPr id="61" name="図 60" descr="屋内, 建物, チェーン, 雪 が含まれている画像&#10;&#10;自動的に生成された説明">
              <a:extLst>
                <a:ext uri="{FF2B5EF4-FFF2-40B4-BE49-F238E27FC236}">
                  <a16:creationId xmlns:a16="http://schemas.microsoft.com/office/drawing/2014/main" id="{01CAD1FA-49F6-E248-801E-027EED7D8CD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1065900" y="2164582"/>
              <a:ext cx="977974" cy="675873"/>
            </a:xfrm>
            <a:prstGeom prst="rect">
              <a:avLst/>
            </a:prstGeom>
            <a:effectLst>
              <a:outerShdw blurRad="50800" dist="38100" dir="2700000" algn="tl" rotWithShape="0">
                <a:prstClr val="black">
                  <a:alpha val="40000"/>
                </a:prstClr>
              </a:outerShdw>
            </a:effectLst>
          </p:spPr>
        </p:pic>
        <p:cxnSp>
          <p:nvCxnSpPr>
            <p:cNvPr id="62" name="直線矢印コネクタ 61">
              <a:extLst>
                <a:ext uri="{FF2B5EF4-FFF2-40B4-BE49-F238E27FC236}">
                  <a16:creationId xmlns:a16="http://schemas.microsoft.com/office/drawing/2014/main" id="{34FFD5BF-C6B8-91A4-8617-8FF9E2D63017}"/>
                </a:ext>
              </a:extLst>
            </p:cNvPr>
            <p:cNvCxnSpPr>
              <a:cxnSpLocks/>
            </p:cNvCxnSpPr>
            <p:nvPr/>
          </p:nvCxnSpPr>
          <p:spPr>
            <a:xfrm>
              <a:off x="1535435" y="3082750"/>
              <a:ext cx="0" cy="1861202"/>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19">
              <a:extLst>
                <a:ext uri="{FF2B5EF4-FFF2-40B4-BE49-F238E27FC236}">
                  <a16:creationId xmlns:a16="http://schemas.microsoft.com/office/drawing/2014/main" id="{31A71E34-FC57-5C99-DE30-5B8C175DB740}"/>
                </a:ext>
              </a:extLst>
            </p:cNvPr>
            <p:cNvSpPr txBox="1"/>
            <p:nvPr/>
          </p:nvSpPr>
          <p:spPr>
            <a:xfrm>
              <a:off x="294810" y="5004739"/>
              <a:ext cx="459426" cy="27589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車両</a:t>
              </a:r>
              <a:endParaRPr lang="en-US" altLang="ja-JP" sz="1400" b="1" dirty="0">
                <a:solidFill>
                  <a:sysClr val="windowText" lastClr="000000"/>
                </a:solidFill>
              </a:endParaRPr>
            </a:p>
          </p:txBody>
        </p:sp>
        <p:sp>
          <p:nvSpPr>
            <p:cNvPr id="1024" name="正方形/長方形 1023">
              <a:extLst>
                <a:ext uri="{FF2B5EF4-FFF2-40B4-BE49-F238E27FC236}">
                  <a16:creationId xmlns:a16="http://schemas.microsoft.com/office/drawing/2014/main" id="{E6E74D47-3896-FA4D-C3CA-E45E4FBFBD42}"/>
                </a:ext>
              </a:extLst>
            </p:cNvPr>
            <p:cNvSpPr/>
            <p:nvPr/>
          </p:nvSpPr>
          <p:spPr>
            <a:xfrm>
              <a:off x="1411225" y="5004739"/>
              <a:ext cx="287327" cy="106036"/>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5" name="テキスト ボックス 19">
              <a:extLst>
                <a:ext uri="{FF2B5EF4-FFF2-40B4-BE49-F238E27FC236}">
                  <a16:creationId xmlns:a16="http://schemas.microsoft.com/office/drawing/2014/main" id="{A60057BF-EC26-3A89-13F6-7540BBCEFB9E}"/>
                </a:ext>
              </a:extLst>
            </p:cNvPr>
            <p:cNvSpPr txBox="1"/>
            <p:nvPr/>
          </p:nvSpPr>
          <p:spPr>
            <a:xfrm>
              <a:off x="151052" y="4415583"/>
              <a:ext cx="1261885"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ＡＲマーカー</a:t>
              </a:r>
              <a:endParaRPr lang="en-US" altLang="ja-JP" sz="1400" b="1" dirty="0">
                <a:solidFill>
                  <a:sysClr val="windowText" lastClr="000000"/>
                </a:solidFill>
              </a:endParaRPr>
            </a:p>
          </p:txBody>
        </p:sp>
        <p:sp>
          <p:nvSpPr>
            <p:cNvPr id="1027" name="角丸四角形吹き出し 35">
              <a:extLst>
                <a:ext uri="{FF2B5EF4-FFF2-40B4-BE49-F238E27FC236}">
                  <a16:creationId xmlns:a16="http://schemas.microsoft.com/office/drawing/2014/main" id="{26C4DC55-1808-461D-4F2D-6CFCB4E9AE89}"/>
                </a:ext>
              </a:extLst>
            </p:cNvPr>
            <p:cNvSpPr/>
            <p:nvPr/>
          </p:nvSpPr>
          <p:spPr>
            <a:xfrm>
              <a:off x="803769" y="3661426"/>
              <a:ext cx="1471588" cy="458651"/>
            </a:xfrm>
            <a:prstGeom prst="wedgeRoundRectCallout">
              <a:avLst>
                <a:gd name="adj1" fmla="val 15492"/>
                <a:gd name="adj2" fmla="val 25122"/>
                <a:gd name="adj3" fmla="val 16667"/>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en-US" altLang="ja-JP" sz="2000" b="1" dirty="0"/>
                <a:t>2400</a:t>
              </a:r>
              <a:r>
                <a:rPr lang="ja-JP" altLang="en-US" sz="2000" b="1" dirty="0"/>
                <a:t>ｍｍ</a:t>
              </a:r>
              <a:endParaRPr lang="en-US" altLang="ja-JP" sz="2000" b="1" dirty="0"/>
            </a:p>
          </p:txBody>
        </p:sp>
        <p:sp>
          <p:nvSpPr>
            <p:cNvPr id="1029" name="テキスト ボックス 19">
              <a:extLst>
                <a:ext uri="{FF2B5EF4-FFF2-40B4-BE49-F238E27FC236}">
                  <a16:creationId xmlns:a16="http://schemas.microsoft.com/office/drawing/2014/main" id="{A9B8889B-0446-0BE0-DC0A-C44843CE2B03}"/>
                </a:ext>
              </a:extLst>
            </p:cNvPr>
            <p:cNvSpPr txBox="1"/>
            <p:nvPr/>
          </p:nvSpPr>
          <p:spPr>
            <a:xfrm>
              <a:off x="4028719" y="2107879"/>
              <a:ext cx="723275" cy="307777"/>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カメラ</a:t>
              </a:r>
              <a:endParaRPr lang="en-US" altLang="ja-JP" sz="1400" b="1" dirty="0">
                <a:solidFill>
                  <a:sysClr val="windowText" lastClr="000000"/>
                </a:solidFill>
              </a:endParaRPr>
            </a:p>
          </p:txBody>
        </p:sp>
        <p:grpSp>
          <p:nvGrpSpPr>
            <p:cNvPr id="1030" name="グループ化 1029">
              <a:extLst>
                <a:ext uri="{FF2B5EF4-FFF2-40B4-BE49-F238E27FC236}">
                  <a16:creationId xmlns:a16="http://schemas.microsoft.com/office/drawing/2014/main" id="{156443B7-1FE6-A147-190D-D0E4AA8F959B}"/>
                </a:ext>
              </a:extLst>
            </p:cNvPr>
            <p:cNvGrpSpPr/>
            <p:nvPr/>
          </p:nvGrpSpPr>
          <p:grpSpPr>
            <a:xfrm>
              <a:off x="3503616" y="2336509"/>
              <a:ext cx="1650042" cy="3644227"/>
              <a:chOff x="6983152" y="2456761"/>
              <a:chExt cx="1650042" cy="3644227"/>
            </a:xfrm>
          </p:grpSpPr>
          <p:pic>
            <p:nvPicPr>
              <p:cNvPr id="1033" name="Picture 4" descr="スペックの高いカメライラスト に対する画像結果">
                <a:extLst>
                  <a:ext uri="{FF2B5EF4-FFF2-40B4-BE49-F238E27FC236}">
                    <a16:creationId xmlns:a16="http://schemas.microsoft.com/office/drawing/2014/main" id="{2AA49112-2EAD-91CF-714F-17841E1CFC0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26336" y1="28194" x2="26336" y2="28194"/>
                            <a14:foregroundMark x1="51527" y1="54626" x2="51527" y2="54626"/>
                          </a14:backgroundRemoval>
                        </a14:imgEffect>
                      </a14:imgLayer>
                    </a14:imgProps>
                  </a:ext>
                  <a:ext uri="{28A0092B-C50C-407E-A947-70E740481C1C}">
                    <a14:useLocalDpi xmlns:a14="http://schemas.microsoft.com/office/drawing/2010/main" val="0"/>
                  </a:ext>
                </a:extLst>
              </a:blip>
              <a:srcRect/>
              <a:stretch>
                <a:fillRect/>
              </a:stretch>
            </p:blipFill>
            <p:spPr bwMode="auto">
              <a:xfrm>
                <a:off x="7396860" y="2456761"/>
                <a:ext cx="1023170" cy="8864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図 1033" descr="屋内, 建物, チェーン, 雪 が含まれている画像&#10;&#10;自動的に生成された説明">
                <a:extLst>
                  <a:ext uri="{FF2B5EF4-FFF2-40B4-BE49-F238E27FC236}">
                    <a16:creationId xmlns:a16="http://schemas.microsoft.com/office/drawing/2014/main" id="{E7B24073-AE05-C2C3-3314-9FCD534FFDA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7214065" y="4681859"/>
                <a:ext cx="1188216" cy="1650042"/>
              </a:xfrm>
              <a:prstGeom prst="rect">
                <a:avLst/>
              </a:prstGeom>
              <a:effectLst>
                <a:outerShdw blurRad="50800" dist="38100" dir="2700000" algn="tl" rotWithShape="0">
                  <a:prstClr val="black">
                    <a:alpha val="40000"/>
                  </a:prstClr>
                </a:outerShdw>
              </a:effectLst>
            </p:spPr>
          </p:pic>
          <p:sp>
            <p:nvSpPr>
              <p:cNvPr id="1035" name="正方形/長方形 1034">
                <a:extLst>
                  <a:ext uri="{FF2B5EF4-FFF2-40B4-BE49-F238E27FC236}">
                    <a16:creationId xmlns:a16="http://schemas.microsoft.com/office/drawing/2014/main" id="{291F7A6A-353F-9EA1-86FB-7ACB325CEFD5}"/>
                  </a:ext>
                </a:extLst>
              </p:cNvPr>
              <p:cNvSpPr/>
              <p:nvPr/>
            </p:nvSpPr>
            <p:spPr>
              <a:xfrm>
                <a:off x="7779190" y="5162960"/>
                <a:ext cx="287327" cy="106036"/>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6" name="直線矢印コネクタ 1035">
                <a:extLst>
                  <a:ext uri="{FF2B5EF4-FFF2-40B4-BE49-F238E27FC236}">
                    <a16:creationId xmlns:a16="http://schemas.microsoft.com/office/drawing/2014/main" id="{FA3DBA35-B00F-98C6-C844-0A97CB851867}"/>
                  </a:ext>
                </a:extLst>
              </p:cNvPr>
              <p:cNvCxnSpPr>
                <a:cxnSpLocks/>
              </p:cNvCxnSpPr>
              <p:nvPr/>
            </p:nvCxnSpPr>
            <p:spPr>
              <a:xfrm>
                <a:off x="7901464" y="3233733"/>
                <a:ext cx="0" cy="1861202"/>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031" name="角丸四角形吹き出し 35">
              <a:extLst>
                <a:ext uri="{FF2B5EF4-FFF2-40B4-BE49-F238E27FC236}">
                  <a16:creationId xmlns:a16="http://schemas.microsoft.com/office/drawing/2014/main" id="{08DE27DF-65D6-372C-F334-D86B8DD33553}"/>
                </a:ext>
              </a:extLst>
            </p:cNvPr>
            <p:cNvSpPr/>
            <p:nvPr/>
          </p:nvSpPr>
          <p:spPr>
            <a:xfrm>
              <a:off x="621511" y="939969"/>
              <a:ext cx="1904936" cy="837964"/>
            </a:xfrm>
            <a:prstGeom prst="wedgeRoundRectCallout">
              <a:avLst>
                <a:gd name="adj1" fmla="val 11756"/>
                <a:gd name="adj2" fmla="val 3184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カメラの距離が遠い環境</a:t>
              </a:r>
              <a:endParaRPr lang="en-US" altLang="ja-JP" sz="2000" b="1" dirty="0"/>
            </a:p>
          </p:txBody>
        </p:sp>
        <p:sp>
          <p:nvSpPr>
            <p:cNvPr id="1032" name="角丸四角形吹き出し 35">
              <a:extLst>
                <a:ext uri="{FF2B5EF4-FFF2-40B4-BE49-F238E27FC236}">
                  <a16:creationId xmlns:a16="http://schemas.microsoft.com/office/drawing/2014/main" id="{8625C45F-942E-1C78-2BFC-DCFF64A8CA38}"/>
                </a:ext>
              </a:extLst>
            </p:cNvPr>
            <p:cNvSpPr/>
            <p:nvPr/>
          </p:nvSpPr>
          <p:spPr>
            <a:xfrm>
              <a:off x="3386254" y="975876"/>
              <a:ext cx="1904936" cy="837964"/>
            </a:xfrm>
            <a:prstGeom prst="wedgeRoundRectCallout">
              <a:avLst>
                <a:gd name="adj1" fmla="val 11756"/>
                <a:gd name="adj2" fmla="val 31842"/>
                <a:gd name="adj3" fmla="val 16667"/>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スペック不足カメラの要因</a:t>
              </a:r>
              <a:endParaRPr lang="en-US" altLang="ja-JP" sz="2000" b="1" dirty="0"/>
            </a:p>
          </p:txBody>
        </p:sp>
      </p:grpSp>
      <p:grpSp>
        <p:nvGrpSpPr>
          <p:cNvPr id="1037" name="グループ化 1036">
            <a:extLst>
              <a:ext uri="{FF2B5EF4-FFF2-40B4-BE49-F238E27FC236}">
                <a16:creationId xmlns:a16="http://schemas.microsoft.com/office/drawing/2014/main" id="{77ABF3E8-0B55-4906-F76C-6E13CA83CFB5}"/>
              </a:ext>
            </a:extLst>
          </p:cNvPr>
          <p:cNvGrpSpPr/>
          <p:nvPr/>
        </p:nvGrpSpPr>
        <p:grpSpPr>
          <a:xfrm>
            <a:off x="5599915" y="672273"/>
            <a:ext cx="6245302" cy="5992668"/>
            <a:chOff x="5795646" y="741125"/>
            <a:chExt cx="6245302" cy="5992668"/>
          </a:xfrm>
        </p:grpSpPr>
        <p:sp>
          <p:nvSpPr>
            <p:cNvPr id="1038" name="正方形/長方形 1037">
              <a:extLst>
                <a:ext uri="{FF2B5EF4-FFF2-40B4-BE49-F238E27FC236}">
                  <a16:creationId xmlns:a16="http://schemas.microsoft.com/office/drawing/2014/main" id="{2ADAF6D6-9A58-DB14-F703-C1FD3DEF5713}"/>
                </a:ext>
              </a:extLst>
            </p:cNvPr>
            <p:cNvSpPr/>
            <p:nvPr/>
          </p:nvSpPr>
          <p:spPr>
            <a:xfrm>
              <a:off x="6300570" y="741125"/>
              <a:ext cx="5740378" cy="5992668"/>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nvGrpSpPr>
            <p:cNvPr id="1039" name="グループ化 1038">
              <a:extLst>
                <a:ext uri="{FF2B5EF4-FFF2-40B4-BE49-F238E27FC236}">
                  <a16:creationId xmlns:a16="http://schemas.microsoft.com/office/drawing/2014/main" id="{36736D8E-97A2-B268-4B76-6B8861EEEFBB}"/>
                </a:ext>
              </a:extLst>
            </p:cNvPr>
            <p:cNvGrpSpPr/>
            <p:nvPr/>
          </p:nvGrpSpPr>
          <p:grpSpPr>
            <a:xfrm>
              <a:off x="6497097" y="2524389"/>
              <a:ext cx="2710797" cy="3098733"/>
              <a:chOff x="3558808" y="3002255"/>
              <a:chExt cx="2710797" cy="3098733"/>
            </a:xfrm>
          </p:grpSpPr>
          <p:pic>
            <p:nvPicPr>
              <p:cNvPr id="1049" name="図 1048" descr="屋内, 建物, チェーン, 雪 が含まれている画像&#10;&#10;自動的に生成された説明">
                <a:extLst>
                  <a:ext uri="{FF2B5EF4-FFF2-40B4-BE49-F238E27FC236}">
                    <a16:creationId xmlns:a16="http://schemas.microsoft.com/office/drawing/2014/main" id="{C75B0926-6D34-4D6A-3CEB-3A9534D8790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3789721" y="4681859"/>
                <a:ext cx="1188216" cy="1650042"/>
              </a:xfrm>
              <a:prstGeom prst="rect">
                <a:avLst/>
              </a:prstGeom>
              <a:effectLst>
                <a:outerShdw blurRad="50800" dist="38100" dir="2700000" algn="tl" rotWithShape="0">
                  <a:prstClr val="black">
                    <a:alpha val="40000"/>
                  </a:prstClr>
                </a:outerShdw>
              </a:effectLst>
            </p:spPr>
          </p:pic>
          <p:pic>
            <p:nvPicPr>
              <p:cNvPr id="1050" name="図 1049" descr="屋内, 建物, チェーン, 雪 が含まれている画像&#10;&#10;自動的に生成された説明">
                <a:extLst>
                  <a:ext uri="{FF2B5EF4-FFF2-40B4-BE49-F238E27FC236}">
                    <a16:creationId xmlns:a16="http://schemas.microsoft.com/office/drawing/2014/main" id="{F773E596-5D5A-951A-7DDC-E0D0599B3C0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3994261" y="3153305"/>
                <a:ext cx="977974" cy="675873"/>
              </a:xfrm>
              <a:prstGeom prst="rect">
                <a:avLst/>
              </a:prstGeom>
              <a:effectLst>
                <a:outerShdw blurRad="50800" dist="38100" dir="2700000" algn="tl" rotWithShape="0">
                  <a:prstClr val="black">
                    <a:alpha val="40000"/>
                  </a:prstClr>
                </a:outerShdw>
              </a:effectLst>
            </p:spPr>
          </p:pic>
          <p:cxnSp>
            <p:nvCxnSpPr>
              <p:cNvPr id="1051" name="直線矢印コネクタ 1050">
                <a:extLst>
                  <a:ext uri="{FF2B5EF4-FFF2-40B4-BE49-F238E27FC236}">
                    <a16:creationId xmlns:a16="http://schemas.microsoft.com/office/drawing/2014/main" id="{1B4483E1-81E4-48C0-BBF0-C4B0B67DDE6B}"/>
                  </a:ext>
                </a:extLst>
              </p:cNvPr>
              <p:cNvCxnSpPr>
                <a:cxnSpLocks/>
              </p:cNvCxnSpPr>
              <p:nvPr/>
            </p:nvCxnSpPr>
            <p:spPr>
              <a:xfrm>
                <a:off x="4479056" y="3996647"/>
                <a:ext cx="0" cy="1105526"/>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52" name="正方形/長方形 1051">
                <a:extLst>
                  <a:ext uri="{FF2B5EF4-FFF2-40B4-BE49-F238E27FC236}">
                    <a16:creationId xmlns:a16="http://schemas.microsoft.com/office/drawing/2014/main" id="{7A9D2AC6-07BB-5D54-836A-438E5381FFE9}"/>
                  </a:ext>
                </a:extLst>
              </p:cNvPr>
              <p:cNvSpPr/>
              <p:nvPr/>
            </p:nvSpPr>
            <p:spPr>
              <a:xfrm>
                <a:off x="4354846" y="5162960"/>
                <a:ext cx="287327" cy="106036"/>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3" name="角丸四角形吹き出し 35">
                <a:extLst>
                  <a:ext uri="{FF2B5EF4-FFF2-40B4-BE49-F238E27FC236}">
                    <a16:creationId xmlns:a16="http://schemas.microsoft.com/office/drawing/2014/main" id="{1D44EE6A-95A6-479C-C86C-7A16D498FA4A}"/>
                  </a:ext>
                </a:extLst>
              </p:cNvPr>
              <p:cNvSpPr/>
              <p:nvPr/>
            </p:nvSpPr>
            <p:spPr>
              <a:xfrm>
                <a:off x="3727890" y="4240470"/>
                <a:ext cx="2541715" cy="458651"/>
              </a:xfrm>
              <a:prstGeom prst="wedgeRoundRectCallout">
                <a:avLst>
                  <a:gd name="adj1" fmla="val 15492"/>
                  <a:gd name="adj2" fmla="val 2512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en-US" altLang="ja-JP" sz="2000" b="1" dirty="0"/>
                  <a:t>2400</a:t>
                </a:r>
                <a:r>
                  <a:rPr lang="ja-JP" altLang="en-US" sz="2000" b="1" dirty="0"/>
                  <a:t>ｍｍ</a:t>
                </a:r>
                <a:r>
                  <a:rPr lang="ja-JP" altLang="en-US" sz="1600" b="1" dirty="0">
                    <a:solidFill>
                      <a:schemeClr val="bg1"/>
                    </a:solidFill>
                  </a:rPr>
                  <a:t>以下に調整</a:t>
                </a:r>
                <a:endParaRPr lang="en-US" altLang="ja-JP" sz="1600" b="1" dirty="0">
                  <a:solidFill>
                    <a:schemeClr val="bg1"/>
                  </a:solidFill>
                </a:endParaRPr>
              </a:p>
            </p:txBody>
          </p:sp>
        </p:grpSp>
        <p:pic>
          <p:nvPicPr>
            <p:cNvPr id="1040" name="Picture 2" descr="スペックの高いカメライラスト に対する画像結果">
              <a:extLst>
                <a:ext uri="{FF2B5EF4-FFF2-40B4-BE49-F238E27FC236}">
                  <a16:creationId xmlns:a16="http://schemas.microsoft.com/office/drawing/2014/main" id="{66845C6E-FBBA-8AB6-49AE-B7914D7A94B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06" b="94393" l="7634" r="91985">
                          <a14:foregroundMark x1="30916" y1="91121" x2="30916" y2="91121"/>
                          <a14:foregroundMark x1="25954" y1="92523" x2="25954" y2="92523"/>
                          <a14:foregroundMark x1="11069" y1="73832" x2="11069" y2="73832"/>
                          <a14:foregroundMark x1="14122" y1="63084" x2="14122" y2="63084"/>
                          <a14:foregroundMark x1="8779" y1="71028" x2="8779" y2="71028"/>
                          <a14:foregroundMark x1="45802" y1="55607" x2="45802" y2="55607"/>
                          <a14:foregroundMark x1="44275" y1="53738" x2="44275" y2="53738"/>
                          <a14:foregroundMark x1="40076" y1="51402" x2="40076" y2="51402"/>
                          <a14:foregroundMark x1="45038" y1="58411" x2="45038" y2="58411"/>
                          <a14:foregroundMark x1="47328" y1="63084" x2="47328" y2="63084"/>
                          <a14:foregroundMark x1="49618" y1="69159" x2="49618" y2="72897"/>
                          <a14:foregroundMark x1="49618" y1="72897" x2="49618" y2="72897"/>
                          <a14:foregroundMark x1="49618" y1="60280" x2="49618" y2="60280"/>
                          <a14:foregroundMark x1="43511" y1="73832" x2="43511" y2="73832"/>
                          <a14:foregroundMark x1="51145" y1="25701" x2="51145" y2="25701"/>
                          <a14:foregroundMark x1="45802" y1="25701" x2="45802" y2="25701"/>
                          <a14:foregroundMark x1="45802" y1="25701" x2="45802" y2="25701"/>
                          <a14:foregroundMark x1="43511" y1="25701" x2="43511" y2="25701"/>
                          <a14:foregroundMark x1="45802" y1="24766" x2="48855" y2="24766"/>
                          <a14:foregroundMark x1="49618" y1="24766" x2="49618" y2="24766"/>
                          <a14:foregroundMark x1="56870" y1="24766" x2="56870" y2="24766"/>
                          <a14:foregroundMark x1="64122" y1="31308" x2="64122" y2="31308"/>
                          <a14:foregroundMark x1="90840" y1="71963" x2="90840" y2="71963"/>
                          <a14:foregroundMark x1="90840" y1="68224" x2="90840" y2="68224"/>
                          <a14:foregroundMark x1="89313" y1="57477" x2="89313" y2="54673"/>
                          <a14:foregroundMark x1="90076" y1="54673" x2="90076" y2="54673"/>
                          <a14:foregroundMark x1="90840" y1="44860" x2="90840" y2="44860"/>
                          <a14:foregroundMark x1="90840" y1="33178" x2="90840" y2="33178"/>
                          <a14:foregroundMark x1="92366" y1="37850" x2="92366" y2="37850"/>
                          <a14:foregroundMark x1="92366" y1="42991" x2="92366" y2="42991"/>
                          <a14:foregroundMark x1="15649" y1="50467" x2="15649" y2="50467"/>
                          <a14:foregroundMark x1="20611" y1="33178" x2="17939" y2="34112"/>
                          <a14:foregroundMark x1="14122" y1="40187" x2="14122" y2="40187"/>
                          <a14:foregroundMark x1="15649" y1="33178" x2="15649" y2="33178"/>
                          <a14:foregroundMark x1="22901" y1="27570" x2="22901" y2="27570"/>
                          <a14:foregroundMark x1="31679" y1="27570" x2="31679" y2="27570"/>
                          <a14:foregroundMark x1="32443" y1="28505" x2="32443" y2="28505"/>
                          <a14:foregroundMark x1="31679" y1="42056" x2="31679" y2="42056"/>
                          <a14:foregroundMark x1="39313" y1="43925" x2="39313" y2="43925"/>
                          <a14:foregroundMark x1="39313" y1="43925" x2="39313" y2="43925"/>
                          <a14:foregroundMark x1="40076" y1="47664" x2="40076" y2="51402"/>
                          <a14:foregroundMark x1="36260" y1="47664" x2="36260" y2="47664"/>
                          <a14:foregroundMark x1="33969" y1="30374" x2="33969" y2="30374"/>
                          <a14:foregroundMark x1="33206" y1="24299" x2="33206" y2="24299"/>
                          <a14:foregroundMark x1="67176" y1="7009" x2="67176" y2="7009"/>
                          <a14:foregroundMark x1="67176" y1="7009" x2="67176" y2="7009"/>
                          <a14:foregroundMark x1="68702" y1="7009" x2="68702" y2="7009"/>
                          <a14:foregroundMark x1="71756" y1="7944" x2="71756" y2="7944"/>
                          <a14:foregroundMark x1="70229" y1="4206" x2="70229" y2="4206"/>
                          <a14:foregroundMark x1="70229" y1="6075" x2="70229" y2="6075"/>
                          <a14:foregroundMark x1="69466" y1="7944" x2="69466" y2="7944"/>
                          <a14:foregroundMark x1="71756" y1="5140" x2="71756" y2="5140"/>
                          <a14:foregroundMark x1="73282" y1="7009" x2="73282" y2="7009"/>
                          <a14:foregroundMark x1="65649" y1="16822" x2="65649" y2="16822"/>
                          <a14:foregroundMark x1="56870" y1="21495" x2="56870" y2="21495"/>
                          <a14:foregroundMark x1="54580" y1="21495" x2="54580" y2="21495"/>
                          <a14:foregroundMark x1="48092" y1="27570" x2="48092" y2="27570"/>
                          <a14:foregroundMark x1="37786" y1="26636" x2="37786" y2="26636"/>
                          <a14:foregroundMark x1="38550" y1="94393" x2="38550" y2="94393"/>
                          <a14:foregroundMark x1="36260" y1="94393" x2="32443" y2="93458"/>
                          <a14:foregroundMark x1="29771" y1="92523" x2="29771" y2="92523"/>
                          <a14:foregroundMark x1="21374" y1="90187" x2="21374" y2="90187"/>
                          <a14:foregroundMark x1="15649" y1="89252" x2="15649" y2="89252"/>
                          <a14:foregroundMark x1="10305" y1="85514" x2="10305" y2="85514"/>
                          <a14:foregroundMark x1="9542" y1="77570" x2="9542" y2="77570"/>
                          <a14:foregroundMark x1="7634" y1="74766" x2="7634" y2="74766"/>
                          <a14:foregroundMark x1="8397" y1="66355" x2="8397" y2="66355"/>
                          <a14:foregroundMark x1="13359" y1="58411" x2="17176" y2="57477"/>
                          <a14:foregroundMark x1="44275" y1="54673" x2="44275" y2="54673"/>
                          <a14:foregroundMark x1="50382" y1="55607" x2="50382" y2="55607"/>
                          <a14:foregroundMark x1="60687" y1="56542" x2="60687" y2="56542"/>
                        </a14:backgroundRemoval>
                      </a14:imgEffect>
                    </a14:imgLayer>
                  </a14:imgProps>
                </a:ext>
                <a:ext uri="{28A0092B-C50C-407E-A947-70E740481C1C}">
                  <a14:useLocalDpi xmlns:a14="http://schemas.microsoft.com/office/drawing/2010/main" val="0"/>
                </a:ext>
              </a:extLst>
            </a:blip>
            <a:srcRect/>
            <a:stretch>
              <a:fillRect/>
            </a:stretch>
          </p:blipFill>
          <p:spPr bwMode="auto">
            <a:xfrm>
              <a:off x="9528458" y="2124927"/>
              <a:ext cx="928478" cy="7583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図 1040" descr="屋内, 建物, チェーン, 雪 が含まれている画像&#10;&#10;自動的に生成された説明">
              <a:extLst>
                <a:ext uri="{FF2B5EF4-FFF2-40B4-BE49-F238E27FC236}">
                  <a16:creationId xmlns:a16="http://schemas.microsoft.com/office/drawing/2014/main" id="{9CC91D0D-E1BE-0079-74B3-586E2F42FCA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l="52915" b="7096"/>
            <a:stretch/>
          </p:blipFill>
          <p:spPr>
            <a:xfrm rot="5400000">
              <a:off x="9390896" y="4203993"/>
              <a:ext cx="1188216" cy="1650042"/>
            </a:xfrm>
            <a:prstGeom prst="rect">
              <a:avLst/>
            </a:prstGeom>
            <a:effectLst>
              <a:outerShdw blurRad="50800" dist="38100" dir="2700000" algn="tl" rotWithShape="0">
                <a:prstClr val="black">
                  <a:alpha val="40000"/>
                </a:prstClr>
              </a:outerShdw>
            </a:effectLst>
          </p:spPr>
        </p:pic>
        <p:sp>
          <p:nvSpPr>
            <p:cNvPr id="1042" name="正方形/長方形 1041">
              <a:extLst>
                <a:ext uri="{FF2B5EF4-FFF2-40B4-BE49-F238E27FC236}">
                  <a16:creationId xmlns:a16="http://schemas.microsoft.com/office/drawing/2014/main" id="{57A0FE22-11B7-78E1-A545-C6921CD5100B}"/>
                </a:ext>
              </a:extLst>
            </p:cNvPr>
            <p:cNvSpPr/>
            <p:nvPr/>
          </p:nvSpPr>
          <p:spPr>
            <a:xfrm>
              <a:off x="9993835" y="4670342"/>
              <a:ext cx="287327" cy="106036"/>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3" name="直線矢印コネクタ 1042">
              <a:extLst>
                <a:ext uri="{FF2B5EF4-FFF2-40B4-BE49-F238E27FC236}">
                  <a16:creationId xmlns:a16="http://schemas.microsoft.com/office/drawing/2014/main" id="{94CE702A-1735-F2BF-1C1F-80C1755728DD}"/>
                </a:ext>
              </a:extLst>
            </p:cNvPr>
            <p:cNvCxnSpPr>
              <a:cxnSpLocks/>
            </p:cNvCxnSpPr>
            <p:nvPr/>
          </p:nvCxnSpPr>
          <p:spPr>
            <a:xfrm>
              <a:off x="10137499" y="2801710"/>
              <a:ext cx="0" cy="1861202"/>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44" name="角丸四角形吹き出し 35">
              <a:extLst>
                <a:ext uri="{FF2B5EF4-FFF2-40B4-BE49-F238E27FC236}">
                  <a16:creationId xmlns:a16="http://schemas.microsoft.com/office/drawing/2014/main" id="{3709B322-DB95-B936-1B4A-EDAAC27D2978}"/>
                </a:ext>
              </a:extLst>
            </p:cNvPr>
            <p:cNvSpPr/>
            <p:nvPr/>
          </p:nvSpPr>
          <p:spPr>
            <a:xfrm>
              <a:off x="6399378" y="912493"/>
              <a:ext cx="2637960" cy="865440"/>
            </a:xfrm>
            <a:prstGeom prst="wedgeRoundRectCallout">
              <a:avLst>
                <a:gd name="adj1" fmla="val 11756"/>
                <a:gd name="adj2" fmla="val 31842"/>
                <a:gd name="adj3" fmla="val 16667"/>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カメラの距離を近づけるとなると・・・</a:t>
              </a:r>
              <a:endParaRPr lang="en-US" altLang="ja-JP" sz="2000" b="1" dirty="0"/>
            </a:p>
          </p:txBody>
        </p:sp>
        <p:sp>
          <p:nvSpPr>
            <p:cNvPr id="1045" name="テキスト ボックス 19">
              <a:extLst>
                <a:ext uri="{FF2B5EF4-FFF2-40B4-BE49-F238E27FC236}">
                  <a16:creationId xmlns:a16="http://schemas.microsoft.com/office/drawing/2014/main" id="{609378F6-A23D-3761-D928-B10155CC98A6}"/>
                </a:ext>
              </a:extLst>
            </p:cNvPr>
            <p:cNvSpPr txBox="1"/>
            <p:nvPr/>
          </p:nvSpPr>
          <p:spPr>
            <a:xfrm>
              <a:off x="10523449" y="2083447"/>
              <a:ext cx="723275" cy="52322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高性能</a:t>
              </a:r>
              <a:endParaRPr lang="en-US" altLang="ja-JP" sz="1400" b="1" dirty="0">
                <a:solidFill>
                  <a:sysClr val="windowText" lastClr="000000"/>
                </a:solidFill>
              </a:endParaRPr>
            </a:p>
            <a:p>
              <a:pPr algn="ctr"/>
              <a:r>
                <a:rPr lang="ja-JP" altLang="en-US" sz="1400" b="1" dirty="0">
                  <a:solidFill>
                    <a:sysClr val="windowText" lastClr="000000"/>
                  </a:solidFill>
                </a:rPr>
                <a:t>カメラ</a:t>
              </a:r>
              <a:endParaRPr lang="en-US" altLang="ja-JP" sz="1400" b="1" dirty="0">
                <a:solidFill>
                  <a:sysClr val="windowText" lastClr="000000"/>
                </a:solidFill>
              </a:endParaRPr>
            </a:p>
          </p:txBody>
        </p:sp>
        <p:sp>
          <p:nvSpPr>
            <p:cNvPr id="1046" name="角丸四角形吹き出し 35">
              <a:extLst>
                <a:ext uri="{FF2B5EF4-FFF2-40B4-BE49-F238E27FC236}">
                  <a16:creationId xmlns:a16="http://schemas.microsoft.com/office/drawing/2014/main" id="{C60F6A22-8407-4D1E-81E6-64BB4E92D984}"/>
                </a:ext>
              </a:extLst>
            </p:cNvPr>
            <p:cNvSpPr/>
            <p:nvPr/>
          </p:nvSpPr>
          <p:spPr>
            <a:xfrm>
              <a:off x="9315764" y="891288"/>
              <a:ext cx="2648424" cy="886646"/>
            </a:xfrm>
            <a:prstGeom prst="wedgeRoundRectCallout">
              <a:avLst>
                <a:gd name="adj1" fmla="val 11756"/>
                <a:gd name="adj2" fmla="val 31842"/>
                <a:gd name="adj3" fmla="val 16667"/>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カメラのスペック</a:t>
              </a:r>
              <a:endParaRPr lang="en-US" altLang="ja-JP" sz="2000" b="1" dirty="0"/>
            </a:p>
            <a:p>
              <a:pPr algn="ctr"/>
              <a:r>
                <a:rPr lang="ja-JP" altLang="en-US" sz="2000" b="1" dirty="0"/>
                <a:t>変更となると・・・</a:t>
              </a:r>
              <a:endParaRPr lang="en-US" altLang="ja-JP" sz="2000" b="1" dirty="0"/>
            </a:p>
          </p:txBody>
        </p:sp>
        <p:sp>
          <p:nvSpPr>
            <p:cNvPr id="1047" name="矢印: 右 1046">
              <a:extLst>
                <a:ext uri="{FF2B5EF4-FFF2-40B4-BE49-F238E27FC236}">
                  <a16:creationId xmlns:a16="http://schemas.microsoft.com/office/drawing/2014/main" id="{C5958259-81F6-96D7-693C-1F2CC5255262}"/>
                </a:ext>
              </a:extLst>
            </p:cNvPr>
            <p:cNvSpPr/>
            <p:nvPr/>
          </p:nvSpPr>
          <p:spPr>
            <a:xfrm>
              <a:off x="5795646" y="3325709"/>
              <a:ext cx="438411" cy="6092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8" name="テキスト ボックス 67">
              <a:extLst>
                <a:ext uri="{FF2B5EF4-FFF2-40B4-BE49-F238E27FC236}">
                  <a16:creationId xmlns:a16="http://schemas.microsoft.com/office/drawing/2014/main" id="{D8ACECFF-1C34-1E7E-7206-B01EF841771D}"/>
                </a:ext>
              </a:extLst>
            </p:cNvPr>
            <p:cNvSpPr txBox="1"/>
            <p:nvPr/>
          </p:nvSpPr>
          <p:spPr>
            <a:xfrm>
              <a:off x="7192482" y="5877209"/>
              <a:ext cx="3935002" cy="707886"/>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chemeClr val="bg1"/>
                  </a:solidFill>
                </a:rPr>
                <a:t>莫大な工数とコストが</a:t>
              </a:r>
              <a:endParaRPr lang="en-US" altLang="ja-JP" sz="2000" b="1" dirty="0">
                <a:solidFill>
                  <a:schemeClr val="bg1"/>
                </a:solidFill>
              </a:endParaRPr>
            </a:p>
            <a:p>
              <a:pPr algn="ctr"/>
              <a:r>
                <a:rPr lang="ja-JP" altLang="en-US" sz="2000" b="1" dirty="0">
                  <a:solidFill>
                    <a:schemeClr val="bg1"/>
                  </a:solidFill>
                </a:rPr>
                <a:t>掛かるうえ効果が不透明。</a:t>
              </a:r>
              <a:endParaRPr kumimoji="1" lang="ja-JP" altLang="en-US" sz="2000" b="1" dirty="0">
                <a:solidFill>
                  <a:schemeClr val="bg1"/>
                </a:solidFill>
              </a:endParaRPr>
            </a:p>
          </p:txBody>
        </p:sp>
      </p:grpSp>
    </p:spTree>
    <p:extLst>
      <p:ext uri="{BB962C8B-B14F-4D97-AF65-F5344CB8AC3E}">
        <p14:creationId xmlns:p14="http://schemas.microsoft.com/office/powerpoint/2010/main" val="38690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33"/>
                                        </p:tgtEl>
                                      </p:cBhvr>
                                    </p:animEffect>
                                    <p:animScale>
                                      <p:cBhvr>
                                        <p:cTn id="15" dur="250" autoRev="1" fill="hold"/>
                                        <p:tgtEl>
                                          <p:spTgt spid="33"/>
                                        </p:tgtEl>
                                      </p:cBhvr>
                                      <p:by x="105000" y="105000"/>
                                    </p:animScale>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34"/>
                                        </p:tgtEl>
                                      </p:cBhvr>
                                    </p:animEffect>
                                    <p:animScale>
                                      <p:cBhvr>
                                        <p:cTn id="23" dur="250" autoRev="1" fill="hold"/>
                                        <p:tgtEl>
                                          <p:spTgt spid="34"/>
                                        </p:tgtEl>
                                      </p:cBhvr>
                                      <p:by x="105000" y="105000"/>
                                    </p:animScale>
                                  </p:childTnLst>
                                </p:cTn>
                              </p:par>
                            </p:childTnLst>
                          </p:cTn>
                        </p:par>
                        <p:par>
                          <p:cTn id="24" fill="hold">
                            <p:stCondLst>
                              <p:cond delay="2500"/>
                            </p:stCondLst>
                            <p:childTnLst>
                              <p:par>
                                <p:cTn id="25" presetID="10" presetClass="entr" presetSubtype="0" fill="hold" grpId="0" nodeType="afterEffect">
                                  <p:stCondLst>
                                    <p:cond delay="5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37"/>
                                        </p:tgtEl>
                                        <p:attrNameLst>
                                          <p:attrName>style.visibility</p:attrName>
                                        </p:attrNameLst>
                                      </p:cBhvr>
                                      <p:to>
                                        <p:strVal val="visible"/>
                                      </p:to>
                                    </p:set>
                                    <p:animEffect transition="in" filter="fade">
                                      <p:cBhvr>
                                        <p:cTn id="43"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7B3D5E7-E151-268D-F222-7A2F94C789CC}"/>
              </a:ext>
            </a:extLst>
          </p:cNvPr>
          <p:cNvSpPr>
            <a:spLocks noChangeArrowheads="1"/>
          </p:cNvSpPr>
          <p:nvPr/>
        </p:nvSpPr>
        <p:spPr bwMode="auto">
          <a:xfrm>
            <a:off x="67757" y="124618"/>
            <a:ext cx="2755883"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23</a:t>
            </a:r>
            <a:r>
              <a:rPr lang="ja-JP" altLang="en-US" sz="2400" b="1" dirty="0">
                <a:solidFill>
                  <a:schemeClr val="bg1"/>
                </a:solidFill>
                <a:latin typeface="メイリオ" pitchFamily="50" charset="-128"/>
                <a:ea typeface="メイリオ" pitchFamily="50" charset="-128"/>
                <a:cs typeface="メイリオ" pitchFamily="50" charset="-128"/>
              </a:rPr>
              <a:t>、要因調査結果</a:t>
            </a:r>
          </a:p>
        </p:txBody>
      </p:sp>
      <p:pic>
        <p:nvPicPr>
          <p:cNvPr id="7" name="図 6">
            <a:extLst>
              <a:ext uri="{FF2B5EF4-FFF2-40B4-BE49-F238E27FC236}">
                <a16:creationId xmlns:a16="http://schemas.microsoft.com/office/drawing/2014/main" id="{C2B8C045-7289-45EA-7E3C-957B931D64E7}"/>
              </a:ext>
            </a:extLst>
          </p:cNvPr>
          <p:cNvPicPr>
            <a:picLocks noChangeAspect="1"/>
          </p:cNvPicPr>
          <p:nvPr/>
        </p:nvPicPr>
        <p:blipFill>
          <a:blip r:embed="rId3"/>
          <a:stretch>
            <a:fillRect/>
          </a:stretch>
        </p:blipFill>
        <p:spPr>
          <a:xfrm>
            <a:off x="314199" y="801385"/>
            <a:ext cx="11336695" cy="4837022"/>
          </a:xfrm>
          <a:prstGeom prst="rect">
            <a:avLst/>
          </a:prstGeom>
        </p:spPr>
      </p:pic>
      <p:sp>
        <p:nvSpPr>
          <p:cNvPr id="9" name="正方形/長方形 8">
            <a:extLst>
              <a:ext uri="{FF2B5EF4-FFF2-40B4-BE49-F238E27FC236}">
                <a16:creationId xmlns:a16="http://schemas.microsoft.com/office/drawing/2014/main" id="{CC83B4BD-FC0B-2B2A-DFA8-F02171FC8699}"/>
              </a:ext>
            </a:extLst>
          </p:cNvPr>
          <p:cNvSpPr/>
          <p:nvPr/>
        </p:nvSpPr>
        <p:spPr>
          <a:xfrm>
            <a:off x="314199" y="1417580"/>
            <a:ext cx="11336695" cy="4200277"/>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43DDDF78-FD4C-CC8E-F701-1DEEEE0D7C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 t="574" r="462" b="765"/>
          <a:stretch/>
        </p:blipFill>
        <p:spPr bwMode="auto">
          <a:xfrm>
            <a:off x="7325369" y="4782711"/>
            <a:ext cx="599570" cy="676438"/>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78D38FD7-EE67-62DB-397B-C516066F58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3" t="545" r="617" b="74"/>
          <a:stretch/>
        </p:blipFill>
        <p:spPr bwMode="auto">
          <a:xfrm>
            <a:off x="8062869" y="4782710"/>
            <a:ext cx="599571" cy="67643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624A9D98-75AC-CC28-EA54-366DE64B7239}"/>
              </a:ext>
            </a:extLst>
          </p:cNvPr>
          <p:cNvGrpSpPr/>
          <p:nvPr/>
        </p:nvGrpSpPr>
        <p:grpSpPr>
          <a:xfrm>
            <a:off x="7672826" y="3610173"/>
            <a:ext cx="1126829" cy="721297"/>
            <a:chOff x="624821" y="2107622"/>
            <a:chExt cx="5100320" cy="3825240"/>
          </a:xfrm>
        </p:grpSpPr>
        <p:pic>
          <p:nvPicPr>
            <p:cNvPr id="26" name="図 25" descr="座る, テーブル, ベンチ, 小さい が含まれている画像&#10;&#10;自動的に生成された説明">
              <a:extLst>
                <a:ext uri="{FF2B5EF4-FFF2-40B4-BE49-F238E27FC236}">
                  <a16:creationId xmlns:a16="http://schemas.microsoft.com/office/drawing/2014/main" id="{47F0ECC9-21E9-1A30-9E60-0909FBCF72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848" b="96957" l="9943" r="99104">
                          <a14:foregroundMark x1="64466" y1="7826" x2="64466" y2="7826"/>
                          <a14:foregroundMark x1="66504" y1="12065" x2="66504" y2="12065"/>
                          <a14:foregroundMark x1="65118" y1="17717" x2="65933" y2="17174"/>
                          <a14:foregroundMark x1="67319" y1="15543" x2="67726" y2="14783"/>
                          <a14:foregroundMark x1="69764" y1="11304" x2="70334" y2="10435"/>
                          <a14:foregroundMark x1="72372" y1="5870" x2="72779" y2="4783"/>
                          <a14:foregroundMark x1="74572" y1="1848" x2="74572" y2="1848"/>
                          <a14:foregroundMark x1="66504" y1="2717" x2="66504" y2="2717"/>
                          <a14:foregroundMark x1="62103" y1="3261" x2="60880" y2="5652"/>
                          <a14:foregroundMark x1="60636" y1="6413" x2="60636" y2="6413"/>
                          <a14:foregroundMark x1="91687" y1="69565" x2="91687" y2="69565"/>
                          <a14:foregroundMark x1="92910" y1="63370" x2="92910" y2="63370"/>
                          <a14:foregroundMark x1="92258" y1="54565" x2="92258" y2="54565"/>
                          <a14:foregroundMark x1="96088" y1="52065" x2="96088" y2="52065"/>
                          <a14:foregroundMark x1="99104" y1="50217" x2="99104" y2="50217"/>
                          <a14:foregroundMark x1="97718" y1="58043" x2="97718" y2="58804"/>
                          <a14:foregroundMark x1="95518" y1="32283" x2="95518" y2="32283"/>
                          <a14:foregroundMark x1="93073" y1="29783" x2="92502" y2="29022"/>
                          <a14:foregroundMark x1="87857" y1="23587" x2="87857" y2="22826"/>
                          <a14:foregroundMark x1="87694" y1="21196" x2="87694" y2="20435"/>
                          <a14:foregroundMark x1="87286" y1="19348" x2="87286" y2="19348"/>
                          <a14:foregroundMark x1="86064" y1="11848" x2="86064" y2="11848"/>
                          <a14:foregroundMark x1="86064" y1="9674" x2="86879" y2="7826"/>
                          <a14:foregroundMark x1="88427" y1="2717" x2="88427" y2="2717"/>
                          <a14:foregroundMark x1="96740" y1="2174" x2="96740" y2="2174"/>
                          <a14:foregroundMark x1="96903" y1="7283" x2="96903" y2="8587"/>
                          <a14:foregroundMark x1="95681" y1="15326" x2="95681" y2="15326"/>
                          <a14:foregroundMark x1="94132" y1="23152" x2="94132" y2="23152"/>
                          <a14:foregroundMark x1="38305" y1="92174" x2="38305" y2="92174"/>
                          <a14:foregroundMark x1="39283" y1="96957" x2="39283" y2="96957"/>
                          <a14:backgroundMark x1="27628" y1="88913" x2="27628" y2="88913"/>
                          <a14:backgroundMark x1="25020" y1="74891" x2="25020" y2="74891"/>
                          <a14:backgroundMark x1="25183" y1="65761" x2="25183" y2="65761"/>
                          <a14:backgroundMark x1="78566" y1="92935" x2="78566" y2="92935"/>
                          <a14:backgroundMark x1="72942" y1="91087" x2="72942" y2="91087"/>
                          <a14:backgroundMark x1="73757" y1="98261" x2="73757" y2="97500"/>
                          <a14:backgroundMark x1="72535" y1="91087" x2="72535" y2="91087"/>
                          <a14:backgroundMark x1="69927" y1="87283" x2="69927" y2="87283"/>
                          <a14:backgroundMark x1="69112" y1="84348" x2="69112" y2="84348"/>
                          <a14:backgroundMark x1="71312" y1="83804" x2="71312" y2="83804"/>
                          <a14:backgroundMark x1="87449" y1="80543" x2="87449" y2="80543"/>
                          <a14:backgroundMark x1="84597" y1="42717" x2="84597" y2="42717"/>
                          <a14:backgroundMark x1="32192" y1="18587" x2="32192" y2="18587"/>
                        </a14:backgroundRemoval>
                      </a14:imgEffect>
                    </a14:imgLayer>
                  </a14:imgProps>
                </a:ext>
                <a:ext uri="{28A0092B-C50C-407E-A947-70E740481C1C}">
                  <a14:useLocalDpi xmlns:a14="http://schemas.microsoft.com/office/drawing/2010/main" val="0"/>
                </a:ext>
              </a:extLst>
            </a:blip>
            <a:stretch>
              <a:fillRect/>
            </a:stretch>
          </p:blipFill>
          <p:spPr>
            <a:xfrm>
              <a:off x="624821" y="2107622"/>
              <a:ext cx="5100320" cy="3825240"/>
            </a:xfrm>
            <a:prstGeom prst="rect">
              <a:avLst/>
            </a:prstGeom>
          </p:spPr>
        </p:pic>
        <p:sp>
          <p:nvSpPr>
            <p:cNvPr id="27" name="楕円 26">
              <a:extLst>
                <a:ext uri="{FF2B5EF4-FFF2-40B4-BE49-F238E27FC236}">
                  <a16:creationId xmlns:a16="http://schemas.microsoft.com/office/drawing/2014/main" id="{F365E87D-F173-7B38-070A-CCD808191447}"/>
                </a:ext>
              </a:extLst>
            </p:cNvPr>
            <p:cNvSpPr/>
            <p:nvPr/>
          </p:nvSpPr>
          <p:spPr>
            <a:xfrm>
              <a:off x="3043041" y="3172478"/>
              <a:ext cx="688490" cy="656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図 27">
            <a:extLst>
              <a:ext uri="{FF2B5EF4-FFF2-40B4-BE49-F238E27FC236}">
                <a16:creationId xmlns:a16="http://schemas.microsoft.com/office/drawing/2014/main" id="{F62336AC-FFA2-1864-E064-48A77EE0A0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031" y2="59167"/>
                        <a14:foregroundMark x1="32031" y1="59167" x2="31302" y2="62685"/>
                        <a14:foregroundMark x1="31302" y1="62685" x2="31719" y2="70185"/>
                        <a14:foregroundMark x1="31719" y1="70185" x2="41406" y2="72963"/>
                        <a14:foregroundMark x1="41406" y1="72963" x2="48750" y2="71481"/>
                        <a14:foregroundMark x1="48750" y1="71481" x2="48750" y2="63148"/>
                        <a14:foregroundMark x1="48750" y1="63148" x2="47604" y2="60093"/>
                        <a14:foregroundMark x1="47604" y1="60093" x2="47031" y2="57037"/>
                        <a14:foregroundMark x1="47031" y1="57037" x2="45781" y2="53796"/>
                        <a14:foregroundMark x1="45781" y1="53796" x2="43594" y2="51667"/>
                        <a14:foregroundMark x1="43594" y1="51667" x2="40208" y2="51481"/>
                      </a14:backgroundRemoval>
                    </a14:imgEffect>
                  </a14:imgLayer>
                </a14:imgProps>
              </a:ext>
            </a:extLst>
          </a:blip>
          <a:srcRect l="30330" t="48125" r="50000" b="23917"/>
          <a:stretch/>
        </p:blipFill>
        <p:spPr>
          <a:xfrm>
            <a:off x="6415536" y="2672707"/>
            <a:ext cx="830204" cy="663758"/>
          </a:xfrm>
          <a:prstGeom prst="rect">
            <a:avLst/>
          </a:prstGeom>
        </p:spPr>
      </p:pic>
      <p:sp>
        <p:nvSpPr>
          <p:cNvPr id="30" name="フリーフォーム: 図形 29">
            <a:extLst>
              <a:ext uri="{FF2B5EF4-FFF2-40B4-BE49-F238E27FC236}">
                <a16:creationId xmlns:a16="http://schemas.microsoft.com/office/drawing/2014/main" id="{801CE62E-6834-79E7-08EE-EB465433DC5C}"/>
              </a:ext>
            </a:extLst>
          </p:cNvPr>
          <p:cNvSpPr/>
          <p:nvPr/>
        </p:nvSpPr>
        <p:spPr>
          <a:xfrm rot="160802">
            <a:off x="6855370" y="2783727"/>
            <a:ext cx="536004" cy="68707"/>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A2FB952-76EC-8211-7666-C1515AAFE33F}"/>
              </a:ext>
            </a:extLst>
          </p:cNvPr>
          <p:cNvSpPr/>
          <p:nvPr/>
        </p:nvSpPr>
        <p:spPr>
          <a:xfrm>
            <a:off x="7331140" y="2628611"/>
            <a:ext cx="878767" cy="369332"/>
          </a:xfrm>
          <a:prstGeom prst="rect">
            <a:avLst/>
          </a:prstGeom>
          <a:noFill/>
        </p:spPr>
        <p:txBody>
          <a:bodyPr wrap="none" lIns="91440" tIns="45720" rIns="91440" bIns="45720">
            <a:spAutoFit/>
          </a:bodyPr>
          <a:lstStyle/>
          <a:p>
            <a:pPr algn="ctr"/>
            <a:r>
              <a:rPr lang="en-US" altLang="ja-JP" b="1" dirty="0">
                <a:ln w="0"/>
                <a:effectLst>
                  <a:outerShdw blurRad="38100" dist="19050" dir="2700000" algn="tl" rotWithShape="0">
                    <a:schemeClr val="dk1">
                      <a:alpha val="40000"/>
                    </a:schemeClr>
                  </a:outerShdw>
                </a:effectLst>
              </a:rPr>
              <a:t>9.82</a:t>
            </a:r>
            <a:r>
              <a:rPr lang="en-US" altLang="ja-JP" b="1" cap="none" spc="0" dirty="0">
                <a:ln w="0"/>
                <a:solidFill>
                  <a:schemeClr val="tx1"/>
                </a:solidFill>
                <a:effectLst>
                  <a:outerShdw blurRad="38100" dist="19050" dir="2700000" algn="tl" rotWithShape="0">
                    <a:schemeClr val="dk1">
                      <a:alpha val="40000"/>
                    </a:schemeClr>
                  </a:outerShdw>
                </a:effectLst>
              </a:rPr>
              <a:t>°</a:t>
            </a:r>
            <a:endParaRPr lang="ja-JP" altLang="en-US" b="1" cap="none" spc="0" dirty="0">
              <a:ln w="0"/>
              <a:solidFill>
                <a:schemeClr val="tx1"/>
              </a:solidFill>
              <a:effectLst>
                <a:outerShdw blurRad="38100" dist="19050" dir="2700000" algn="tl" rotWithShape="0">
                  <a:schemeClr val="dk1">
                    <a:alpha val="40000"/>
                  </a:schemeClr>
                </a:outerShdw>
              </a:effectLst>
            </a:endParaRPr>
          </a:p>
        </p:txBody>
      </p:sp>
      <p:pic>
        <p:nvPicPr>
          <p:cNvPr id="35" name="図 34" descr="レベルプロトラクターイラスト に対する画像結果">
            <a:extLst>
              <a:ext uri="{FF2B5EF4-FFF2-40B4-BE49-F238E27FC236}">
                <a16:creationId xmlns:a16="http://schemas.microsoft.com/office/drawing/2014/main" id="{DA9940CD-7D1B-7826-5718-CD72ED9AD868}"/>
              </a:ext>
            </a:extLst>
          </p:cNvPr>
          <p:cNvPicPr/>
          <p:nvPr/>
        </p:nvPicPr>
        <p:blipFill rotWithShape="1">
          <a:blip r:embed="rId10" cstate="print">
            <a:extLst>
              <a:ext uri="{28A0092B-C50C-407E-A947-70E740481C1C}">
                <a14:useLocalDpi xmlns:a14="http://schemas.microsoft.com/office/drawing/2010/main" val="0"/>
              </a:ext>
            </a:extLst>
          </a:blip>
          <a:srcRect l="2915" t="8274" r="3408" b="13023"/>
          <a:stretch/>
        </p:blipFill>
        <p:spPr bwMode="auto">
          <a:xfrm>
            <a:off x="6773444" y="2651415"/>
            <a:ext cx="258122" cy="116971"/>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300BA41A-A023-F6E6-EB15-39ABAB20598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3603" b="74735" l="49044" r="56258"/>
                    </a14:imgEffect>
                    <a14:imgEffect>
                      <a14:saturation sat="33000"/>
                    </a14:imgEffect>
                  </a14:imgLayer>
                </a14:imgProps>
              </a:ext>
            </a:extLst>
          </a:blip>
          <a:srcRect l="48142" t="62212" r="42840" b="23873"/>
          <a:stretch/>
        </p:blipFill>
        <p:spPr>
          <a:xfrm>
            <a:off x="7831208" y="2685111"/>
            <a:ext cx="930673" cy="807696"/>
          </a:xfrm>
          <a:prstGeom prst="rect">
            <a:avLst/>
          </a:prstGeom>
          <a:ln>
            <a:noFill/>
          </a:ln>
          <a:effectLst>
            <a:outerShdw blurRad="50800" dist="38100" dir="2700000" algn="tl" rotWithShape="0">
              <a:prstClr val="black">
                <a:alpha val="40000"/>
              </a:prstClr>
            </a:outerShdw>
          </a:effectLst>
        </p:spPr>
      </p:pic>
      <p:grpSp>
        <p:nvGrpSpPr>
          <p:cNvPr id="40" name="グループ化 39">
            <a:extLst>
              <a:ext uri="{FF2B5EF4-FFF2-40B4-BE49-F238E27FC236}">
                <a16:creationId xmlns:a16="http://schemas.microsoft.com/office/drawing/2014/main" id="{235995A3-EA0B-B388-6979-B99EEAE75B60}"/>
              </a:ext>
            </a:extLst>
          </p:cNvPr>
          <p:cNvGrpSpPr/>
          <p:nvPr/>
        </p:nvGrpSpPr>
        <p:grpSpPr>
          <a:xfrm>
            <a:off x="6500658" y="1114134"/>
            <a:ext cx="1769961" cy="699970"/>
            <a:chOff x="8340662" y="1628538"/>
            <a:chExt cx="1769961" cy="699970"/>
          </a:xfrm>
        </p:grpSpPr>
        <p:sp>
          <p:nvSpPr>
            <p:cNvPr id="42" name="フリーフォーム: 図形 41">
              <a:extLst>
                <a:ext uri="{FF2B5EF4-FFF2-40B4-BE49-F238E27FC236}">
                  <a16:creationId xmlns:a16="http://schemas.microsoft.com/office/drawing/2014/main" id="{49893FC3-38B8-0529-A628-5515F56C9119}"/>
                </a:ext>
              </a:extLst>
            </p:cNvPr>
            <p:cNvSpPr/>
            <p:nvPr/>
          </p:nvSpPr>
          <p:spPr>
            <a:xfrm>
              <a:off x="8340662" y="1942258"/>
              <a:ext cx="1769961" cy="143852"/>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弧 42">
              <a:extLst>
                <a:ext uri="{FF2B5EF4-FFF2-40B4-BE49-F238E27FC236}">
                  <a16:creationId xmlns:a16="http://schemas.microsoft.com/office/drawing/2014/main" id="{9DD2FA6E-FB37-A5DD-8A1B-652E2B5BCC88}"/>
                </a:ext>
              </a:extLst>
            </p:cNvPr>
            <p:cNvSpPr/>
            <p:nvPr/>
          </p:nvSpPr>
          <p:spPr>
            <a:xfrm rot="5008248">
              <a:off x="9261660" y="1629808"/>
              <a:ext cx="699970" cy="697429"/>
            </a:xfrm>
            <a:prstGeom prst="arc">
              <a:avLst>
                <a:gd name="adj1" fmla="val 16200000"/>
                <a:gd name="adj2" fmla="val 17580220"/>
              </a:avLst>
            </a:prstGeom>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22ECD476-D784-6EDE-41E8-1870E5088772}"/>
              </a:ext>
            </a:extLst>
          </p:cNvPr>
          <p:cNvSpPr/>
          <p:nvPr/>
        </p:nvSpPr>
        <p:spPr>
          <a:xfrm>
            <a:off x="8851937" y="2672707"/>
            <a:ext cx="878767" cy="369332"/>
          </a:xfrm>
          <a:prstGeom prst="rect">
            <a:avLst/>
          </a:prstGeom>
          <a:noFill/>
          <a:ln>
            <a:noFill/>
          </a:ln>
        </p:spPr>
        <p:txBody>
          <a:bodyPr wrap="none" lIns="91440" tIns="45720" rIns="91440" bIns="45720">
            <a:spAutoFit/>
          </a:bodyPr>
          <a:lstStyle/>
          <a:p>
            <a:pPr algn="ctr"/>
            <a:r>
              <a:rPr lang="en-US" altLang="ja-JP" b="1" cap="none" spc="0" dirty="0">
                <a:ln w="0"/>
                <a:solidFill>
                  <a:schemeClr val="tx1"/>
                </a:solidFill>
                <a:effectLst>
                  <a:outerShdw blurRad="38100" dist="19050" dir="2700000" algn="tl" rotWithShape="0">
                    <a:schemeClr val="dk1">
                      <a:alpha val="40000"/>
                    </a:schemeClr>
                  </a:outerShdw>
                </a:effectLst>
              </a:rPr>
              <a:t>4.21°</a:t>
            </a:r>
            <a:endParaRPr lang="ja-JP" altLang="en-US" b="1" cap="none" spc="0" dirty="0">
              <a:ln w="0"/>
              <a:solidFill>
                <a:schemeClr val="tx1"/>
              </a:solidFill>
              <a:effectLst>
                <a:outerShdw blurRad="38100" dist="19050" dir="2700000" algn="tl" rotWithShape="0">
                  <a:schemeClr val="dk1">
                    <a:alpha val="40000"/>
                  </a:schemeClr>
                </a:outerShdw>
              </a:effectLst>
            </a:endParaRPr>
          </a:p>
        </p:txBody>
      </p:sp>
      <p:pic>
        <p:nvPicPr>
          <p:cNvPr id="44" name="図 43" descr="レベルプロトラクターイラスト に対する画像結果">
            <a:extLst>
              <a:ext uri="{FF2B5EF4-FFF2-40B4-BE49-F238E27FC236}">
                <a16:creationId xmlns:a16="http://schemas.microsoft.com/office/drawing/2014/main" id="{8071C357-B875-5DE4-B059-3B74E9159A16}"/>
              </a:ext>
            </a:extLst>
          </p:cNvPr>
          <p:cNvPicPr/>
          <p:nvPr/>
        </p:nvPicPr>
        <p:blipFill rotWithShape="1">
          <a:blip r:embed="rId10" cstate="print">
            <a:extLst>
              <a:ext uri="{28A0092B-C50C-407E-A947-70E740481C1C}">
                <a14:useLocalDpi xmlns:a14="http://schemas.microsoft.com/office/drawing/2010/main" val="0"/>
              </a:ext>
            </a:extLst>
          </a:blip>
          <a:srcRect l="2915" t="8274" r="3408" b="13023"/>
          <a:stretch/>
        </p:blipFill>
        <p:spPr bwMode="auto">
          <a:xfrm>
            <a:off x="8230140" y="2674220"/>
            <a:ext cx="258122" cy="116971"/>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フリーフォーム: 図形 47">
            <a:extLst>
              <a:ext uri="{FF2B5EF4-FFF2-40B4-BE49-F238E27FC236}">
                <a16:creationId xmlns:a16="http://schemas.microsoft.com/office/drawing/2014/main" id="{DD1A5128-D086-9DC7-75F3-C414C9286F51}"/>
              </a:ext>
            </a:extLst>
          </p:cNvPr>
          <p:cNvSpPr/>
          <p:nvPr/>
        </p:nvSpPr>
        <p:spPr>
          <a:xfrm rot="160802">
            <a:off x="8334852" y="2803685"/>
            <a:ext cx="536004" cy="68707"/>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67">
            <a:extLst>
              <a:ext uri="{FF2B5EF4-FFF2-40B4-BE49-F238E27FC236}">
                <a16:creationId xmlns:a16="http://schemas.microsoft.com/office/drawing/2014/main" id="{7706DFCA-E66A-B9C3-275F-A4D0AAEDEF03}"/>
              </a:ext>
            </a:extLst>
          </p:cNvPr>
          <p:cNvSpPr txBox="1"/>
          <p:nvPr/>
        </p:nvSpPr>
        <p:spPr>
          <a:xfrm>
            <a:off x="1932344" y="5989027"/>
            <a:ext cx="8327311" cy="52322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800" b="1" dirty="0">
                <a:solidFill>
                  <a:schemeClr val="bg1"/>
                </a:solidFill>
              </a:rPr>
              <a:t>すべての要因が不具合の影響ありと判明。</a:t>
            </a:r>
            <a:endParaRPr kumimoji="1" lang="ja-JP" altLang="en-US" sz="2800" b="1" dirty="0">
              <a:solidFill>
                <a:schemeClr val="bg1"/>
              </a:solidFill>
            </a:endParaRPr>
          </a:p>
        </p:txBody>
      </p:sp>
      <p:grpSp>
        <p:nvGrpSpPr>
          <p:cNvPr id="55" name="グループ化 54">
            <a:extLst>
              <a:ext uri="{FF2B5EF4-FFF2-40B4-BE49-F238E27FC236}">
                <a16:creationId xmlns:a16="http://schemas.microsoft.com/office/drawing/2014/main" id="{4005AE3A-5ED5-2447-5370-5E57B4771C85}"/>
              </a:ext>
            </a:extLst>
          </p:cNvPr>
          <p:cNvGrpSpPr/>
          <p:nvPr/>
        </p:nvGrpSpPr>
        <p:grpSpPr>
          <a:xfrm>
            <a:off x="8799655" y="3082355"/>
            <a:ext cx="1135795" cy="2408786"/>
            <a:chOff x="8799655" y="3082355"/>
            <a:chExt cx="1135795" cy="2408786"/>
          </a:xfrm>
        </p:grpSpPr>
        <p:sp>
          <p:nvSpPr>
            <p:cNvPr id="50" name="角丸四角形吹き出し 35">
              <a:extLst>
                <a:ext uri="{FF2B5EF4-FFF2-40B4-BE49-F238E27FC236}">
                  <a16:creationId xmlns:a16="http://schemas.microsoft.com/office/drawing/2014/main" id="{6961F994-A9A8-3EB7-5420-3D75A282EEA6}"/>
                </a:ext>
              </a:extLst>
            </p:cNvPr>
            <p:cNvSpPr/>
            <p:nvPr/>
          </p:nvSpPr>
          <p:spPr>
            <a:xfrm>
              <a:off x="8799655" y="3082355"/>
              <a:ext cx="1120195" cy="332138"/>
            </a:xfrm>
            <a:prstGeom prst="wedgeRoundRectCallout">
              <a:avLst>
                <a:gd name="adj1" fmla="val 11756"/>
                <a:gd name="adj2" fmla="val 31842"/>
                <a:gd name="adj3" fmla="val 16667"/>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1600" b="1" dirty="0">
                  <a:solidFill>
                    <a:schemeClr val="bg1"/>
                  </a:solidFill>
                </a:rPr>
                <a:t>影響あり</a:t>
              </a:r>
              <a:endParaRPr lang="en-US" altLang="ja-JP" sz="1600" b="1" dirty="0">
                <a:solidFill>
                  <a:schemeClr val="bg1"/>
                </a:solidFill>
              </a:endParaRPr>
            </a:p>
          </p:txBody>
        </p:sp>
        <p:sp>
          <p:nvSpPr>
            <p:cNvPr id="53" name="角丸四角形吹き出し 35">
              <a:extLst>
                <a:ext uri="{FF2B5EF4-FFF2-40B4-BE49-F238E27FC236}">
                  <a16:creationId xmlns:a16="http://schemas.microsoft.com/office/drawing/2014/main" id="{4B984240-1AD2-3887-DBEC-476B1283D46E}"/>
                </a:ext>
              </a:extLst>
            </p:cNvPr>
            <p:cNvSpPr/>
            <p:nvPr/>
          </p:nvSpPr>
          <p:spPr>
            <a:xfrm>
              <a:off x="8807786" y="4121884"/>
              <a:ext cx="1120195" cy="332138"/>
            </a:xfrm>
            <a:prstGeom prst="wedgeRoundRectCallout">
              <a:avLst>
                <a:gd name="adj1" fmla="val 11756"/>
                <a:gd name="adj2" fmla="val 31842"/>
                <a:gd name="adj3" fmla="val 16667"/>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1600" b="1" dirty="0">
                  <a:solidFill>
                    <a:schemeClr val="bg1"/>
                  </a:solidFill>
                </a:rPr>
                <a:t>影響あり</a:t>
              </a:r>
              <a:endParaRPr lang="en-US" altLang="ja-JP" sz="1600" b="1" dirty="0">
                <a:solidFill>
                  <a:schemeClr val="bg1"/>
                </a:solidFill>
              </a:endParaRPr>
            </a:p>
          </p:txBody>
        </p:sp>
        <p:sp>
          <p:nvSpPr>
            <p:cNvPr id="54" name="角丸四角形吹き出し 35">
              <a:extLst>
                <a:ext uri="{FF2B5EF4-FFF2-40B4-BE49-F238E27FC236}">
                  <a16:creationId xmlns:a16="http://schemas.microsoft.com/office/drawing/2014/main" id="{137E39ED-65A6-E2C8-AB7F-08A82965A8F9}"/>
                </a:ext>
              </a:extLst>
            </p:cNvPr>
            <p:cNvSpPr/>
            <p:nvPr/>
          </p:nvSpPr>
          <p:spPr>
            <a:xfrm>
              <a:off x="8815255" y="5159003"/>
              <a:ext cx="1120195" cy="332138"/>
            </a:xfrm>
            <a:prstGeom prst="wedgeRoundRectCallout">
              <a:avLst>
                <a:gd name="adj1" fmla="val 11756"/>
                <a:gd name="adj2" fmla="val 31842"/>
                <a:gd name="adj3" fmla="val 16667"/>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1600" b="1" dirty="0">
                  <a:solidFill>
                    <a:schemeClr val="bg1"/>
                  </a:solidFill>
                </a:rPr>
                <a:t>影響あり</a:t>
              </a:r>
              <a:endParaRPr lang="en-US" altLang="ja-JP" sz="1600" b="1" dirty="0">
                <a:solidFill>
                  <a:schemeClr val="bg1"/>
                </a:solidFill>
              </a:endParaRPr>
            </a:p>
          </p:txBody>
        </p:sp>
      </p:grpSp>
      <p:sp>
        <p:nvSpPr>
          <p:cNvPr id="56" name="正方形/長方形 55">
            <a:extLst>
              <a:ext uri="{FF2B5EF4-FFF2-40B4-BE49-F238E27FC236}">
                <a16:creationId xmlns:a16="http://schemas.microsoft.com/office/drawing/2014/main" id="{5D9F8A7A-ACC9-A22A-3F47-991B7C344CD0}"/>
              </a:ext>
            </a:extLst>
          </p:cNvPr>
          <p:cNvSpPr/>
          <p:nvPr/>
        </p:nvSpPr>
        <p:spPr>
          <a:xfrm>
            <a:off x="7088110" y="4546970"/>
            <a:ext cx="1877437" cy="261610"/>
          </a:xfrm>
          <a:prstGeom prst="rect">
            <a:avLst/>
          </a:prstGeom>
          <a:noFill/>
        </p:spPr>
        <p:txBody>
          <a:bodyPr wrap="none" lIns="91440" tIns="45720" rIns="91440" bIns="45720">
            <a:spAutoFit/>
          </a:bodyPr>
          <a:lstStyle/>
          <a:p>
            <a:pPr algn="ctr"/>
            <a:r>
              <a:rPr lang="ja-JP" altLang="en-US" sz="1100" b="1" dirty="0">
                <a:ln w="0"/>
                <a:effectLst>
                  <a:outerShdw blurRad="38100" dist="19050" dir="2700000" algn="tl" rotWithShape="0">
                    <a:schemeClr val="dk1">
                      <a:alpha val="40000"/>
                    </a:schemeClr>
                  </a:outerShdw>
                </a:effectLst>
              </a:rPr>
              <a:t>認識しにくいマーカーあり</a:t>
            </a:r>
            <a:endParaRPr lang="ja-JP" altLang="en-US" sz="11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973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図 227">
            <a:extLst>
              <a:ext uri="{FF2B5EF4-FFF2-40B4-BE49-F238E27FC236}">
                <a16:creationId xmlns:a16="http://schemas.microsoft.com/office/drawing/2014/main" id="{78A8E7CE-2464-3536-5EC1-49DBD1FA0994}"/>
              </a:ext>
            </a:extLst>
          </p:cNvPr>
          <p:cNvPicPr>
            <a:picLocks noChangeAspect="1"/>
          </p:cNvPicPr>
          <p:nvPr/>
        </p:nvPicPr>
        <p:blipFill>
          <a:blip r:embed="rId3"/>
          <a:stretch>
            <a:fillRect/>
          </a:stretch>
        </p:blipFill>
        <p:spPr>
          <a:xfrm>
            <a:off x="237983" y="1024847"/>
            <a:ext cx="8092535" cy="5150056"/>
          </a:xfrm>
          <a:prstGeom prst="rect">
            <a:avLst/>
          </a:prstGeom>
        </p:spPr>
      </p:pic>
      <p:grpSp>
        <p:nvGrpSpPr>
          <p:cNvPr id="180" name="グループ化 179">
            <a:extLst>
              <a:ext uri="{FF2B5EF4-FFF2-40B4-BE49-F238E27FC236}">
                <a16:creationId xmlns:a16="http://schemas.microsoft.com/office/drawing/2014/main" id="{3C4BA884-79A2-86E2-C59B-7E081B4964D1}"/>
              </a:ext>
            </a:extLst>
          </p:cNvPr>
          <p:cNvGrpSpPr/>
          <p:nvPr/>
        </p:nvGrpSpPr>
        <p:grpSpPr>
          <a:xfrm>
            <a:off x="10979888" y="2898812"/>
            <a:ext cx="974670" cy="2097514"/>
            <a:chOff x="0" y="0"/>
            <a:chExt cx="1082041" cy="2255520"/>
          </a:xfrm>
          <a:effectLst>
            <a:outerShdw blurRad="50800" dist="38100" dir="2700000" algn="tl" rotWithShape="0">
              <a:prstClr val="black">
                <a:alpha val="40000"/>
              </a:prstClr>
            </a:outerShdw>
          </a:effectLst>
        </p:grpSpPr>
        <p:grpSp>
          <p:nvGrpSpPr>
            <p:cNvPr id="181" name="Group 231">
              <a:extLst>
                <a:ext uri="{FF2B5EF4-FFF2-40B4-BE49-F238E27FC236}">
                  <a16:creationId xmlns:a16="http://schemas.microsoft.com/office/drawing/2014/main" id="{9193CBDD-3DA3-0168-4BD1-BB74B38F85B4}"/>
                </a:ext>
              </a:extLst>
            </p:cNvPr>
            <p:cNvGrpSpPr>
              <a:grpSpLocks/>
            </p:cNvGrpSpPr>
            <p:nvPr/>
          </p:nvGrpSpPr>
          <p:grpSpPr bwMode="auto">
            <a:xfrm>
              <a:off x="0" y="1424940"/>
              <a:ext cx="1082041" cy="830580"/>
              <a:chOff x="0" y="1424940"/>
              <a:chExt cx="153" cy="120"/>
            </a:xfrm>
          </p:grpSpPr>
          <p:grpSp>
            <p:nvGrpSpPr>
              <p:cNvPr id="212" name="Group 51">
                <a:extLst>
                  <a:ext uri="{FF2B5EF4-FFF2-40B4-BE49-F238E27FC236}">
                    <a16:creationId xmlns:a16="http://schemas.microsoft.com/office/drawing/2014/main" id="{9541F657-8EE2-202D-6268-16C38867993C}"/>
                  </a:ext>
                </a:extLst>
              </p:cNvPr>
              <p:cNvGrpSpPr>
                <a:grpSpLocks/>
              </p:cNvGrpSpPr>
              <p:nvPr/>
            </p:nvGrpSpPr>
            <p:grpSpPr bwMode="auto">
              <a:xfrm>
                <a:off x="0" y="1424940"/>
                <a:ext cx="153" cy="120"/>
                <a:chOff x="0" y="1424940"/>
                <a:chExt cx="153" cy="120"/>
              </a:xfrm>
            </p:grpSpPr>
            <p:sp>
              <p:nvSpPr>
                <p:cNvPr id="214" name="Freeform 37">
                  <a:extLst>
                    <a:ext uri="{FF2B5EF4-FFF2-40B4-BE49-F238E27FC236}">
                      <a16:creationId xmlns:a16="http://schemas.microsoft.com/office/drawing/2014/main" id="{EF4C5ABA-0470-ECCE-E1EE-7C839DD3909A}"/>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15" name="Freeform 38">
                  <a:extLst>
                    <a:ext uri="{FF2B5EF4-FFF2-40B4-BE49-F238E27FC236}">
                      <a16:creationId xmlns:a16="http://schemas.microsoft.com/office/drawing/2014/main" id="{BF2C53BC-CAB0-5130-255B-DB0399119DF2}"/>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16" name="Freeform 39">
                  <a:extLst>
                    <a:ext uri="{FF2B5EF4-FFF2-40B4-BE49-F238E27FC236}">
                      <a16:creationId xmlns:a16="http://schemas.microsoft.com/office/drawing/2014/main" id="{77D300F5-394D-BF5E-5CF8-0CD3091EEF05}"/>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17" name="Group 40">
                  <a:extLst>
                    <a:ext uri="{FF2B5EF4-FFF2-40B4-BE49-F238E27FC236}">
                      <a16:creationId xmlns:a16="http://schemas.microsoft.com/office/drawing/2014/main" id="{283CE725-1952-23A4-413E-3DE0A1200F3A}"/>
                    </a:ext>
                  </a:extLst>
                </p:cNvPr>
                <p:cNvGrpSpPr>
                  <a:grpSpLocks/>
                </p:cNvGrpSpPr>
                <p:nvPr/>
              </p:nvGrpSpPr>
              <p:grpSpPr bwMode="auto">
                <a:xfrm>
                  <a:off x="74" y="1424996"/>
                  <a:ext cx="3" cy="9"/>
                  <a:chOff x="74" y="1424996"/>
                  <a:chExt cx="10" cy="23"/>
                </a:xfrm>
              </p:grpSpPr>
              <p:sp>
                <p:nvSpPr>
                  <p:cNvPr id="224" name="AutoShape 41">
                    <a:extLst>
                      <a:ext uri="{FF2B5EF4-FFF2-40B4-BE49-F238E27FC236}">
                        <a16:creationId xmlns:a16="http://schemas.microsoft.com/office/drawing/2014/main" id="{4383AE6C-7420-17EC-C342-ECE43747E040}"/>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5" name="AutoShape 42">
                    <a:extLst>
                      <a:ext uri="{FF2B5EF4-FFF2-40B4-BE49-F238E27FC236}">
                        <a16:creationId xmlns:a16="http://schemas.microsoft.com/office/drawing/2014/main" id="{49EE2A6B-A2FE-78E7-95D3-076DB3415121}"/>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6" name="AutoShape 43">
                    <a:extLst>
                      <a:ext uri="{FF2B5EF4-FFF2-40B4-BE49-F238E27FC236}">
                        <a16:creationId xmlns:a16="http://schemas.microsoft.com/office/drawing/2014/main" id="{3CC74D82-2648-1B43-C89C-6DAD13CCE745}"/>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18" name="Freeform 44">
                  <a:extLst>
                    <a:ext uri="{FF2B5EF4-FFF2-40B4-BE49-F238E27FC236}">
                      <a16:creationId xmlns:a16="http://schemas.microsoft.com/office/drawing/2014/main" id="{A512C0B3-6A05-D997-FFCF-D0CF6EEF35E1}"/>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19" name="Freeform 45">
                  <a:extLst>
                    <a:ext uri="{FF2B5EF4-FFF2-40B4-BE49-F238E27FC236}">
                      <a16:creationId xmlns:a16="http://schemas.microsoft.com/office/drawing/2014/main" id="{882CDE2D-89F4-ED1D-9CDD-F5F5D28FE8F9}"/>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0" name="Freeform 46">
                  <a:extLst>
                    <a:ext uri="{FF2B5EF4-FFF2-40B4-BE49-F238E27FC236}">
                      <a16:creationId xmlns:a16="http://schemas.microsoft.com/office/drawing/2014/main" id="{9F5AB572-D348-5709-2ED3-F2A89D09F804}"/>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1" name="Freeform 47">
                  <a:extLst>
                    <a:ext uri="{FF2B5EF4-FFF2-40B4-BE49-F238E27FC236}">
                      <a16:creationId xmlns:a16="http://schemas.microsoft.com/office/drawing/2014/main" id="{901C61A7-4196-DA32-C368-B16D95228818}"/>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2" name="Freeform 48">
                  <a:extLst>
                    <a:ext uri="{FF2B5EF4-FFF2-40B4-BE49-F238E27FC236}">
                      <a16:creationId xmlns:a16="http://schemas.microsoft.com/office/drawing/2014/main" id="{33A5CE0B-9E90-F38A-28D5-05D5FC701E97}"/>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23" name="Freeform 49">
                  <a:extLst>
                    <a:ext uri="{FF2B5EF4-FFF2-40B4-BE49-F238E27FC236}">
                      <a16:creationId xmlns:a16="http://schemas.microsoft.com/office/drawing/2014/main" id="{1D34E183-1B13-B031-B1E6-53EBC547F473}"/>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13" name="WordArt 230">
                <a:extLst>
                  <a:ext uri="{FF2B5EF4-FFF2-40B4-BE49-F238E27FC236}">
                    <a16:creationId xmlns:a16="http://schemas.microsoft.com/office/drawing/2014/main" id="{253DE4A8-B6CE-16A1-7411-F4D61E696943}"/>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82" name="グループ化 181">
              <a:extLst>
                <a:ext uri="{FF2B5EF4-FFF2-40B4-BE49-F238E27FC236}">
                  <a16:creationId xmlns:a16="http://schemas.microsoft.com/office/drawing/2014/main" id="{1479BC17-2205-E8C3-6DC1-401E91A5212D}"/>
                </a:ext>
              </a:extLst>
            </p:cNvPr>
            <p:cNvGrpSpPr>
              <a:grpSpLocks/>
            </p:cNvGrpSpPr>
            <p:nvPr/>
          </p:nvGrpSpPr>
          <p:grpSpPr bwMode="auto">
            <a:xfrm>
              <a:off x="38100" y="152400"/>
              <a:ext cx="1005840" cy="1454330"/>
              <a:chOff x="38100" y="152400"/>
              <a:chExt cx="1005840" cy="1517725"/>
            </a:xfrm>
          </p:grpSpPr>
          <p:sp>
            <p:nvSpPr>
              <p:cNvPr id="191" name="Freeform 30433">
                <a:extLst>
                  <a:ext uri="{FF2B5EF4-FFF2-40B4-BE49-F238E27FC236}">
                    <a16:creationId xmlns:a16="http://schemas.microsoft.com/office/drawing/2014/main" id="{F947D46E-E956-20A2-D24E-1DCD7E9CF512}"/>
                  </a:ext>
                </a:extLst>
              </p:cNvPr>
              <p:cNvSpPr>
                <a:spLocks/>
              </p:cNvSpPr>
              <p:nvPr/>
            </p:nvSpPr>
            <p:spPr bwMode="auto">
              <a:xfrm>
                <a:off x="822960" y="848958"/>
                <a:ext cx="144780" cy="36351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2" name="Freeform 30434">
                <a:extLst>
                  <a:ext uri="{FF2B5EF4-FFF2-40B4-BE49-F238E27FC236}">
                    <a16:creationId xmlns:a16="http://schemas.microsoft.com/office/drawing/2014/main" id="{EC6F9D75-C422-E230-FFE9-2001A9982E7D}"/>
                  </a:ext>
                </a:extLst>
              </p:cNvPr>
              <p:cNvSpPr>
                <a:spLocks/>
              </p:cNvSpPr>
              <p:nvPr/>
            </p:nvSpPr>
            <p:spPr bwMode="auto">
              <a:xfrm>
                <a:off x="38100" y="818478"/>
                <a:ext cx="152400" cy="40923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3" name="Freeform 30435">
                <a:extLst>
                  <a:ext uri="{FF2B5EF4-FFF2-40B4-BE49-F238E27FC236}">
                    <a16:creationId xmlns:a16="http://schemas.microsoft.com/office/drawing/2014/main" id="{5661CE48-609C-3A12-C0B5-54735DB76CB3}"/>
                  </a:ext>
                </a:extLst>
              </p:cNvPr>
              <p:cNvSpPr>
                <a:spLocks/>
              </p:cNvSpPr>
              <p:nvPr/>
            </p:nvSpPr>
            <p:spPr bwMode="auto">
              <a:xfrm>
                <a:off x="160020" y="439719"/>
                <a:ext cx="716280" cy="1230406"/>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p>
            </p:txBody>
          </p:sp>
          <p:sp>
            <p:nvSpPr>
              <p:cNvPr id="194" name="Freeform 30436">
                <a:extLst>
                  <a:ext uri="{FF2B5EF4-FFF2-40B4-BE49-F238E27FC236}">
                    <a16:creationId xmlns:a16="http://schemas.microsoft.com/office/drawing/2014/main" id="{D8AD6334-96B8-669C-99DB-E72731451F4C}"/>
                  </a:ext>
                </a:extLst>
              </p:cNvPr>
              <p:cNvSpPr>
                <a:spLocks/>
              </p:cNvSpPr>
              <p:nvPr/>
            </p:nvSpPr>
            <p:spPr bwMode="auto">
              <a:xfrm>
                <a:off x="571500" y="871818"/>
                <a:ext cx="243840" cy="63649"/>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5" name="Freeform 30437">
                <a:extLst>
                  <a:ext uri="{FF2B5EF4-FFF2-40B4-BE49-F238E27FC236}">
                    <a16:creationId xmlns:a16="http://schemas.microsoft.com/office/drawing/2014/main" id="{F9CBE4FD-2CD0-177E-3482-262AA5B71060}"/>
                  </a:ext>
                </a:extLst>
              </p:cNvPr>
              <p:cNvSpPr>
                <a:spLocks/>
              </p:cNvSpPr>
              <p:nvPr/>
            </p:nvSpPr>
            <p:spPr bwMode="auto">
              <a:xfrm>
                <a:off x="205740" y="871818"/>
                <a:ext cx="243840" cy="63649"/>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6" name="Freeform 30438">
                <a:extLst>
                  <a:ext uri="{FF2B5EF4-FFF2-40B4-BE49-F238E27FC236}">
                    <a16:creationId xmlns:a16="http://schemas.microsoft.com/office/drawing/2014/main" id="{BBADBE15-0A1E-1676-151C-7BF1B370F6ED}"/>
                  </a:ext>
                </a:extLst>
              </p:cNvPr>
              <p:cNvSpPr>
                <a:spLocks/>
              </p:cNvSpPr>
              <p:nvPr/>
            </p:nvSpPr>
            <p:spPr bwMode="auto">
              <a:xfrm>
                <a:off x="541020" y="996427"/>
                <a:ext cx="7620" cy="139850"/>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97" name="Freeform 30439">
                <a:extLst>
                  <a:ext uri="{FF2B5EF4-FFF2-40B4-BE49-F238E27FC236}">
                    <a16:creationId xmlns:a16="http://schemas.microsoft.com/office/drawing/2014/main" id="{23D48897-E1AC-BBC3-C0D3-9D0D7981E4B1}"/>
                  </a:ext>
                </a:extLst>
              </p:cNvPr>
              <p:cNvSpPr>
                <a:spLocks/>
              </p:cNvSpPr>
              <p:nvPr/>
            </p:nvSpPr>
            <p:spPr bwMode="auto">
              <a:xfrm>
                <a:off x="388620" y="1204857"/>
                <a:ext cx="236220" cy="147469"/>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98" name="Freeform 30441">
                <a:extLst>
                  <a:ext uri="{FF2B5EF4-FFF2-40B4-BE49-F238E27FC236}">
                    <a16:creationId xmlns:a16="http://schemas.microsoft.com/office/drawing/2014/main" id="{2B9B6B1B-3AD2-169C-5CC5-C7EDA60C94E6}"/>
                  </a:ext>
                </a:extLst>
              </p:cNvPr>
              <p:cNvSpPr>
                <a:spLocks/>
              </p:cNvSpPr>
              <p:nvPr/>
            </p:nvSpPr>
            <p:spPr bwMode="auto">
              <a:xfrm>
                <a:off x="601980" y="965947"/>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9" name="Freeform 30442">
                <a:extLst>
                  <a:ext uri="{FF2B5EF4-FFF2-40B4-BE49-F238E27FC236}">
                    <a16:creationId xmlns:a16="http://schemas.microsoft.com/office/drawing/2014/main" id="{6F787345-027A-263C-3240-67233C153B29}"/>
                  </a:ext>
                </a:extLst>
              </p:cNvPr>
              <p:cNvSpPr>
                <a:spLocks/>
              </p:cNvSpPr>
              <p:nvPr/>
            </p:nvSpPr>
            <p:spPr bwMode="auto">
              <a:xfrm>
                <a:off x="266700" y="973567"/>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00" name="Freeform 30443">
                <a:extLst>
                  <a:ext uri="{FF2B5EF4-FFF2-40B4-BE49-F238E27FC236}">
                    <a16:creationId xmlns:a16="http://schemas.microsoft.com/office/drawing/2014/main" id="{629F213A-D83D-0404-9856-E0806672F539}"/>
                  </a:ext>
                </a:extLst>
              </p:cNvPr>
              <p:cNvSpPr>
                <a:spLocks/>
              </p:cNvSpPr>
              <p:nvPr/>
            </p:nvSpPr>
            <p:spPr bwMode="auto">
              <a:xfrm>
                <a:off x="662940" y="958327"/>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01" name="Freeform 30444">
                <a:extLst>
                  <a:ext uri="{FF2B5EF4-FFF2-40B4-BE49-F238E27FC236}">
                    <a16:creationId xmlns:a16="http://schemas.microsoft.com/office/drawing/2014/main" id="{7B859B63-D04A-73A3-3EBE-4D6F0621D89B}"/>
                  </a:ext>
                </a:extLst>
              </p:cNvPr>
              <p:cNvSpPr>
                <a:spLocks/>
              </p:cNvSpPr>
              <p:nvPr/>
            </p:nvSpPr>
            <p:spPr bwMode="auto">
              <a:xfrm>
                <a:off x="243840" y="965947"/>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202" name="Group 30445">
                <a:extLst>
                  <a:ext uri="{FF2B5EF4-FFF2-40B4-BE49-F238E27FC236}">
                    <a16:creationId xmlns:a16="http://schemas.microsoft.com/office/drawing/2014/main" id="{07BFECB4-06E0-5CFA-BD29-66BD912599EA}"/>
                  </a:ext>
                </a:extLst>
              </p:cNvPr>
              <p:cNvGrpSpPr>
                <a:grpSpLocks/>
              </p:cNvGrpSpPr>
              <p:nvPr/>
            </p:nvGrpSpPr>
            <p:grpSpPr bwMode="auto">
              <a:xfrm>
                <a:off x="312420" y="973567"/>
                <a:ext cx="76200" cy="53340"/>
                <a:chOff x="312420" y="973567"/>
                <a:chExt cx="23" cy="22"/>
              </a:xfrm>
            </p:grpSpPr>
            <p:sp>
              <p:nvSpPr>
                <p:cNvPr id="209" name="Oval 30446">
                  <a:extLst>
                    <a:ext uri="{FF2B5EF4-FFF2-40B4-BE49-F238E27FC236}">
                      <a16:creationId xmlns:a16="http://schemas.microsoft.com/office/drawing/2014/main" id="{3EA5999B-3C9B-7E93-E4E0-04A60EAFD7FB}"/>
                    </a:ext>
                  </a:extLst>
                </p:cNvPr>
                <p:cNvSpPr>
                  <a:spLocks noChangeArrowheads="1"/>
                </p:cNvSpPr>
                <p:nvPr/>
              </p:nvSpPr>
              <p:spPr bwMode="auto">
                <a:xfrm>
                  <a:off x="312420" y="97356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0" name="Oval 30447">
                  <a:extLst>
                    <a:ext uri="{FF2B5EF4-FFF2-40B4-BE49-F238E27FC236}">
                      <a16:creationId xmlns:a16="http://schemas.microsoft.com/office/drawing/2014/main" id="{6DBD1BCA-0688-1238-B975-100431AA6812}"/>
                    </a:ext>
                  </a:extLst>
                </p:cNvPr>
                <p:cNvSpPr>
                  <a:spLocks noChangeArrowheads="1"/>
                </p:cNvSpPr>
                <p:nvPr/>
              </p:nvSpPr>
              <p:spPr bwMode="auto">
                <a:xfrm>
                  <a:off x="312424" y="97357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11" name="Oval 30448">
                  <a:extLst>
                    <a:ext uri="{FF2B5EF4-FFF2-40B4-BE49-F238E27FC236}">
                      <a16:creationId xmlns:a16="http://schemas.microsoft.com/office/drawing/2014/main" id="{0BA44C65-C022-5C1A-3202-F40D3404D701}"/>
                    </a:ext>
                  </a:extLst>
                </p:cNvPr>
                <p:cNvSpPr>
                  <a:spLocks noChangeArrowheads="1"/>
                </p:cNvSpPr>
                <p:nvPr/>
              </p:nvSpPr>
              <p:spPr bwMode="auto">
                <a:xfrm>
                  <a:off x="312432" y="97357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203" name="Group 30449">
                <a:extLst>
                  <a:ext uri="{FF2B5EF4-FFF2-40B4-BE49-F238E27FC236}">
                    <a16:creationId xmlns:a16="http://schemas.microsoft.com/office/drawing/2014/main" id="{90321235-5134-0E2A-AE91-B0CAAFA73475}"/>
                  </a:ext>
                </a:extLst>
              </p:cNvPr>
              <p:cNvGrpSpPr>
                <a:grpSpLocks/>
              </p:cNvGrpSpPr>
              <p:nvPr/>
            </p:nvGrpSpPr>
            <p:grpSpPr bwMode="auto">
              <a:xfrm>
                <a:off x="632460" y="965947"/>
                <a:ext cx="68580" cy="53340"/>
                <a:chOff x="632460" y="965947"/>
                <a:chExt cx="23" cy="22"/>
              </a:xfrm>
            </p:grpSpPr>
            <p:sp>
              <p:nvSpPr>
                <p:cNvPr id="206" name="Oval 30450">
                  <a:extLst>
                    <a:ext uri="{FF2B5EF4-FFF2-40B4-BE49-F238E27FC236}">
                      <a16:creationId xmlns:a16="http://schemas.microsoft.com/office/drawing/2014/main" id="{B468718C-963C-D55B-97CB-77274BFEC927}"/>
                    </a:ext>
                  </a:extLst>
                </p:cNvPr>
                <p:cNvSpPr>
                  <a:spLocks noChangeArrowheads="1"/>
                </p:cNvSpPr>
                <p:nvPr/>
              </p:nvSpPr>
              <p:spPr bwMode="auto">
                <a:xfrm>
                  <a:off x="632460" y="96594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07" name="Oval 30451">
                  <a:extLst>
                    <a:ext uri="{FF2B5EF4-FFF2-40B4-BE49-F238E27FC236}">
                      <a16:creationId xmlns:a16="http://schemas.microsoft.com/office/drawing/2014/main" id="{69E60807-6CFE-A6FA-A797-B5720C3C2DA6}"/>
                    </a:ext>
                  </a:extLst>
                </p:cNvPr>
                <p:cNvSpPr>
                  <a:spLocks noChangeArrowheads="1"/>
                </p:cNvSpPr>
                <p:nvPr/>
              </p:nvSpPr>
              <p:spPr bwMode="auto">
                <a:xfrm>
                  <a:off x="632464" y="96595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08" name="Oval 30452">
                  <a:extLst>
                    <a:ext uri="{FF2B5EF4-FFF2-40B4-BE49-F238E27FC236}">
                      <a16:creationId xmlns:a16="http://schemas.microsoft.com/office/drawing/2014/main" id="{37D31020-3A04-A606-400D-CB554F90B62E}"/>
                    </a:ext>
                  </a:extLst>
                </p:cNvPr>
                <p:cNvSpPr>
                  <a:spLocks noChangeArrowheads="1"/>
                </p:cNvSpPr>
                <p:nvPr/>
              </p:nvSpPr>
              <p:spPr bwMode="auto">
                <a:xfrm>
                  <a:off x="632472" y="96595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04" name="Freeform 30453">
                <a:extLst>
                  <a:ext uri="{FF2B5EF4-FFF2-40B4-BE49-F238E27FC236}">
                    <a16:creationId xmlns:a16="http://schemas.microsoft.com/office/drawing/2014/main" id="{3FB872F2-1215-4799-E360-9630F3572099}"/>
                  </a:ext>
                </a:extLst>
              </p:cNvPr>
              <p:cNvSpPr>
                <a:spLocks/>
              </p:cNvSpPr>
              <p:nvPr/>
            </p:nvSpPr>
            <p:spPr bwMode="auto">
              <a:xfrm>
                <a:off x="45720" y="152400"/>
                <a:ext cx="998220" cy="1260886"/>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05" name="Freeform 3127">
                <a:extLst>
                  <a:ext uri="{FF2B5EF4-FFF2-40B4-BE49-F238E27FC236}">
                    <a16:creationId xmlns:a16="http://schemas.microsoft.com/office/drawing/2014/main" id="{0705511F-E7D2-0E01-EDDF-DA3D592E8735}"/>
                  </a:ext>
                </a:extLst>
              </p:cNvPr>
              <p:cNvSpPr>
                <a:spLocks/>
              </p:cNvSpPr>
              <p:nvPr/>
            </p:nvSpPr>
            <p:spPr bwMode="auto">
              <a:xfrm>
                <a:off x="381000" y="1413286"/>
                <a:ext cx="281940" cy="13222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183" name="Group 94">
              <a:extLst>
                <a:ext uri="{FF2B5EF4-FFF2-40B4-BE49-F238E27FC236}">
                  <a16:creationId xmlns:a16="http://schemas.microsoft.com/office/drawing/2014/main" id="{3C5F54BD-EA02-B7E4-311E-8C14C9C70722}"/>
                </a:ext>
              </a:extLst>
            </p:cNvPr>
            <p:cNvGrpSpPr>
              <a:grpSpLocks/>
            </p:cNvGrpSpPr>
            <p:nvPr/>
          </p:nvGrpSpPr>
          <p:grpSpPr bwMode="auto">
            <a:xfrm>
              <a:off x="0" y="0"/>
              <a:ext cx="1066800" cy="822960"/>
              <a:chOff x="0" y="0"/>
              <a:chExt cx="126" cy="89"/>
            </a:xfrm>
          </p:grpSpPr>
          <p:grpSp>
            <p:nvGrpSpPr>
              <p:cNvPr id="184" name="Group 76">
                <a:extLst>
                  <a:ext uri="{FF2B5EF4-FFF2-40B4-BE49-F238E27FC236}">
                    <a16:creationId xmlns:a16="http://schemas.microsoft.com/office/drawing/2014/main" id="{5CBC4808-D9B2-0C08-0BC9-5B9D377D2AA1}"/>
                  </a:ext>
                </a:extLst>
              </p:cNvPr>
              <p:cNvGrpSpPr>
                <a:grpSpLocks/>
              </p:cNvGrpSpPr>
              <p:nvPr/>
            </p:nvGrpSpPr>
            <p:grpSpPr bwMode="auto">
              <a:xfrm>
                <a:off x="0" y="0"/>
                <a:ext cx="126" cy="89"/>
                <a:chOff x="0" y="0"/>
                <a:chExt cx="245" cy="163"/>
              </a:xfrm>
            </p:grpSpPr>
            <p:sp>
              <p:nvSpPr>
                <p:cNvPr id="186" name="Freeform 77">
                  <a:extLst>
                    <a:ext uri="{FF2B5EF4-FFF2-40B4-BE49-F238E27FC236}">
                      <a16:creationId xmlns:a16="http://schemas.microsoft.com/office/drawing/2014/main" id="{800767D9-D203-432C-78B2-DC98C86E93B7}"/>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87" name="Freeform 78">
                  <a:extLst>
                    <a:ext uri="{FF2B5EF4-FFF2-40B4-BE49-F238E27FC236}">
                      <a16:creationId xmlns:a16="http://schemas.microsoft.com/office/drawing/2014/main" id="{C4D958BA-D9B9-FAB2-0E65-625113531365}"/>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8" name="Freeform 79">
                  <a:extLst>
                    <a:ext uri="{FF2B5EF4-FFF2-40B4-BE49-F238E27FC236}">
                      <a16:creationId xmlns:a16="http://schemas.microsoft.com/office/drawing/2014/main" id="{29ECF96A-209B-2778-78B1-2B8A4CD4A95E}"/>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9" name="Freeform 80">
                  <a:extLst>
                    <a:ext uri="{FF2B5EF4-FFF2-40B4-BE49-F238E27FC236}">
                      <a16:creationId xmlns:a16="http://schemas.microsoft.com/office/drawing/2014/main" id="{774FA89F-C090-E514-8B4B-699928936105}"/>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0" name="Freeform 81">
                  <a:extLst>
                    <a:ext uri="{FF2B5EF4-FFF2-40B4-BE49-F238E27FC236}">
                      <a16:creationId xmlns:a16="http://schemas.microsoft.com/office/drawing/2014/main" id="{FB00DD68-1870-8585-622B-6FA6070B604A}"/>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85" name="WordArt 82">
                <a:extLst>
                  <a:ext uri="{FF2B5EF4-FFF2-40B4-BE49-F238E27FC236}">
                    <a16:creationId xmlns:a16="http://schemas.microsoft.com/office/drawing/2014/main" id="{C647C1B0-2251-1130-B2F7-DFC8B3B26DB3}"/>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sp>
        <p:nvSpPr>
          <p:cNvPr id="19" name="正方形/長方形 18">
            <a:extLst>
              <a:ext uri="{FF2B5EF4-FFF2-40B4-BE49-F238E27FC236}">
                <a16:creationId xmlns:a16="http://schemas.microsoft.com/office/drawing/2014/main" id="{42F155FE-45EA-ADB2-8B3D-74D3D491A214}"/>
              </a:ext>
            </a:extLst>
          </p:cNvPr>
          <p:cNvSpPr/>
          <p:nvPr/>
        </p:nvSpPr>
        <p:spPr>
          <a:xfrm>
            <a:off x="221787" y="1024847"/>
            <a:ext cx="8131102" cy="5150056"/>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ACA7BED-226B-AA90-28D5-229D2C18543E}"/>
              </a:ext>
            </a:extLst>
          </p:cNvPr>
          <p:cNvSpPr/>
          <p:nvPr/>
        </p:nvSpPr>
        <p:spPr>
          <a:xfrm>
            <a:off x="224132" y="3231071"/>
            <a:ext cx="8128751" cy="1458723"/>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FE7F68-90F7-C932-2457-96FD00269F8C}"/>
              </a:ext>
            </a:extLst>
          </p:cNvPr>
          <p:cNvSpPr>
            <a:spLocks noChangeArrowheads="1"/>
          </p:cNvSpPr>
          <p:nvPr/>
        </p:nvSpPr>
        <p:spPr bwMode="auto">
          <a:xfrm>
            <a:off x="67757" y="124618"/>
            <a:ext cx="2140330"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24</a:t>
            </a:r>
            <a:r>
              <a:rPr lang="ja-JP" altLang="en-US" sz="2400" b="1" dirty="0">
                <a:solidFill>
                  <a:schemeClr val="bg1"/>
                </a:solidFill>
                <a:latin typeface="メイリオ" pitchFamily="50" charset="-128"/>
                <a:ea typeface="メイリオ" pitchFamily="50" charset="-128"/>
                <a:cs typeface="メイリオ" pitchFamily="50" charset="-128"/>
              </a:rPr>
              <a:t>、対策立案</a:t>
            </a:r>
          </a:p>
        </p:txBody>
      </p:sp>
      <p:sp>
        <p:nvSpPr>
          <p:cNvPr id="25" name="説明(AGV)">
            <a:extLst>
              <a:ext uri="{FF2B5EF4-FFF2-40B4-BE49-F238E27FC236}">
                <a16:creationId xmlns:a16="http://schemas.microsoft.com/office/drawing/2014/main" id="{C0F22A58-5AB2-5E56-D587-0D20E5AE5EF6}"/>
              </a:ext>
            </a:extLst>
          </p:cNvPr>
          <p:cNvSpPr txBox="1"/>
          <p:nvPr/>
        </p:nvSpPr>
        <p:spPr>
          <a:xfrm>
            <a:off x="5144034" y="726685"/>
            <a:ext cx="3342420" cy="3385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t>◎</a:t>
            </a:r>
            <a:r>
              <a:rPr lang="en-US" altLang="ja-JP" sz="1600" b="1" dirty="0"/>
              <a:t>…3</a:t>
            </a:r>
            <a:r>
              <a:rPr lang="ja-JP" altLang="en-US" sz="1600" b="1" dirty="0"/>
              <a:t>点　　〇</a:t>
            </a:r>
            <a:r>
              <a:rPr lang="en-US" altLang="ja-JP" sz="1600" b="1" dirty="0"/>
              <a:t>…2</a:t>
            </a:r>
            <a:r>
              <a:rPr lang="ja-JP" altLang="en-US" sz="1600" b="1" dirty="0"/>
              <a:t>点　　△</a:t>
            </a:r>
            <a:r>
              <a:rPr lang="en-US" altLang="ja-JP" sz="1600" b="1" dirty="0"/>
              <a:t>…1</a:t>
            </a:r>
            <a:r>
              <a:rPr lang="ja-JP" altLang="en-US" sz="1600" b="1" dirty="0"/>
              <a:t>点</a:t>
            </a:r>
            <a:endParaRPr kumimoji="1" lang="ja-JP" altLang="en-US" sz="1600" b="1" dirty="0"/>
          </a:p>
        </p:txBody>
      </p:sp>
      <p:grpSp>
        <p:nvGrpSpPr>
          <p:cNvPr id="35" name="グループ化 34">
            <a:extLst>
              <a:ext uri="{FF2B5EF4-FFF2-40B4-BE49-F238E27FC236}">
                <a16:creationId xmlns:a16="http://schemas.microsoft.com/office/drawing/2014/main" id="{185B643F-14A8-39E3-954F-71BB91414E28}"/>
              </a:ext>
            </a:extLst>
          </p:cNvPr>
          <p:cNvGrpSpPr/>
          <p:nvPr/>
        </p:nvGrpSpPr>
        <p:grpSpPr>
          <a:xfrm>
            <a:off x="674362" y="2747445"/>
            <a:ext cx="1288865" cy="472832"/>
            <a:chOff x="8644771" y="4457411"/>
            <a:chExt cx="1771666" cy="707854"/>
          </a:xfrm>
        </p:grpSpPr>
        <p:pic>
          <p:nvPicPr>
            <p:cNvPr id="26" name="図 25">
              <a:extLst>
                <a:ext uri="{FF2B5EF4-FFF2-40B4-BE49-F238E27FC236}">
                  <a16:creationId xmlns:a16="http://schemas.microsoft.com/office/drawing/2014/main" id="{5E4F3E73-0E5D-F900-E568-CA895B7399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833" b="73241" l="32292" r="48750">
                          <a14:foregroundMark x1="40208" y1="51019" x2="40208" y2="51019"/>
                          <a14:foregroundMark x1="40208" y1="51019" x2="36406" y2="51944"/>
                          <a14:foregroundMark x1="36406" y1="51944" x2="34844" y2="53519"/>
                          <a14:foregroundMark x1="34844" y1="53519" x2="33854" y2="56667"/>
                          <a14:foregroundMark x1="33854" y1="56667" x2="32031" y2="59167"/>
                          <a14:foregroundMark x1="32031" y1="59167" x2="31302" y2="62685"/>
                          <a14:foregroundMark x1="31302" y1="62685" x2="31719" y2="70185"/>
                          <a14:foregroundMark x1="31719" y1="70185" x2="41406" y2="72963"/>
                          <a14:foregroundMark x1="41406" y1="72963" x2="48750" y2="71481"/>
                          <a14:foregroundMark x1="48750" y1="71481" x2="48750" y2="63148"/>
                          <a14:foregroundMark x1="48750" y1="63148" x2="47604" y2="60093"/>
                          <a14:foregroundMark x1="47604" y1="60093" x2="47031" y2="57037"/>
                          <a14:foregroundMark x1="47031" y1="57037" x2="45781" y2="53796"/>
                          <a14:foregroundMark x1="45781" y1="53796" x2="43594" y2="51667"/>
                          <a14:foregroundMark x1="43594" y1="51667" x2="40208" y2="51481"/>
                        </a14:backgroundRemoval>
                      </a14:imgEffect>
                    </a14:imgLayer>
                  </a14:imgProps>
                </a:ext>
              </a:extLst>
            </a:blip>
            <a:srcRect l="30330" t="48125" r="50000" b="23917"/>
            <a:stretch/>
          </p:blipFill>
          <p:spPr>
            <a:xfrm>
              <a:off x="8644771" y="4501507"/>
              <a:ext cx="830204" cy="663758"/>
            </a:xfrm>
            <a:prstGeom prst="rect">
              <a:avLst/>
            </a:prstGeom>
          </p:spPr>
        </p:pic>
        <p:sp>
          <p:nvSpPr>
            <p:cNvPr id="27" name="フリーフォーム: 図形 26">
              <a:extLst>
                <a:ext uri="{FF2B5EF4-FFF2-40B4-BE49-F238E27FC236}">
                  <a16:creationId xmlns:a16="http://schemas.microsoft.com/office/drawing/2014/main" id="{9B352178-1E1C-6F81-21C3-F3E8BE15EE77}"/>
                </a:ext>
              </a:extLst>
            </p:cNvPr>
            <p:cNvSpPr/>
            <p:nvPr/>
          </p:nvSpPr>
          <p:spPr>
            <a:xfrm rot="160802">
              <a:off x="9084605" y="4612527"/>
              <a:ext cx="536004" cy="68707"/>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DA3AB86-F9C1-A684-0297-CBB5013BF9E5}"/>
                </a:ext>
              </a:extLst>
            </p:cNvPr>
            <p:cNvSpPr/>
            <p:nvPr/>
          </p:nvSpPr>
          <p:spPr>
            <a:xfrm>
              <a:off x="9583081" y="4457411"/>
              <a:ext cx="833356" cy="391644"/>
            </a:xfrm>
            <a:prstGeom prst="rect">
              <a:avLst/>
            </a:prstGeom>
            <a:noFill/>
          </p:spPr>
          <p:txBody>
            <a:bodyPr wrap="none" lIns="91440" tIns="45720" rIns="91440" bIns="45720">
              <a:spAutoFit/>
            </a:bodyPr>
            <a:lstStyle/>
            <a:p>
              <a:pPr algn="ctr"/>
              <a:r>
                <a:rPr lang="en-US" altLang="ja-JP" sz="1100" b="1" dirty="0">
                  <a:ln w="0"/>
                  <a:effectLst>
                    <a:outerShdw blurRad="38100" dist="19050" dir="2700000" algn="tl" rotWithShape="0">
                      <a:schemeClr val="dk1">
                        <a:alpha val="40000"/>
                      </a:schemeClr>
                    </a:outerShdw>
                  </a:effectLst>
                </a:rPr>
                <a:t>9.82</a:t>
              </a:r>
              <a:r>
                <a:rPr lang="en-US" altLang="ja-JP" sz="1100" b="1" cap="none" spc="0" dirty="0">
                  <a:ln w="0"/>
                  <a:solidFill>
                    <a:schemeClr val="tx1"/>
                  </a:solidFill>
                  <a:effectLst>
                    <a:outerShdw blurRad="38100" dist="19050" dir="2700000" algn="tl" rotWithShape="0">
                      <a:schemeClr val="dk1">
                        <a:alpha val="40000"/>
                      </a:schemeClr>
                    </a:outerShdw>
                  </a:effectLst>
                </a:rPr>
                <a:t>°</a:t>
              </a:r>
              <a:endParaRPr lang="ja-JP" altLang="en-US" sz="1100" b="1" cap="none" spc="0" dirty="0">
                <a:ln w="0"/>
                <a:solidFill>
                  <a:schemeClr val="tx1"/>
                </a:solidFill>
                <a:effectLst>
                  <a:outerShdw blurRad="38100" dist="19050" dir="2700000" algn="tl" rotWithShape="0">
                    <a:schemeClr val="dk1">
                      <a:alpha val="40000"/>
                    </a:schemeClr>
                  </a:outerShdw>
                </a:effectLst>
              </a:endParaRPr>
            </a:p>
          </p:txBody>
        </p:sp>
        <p:pic>
          <p:nvPicPr>
            <p:cNvPr id="29" name="図 28" descr="レベルプロトラクターイラスト に対する画像結果">
              <a:extLst>
                <a:ext uri="{FF2B5EF4-FFF2-40B4-BE49-F238E27FC236}">
                  <a16:creationId xmlns:a16="http://schemas.microsoft.com/office/drawing/2014/main" id="{ADBECF9C-9ED2-C10F-1740-1182AE8B627D}"/>
                </a:ext>
              </a:extLst>
            </p:cNvPr>
            <p:cNvPicPr/>
            <p:nvPr/>
          </p:nvPicPr>
          <p:blipFill rotWithShape="1">
            <a:blip r:embed="rId6" cstate="print">
              <a:extLst>
                <a:ext uri="{28A0092B-C50C-407E-A947-70E740481C1C}">
                  <a14:useLocalDpi xmlns:a14="http://schemas.microsoft.com/office/drawing/2010/main" val="0"/>
                </a:ext>
              </a:extLst>
            </a:blip>
            <a:srcRect l="2915" t="8274" r="3408" b="13023"/>
            <a:stretch/>
          </p:blipFill>
          <p:spPr bwMode="auto">
            <a:xfrm>
              <a:off x="9002679" y="4480215"/>
              <a:ext cx="258122" cy="116971"/>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6" name="グループ化 35">
            <a:extLst>
              <a:ext uri="{FF2B5EF4-FFF2-40B4-BE49-F238E27FC236}">
                <a16:creationId xmlns:a16="http://schemas.microsoft.com/office/drawing/2014/main" id="{FBC8DC30-1BB8-B228-CAB7-D4F66466291D}"/>
              </a:ext>
            </a:extLst>
          </p:cNvPr>
          <p:cNvGrpSpPr/>
          <p:nvPr/>
        </p:nvGrpSpPr>
        <p:grpSpPr>
          <a:xfrm>
            <a:off x="447616" y="3923678"/>
            <a:ext cx="1163635" cy="644421"/>
            <a:chOff x="624821" y="2107622"/>
            <a:chExt cx="5100320" cy="3825240"/>
          </a:xfrm>
        </p:grpSpPr>
        <p:pic>
          <p:nvPicPr>
            <p:cNvPr id="37" name="図 36" descr="座る, テーブル, ベンチ, 小さい が含まれている画像&#10;&#10;自動的に生成された説明">
              <a:extLst>
                <a:ext uri="{FF2B5EF4-FFF2-40B4-BE49-F238E27FC236}">
                  <a16:creationId xmlns:a16="http://schemas.microsoft.com/office/drawing/2014/main" id="{6895F27E-0947-F5F9-DB7B-646FA076DCF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848" b="96957" l="9943" r="99104">
                          <a14:foregroundMark x1="64466" y1="7826" x2="64466" y2="7826"/>
                          <a14:foregroundMark x1="66504" y1="12065" x2="66504" y2="12065"/>
                          <a14:foregroundMark x1="65118" y1="17717" x2="65933" y2="17174"/>
                          <a14:foregroundMark x1="67319" y1="15543" x2="67726" y2="14783"/>
                          <a14:foregroundMark x1="69764" y1="11304" x2="70334" y2="10435"/>
                          <a14:foregroundMark x1="72372" y1="5870" x2="72779" y2="4783"/>
                          <a14:foregroundMark x1="74572" y1="1848" x2="74572" y2="1848"/>
                          <a14:foregroundMark x1="66504" y1="2717" x2="66504" y2="2717"/>
                          <a14:foregroundMark x1="62103" y1="3261" x2="60880" y2="5652"/>
                          <a14:foregroundMark x1="60636" y1="6413" x2="60636" y2="6413"/>
                          <a14:foregroundMark x1="91687" y1="69565" x2="91687" y2="69565"/>
                          <a14:foregroundMark x1="92910" y1="63370" x2="92910" y2="63370"/>
                          <a14:foregroundMark x1="92258" y1="54565" x2="92258" y2="54565"/>
                          <a14:foregroundMark x1="96088" y1="52065" x2="96088" y2="52065"/>
                          <a14:foregroundMark x1="99104" y1="50217" x2="99104" y2="50217"/>
                          <a14:foregroundMark x1="97718" y1="58043" x2="97718" y2="58804"/>
                          <a14:foregroundMark x1="95518" y1="32283" x2="95518" y2="32283"/>
                          <a14:foregroundMark x1="93073" y1="29783" x2="92502" y2="29022"/>
                          <a14:foregroundMark x1="87857" y1="23587" x2="87857" y2="22826"/>
                          <a14:foregroundMark x1="87694" y1="21196" x2="87694" y2="20435"/>
                          <a14:foregroundMark x1="87286" y1="19348" x2="87286" y2="19348"/>
                          <a14:foregroundMark x1="86064" y1="11848" x2="86064" y2="11848"/>
                          <a14:foregroundMark x1="86064" y1="9674" x2="86879" y2="7826"/>
                          <a14:foregroundMark x1="88427" y1="2717" x2="88427" y2="2717"/>
                          <a14:foregroundMark x1="96740" y1="2174" x2="96740" y2="2174"/>
                          <a14:foregroundMark x1="96903" y1="7283" x2="96903" y2="8587"/>
                          <a14:foregroundMark x1="95681" y1="15326" x2="95681" y2="15326"/>
                          <a14:foregroundMark x1="94132" y1="23152" x2="94132" y2="23152"/>
                          <a14:foregroundMark x1="38305" y1="92174" x2="38305" y2="92174"/>
                          <a14:foregroundMark x1="39283" y1="96957" x2="39283" y2="96957"/>
                          <a14:backgroundMark x1="27628" y1="88913" x2="27628" y2="88913"/>
                          <a14:backgroundMark x1="25020" y1="74891" x2="25020" y2="74891"/>
                          <a14:backgroundMark x1="25183" y1="65761" x2="25183" y2="65761"/>
                          <a14:backgroundMark x1="78566" y1="92935" x2="78566" y2="92935"/>
                          <a14:backgroundMark x1="72942" y1="91087" x2="72942" y2="91087"/>
                          <a14:backgroundMark x1="73757" y1="98261" x2="73757" y2="97500"/>
                          <a14:backgroundMark x1="72535" y1="91087" x2="72535" y2="91087"/>
                          <a14:backgroundMark x1="69927" y1="87283" x2="69927" y2="87283"/>
                          <a14:backgroundMark x1="69112" y1="84348" x2="69112" y2="84348"/>
                          <a14:backgroundMark x1="71312" y1="83804" x2="71312" y2="83804"/>
                          <a14:backgroundMark x1="87449" y1="80543" x2="87449" y2="80543"/>
                          <a14:backgroundMark x1="84597" y1="42717" x2="84597" y2="42717"/>
                          <a14:backgroundMark x1="32192" y1="18587" x2="32192" y2="18587"/>
                        </a14:backgroundRemoval>
                      </a14:imgEffect>
                    </a14:imgLayer>
                  </a14:imgProps>
                </a:ext>
                <a:ext uri="{28A0092B-C50C-407E-A947-70E740481C1C}">
                  <a14:useLocalDpi xmlns:a14="http://schemas.microsoft.com/office/drawing/2010/main" val="0"/>
                </a:ext>
              </a:extLst>
            </a:blip>
            <a:stretch>
              <a:fillRect/>
            </a:stretch>
          </p:blipFill>
          <p:spPr>
            <a:xfrm>
              <a:off x="624821" y="2107622"/>
              <a:ext cx="5100320" cy="3825240"/>
            </a:xfrm>
            <a:prstGeom prst="rect">
              <a:avLst/>
            </a:prstGeom>
          </p:spPr>
        </p:pic>
        <p:sp>
          <p:nvSpPr>
            <p:cNvPr id="38" name="楕円 37">
              <a:extLst>
                <a:ext uri="{FF2B5EF4-FFF2-40B4-BE49-F238E27FC236}">
                  <a16:creationId xmlns:a16="http://schemas.microsoft.com/office/drawing/2014/main" id="{7C691F96-528D-A043-10A5-7011374A2B10}"/>
                </a:ext>
              </a:extLst>
            </p:cNvPr>
            <p:cNvSpPr/>
            <p:nvPr/>
          </p:nvSpPr>
          <p:spPr>
            <a:xfrm>
              <a:off x="3043041" y="3172478"/>
              <a:ext cx="688490" cy="656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9" name="図 38">
            <a:extLst>
              <a:ext uri="{FF2B5EF4-FFF2-40B4-BE49-F238E27FC236}">
                <a16:creationId xmlns:a16="http://schemas.microsoft.com/office/drawing/2014/main" id="{E583B7B8-7F72-1212-4516-F76A9144E3F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2" t="574" r="462" b="765"/>
          <a:stretch/>
        </p:blipFill>
        <p:spPr bwMode="auto">
          <a:xfrm>
            <a:off x="547711" y="5468931"/>
            <a:ext cx="532606" cy="600889"/>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a:extLst>
              <a:ext uri="{FF2B5EF4-FFF2-40B4-BE49-F238E27FC236}">
                <a16:creationId xmlns:a16="http://schemas.microsoft.com/office/drawing/2014/main" id="{04C08B5B-2B0A-47E7-3C08-B8791009FCC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3" t="545" r="617" b="74"/>
          <a:stretch/>
        </p:blipFill>
        <p:spPr bwMode="auto">
          <a:xfrm>
            <a:off x="1185954" y="5468931"/>
            <a:ext cx="532606" cy="600889"/>
          </a:xfrm>
          <a:prstGeom prst="rect">
            <a:avLst/>
          </a:prstGeom>
          <a:noFill/>
          <a:extLst>
            <a:ext uri="{909E8E84-426E-40DD-AFC4-6F175D3DCCD1}">
              <a14:hiddenFill xmlns:a14="http://schemas.microsoft.com/office/drawing/2010/main">
                <a:solidFill>
                  <a:srgbClr val="FFFFFF"/>
                </a:solidFill>
              </a14:hiddenFill>
            </a:ext>
          </a:extLst>
        </p:spPr>
      </p:pic>
      <p:sp>
        <p:nvSpPr>
          <p:cNvPr id="41" name="フリーフォーム: 図形 40">
            <a:extLst>
              <a:ext uri="{FF2B5EF4-FFF2-40B4-BE49-F238E27FC236}">
                <a16:creationId xmlns:a16="http://schemas.microsoft.com/office/drawing/2014/main" id="{A35E97E8-197B-FE21-EA4A-0DF2C6D0F68B}"/>
              </a:ext>
            </a:extLst>
          </p:cNvPr>
          <p:cNvSpPr/>
          <p:nvPr/>
        </p:nvSpPr>
        <p:spPr>
          <a:xfrm>
            <a:off x="7907848" y="4270137"/>
            <a:ext cx="445036" cy="338554"/>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2" name="フリーフォーム: 図形 41">
            <a:extLst>
              <a:ext uri="{FF2B5EF4-FFF2-40B4-BE49-F238E27FC236}">
                <a16:creationId xmlns:a16="http://schemas.microsoft.com/office/drawing/2014/main" id="{56BDE5E6-DA5B-6037-9064-F176D62FEF30}"/>
              </a:ext>
            </a:extLst>
          </p:cNvPr>
          <p:cNvSpPr/>
          <p:nvPr/>
        </p:nvSpPr>
        <p:spPr>
          <a:xfrm>
            <a:off x="7941664" y="2773472"/>
            <a:ext cx="411219" cy="338554"/>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3" name="フリーフォーム: 図形 42">
            <a:extLst>
              <a:ext uri="{FF2B5EF4-FFF2-40B4-BE49-F238E27FC236}">
                <a16:creationId xmlns:a16="http://schemas.microsoft.com/office/drawing/2014/main" id="{3F1FE976-42F0-CECC-9BCE-E4A93F230ED0}"/>
              </a:ext>
            </a:extLst>
          </p:cNvPr>
          <p:cNvSpPr/>
          <p:nvPr/>
        </p:nvSpPr>
        <p:spPr>
          <a:xfrm>
            <a:off x="7931390" y="5713286"/>
            <a:ext cx="411219" cy="338554"/>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54" name="グループ化 53">
            <a:extLst>
              <a:ext uri="{FF2B5EF4-FFF2-40B4-BE49-F238E27FC236}">
                <a16:creationId xmlns:a16="http://schemas.microsoft.com/office/drawing/2014/main" id="{46E60904-C09A-A81E-5DAA-83932690FD6D}"/>
              </a:ext>
            </a:extLst>
          </p:cNvPr>
          <p:cNvGrpSpPr/>
          <p:nvPr/>
        </p:nvGrpSpPr>
        <p:grpSpPr>
          <a:xfrm>
            <a:off x="8517427" y="4889865"/>
            <a:ext cx="3545207" cy="1293038"/>
            <a:chOff x="8486449" y="1272837"/>
            <a:chExt cx="3545207" cy="1293038"/>
          </a:xfrm>
          <a:effectLst>
            <a:outerShdw blurRad="50800" dist="38100" dir="2700000" algn="tl" rotWithShape="0">
              <a:prstClr val="black">
                <a:alpha val="40000"/>
              </a:prstClr>
            </a:outerShdw>
          </a:effectLst>
        </p:grpSpPr>
        <p:pic>
          <p:nvPicPr>
            <p:cNvPr id="52" name="図 51">
              <a:extLst>
                <a:ext uri="{FF2B5EF4-FFF2-40B4-BE49-F238E27FC236}">
                  <a16:creationId xmlns:a16="http://schemas.microsoft.com/office/drawing/2014/main" id="{A3980466-66E1-A7A6-71B3-75C1BF518F29}"/>
                </a:ext>
              </a:extLst>
            </p:cNvPr>
            <p:cNvPicPr>
              <a:picLocks noChangeAspect="1"/>
            </p:cNvPicPr>
            <p:nvPr/>
          </p:nvPicPr>
          <p:blipFill>
            <a:blip r:embed="rId11"/>
            <a:stretch>
              <a:fillRect/>
            </a:stretch>
          </p:blipFill>
          <p:spPr>
            <a:xfrm>
              <a:off x="8486454" y="1272837"/>
              <a:ext cx="3545202" cy="1293037"/>
            </a:xfrm>
            <a:prstGeom prst="rect">
              <a:avLst/>
            </a:prstGeom>
          </p:spPr>
        </p:pic>
        <p:sp>
          <p:nvSpPr>
            <p:cNvPr id="53" name="正方形/長方形 52">
              <a:extLst>
                <a:ext uri="{FF2B5EF4-FFF2-40B4-BE49-F238E27FC236}">
                  <a16:creationId xmlns:a16="http://schemas.microsoft.com/office/drawing/2014/main" id="{CB4111FB-EEDF-C43C-7E49-F568EDDE9313}"/>
                </a:ext>
              </a:extLst>
            </p:cNvPr>
            <p:cNvSpPr/>
            <p:nvPr/>
          </p:nvSpPr>
          <p:spPr>
            <a:xfrm>
              <a:off x="8486449" y="1299137"/>
              <a:ext cx="3545202" cy="1266738"/>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説明(AGV)">
            <a:extLst>
              <a:ext uri="{FF2B5EF4-FFF2-40B4-BE49-F238E27FC236}">
                <a16:creationId xmlns:a16="http://schemas.microsoft.com/office/drawing/2014/main" id="{5404F8B8-9733-9D6C-ECBC-83B989A62A9F}"/>
              </a:ext>
            </a:extLst>
          </p:cNvPr>
          <p:cNvSpPr txBox="1"/>
          <p:nvPr/>
        </p:nvSpPr>
        <p:spPr>
          <a:xfrm>
            <a:off x="8361828" y="4629545"/>
            <a:ext cx="3342420" cy="3077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400" b="1" dirty="0"/>
              <a:t>【</a:t>
            </a:r>
            <a:r>
              <a:rPr kumimoji="1" lang="ja-JP" altLang="en-US" sz="1400" b="1" dirty="0"/>
              <a:t>対策実施計画と実績</a:t>
            </a:r>
            <a:r>
              <a:rPr kumimoji="1" lang="en-US" altLang="ja-JP" sz="1400" b="1" dirty="0"/>
              <a:t>】</a:t>
            </a:r>
            <a:endParaRPr kumimoji="1" lang="ja-JP" altLang="en-US" sz="1400" b="1" dirty="0"/>
          </a:p>
        </p:txBody>
      </p:sp>
      <p:grpSp>
        <p:nvGrpSpPr>
          <p:cNvPr id="101" name="グループ化 100">
            <a:extLst>
              <a:ext uri="{FF2B5EF4-FFF2-40B4-BE49-F238E27FC236}">
                <a16:creationId xmlns:a16="http://schemas.microsoft.com/office/drawing/2014/main" id="{4FD12B89-E13B-4D03-1146-F0FB2DBADC9B}"/>
              </a:ext>
            </a:extLst>
          </p:cNvPr>
          <p:cNvGrpSpPr/>
          <p:nvPr/>
        </p:nvGrpSpPr>
        <p:grpSpPr>
          <a:xfrm>
            <a:off x="10066468" y="1030400"/>
            <a:ext cx="2118723" cy="1299447"/>
            <a:chOff x="8451055" y="3624430"/>
            <a:chExt cx="2118723" cy="1299447"/>
          </a:xfrm>
          <a:effectLst/>
        </p:grpSpPr>
        <p:sp>
          <p:nvSpPr>
            <p:cNvPr id="99" name="テキスト ボックス 152">
              <a:extLst>
                <a:ext uri="{FF2B5EF4-FFF2-40B4-BE49-F238E27FC236}">
                  <a16:creationId xmlns:a16="http://schemas.microsoft.com/office/drawing/2014/main" id="{63F4C02B-21A0-60F4-2E00-9C10E832E825}"/>
                </a:ext>
              </a:extLst>
            </p:cNvPr>
            <p:cNvSpPr txBox="1"/>
            <p:nvPr/>
          </p:nvSpPr>
          <p:spPr>
            <a:xfrm>
              <a:off x="8613713" y="3849759"/>
              <a:ext cx="1956065"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これらの対策を</a:t>
              </a:r>
              <a:endParaRPr lang="en-US" altLang="ja-JP" sz="1800" b="1" dirty="0"/>
            </a:p>
            <a:p>
              <a:r>
                <a:rPr lang="ja-JP" altLang="en-US" sz="1800" b="1" dirty="0"/>
                <a:t>みんなで進め</a:t>
              </a:r>
              <a:endParaRPr lang="en-US" altLang="ja-JP" sz="1800" b="1" dirty="0"/>
            </a:p>
            <a:p>
              <a:r>
                <a:rPr lang="ja-JP" altLang="en-US" sz="1800" b="1" dirty="0"/>
                <a:t>ましょう。</a:t>
              </a:r>
              <a:endParaRPr lang="en-US" altLang="ja-JP" sz="1800" b="1" dirty="0"/>
            </a:p>
          </p:txBody>
        </p:sp>
        <p:sp>
          <p:nvSpPr>
            <p:cNvPr id="100" name="吹き出し: 円形 99">
              <a:extLst>
                <a:ext uri="{FF2B5EF4-FFF2-40B4-BE49-F238E27FC236}">
                  <a16:creationId xmlns:a16="http://schemas.microsoft.com/office/drawing/2014/main" id="{27CE586B-60BC-0CAA-C0EC-464FD5EAF2D5}"/>
                </a:ext>
              </a:extLst>
            </p:cNvPr>
            <p:cNvSpPr/>
            <p:nvPr/>
          </p:nvSpPr>
          <p:spPr>
            <a:xfrm>
              <a:off x="8451055" y="3624430"/>
              <a:ext cx="1998304" cy="1299447"/>
            </a:xfrm>
            <a:prstGeom prst="wedgeEllipseCallout">
              <a:avLst>
                <a:gd name="adj1" fmla="val -45082"/>
                <a:gd name="adj2" fmla="val 57382"/>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3" name="グループ化 142">
            <a:extLst>
              <a:ext uri="{FF2B5EF4-FFF2-40B4-BE49-F238E27FC236}">
                <a16:creationId xmlns:a16="http://schemas.microsoft.com/office/drawing/2014/main" id="{6981B453-BD33-DD3E-6878-49DD5EE010F7}"/>
              </a:ext>
            </a:extLst>
          </p:cNvPr>
          <p:cNvGrpSpPr/>
          <p:nvPr/>
        </p:nvGrpSpPr>
        <p:grpSpPr>
          <a:xfrm>
            <a:off x="8438849" y="1348300"/>
            <a:ext cx="1779548" cy="2443869"/>
            <a:chOff x="10034361" y="1160610"/>
            <a:chExt cx="1779548" cy="2443869"/>
          </a:xfrm>
          <a:effectLst>
            <a:outerShdw blurRad="50800" dist="38100" dir="2700000" algn="tl" rotWithShape="0">
              <a:prstClr val="black">
                <a:alpha val="40000"/>
              </a:prstClr>
            </a:outerShdw>
          </a:effectLst>
        </p:grpSpPr>
        <p:pic>
          <p:nvPicPr>
            <p:cNvPr id="102" name="Picture 186">
              <a:extLst>
                <a:ext uri="{FF2B5EF4-FFF2-40B4-BE49-F238E27FC236}">
                  <a16:creationId xmlns:a16="http://schemas.microsoft.com/office/drawing/2014/main" id="{87AF72D1-47C2-0EA9-3C85-E242CD11A937}"/>
                </a:ext>
              </a:extLst>
            </p:cNvPr>
            <p:cNvPicPr>
              <a:picLocks noChangeAspect="1" noChangeArrowheads="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34361" y="2622584"/>
              <a:ext cx="1779548" cy="98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 name="グループ化 102">
              <a:extLst>
                <a:ext uri="{FF2B5EF4-FFF2-40B4-BE49-F238E27FC236}">
                  <a16:creationId xmlns:a16="http://schemas.microsoft.com/office/drawing/2014/main" id="{E91D576B-B3C6-2165-29D3-A6322EC18FD5}"/>
                </a:ext>
              </a:extLst>
            </p:cNvPr>
            <p:cNvGrpSpPr/>
            <p:nvPr/>
          </p:nvGrpSpPr>
          <p:grpSpPr>
            <a:xfrm>
              <a:off x="10586644" y="1160610"/>
              <a:ext cx="1066800" cy="1622393"/>
              <a:chOff x="10639427" y="300664"/>
              <a:chExt cx="1066800" cy="1622393"/>
            </a:xfrm>
          </p:grpSpPr>
          <p:grpSp>
            <p:nvGrpSpPr>
              <p:cNvPr id="70" name="Group 47537">
                <a:extLst>
                  <a:ext uri="{FF2B5EF4-FFF2-40B4-BE49-F238E27FC236}">
                    <a16:creationId xmlns:a16="http://schemas.microsoft.com/office/drawing/2014/main" id="{F0583C2D-97B4-A4C7-7880-B50CF03D8F59}"/>
                  </a:ext>
                </a:extLst>
              </p:cNvPr>
              <p:cNvGrpSpPr>
                <a:grpSpLocks/>
              </p:cNvGrpSpPr>
              <p:nvPr/>
            </p:nvGrpSpPr>
            <p:grpSpPr bwMode="auto">
              <a:xfrm rot="21389015">
                <a:off x="10669726" y="485052"/>
                <a:ext cx="1001255" cy="1438005"/>
                <a:chOff x="0" y="0"/>
                <a:chExt cx="329" cy="436"/>
              </a:xfrm>
            </p:grpSpPr>
            <p:sp>
              <p:nvSpPr>
                <p:cNvPr id="71" name="Freeform 47538">
                  <a:extLst>
                    <a:ext uri="{FF2B5EF4-FFF2-40B4-BE49-F238E27FC236}">
                      <a16:creationId xmlns:a16="http://schemas.microsoft.com/office/drawing/2014/main" id="{AEE8513B-01A5-D742-C19C-D1A7E28AE247}"/>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2" name="Freeform 47539">
                  <a:extLst>
                    <a:ext uri="{FF2B5EF4-FFF2-40B4-BE49-F238E27FC236}">
                      <a16:creationId xmlns:a16="http://schemas.microsoft.com/office/drawing/2014/main" id="{00BAB875-A3A3-D21A-8F48-84CAD52DE5E3}"/>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3" name="Freeform 47540">
                  <a:extLst>
                    <a:ext uri="{FF2B5EF4-FFF2-40B4-BE49-F238E27FC236}">
                      <a16:creationId xmlns:a16="http://schemas.microsoft.com/office/drawing/2014/main" id="{A39F73CD-E2A3-49D1-25C3-90DCF705D742}"/>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4" name="Freeform 47541">
                  <a:extLst>
                    <a:ext uri="{FF2B5EF4-FFF2-40B4-BE49-F238E27FC236}">
                      <a16:creationId xmlns:a16="http://schemas.microsoft.com/office/drawing/2014/main" id="{A835B1A1-0736-F67F-51EB-CA3800B9AE57}"/>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5" name="Freeform 47542">
                  <a:extLst>
                    <a:ext uri="{FF2B5EF4-FFF2-40B4-BE49-F238E27FC236}">
                      <a16:creationId xmlns:a16="http://schemas.microsoft.com/office/drawing/2014/main" id="{E9D6DC0A-6F30-1198-BE85-342B69EC37FE}"/>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6" name="Oval 29872">
                  <a:extLst>
                    <a:ext uri="{FF2B5EF4-FFF2-40B4-BE49-F238E27FC236}">
                      <a16:creationId xmlns:a16="http://schemas.microsoft.com/office/drawing/2014/main" id="{379801D9-BB61-2076-BA00-A606AF8EB0DB}"/>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77" name="Oval 29873">
                  <a:extLst>
                    <a:ext uri="{FF2B5EF4-FFF2-40B4-BE49-F238E27FC236}">
                      <a16:creationId xmlns:a16="http://schemas.microsoft.com/office/drawing/2014/main" id="{3BDFCA48-85B3-5648-6D24-BCC6778C26BC}"/>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78" name="Group 47545">
                  <a:extLst>
                    <a:ext uri="{FF2B5EF4-FFF2-40B4-BE49-F238E27FC236}">
                      <a16:creationId xmlns:a16="http://schemas.microsoft.com/office/drawing/2014/main" id="{F290F64A-A865-726E-BB05-87E9CAB37E07}"/>
                    </a:ext>
                  </a:extLst>
                </p:cNvPr>
                <p:cNvGrpSpPr>
                  <a:grpSpLocks/>
                </p:cNvGrpSpPr>
                <p:nvPr/>
              </p:nvGrpSpPr>
              <p:grpSpPr bwMode="auto">
                <a:xfrm>
                  <a:off x="76" y="220"/>
                  <a:ext cx="61" cy="29"/>
                  <a:chOff x="76" y="220"/>
                  <a:chExt cx="61" cy="29"/>
                </a:xfrm>
              </p:grpSpPr>
              <p:sp>
                <p:nvSpPr>
                  <p:cNvPr id="92" name="Freeform 47546">
                    <a:extLst>
                      <a:ext uri="{FF2B5EF4-FFF2-40B4-BE49-F238E27FC236}">
                        <a16:creationId xmlns:a16="http://schemas.microsoft.com/office/drawing/2014/main" id="{25B6BBDD-B944-9065-3472-E83B110D5B9B}"/>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3" name="Freeform 29860">
                    <a:extLst>
                      <a:ext uri="{FF2B5EF4-FFF2-40B4-BE49-F238E27FC236}">
                        <a16:creationId xmlns:a16="http://schemas.microsoft.com/office/drawing/2014/main" id="{9BDAFC12-EA1A-ABF9-661E-BD79B4670905}"/>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94" name="Group 29861">
                    <a:extLst>
                      <a:ext uri="{FF2B5EF4-FFF2-40B4-BE49-F238E27FC236}">
                        <a16:creationId xmlns:a16="http://schemas.microsoft.com/office/drawing/2014/main" id="{D2F406A5-2016-727F-BCAF-544F4846BBDC}"/>
                      </a:ext>
                    </a:extLst>
                  </p:cNvPr>
                  <p:cNvGrpSpPr>
                    <a:grpSpLocks/>
                  </p:cNvGrpSpPr>
                  <p:nvPr/>
                </p:nvGrpSpPr>
                <p:grpSpPr bwMode="auto">
                  <a:xfrm>
                    <a:off x="100" y="226"/>
                    <a:ext cx="23" cy="21"/>
                    <a:chOff x="100" y="226"/>
                    <a:chExt cx="23" cy="22"/>
                  </a:xfrm>
                </p:grpSpPr>
                <p:sp>
                  <p:nvSpPr>
                    <p:cNvPr id="95" name="Oval 29862">
                      <a:extLst>
                        <a:ext uri="{FF2B5EF4-FFF2-40B4-BE49-F238E27FC236}">
                          <a16:creationId xmlns:a16="http://schemas.microsoft.com/office/drawing/2014/main" id="{ED984363-C70D-D3C7-F046-BF1A69A108D9}"/>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6" name="Oval 29863">
                      <a:extLst>
                        <a:ext uri="{FF2B5EF4-FFF2-40B4-BE49-F238E27FC236}">
                          <a16:creationId xmlns:a16="http://schemas.microsoft.com/office/drawing/2014/main" id="{2273961C-6BC2-CE03-FF92-A24D2A302158}"/>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7" name="Oval 29864">
                      <a:extLst>
                        <a:ext uri="{FF2B5EF4-FFF2-40B4-BE49-F238E27FC236}">
                          <a16:creationId xmlns:a16="http://schemas.microsoft.com/office/drawing/2014/main" id="{A01CB455-7A12-F964-18EB-AD3BC9119F08}"/>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79" name="Group 47552">
                  <a:extLst>
                    <a:ext uri="{FF2B5EF4-FFF2-40B4-BE49-F238E27FC236}">
                      <a16:creationId xmlns:a16="http://schemas.microsoft.com/office/drawing/2014/main" id="{BB205F84-4486-6468-BBD0-CCC41D9918B8}"/>
                    </a:ext>
                  </a:extLst>
                </p:cNvPr>
                <p:cNvGrpSpPr>
                  <a:grpSpLocks/>
                </p:cNvGrpSpPr>
                <p:nvPr/>
              </p:nvGrpSpPr>
              <p:grpSpPr bwMode="auto">
                <a:xfrm>
                  <a:off x="209" y="216"/>
                  <a:ext cx="58" cy="33"/>
                  <a:chOff x="209" y="216"/>
                  <a:chExt cx="58" cy="33"/>
                </a:xfrm>
              </p:grpSpPr>
              <p:sp>
                <p:nvSpPr>
                  <p:cNvPr id="86" name="Freeform 29853">
                    <a:extLst>
                      <a:ext uri="{FF2B5EF4-FFF2-40B4-BE49-F238E27FC236}">
                        <a16:creationId xmlns:a16="http://schemas.microsoft.com/office/drawing/2014/main" id="{3466D9BC-1B66-4916-A08D-4B58080D04F0}"/>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7" name="Freeform 47554">
                    <a:extLst>
                      <a:ext uri="{FF2B5EF4-FFF2-40B4-BE49-F238E27FC236}">
                        <a16:creationId xmlns:a16="http://schemas.microsoft.com/office/drawing/2014/main" id="{34100798-2D82-89E7-B3DC-27FCC171204B}"/>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88" name="Group 29861">
                    <a:extLst>
                      <a:ext uri="{FF2B5EF4-FFF2-40B4-BE49-F238E27FC236}">
                        <a16:creationId xmlns:a16="http://schemas.microsoft.com/office/drawing/2014/main" id="{77E98401-0896-DF60-402F-504DBE82CEDA}"/>
                      </a:ext>
                    </a:extLst>
                  </p:cNvPr>
                  <p:cNvGrpSpPr>
                    <a:grpSpLocks/>
                  </p:cNvGrpSpPr>
                  <p:nvPr/>
                </p:nvGrpSpPr>
                <p:grpSpPr bwMode="auto">
                  <a:xfrm>
                    <a:off x="222" y="222"/>
                    <a:ext cx="23" cy="21"/>
                    <a:chOff x="222" y="222"/>
                    <a:chExt cx="23" cy="22"/>
                  </a:xfrm>
                </p:grpSpPr>
                <p:sp>
                  <p:nvSpPr>
                    <p:cNvPr id="89" name="Oval 29862">
                      <a:extLst>
                        <a:ext uri="{FF2B5EF4-FFF2-40B4-BE49-F238E27FC236}">
                          <a16:creationId xmlns:a16="http://schemas.microsoft.com/office/drawing/2014/main" id="{0CEF8747-5F9D-CAFE-1399-C247D454FC7B}"/>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0" name="Oval 29863">
                      <a:extLst>
                        <a:ext uri="{FF2B5EF4-FFF2-40B4-BE49-F238E27FC236}">
                          <a16:creationId xmlns:a16="http://schemas.microsoft.com/office/drawing/2014/main" id="{905E2971-6793-6881-A285-977694ADD5F8}"/>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1" name="Oval 29864">
                      <a:extLst>
                        <a:ext uri="{FF2B5EF4-FFF2-40B4-BE49-F238E27FC236}">
                          <a16:creationId xmlns:a16="http://schemas.microsoft.com/office/drawing/2014/main" id="{ADBFACC3-59FD-3B49-8C44-E2280D751760}"/>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80" name="Freeform 47559">
                  <a:extLst>
                    <a:ext uri="{FF2B5EF4-FFF2-40B4-BE49-F238E27FC236}">
                      <a16:creationId xmlns:a16="http://schemas.microsoft.com/office/drawing/2014/main" id="{CB293B1C-A6BA-EFBE-99FA-D9D0499AF91D}"/>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1" name="Freeform 47560">
                  <a:extLst>
                    <a:ext uri="{FF2B5EF4-FFF2-40B4-BE49-F238E27FC236}">
                      <a16:creationId xmlns:a16="http://schemas.microsoft.com/office/drawing/2014/main" id="{3CB8A68B-5387-A987-8D14-4A48FCAF4092}"/>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2" name="Freeform 47561">
                  <a:extLst>
                    <a:ext uri="{FF2B5EF4-FFF2-40B4-BE49-F238E27FC236}">
                      <a16:creationId xmlns:a16="http://schemas.microsoft.com/office/drawing/2014/main" id="{73FAFE27-F875-93EC-E29F-DA05C93BA586}"/>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3" name="Freeform 47562">
                  <a:extLst>
                    <a:ext uri="{FF2B5EF4-FFF2-40B4-BE49-F238E27FC236}">
                      <a16:creationId xmlns:a16="http://schemas.microsoft.com/office/drawing/2014/main" id="{D78D9036-2998-F0F4-77A8-32B0B3EE2D72}"/>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84" name="Freeform 47563">
                  <a:extLst>
                    <a:ext uri="{FF2B5EF4-FFF2-40B4-BE49-F238E27FC236}">
                      <a16:creationId xmlns:a16="http://schemas.microsoft.com/office/drawing/2014/main" id="{8477C0E2-0BA6-9CDF-E2CC-9E0E1D401130}"/>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5" name="Freeform 47564">
                  <a:extLst>
                    <a:ext uri="{FF2B5EF4-FFF2-40B4-BE49-F238E27FC236}">
                      <a16:creationId xmlns:a16="http://schemas.microsoft.com/office/drawing/2014/main" id="{3945BF98-7556-5C5E-C327-B4950B2FC3C3}"/>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59" name="Group 94">
                <a:extLst>
                  <a:ext uri="{FF2B5EF4-FFF2-40B4-BE49-F238E27FC236}">
                    <a16:creationId xmlns:a16="http://schemas.microsoft.com/office/drawing/2014/main" id="{36367041-38BF-335C-9749-063D04A5CE9B}"/>
                  </a:ext>
                </a:extLst>
              </p:cNvPr>
              <p:cNvGrpSpPr>
                <a:grpSpLocks/>
              </p:cNvGrpSpPr>
              <p:nvPr/>
            </p:nvGrpSpPr>
            <p:grpSpPr bwMode="auto">
              <a:xfrm>
                <a:off x="10639427" y="300664"/>
                <a:ext cx="1066800" cy="822960"/>
                <a:chOff x="0" y="0"/>
                <a:chExt cx="126" cy="89"/>
              </a:xfrm>
            </p:grpSpPr>
            <p:grpSp>
              <p:nvGrpSpPr>
                <p:cNvPr id="60" name="Group 76">
                  <a:extLst>
                    <a:ext uri="{FF2B5EF4-FFF2-40B4-BE49-F238E27FC236}">
                      <a16:creationId xmlns:a16="http://schemas.microsoft.com/office/drawing/2014/main" id="{F5D3AC31-BCF5-BC4A-6EE5-878DB17D829B}"/>
                    </a:ext>
                  </a:extLst>
                </p:cNvPr>
                <p:cNvGrpSpPr>
                  <a:grpSpLocks/>
                </p:cNvGrpSpPr>
                <p:nvPr/>
              </p:nvGrpSpPr>
              <p:grpSpPr bwMode="auto">
                <a:xfrm>
                  <a:off x="0" y="0"/>
                  <a:ext cx="126" cy="89"/>
                  <a:chOff x="0" y="0"/>
                  <a:chExt cx="245" cy="163"/>
                </a:xfrm>
              </p:grpSpPr>
              <p:sp>
                <p:nvSpPr>
                  <p:cNvPr id="62" name="Freeform 77">
                    <a:extLst>
                      <a:ext uri="{FF2B5EF4-FFF2-40B4-BE49-F238E27FC236}">
                        <a16:creationId xmlns:a16="http://schemas.microsoft.com/office/drawing/2014/main" id="{D8C786D3-F067-9E6B-BFD4-E0BDDF0D1956}"/>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63" name="Freeform 78">
                    <a:extLst>
                      <a:ext uri="{FF2B5EF4-FFF2-40B4-BE49-F238E27FC236}">
                        <a16:creationId xmlns:a16="http://schemas.microsoft.com/office/drawing/2014/main" id="{B27F3D62-6B0B-0A39-4643-636AC10B3E17}"/>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4" name="Freeform 79">
                    <a:extLst>
                      <a:ext uri="{FF2B5EF4-FFF2-40B4-BE49-F238E27FC236}">
                        <a16:creationId xmlns:a16="http://schemas.microsoft.com/office/drawing/2014/main" id="{D09C73A4-1E03-DB75-9916-1F9DED571982}"/>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5" name="Freeform 80">
                    <a:extLst>
                      <a:ext uri="{FF2B5EF4-FFF2-40B4-BE49-F238E27FC236}">
                        <a16:creationId xmlns:a16="http://schemas.microsoft.com/office/drawing/2014/main" id="{BAA37324-6F11-AF10-9D83-D42C2C96FF26}"/>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6" name="Freeform 81">
                    <a:extLst>
                      <a:ext uri="{FF2B5EF4-FFF2-40B4-BE49-F238E27FC236}">
                        <a16:creationId xmlns:a16="http://schemas.microsoft.com/office/drawing/2014/main" id="{D419F126-E275-238A-848C-33478E847DBE}"/>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61" name="WordArt 82">
                  <a:extLst>
                    <a:ext uri="{FF2B5EF4-FFF2-40B4-BE49-F238E27FC236}">
                      <a16:creationId xmlns:a16="http://schemas.microsoft.com/office/drawing/2014/main" id="{651B6C57-35BB-530F-7D7C-40937A457043}"/>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grpSp>
        <p:nvGrpSpPr>
          <p:cNvPr id="177" name="グループ化 176">
            <a:extLst>
              <a:ext uri="{FF2B5EF4-FFF2-40B4-BE49-F238E27FC236}">
                <a16:creationId xmlns:a16="http://schemas.microsoft.com/office/drawing/2014/main" id="{A06830D9-87AC-015C-6CEB-CE08AC57D416}"/>
              </a:ext>
            </a:extLst>
          </p:cNvPr>
          <p:cNvGrpSpPr/>
          <p:nvPr/>
        </p:nvGrpSpPr>
        <p:grpSpPr>
          <a:xfrm>
            <a:off x="8557783" y="3766181"/>
            <a:ext cx="2535722" cy="999288"/>
            <a:chOff x="8150447" y="3486424"/>
            <a:chExt cx="2200073" cy="999288"/>
          </a:xfrm>
          <a:effectLst/>
        </p:grpSpPr>
        <p:sp>
          <p:nvSpPr>
            <p:cNvPr id="178" name="テキスト ボックス 152">
              <a:extLst>
                <a:ext uri="{FF2B5EF4-FFF2-40B4-BE49-F238E27FC236}">
                  <a16:creationId xmlns:a16="http://schemas.microsoft.com/office/drawing/2014/main" id="{2AC30CA1-5021-C427-AE5F-FF25690578C3}"/>
                </a:ext>
              </a:extLst>
            </p:cNvPr>
            <p:cNvSpPr txBox="1"/>
            <p:nvPr/>
          </p:nvSpPr>
          <p:spPr>
            <a:xfrm>
              <a:off x="8394455" y="3649587"/>
              <a:ext cx="1956065" cy="836125"/>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t>対策は</a:t>
              </a:r>
              <a:endParaRPr lang="en-US" altLang="ja-JP" sz="1600" b="1" dirty="0"/>
            </a:p>
            <a:p>
              <a:r>
                <a:rPr lang="ja-JP" altLang="en-US" sz="1600" b="1" dirty="0"/>
                <a:t>計画的に進めよう。</a:t>
              </a:r>
              <a:endParaRPr lang="en-US" altLang="ja-JP" sz="1600" b="1" dirty="0"/>
            </a:p>
          </p:txBody>
        </p:sp>
        <p:sp>
          <p:nvSpPr>
            <p:cNvPr id="179" name="吹き出し: 円形 178">
              <a:extLst>
                <a:ext uri="{FF2B5EF4-FFF2-40B4-BE49-F238E27FC236}">
                  <a16:creationId xmlns:a16="http://schemas.microsoft.com/office/drawing/2014/main" id="{C95DC860-A8AF-C240-AE84-E491A4276F56}"/>
                </a:ext>
              </a:extLst>
            </p:cNvPr>
            <p:cNvSpPr/>
            <p:nvPr/>
          </p:nvSpPr>
          <p:spPr>
            <a:xfrm>
              <a:off x="8150447" y="3486424"/>
              <a:ext cx="1998304" cy="861829"/>
            </a:xfrm>
            <a:prstGeom prst="wedgeEllipseCallout">
              <a:avLst>
                <a:gd name="adj1" fmla="val 57785"/>
                <a:gd name="adj2" fmla="val -10504"/>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0" name="説明(AGV)">
            <a:extLst>
              <a:ext uri="{FF2B5EF4-FFF2-40B4-BE49-F238E27FC236}">
                <a16:creationId xmlns:a16="http://schemas.microsoft.com/office/drawing/2014/main" id="{1C695ED4-32FA-D016-0C80-AD8E80C8FF55}"/>
              </a:ext>
            </a:extLst>
          </p:cNvPr>
          <p:cNvSpPr txBox="1"/>
          <p:nvPr/>
        </p:nvSpPr>
        <p:spPr>
          <a:xfrm>
            <a:off x="582760" y="2284915"/>
            <a:ext cx="1472071"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b="1" dirty="0"/>
              <a:t>車種毎に</a:t>
            </a:r>
            <a:endParaRPr kumimoji="1" lang="en-US" altLang="ja-JP" sz="1200" b="1" dirty="0"/>
          </a:p>
          <a:p>
            <a:r>
              <a:rPr kumimoji="1" lang="ja-JP" altLang="en-US" sz="1200" b="1" dirty="0"/>
              <a:t>ルーフ形状が違う</a:t>
            </a:r>
          </a:p>
        </p:txBody>
      </p:sp>
      <p:sp>
        <p:nvSpPr>
          <p:cNvPr id="232" name="説明(AGV)">
            <a:extLst>
              <a:ext uri="{FF2B5EF4-FFF2-40B4-BE49-F238E27FC236}">
                <a16:creationId xmlns:a16="http://schemas.microsoft.com/office/drawing/2014/main" id="{E58D426C-1516-3842-EE8D-994003106C2A}"/>
              </a:ext>
            </a:extLst>
          </p:cNvPr>
          <p:cNvSpPr txBox="1"/>
          <p:nvPr/>
        </p:nvSpPr>
        <p:spPr>
          <a:xfrm>
            <a:off x="529138" y="3314681"/>
            <a:ext cx="1472071" cy="6463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b="1" dirty="0"/>
              <a:t>汚れた手袋で</a:t>
            </a:r>
            <a:r>
              <a:rPr lang="en-US" altLang="ja-JP" sz="1200" b="1" dirty="0"/>
              <a:t>AR</a:t>
            </a:r>
            <a:r>
              <a:rPr lang="ja-JP" altLang="en-US" sz="1200" b="1" dirty="0"/>
              <a:t>マーカーに触っている</a:t>
            </a:r>
            <a:endParaRPr kumimoji="1" lang="en-US" altLang="ja-JP" sz="1200" b="1" dirty="0"/>
          </a:p>
        </p:txBody>
      </p:sp>
      <p:sp>
        <p:nvSpPr>
          <p:cNvPr id="233" name="説明(AGV)">
            <a:extLst>
              <a:ext uri="{FF2B5EF4-FFF2-40B4-BE49-F238E27FC236}">
                <a16:creationId xmlns:a16="http://schemas.microsoft.com/office/drawing/2014/main" id="{14A63A15-FE47-1E32-3124-4B56B7AB4707}"/>
              </a:ext>
            </a:extLst>
          </p:cNvPr>
          <p:cNvSpPr txBox="1"/>
          <p:nvPr/>
        </p:nvSpPr>
        <p:spPr>
          <a:xfrm>
            <a:off x="529138" y="4818458"/>
            <a:ext cx="1472071"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200" b="1" dirty="0"/>
              <a:t>AR</a:t>
            </a:r>
            <a:r>
              <a:rPr kumimoji="1" lang="ja-JP" altLang="en-US" sz="1200" b="1" dirty="0"/>
              <a:t>マーカーの選定が正しくない</a:t>
            </a:r>
            <a:endParaRPr kumimoji="1" lang="en-US" altLang="ja-JP" sz="1200" b="1" dirty="0"/>
          </a:p>
        </p:txBody>
      </p:sp>
      <p:sp>
        <p:nvSpPr>
          <p:cNvPr id="234" name="正方形/長方形 233">
            <a:extLst>
              <a:ext uri="{FF2B5EF4-FFF2-40B4-BE49-F238E27FC236}">
                <a16:creationId xmlns:a16="http://schemas.microsoft.com/office/drawing/2014/main" id="{6486D69A-48DE-1986-00A5-D9E742476654}"/>
              </a:ext>
            </a:extLst>
          </p:cNvPr>
          <p:cNvSpPr/>
          <p:nvPr/>
        </p:nvSpPr>
        <p:spPr>
          <a:xfrm>
            <a:off x="214176" y="1021585"/>
            <a:ext cx="8128751" cy="1213295"/>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説明(AGV)">
            <a:extLst>
              <a:ext uri="{FF2B5EF4-FFF2-40B4-BE49-F238E27FC236}">
                <a16:creationId xmlns:a16="http://schemas.microsoft.com/office/drawing/2014/main" id="{8F19BF66-70A3-C590-F53C-5F747388AB73}"/>
              </a:ext>
            </a:extLst>
          </p:cNvPr>
          <p:cNvSpPr txBox="1"/>
          <p:nvPr/>
        </p:nvSpPr>
        <p:spPr>
          <a:xfrm>
            <a:off x="2356589" y="1741827"/>
            <a:ext cx="1017998" cy="3385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対策案</a:t>
            </a:r>
          </a:p>
        </p:txBody>
      </p:sp>
      <p:sp>
        <p:nvSpPr>
          <p:cNvPr id="3" name="説明(AGV)">
            <a:extLst>
              <a:ext uri="{FF2B5EF4-FFF2-40B4-BE49-F238E27FC236}">
                <a16:creationId xmlns:a16="http://schemas.microsoft.com/office/drawing/2014/main" id="{DE6F7605-69CC-B9D0-C92F-FD3A31F3127C}"/>
              </a:ext>
            </a:extLst>
          </p:cNvPr>
          <p:cNvSpPr txBox="1"/>
          <p:nvPr/>
        </p:nvSpPr>
        <p:spPr>
          <a:xfrm>
            <a:off x="3973548" y="1289840"/>
            <a:ext cx="1017998" cy="3385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t>評価項目</a:t>
            </a:r>
            <a:endParaRPr kumimoji="1" lang="ja-JP" altLang="en-US" sz="1600" b="1" dirty="0"/>
          </a:p>
        </p:txBody>
      </p:sp>
    </p:spTree>
    <p:extLst>
      <p:ext uri="{BB962C8B-B14F-4D97-AF65-F5344CB8AC3E}">
        <p14:creationId xmlns:p14="http://schemas.microsoft.com/office/powerpoint/2010/main" val="14073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7CC93856-3F57-448A-1CB5-4098974D00F2}"/>
              </a:ext>
            </a:extLst>
          </p:cNvPr>
          <p:cNvSpPr/>
          <p:nvPr/>
        </p:nvSpPr>
        <p:spPr>
          <a:xfrm>
            <a:off x="149254" y="1217725"/>
            <a:ext cx="7159889" cy="5414305"/>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A7070C9F-8989-784B-5237-FCB560ABFEA0}"/>
              </a:ext>
            </a:extLst>
          </p:cNvPr>
          <p:cNvGrpSpPr/>
          <p:nvPr/>
        </p:nvGrpSpPr>
        <p:grpSpPr>
          <a:xfrm>
            <a:off x="297340" y="4831632"/>
            <a:ext cx="3361259" cy="1711706"/>
            <a:chOff x="297340" y="4831632"/>
            <a:chExt cx="3361259" cy="1711706"/>
          </a:xfrm>
        </p:grpSpPr>
        <p:pic>
          <p:nvPicPr>
            <p:cNvPr id="8" name="図 7">
              <a:extLst>
                <a:ext uri="{FF2B5EF4-FFF2-40B4-BE49-F238E27FC236}">
                  <a16:creationId xmlns:a16="http://schemas.microsoft.com/office/drawing/2014/main" id="{D841A42F-C7CC-7841-8AFD-62076DB31DF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815" b="58889" l="11146" r="50000">
                          <a14:foregroundMark x1="13177" y1="41204" x2="13177" y2="41204"/>
                          <a14:foregroundMark x1="15365" y1="37685" x2="15365" y2="37685"/>
                          <a14:foregroundMark x1="15052" y1="35278" x2="15052" y2="35278"/>
                          <a14:foregroundMark x1="18125" y1="32222" x2="18125" y2="32222"/>
                          <a14:foregroundMark x1="22031" y1="30556" x2="22031" y2="30556"/>
                          <a14:foregroundMark x1="24167" y1="29630" x2="24167" y2="29630"/>
                          <a14:foregroundMark x1="25313" y1="28704" x2="25313" y2="28704"/>
                          <a14:foregroundMark x1="27552" y1="28241" x2="27552" y2="28241"/>
                          <a14:foregroundMark x1="45573" y1="35833" x2="45573" y2="35833"/>
                          <a14:foregroundMark x1="46563" y1="41759" x2="46563" y2="41759"/>
                          <a14:foregroundMark x1="46771" y1="44444" x2="46771" y2="44444"/>
                          <a14:foregroundMark x1="46771" y1="51759" x2="46771" y2="51759"/>
                          <a14:foregroundMark x1="46875" y1="52130" x2="47396" y2="52130"/>
                          <a14:foregroundMark x1="47708" y1="51019" x2="48125" y2="49352"/>
                          <a14:foregroundMark x1="48333" y1="45926" x2="48438" y2="44630"/>
                          <a14:foregroundMark x1="48854" y1="42037" x2="49271" y2="41019"/>
                          <a14:foregroundMark x1="50156" y1="36944" x2="50156" y2="36944"/>
                          <a14:foregroundMark x1="50260" y1="35000" x2="50260" y2="33889"/>
                          <a14:foregroundMark x1="50260" y1="30926" x2="50260" y2="30926"/>
                          <a14:foregroundMark x1="40625" y1="51574" x2="40625" y2="51574"/>
                          <a14:foregroundMark x1="38698" y1="51204" x2="37865" y2="50278"/>
                          <a14:foregroundMark x1="35781" y1="50093" x2="34167" y2="50093"/>
                          <a14:foregroundMark x1="31563" y1="48426" x2="29635" y2="47593"/>
                          <a14:foregroundMark x1="29010" y1="46852" x2="29010" y2="46852"/>
                          <a14:foregroundMark x1="28281" y1="45741" x2="27969" y2="45741"/>
                          <a14:foregroundMark x1="26042" y1="45185" x2="25417" y2="45000"/>
                          <a14:foregroundMark x1="24896" y1="43889" x2="24479" y2="43889"/>
                          <a14:foregroundMark x1="21927" y1="43148" x2="21927" y2="43148"/>
                          <a14:foregroundMark x1="19896" y1="42963" x2="19896" y2="42963"/>
                          <a14:foregroundMark x1="18333" y1="42963" x2="18333" y2="42963"/>
                          <a14:foregroundMark x1="16563" y1="42407" x2="16198" y2="42407"/>
                          <a14:foregroundMark x1="15677" y1="42222" x2="15677" y2="42222"/>
                          <a14:foregroundMark x1="15156" y1="41389" x2="15156" y2="41389"/>
                          <a14:foregroundMark x1="15156" y1="41389" x2="15156" y2="41389"/>
                          <a14:foregroundMark x1="14948" y1="43704" x2="14948" y2="43704"/>
                          <a14:foregroundMark x1="18958" y1="47222" x2="19375" y2="47593"/>
                          <a14:foregroundMark x1="20677" y1="48426" x2="21719" y2="49907"/>
                          <a14:foregroundMark x1="23281" y1="50648" x2="23281" y2="50648"/>
                          <a14:foregroundMark x1="25208" y1="51759" x2="25521" y2="51759"/>
                          <a14:foregroundMark x1="26250" y1="52130" x2="26771" y2="52870"/>
                          <a14:foregroundMark x1="27760" y1="53981" x2="27760" y2="53981"/>
                          <a14:foregroundMark x1="30469" y1="54352" x2="30469" y2="54352"/>
                          <a14:foregroundMark x1="35573" y1="54537" x2="35573" y2="54537"/>
                          <a14:foregroundMark x1="35260" y1="54537" x2="35260" y2="54537"/>
                          <a14:foregroundMark x1="34479" y1="54537" x2="34479" y2="54537"/>
                          <a14:foregroundMark x1="34271" y1="54907" x2="34271" y2="54907"/>
                          <a14:foregroundMark x1="34271" y1="55185" x2="34271" y2="55185"/>
                          <a14:foregroundMark x1="42656" y1="55185" x2="42656" y2="55185"/>
                          <a14:foregroundMark x1="42969" y1="55185" x2="42969" y2="55185"/>
                          <a14:foregroundMark x1="43802" y1="53241" x2="43802" y2="53241"/>
                          <a14:foregroundMark x1="45260" y1="51944" x2="45260" y2="51944"/>
                          <a14:foregroundMark x1="45885" y1="51944" x2="45885" y2="51944"/>
                          <a14:foregroundMark x1="46771" y1="53426" x2="46771" y2="53426"/>
                          <a14:foregroundMark x1="46302" y1="53796" x2="46302" y2="53796"/>
                          <a14:foregroundMark x1="46302" y1="53981" x2="46563" y2="53981"/>
                          <a14:foregroundMark x1="49167" y1="53981" x2="49167" y2="53981"/>
                          <a14:foregroundMark x1="25833" y1="36389" x2="25833" y2="36389"/>
                          <a14:foregroundMark x1="28906" y1="36389" x2="29323" y2="36389"/>
                          <a14:foregroundMark x1="30365" y1="38056" x2="30781" y2="38796"/>
                          <a14:foregroundMark x1="15469" y1="34444" x2="15469" y2="34444"/>
                          <a14:foregroundMark x1="17813" y1="33333" x2="17813" y2="33333"/>
                          <a14:foregroundMark x1="18542" y1="32037" x2="18854" y2="31852"/>
                          <a14:foregroundMark x1="20052" y1="31296" x2="20052" y2="31296"/>
                          <a14:foregroundMark x1="20990" y1="31296" x2="21615" y2="31111"/>
                          <a14:foregroundMark x1="23177" y1="29630" x2="23177" y2="29630"/>
                          <a14:foregroundMark x1="20573" y1="31852" x2="20573" y2="31852"/>
                          <a14:foregroundMark x1="19271" y1="31852" x2="18750" y2="32593"/>
                          <a14:foregroundMark x1="18750" y1="32778" x2="18750" y2="32778"/>
                          <a14:foregroundMark x1="18229" y1="33519" x2="18229" y2="33519"/>
                          <a14:foregroundMark x1="16979" y1="34815" x2="16979" y2="34815"/>
                          <a14:foregroundMark x1="16771" y1="34815" x2="16302" y2="35093"/>
                          <a14:foregroundMark x1="15469" y1="36389" x2="15052" y2="37130"/>
                          <a14:foregroundMark x1="14219" y1="37870" x2="13177" y2="40278"/>
                          <a14:foregroundMark x1="13177" y1="40278" x2="12969" y2="40833"/>
                          <a14:foregroundMark x1="12969" y1="42037" x2="13802" y2="44444"/>
                          <a14:foregroundMark x1="14219" y1="44815" x2="14531" y2="46111"/>
                          <a14:foregroundMark x1="14740" y1="46111" x2="14740" y2="46111"/>
                          <a14:foregroundMark x1="14531" y1="45741" x2="14531" y2="45741"/>
                          <a14:foregroundMark x1="13906" y1="46296" x2="13906" y2="46296"/>
                          <a14:foregroundMark x1="13594" y1="46481" x2="13594" y2="46481"/>
                          <a14:foregroundMark x1="13490" y1="46667" x2="13490" y2="46667"/>
                          <a14:foregroundMark x1="35260" y1="27685" x2="35260" y2="27685"/>
                          <a14:foregroundMark x1="37135" y1="27685" x2="37135" y2="27685"/>
                          <a14:foregroundMark x1="40208" y1="28426" x2="40521" y2="28426"/>
                          <a14:foregroundMark x1="29010" y1="27315" x2="29010" y2="27315"/>
                          <a14:foregroundMark x1="18542" y1="33333" x2="18542" y2="33333"/>
                          <a14:foregroundMark x1="17500" y1="33519" x2="17500" y2="33519"/>
                          <a14:foregroundMark x1="13073" y1="36389" x2="13385" y2="36389"/>
                          <a14:foregroundMark x1="16563" y1="34074" x2="16563" y2="34074"/>
                          <a14:foregroundMark x1="17292" y1="33704" x2="17292" y2="33704"/>
                          <a14:foregroundMark x1="17292" y1="33704" x2="17292" y2="33704"/>
                          <a14:foregroundMark x1="16458" y1="36944" x2="16458" y2="36944"/>
                          <a14:foregroundMark x1="12656" y1="43519" x2="12656" y2="43519"/>
                          <a14:foregroundMark x1="13073" y1="46296" x2="13073" y2="46296"/>
                          <a14:foregroundMark x1="14219" y1="52130" x2="14323" y2="52685"/>
                          <a14:foregroundMark x1="14740" y1="53056" x2="15885" y2="53611"/>
                          <a14:foregroundMark x1="18854" y1="53611" x2="19583" y2="53611"/>
                          <a14:foregroundMark x1="22448" y1="53611" x2="23073" y2="53611"/>
                          <a14:foregroundMark x1="25104" y1="52870" x2="25521" y2="52870"/>
                          <a14:foregroundMark x1="26563" y1="52315" x2="27552" y2="52315"/>
                          <a14:foregroundMark x1="18229" y1="47778" x2="18229" y2="47778"/>
                          <a14:foregroundMark x1="16667" y1="48981" x2="16667" y2="48981"/>
                          <a14:foregroundMark x1="16667" y1="48981" x2="16667" y2="48981"/>
                          <a14:foregroundMark x1="14948" y1="49907" x2="14948" y2="49907"/>
                          <a14:foregroundMark x1="14219" y1="47963" x2="14219" y2="47963"/>
                          <a14:foregroundMark x1="13594" y1="45741" x2="13490" y2="45000"/>
                          <a14:foregroundMark x1="12552" y1="39537" x2="12552" y2="39537"/>
                          <a14:foregroundMark x1="17083" y1="33333" x2="17083" y2="33333"/>
                          <a14:foregroundMark x1="16771" y1="34259" x2="16771" y2="34259"/>
                          <a14:foregroundMark x1="16771" y1="34259" x2="16771" y2="34259"/>
                          <a14:foregroundMark x1="16667" y1="34444" x2="16667" y2="34444"/>
                          <a14:foregroundMark x1="15990" y1="35093" x2="15677" y2="35093"/>
                          <a14:foregroundMark x1="15260" y1="35278" x2="15260" y2="35278"/>
                          <a14:foregroundMark x1="44740" y1="41852" x2="44740" y2="41852"/>
                          <a14:foregroundMark x1="45260" y1="45185" x2="45573" y2="46296"/>
                          <a14:foregroundMark x1="45573" y1="46296" x2="45781" y2="47037"/>
                          <a14:foregroundMark x1="46302" y1="48796" x2="46354" y2="49352"/>
                          <a14:foregroundMark x1="46563" y1="49907" x2="47292" y2="51204"/>
                          <a14:foregroundMark x1="18854" y1="49167" x2="18854" y2="49167"/>
                          <a14:foregroundMark x1="16563" y1="51944" x2="16563" y2="51944"/>
                          <a14:foregroundMark x1="15156" y1="53056" x2="13698" y2="54722"/>
                          <a14:foregroundMark x1="13177" y1="54907" x2="13177" y2="54907"/>
                          <a14:foregroundMark x1="12969" y1="48611" x2="12969" y2="48611"/>
                          <a14:foregroundMark x1="12552" y1="46111" x2="12552" y2="46111"/>
                          <a14:foregroundMark x1="12500" y1="42222" x2="12500" y2="42222"/>
                          <a14:foregroundMark x1="11979" y1="39537" x2="11979" y2="39537"/>
                          <a14:foregroundMark x1="11979" y1="38426" x2="11875" y2="37870"/>
                          <a14:foregroundMark x1="11146" y1="40648" x2="11146" y2="41204"/>
                          <a14:foregroundMark x1="11354" y1="41852" x2="11667" y2="43333"/>
                          <a14:foregroundMark x1="11771" y1="44444" x2="11979" y2="45556"/>
                          <a14:foregroundMark x1="11979" y1="45556" x2="11979" y2="45556"/>
                          <a14:foregroundMark x1="12292" y1="47037" x2="12500" y2="47593"/>
                          <a14:foregroundMark x1="13698" y1="48981" x2="13698" y2="48981"/>
                          <a14:foregroundMark x1="13906" y1="49167" x2="14323" y2="49907"/>
                          <a14:foregroundMark x1="13906" y1="50278" x2="13490" y2="51019"/>
                          <a14:foregroundMark x1="13490" y1="51019" x2="13385" y2="52130"/>
                          <a14:foregroundMark x1="15052" y1="52130" x2="16771" y2="52130"/>
                          <a14:foregroundMark x1="17813" y1="51204" x2="18958" y2="52130"/>
                          <a14:foregroundMark x1="20000" y1="52130" x2="21615" y2="52130"/>
                          <a14:foregroundMark x1="23490" y1="52130" x2="25625" y2="53056"/>
                          <a14:foregroundMark x1="23385" y1="53796" x2="22344" y2="54537"/>
                          <a14:foregroundMark x1="19375" y1="55185" x2="15417" y2="55185"/>
                          <a14:foregroundMark x1="15417" y1="55185" x2="14948" y2="54722"/>
                          <a14:foregroundMark x1="14427" y1="53796" x2="14427" y2="53796"/>
                          <a14:foregroundMark x1="14427" y1="53426" x2="14010" y2="53426"/>
                          <a14:foregroundMark x1="13073" y1="53241" x2="13073" y2="53241"/>
                          <a14:foregroundMark x1="12865" y1="51204" x2="12865" y2="51204"/>
                          <a14:foregroundMark x1="12552" y1="49352" x2="12552" y2="49352"/>
                          <a14:foregroundMark x1="12500" y1="47963" x2="12500" y2="48426"/>
                          <a14:foregroundMark x1="12396" y1="51204" x2="12396" y2="51944"/>
                          <a14:foregroundMark x1="12188" y1="52685" x2="11979" y2="53796"/>
                          <a14:foregroundMark x1="11979" y1="53796" x2="13906" y2="55370"/>
                          <a14:foregroundMark x1="15781" y1="55370" x2="19583" y2="54907"/>
                          <a14:foregroundMark x1="19688" y1="54722" x2="20990" y2="54722"/>
                          <a14:foregroundMark x1="23177" y1="53981" x2="24583" y2="53981"/>
                          <a14:foregroundMark x1="25104" y1="53981" x2="25729" y2="53981"/>
                          <a14:foregroundMark x1="26250" y1="53981" x2="26875" y2="53981"/>
                          <a14:foregroundMark x1="27760" y1="53981" x2="28698" y2="53981"/>
                          <a14:foregroundMark x1="29427" y1="55185" x2="29740" y2="55556"/>
                          <a14:foregroundMark x1="32292" y1="57407" x2="32292" y2="57407"/>
                          <a14:foregroundMark x1="29531" y1="56481" x2="22760" y2="56481"/>
                          <a14:foregroundMark x1="22240" y1="56111" x2="28281" y2="55926"/>
                          <a14:foregroundMark x1="28385" y1="55926" x2="28385" y2="55926"/>
                          <a14:foregroundMark x1="14740" y1="54722" x2="14740" y2="54722"/>
                          <a14:foregroundMark x1="17396" y1="54722" x2="19167" y2="54722"/>
                          <a14:foregroundMark x1="21615" y1="54722" x2="21615" y2="54722"/>
                          <a14:foregroundMark x1="21615" y1="54722" x2="19583" y2="55556"/>
                          <a14:foregroundMark x1="18229" y1="55556" x2="14740" y2="56667"/>
                          <a14:foregroundMark x1="14427" y1="56481" x2="14115" y2="57593"/>
                          <a14:foregroundMark x1="13073" y1="55741" x2="13073" y2="55741"/>
                          <a14:foregroundMark x1="12656" y1="55741" x2="12552" y2="56296"/>
                          <a14:foregroundMark x1="12188" y1="56481" x2="12188" y2="56481"/>
                          <a14:foregroundMark x1="11979" y1="57222" x2="13490" y2="58519"/>
                          <a14:foregroundMark x1="20000" y1="57778" x2="21615" y2="57778"/>
                          <a14:foregroundMark x1="26146" y1="58889" x2="27396" y2="58889"/>
                          <a14:foregroundMark x1="29948" y1="58889" x2="30260" y2="58889"/>
                          <a14:foregroundMark x1="32188" y1="58889" x2="35990" y2="58889"/>
                          <a14:foregroundMark x1="37031" y1="58889" x2="37552" y2="58889"/>
                          <a14:foregroundMark x1="40729" y1="58889" x2="40729" y2="58889"/>
                          <a14:foregroundMark x1="44219" y1="58704" x2="44635" y2="57963"/>
                          <a14:foregroundMark x1="45260" y1="57593" x2="45677" y2="57593"/>
                          <a14:foregroundMark x1="46563" y1="56852" x2="46563" y2="56852"/>
                        </a14:backgroundRemoval>
                      </a14:imgEffect>
                    </a14:imgLayer>
                  </a14:imgProps>
                </a:ext>
              </a:extLst>
            </a:blip>
            <a:srcRect l="11199" t="21359" r="48923" b="43449"/>
            <a:stretch/>
          </p:blipFill>
          <p:spPr>
            <a:xfrm>
              <a:off x="299844" y="4876024"/>
              <a:ext cx="3358755" cy="1667314"/>
            </a:xfrm>
            <a:prstGeom prst="rect">
              <a:avLst/>
            </a:prstGeom>
          </p:spPr>
        </p:pic>
        <p:sp>
          <p:nvSpPr>
            <p:cNvPr id="11" name="フリーフォーム: 図形 10">
              <a:extLst>
                <a:ext uri="{FF2B5EF4-FFF2-40B4-BE49-F238E27FC236}">
                  <a16:creationId xmlns:a16="http://schemas.microsoft.com/office/drawing/2014/main" id="{1C80F8DC-9157-7305-628C-76EF9E93604B}"/>
                </a:ext>
              </a:extLst>
            </p:cNvPr>
            <p:cNvSpPr/>
            <p:nvPr/>
          </p:nvSpPr>
          <p:spPr>
            <a:xfrm>
              <a:off x="297340" y="4831632"/>
              <a:ext cx="1941816" cy="842481"/>
            </a:xfrm>
            <a:custGeom>
              <a:avLst/>
              <a:gdLst>
                <a:gd name="connsiteX0" fmla="*/ 0 w 1941816"/>
                <a:gd name="connsiteY0" fmla="*/ 441789 h 842481"/>
                <a:gd name="connsiteX1" fmla="*/ 0 w 1941816"/>
                <a:gd name="connsiteY1" fmla="*/ 842481 h 842481"/>
                <a:gd name="connsiteX2" fmla="*/ 1479479 w 1941816"/>
                <a:gd name="connsiteY2" fmla="*/ 339047 h 842481"/>
                <a:gd name="connsiteX3" fmla="*/ 1715785 w 1941816"/>
                <a:gd name="connsiteY3" fmla="*/ 318499 h 842481"/>
                <a:gd name="connsiteX4" fmla="*/ 1931542 w 1941816"/>
                <a:gd name="connsiteY4" fmla="*/ 297950 h 842481"/>
                <a:gd name="connsiteX5" fmla="*/ 1941816 w 1941816"/>
                <a:gd name="connsiteY5" fmla="*/ 0 h 842481"/>
                <a:gd name="connsiteX6" fmla="*/ 0 w 1941816"/>
                <a:gd name="connsiteY6" fmla="*/ 441789 h 842481"/>
                <a:gd name="connsiteX0" fmla="*/ 0 w 1941816"/>
                <a:gd name="connsiteY0" fmla="*/ 441789 h 842481"/>
                <a:gd name="connsiteX1" fmla="*/ 0 w 1941816"/>
                <a:gd name="connsiteY1" fmla="*/ 842481 h 842481"/>
                <a:gd name="connsiteX2" fmla="*/ 1551398 w 1941816"/>
                <a:gd name="connsiteY2" fmla="*/ 339047 h 842481"/>
                <a:gd name="connsiteX3" fmla="*/ 1715785 w 1941816"/>
                <a:gd name="connsiteY3" fmla="*/ 318499 h 842481"/>
                <a:gd name="connsiteX4" fmla="*/ 1931542 w 1941816"/>
                <a:gd name="connsiteY4" fmla="*/ 297950 h 842481"/>
                <a:gd name="connsiteX5" fmla="*/ 1941816 w 1941816"/>
                <a:gd name="connsiteY5" fmla="*/ 0 h 842481"/>
                <a:gd name="connsiteX6" fmla="*/ 0 w 1941816"/>
                <a:gd name="connsiteY6" fmla="*/ 441789 h 8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816" h="842481">
                  <a:moveTo>
                    <a:pt x="0" y="441789"/>
                  </a:moveTo>
                  <a:lnTo>
                    <a:pt x="0" y="842481"/>
                  </a:lnTo>
                  <a:lnTo>
                    <a:pt x="1551398" y="339047"/>
                  </a:lnTo>
                  <a:lnTo>
                    <a:pt x="1715785" y="318499"/>
                  </a:lnTo>
                  <a:lnTo>
                    <a:pt x="1931542" y="297950"/>
                  </a:lnTo>
                  <a:lnTo>
                    <a:pt x="1941816" y="0"/>
                  </a:lnTo>
                  <a:lnTo>
                    <a:pt x="0" y="441789"/>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9">
            <a:extLst>
              <a:ext uri="{FF2B5EF4-FFF2-40B4-BE49-F238E27FC236}">
                <a16:creationId xmlns:a16="http://schemas.microsoft.com/office/drawing/2014/main" id="{13D7547E-98DA-7622-7D8B-7A2837FC9446}"/>
              </a:ext>
            </a:extLst>
          </p:cNvPr>
          <p:cNvSpPr txBox="1"/>
          <p:nvPr/>
        </p:nvSpPr>
        <p:spPr>
          <a:xfrm>
            <a:off x="104365" y="691988"/>
            <a:ext cx="7571303"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｢AR</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マーカーの角度による影響</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に関する対策立案時</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sp>
        <p:nvSpPr>
          <p:cNvPr id="2" name="正方形/長方形 1">
            <a:extLst>
              <a:ext uri="{FF2B5EF4-FFF2-40B4-BE49-F238E27FC236}">
                <a16:creationId xmlns:a16="http://schemas.microsoft.com/office/drawing/2014/main" id="{C482E02D-AFA8-A5A9-3E45-AF8245BA473D}"/>
              </a:ext>
            </a:extLst>
          </p:cNvPr>
          <p:cNvSpPr>
            <a:spLocks noChangeArrowheads="1"/>
          </p:cNvSpPr>
          <p:nvPr/>
        </p:nvSpPr>
        <p:spPr bwMode="auto">
          <a:xfrm>
            <a:off x="67757" y="124618"/>
            <a:ext cx="11062644"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25</a:t>
            </a:r>
            <a:r>
              <a:rPr lang="ja-JP" altLang="en-US" sz="2400" b="1" dirty="0">
                <a:solidFill>
                  <a:schemeClr val="bg1"/>
                </a:solidFill>
                <a:latin typeface="メイリオ" pitchFamily="50" charset="-128"/>
                <a:ea typeface="メイリオ" pitchFamily="50" charset="-128"/>
                <a:cs typeface="メイリオ" pitchFamily="50" charset="-128"/>
              </a:rPr>
              <a:t>、対策実施①</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マーカーケース変更</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ゴムマット→プラスチックダンボール</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95" name="グループ化 94">
            <a:extLst>
              <a:ext uri="{FF2B5EF4-FFF2-40B4-BE49-F238E27FC236}">
                <a16:creationId xmlns:a16="http://schemas.microsoft.com/office/drawing/2014/main" id="{8CE97F3F-24DF-E1E8-FC82-D36D9A563D7C}"/>
              </a:ext>
            </a:extLst>
          </p:cNvPr>
          <p:cNvGrpSpPr/>
          <p:nvPr/>
        </p:nvGrpSpPr>
        <p:grpSpPr>
          <a:xfrm>
            <a:off x="200836" y="1335399"/>
            <a:ext cx="5498313" cy="4280806"/>
            <a:chOff x="341979" y="902302"/>
            <a:chExt cx="6187701" cy="4850604"/>
          </a:xfrm>
        </p:grpSpPr>
        <p:sp>
          <p:nvSpPr>
            <p:cNvPr id="84" name="フリーフォーム: 図形 83">
              <a:extLst>
                <a:ext uri="{FF2B5EF4-FFF2-40B4-BE49-F238E27FC236}">
                  <a16:creationId xmlns:a16="http://schemas.microsoft.com/office/drawing/2014/main" id="{A07CA39B-86B6-80C8-B7C8-316A087666B3}"/>
                </a:ext>
              </a:extLst>
            </p:cNvPr>
            <p:cNvSpPr/>
            <p:nvPr/>
          </p:nvSpPr>
          <p:spPr>
            <a:xfrm>
              <a:off x="419037" y="2079998"/>
              <a:ext cx="5077839" cy="968258"/>
            </a:xfrm>
            <a:custGeom>
              <a:avLst/>
              <a:gdLst>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54885 w 5260368"/>
                <a:gd name="connsiteY9" fmla="*/ 106851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37079 w 5260368"/>
                <a:gd name="connsiteY10" fmla="*/ 1058239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178175"/>
                <a:gd name="connsiteY0" fmla="*/ 0 h 1407560"/>
                <a:gd name="connsiteX1" fmla="*/ 1859622 w 5178175"/>
                <a:gd name="connsiteY1" fmla="*/ 41097 h 1407560"/>
                <a:gd name="connsiteX2" fmla="*/ 2784297 w 5178175"/>
                <a:gd name="connsiteY2" fmla="*/ 123290 h 1407560"/>
                <a:gd name="connsiteX3" fmla="*/ 3421294 w 5178175"/>
                <a:gd name="connsiteY3" fmla="*/ 308225 h 1407560"/>
                <a:gd name="connsiteX4" fmla="*/ 3667874 w 5178175"/>
                <a:gd name="connsiteY4" fmla="*/ 441789 h 1407560"/>
                <a:gd name="connsiteX5" fmla="*/ 3719245 w 5178175"/>
                <a:gd name="connsiteY5" fmla="*/ 380144 h 1407560"/>
                <a:gd name="connsiteX6" fmla="*/ 3729519 w 5178175"/>
                <a:gd name="connsiteY6" fmla="*/ 154113 h 1407560"/>
                <a:gd name="connsiteX7" fmla="*/ 4654193 w 5178175"/>
                <a:gd name="connsiteY7" fmla="*/ 554805 h 1407560"/>
                <a:gd name="connsiteX8" fmla="*/ 4952144 w 5178175"/>
                <a:gd name="connsiteY8" fmla="*/ 852756 h 1407560"/>
                <a:gd name="connsiteX9" fmla="*/ 5095982 w 5178175"/>
                <a:gd name="connsiteY9" fmla="*/ 945223 h 1407560"/>
                <a:gd name="connsiteX10" fmla="*/ 5137079 w 5178175"/>
                <a:gd name="connsiteY10" fmla="*/ 1058239 h 1407560"/>
                <a:gd name="connsiteX11" fmla="*/ 5178175 w 5178175"/>
                <a:gd name="connsiteY11" fmla="*/ 1212351 h 1407560"/>
                <a:gd name="connsiteX12" fmla="*/ 51371 w 5178175"/>
                <a:gd name="connsiteY12" fmla="*/ 1407560 h 1407560"/>
                <a:gd name="connsiteX13" fmla="*/ 0 w 5178175"/>
                <a:gd name="connsiteY13" fmla="*/ 0 h 1407560"/>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175" h="1212351">
                  <a:moveTo>
                    <a:pt x="0" y="0"/>
                  </a:moveTo>
                  <a:lnTo>
                    <a:pt x="1859622" y="41097"/>
                  </a:lnTo>
                  <a:lnTo>
                    <a:pt x="2784297" y="123290"/>
                  </a:lnTo>
                  <a:lnTo>
                    <a:pt x="3421294" y="308225"/>
                  </a:lnTo>
                  <a:lnTo>
                    <a:pt x="3667874" y="441789"/>
                  </a:lnTo>
                  <a:lnTo>
                    <a:pt x="3719245" y="380144"/>
                  </a:lnTo>
                  <a:lnTo>
                    <a:pt x="3729519" y="154113"/>
                  </a:lnTo>
                  <a:lnTo>
                    <a:pt x="4654193" y="554805"/>
                  </a:lnTo>
                  <a:lnTo>
                    <a:pt x="4952144" y="852756"/>
                  </a:lnTo>
                  <a:lnTo>
                    <a:pt x="5095982" y="945223"/>
                  </a:lnTo>
                  <a:lnTo>
                    <a:pt x="5137079" y="1058239"/>
                  </a:lnTo>
                  <a:lnTo>
                    <a:pt x="5178175" y="1212351"/>
                  </a:lnTo>
                  <a:lnTo>
                    <a:pt x="0" y="1191803"/>
                  </a:lnTo>
                  <a:lnTo>
                    <a:pt x="0" y="0"/>
                  </a:lnTo>
                  <a:close/>
                </a:path>
              </a:pathLst>
            </a:custGeom>
            <a:gradFill>
              <a:gsLst>
                <a:gs pos="0">
                  <a:schemeClr val="accent3">
                    <a:lumMod val="5000"/>
                    <a:lumOff val="95000"/>
                  </a:schemeClr>
                </a:gs>
                <a:gs pos="15000">
                  <a:schemeClr val="accent3">
                    <a:lumMod val="45000"/>
                    <a:lumOff val="55000"/>
                  </a:schemeClr>
                </a:gs>
                <a:gs pos="38000">
                  <a:schemeClr val="accent3">
                    <a:lumMod val="45000"/>
                    <a:lumOff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28832D61-81F2-CFCD-2954-910ADC7689C7}"/>
                </a:ext>
              </a:extLst>
            </p:cNvPr>
            <p:cNvSpPr/>
            <p:nvPr/>
          </p:nvSpPr>
          <p:spPr>
            <a:xfrm>
              <a:off x="4782086" y="1419280"/>
              <a:ext cx="1747594" cy="461664"/>
            </a:xfrm>
            <a:prstGeom prst="rect">
              <a:avLst/>
            </a:prstGeom>
            <a:noFill/>
          </p:spPr>
          <p:txBody>
            <a:bodyPr wrap="none" lIns="91440" tIns="45720" rIns="91440" bIns="45720">
              <a:spAutoFit/>
            </a:bodyPr>
            <a:lstStyle/>
            <a:p>
              <a:pPr algn="ctr"/>
              <a:r>
                <a:rPr lang="ja-JP" altLang="en-US"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約</a:t>
              </a:r>
              <a:r>
                <a:rPr lang="en-US" altLang="ja-JP"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4°</a:t>
              </a:r>
              <a:r>
                <a:rPr lang="ja-JP" altLang="en-US" sz="2400" b="1"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に調整</a:t>
              </a:r>
              <a:endParaRPr lang="ja-JP" altLang="en-US" sz="2400" b="1"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grpSp>
          <p:nvGrpSpPr>
            <p:cNvPr id="86" name="グループ化 85">
              <a:extLst>
                <a:ext uri="{FF2B5EF4-FFF2-40B4-BE49-F238E27FC236}">
                  <a16:creationId xmlns:a16="http://schemas.microsoft.com/office/drawing/2014/main" id="{F5EEE81C-F969-F693-473E-BBDBD43FDECA}"/>
                </a:ext>
              </a:extLst>
            </p:cNvPr>
            <p:cNvGrpSpPr/>
            <p:nvPr/>
          </p:nvGrpSpPr>
          <p:grpSpPr>
            <a:xfrm>
              <a:off x="910712" y="1278481"/>
              <a:ext cx="3645980" cy="593605"/>
              <a:chOff x="5795198" y="4600730"/>
              <a:chExt cx="3645980" cy="593605"/>
            </a:xfrm>
          </p:grpSpPr>
          <p:sp>
            <p:nvSpPr>
              <p:cNvPr id="87" name="フリーフォーム: 図形 86">
                <a:extLst>
                  <a:ext uri="{FF2B5EF4-FFF2-40B4-BE49-F238E27FC236}">
                    <a16:creationId xmlns:a16="http://schemas.microsoft.com/office/drawing/2014/main" id="{A0BC0DED-C24D-5219-79DE-F7B296561B90}"/>
                  </a:ext>
                </a:extLst>
              </p:cNvPr>
              <p:cNvSpPr/>
              <p:nvPr/>
            </p:nvSpPr>
            <p:spPr>
              <a:xfrm rot="8106">
                <a:off x="5795198" y="4982946"/>
                <a:ext cx="3645980" cy="45719"/>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円弧 87">
                <a:extLst>
                  <a:ext uri="{FF2B5EF4-FFF2-40B4-BE49-F238E27FC236}">
                    <a16:creationId xmlns:a16="http://schemas.microsoft.com/office/drawing/2014/main" id="{A3CB69A1-6657-41AF-9917-5F52F3635F3F}"/>
                  </a:ext>
                </a:extLst>
              </p:cNvPr>
              <p:cNvSpPr/>
              <p:nvPr/>
            </p:nvSpPr>
            <p:spPr>
              <a:xfrm rot="4855552">
                <a:off x="8750709" y="4548818"/>
                <a:ext cx="593605" cy="697429"/>
              </a:xfrm>
              <a:prstGeom prst="arc">
                <a:avLst>
                  <a:gd name="adj1" fmla="val 17666497"/>
                  <a:gd name="adj2" fmla="val 1828214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89" name="フリーフォーム: 図形 88">
              <a:extLst>
                <a:ext uri="{FF2B5EF4-FFF2-40B4-BE49-F238E27FC236}">
                  <a16:creationId xmlns:a16="http://schemas.microsoft.com/office/drawing/2014/main" id="{EC074934-7762-6542-F791-04B168514202}"/>
                </a:ext>
              </a:extLst>
            </p:cNvPr>
            <p:cNvSpPr/>
            <p:nvPr/>
          </p:nvSpPr>
          <p:spPr>
            <a:xfrm>
              <a:off x="419363" y="1976396"/>
              <a:ext cx="5077513" cy="1018833"/>
            </a:xfrm>
            <a:custGeom>
              <a:avLst/>
              <a:gdLst>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50279 w 6989523"/>
                <a:gd name="connsiteY16" fmla="*/ 162838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8830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50728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5999967 w 6989523"/>
                <a:gd name="connsiteY14" fmla="*/ 32567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764055"/>
                <a:gd name="connsiteY0" fmla="*/ 413359 h 801665"/>
                <a:gd name="connsiteX1" fmla="*/ 313151 w 6764055"/>
                <a:gd name="connsiteY1" fmla="*/ 212942 h 801665"/>
                <a:gd name="connsiteX2" fmla="*/ 576197 w 6764055"/>
                <a:gd name="connsiteY2" fmla="*/ 100208 h 801665"/>
                <a:gd name="connsiteX3" fmla="*/ 613775 w 6764055"/>
                <a:gd name="connsiteY3" fmla="*/ 300624 h 801665"/>
                <a:gd name="connsiteX4" fmla="*/ 739036 w 6764055"/>
                <a:gd name="connsiteY4" fmla="*/ 275572 h 801665"/>
                <a:gd name="connsiteX5" fmla="*/ 795404 w 6764055"/>
                <a:gd name="connsiteY5" fmla="*/ 161992 h 801665"/>
                <a:gd name="connsiteX6" fmla="*/ 1252603 w 6764055"/>
                <a:gd name="connsiteY6" fmla="*/ 87682 h 801665"/>
                <a:gd name="connsiteX7" fmla="*/ 2642992 w 6764055"/>
                <a:gd name="connsiteY7" fmla="*/ 0 h 801665"/>
                <a:gd name="connsiteX8" fmla="*/ 3795386 w 6764055"/>
                <a:gd name="connsiteY8" fmla="*/ 25052 h 801665"/>
                <a:gd name="connsiteX9" fmla="*/ 4559474 w 6764055"/>
                <a:gd name="connsiteY9" fmla="*/ 37578 h 801665"/>
                <a:gd name="connsiteX10" fmla="*/ 5073041 w 6764055"/>
                <a:gd name="connsiteY10" fmla="*/ 87682 h 801665"/>
                <a:gd name="connsiteX11" fmla="*/ 5586608 w 6764055"/>
                <a:gd name="connsiteY11" fmla="*/ 175364 h 801665"/>
                <a:gd name="connsiteX12" fmla="*/ 5774499 w 6764055"/>
                <a:gd name="connsiteY12" fmla="*/ 225468 h 801665"/>
                <a:gd name="connsiteX13" fmla="*/ 5774499 w 6764055"/>
                <a:gd name="connsiteY13" fmla="*/ 325676 h 801665"/>
                <a:gd name="connsiteX14" fmla="*/ 5949863 w 6764055"/>
                <a:gd name="connsiteY14" fmla="*/ 338202 h 801665"/>
                <a:gd name="connsiteX15" fmla="*/ 5962389 w 6764055"/>
                <a:gd name="connsiteY15" fmla="*/ 150312 h 801665"/>
                <a:gd name="connsiteX16" fmla="*/ 6425852 w 6764055"/>
                <a:gd name="connsiteY16" fmla="*/ 363254 h 801665"/>
                <a:gd name="connsiteX17" fmla="*/ 6663847 w 6764055"/>
                <a:gd name="connsiteY17" fmla="*/ 601249 h 801665"/>
                <a:gd name="connsiteX18" fmla="*/ 6764055 w 6764055"/>
                <a:gd name="connsiteY18" fmla="*/ 801665 h 801665"/>
                <a:gd name="connsiteX0" fmla="*/ 0 w 6450904"/>
                <a:gd name="connsiteY0" fmla="*/ 212942 h 801665"/>
                <a:gd name="connsiteX1" fmla="*/ 263046 w 6450904"/>
                <a:gd name="connsiteY1" fmla="*/ 100208 h 801665"/>
                <a:gd name="connsiteX2" fmla="*/ 300624 w 6450904"/>
                <a:gd name="connsiteY2" fmla="*/ 300624 h 801665"/>
                <a:gd name="connsiteX3" fmla="*/ 425885 w 6450904"/>
                <a:gd name="connsiteY3" fmla="*/ 275572 h 801665"/>
                <a:gd name="connsiteX4" fmla="*/ 482253 w 6450904"/>
                <a:gd name="connsiteY4" fmla="*/ 161992 h 801665"/>
                <a:gd name="connsiteX5" fmla="*/ 939452 w 6450904"/>
                <a:gd name="connsiteY5" fmla="*/ 87682 h 801665"/>
                <a:gd name="connsiteX6" fmla="*/ 2329841 w 6450904"/>
                <a:gd name="connsiteY6" fmla="*/ 0 h 801665"/>
                <a:gd name="connsiteX7" fmla="*/ 3482235 w 6450904"/>
                <a:gd name="connsiteY7" fmla="*/ 25052 h 801665"/>
                <a:gd name="connsiteX8" fmla="*/ 4246323 w 6450904"/>
                <a:gd name="connsiteY8" fmla="*/ 37578 h 801665"/>
                <a:gd name="connsiteX9" fmla="*/ 4759890 w 6450904"/>
                <a:gd name="connsiteY9" fmla="*/ 87682 h 801665"/>
                <a:gd name="connsiteX10" fmla="*/ 5273457 w 6450904"/>
                <a:gd name="connsiteY10" fmla="*/ 175364 h 801665"/>
                <a:gd name="connsiteX11" fmla="*/ 5461348 w 6450904"/>
                <a:gd name="connsiteY11" fmla="*/ 225468 h 801665"/>
                <a:gd name="connsiteX12" fmla="*/ 5461348 w 6450904"/>
                <a:gd name="connsiteY12" fmla="*/ 325676 h 801665"/>
                <a:gd name="connsiteX13" fmla="*/ 5636712 w 6450904"/>
                <a:gd name="connsiteY13" fmla="*/ 338202 h 801665"/>
                <a:gd name="connsiteX14" fmla="*/ 5649238 w 6450904"/>
                <a:gd name="connsiteY14" fmla="*/ 150312 h 801665"/>
                <a:gd name="connsiteX15" fmla="*/ 6112701 w 6450904"/>
                <a:gd name="connsiteY15" fmla="*/ 363254 h 801665"/>
                <a:gd name="connsiteX16" fmla="*/ 6350696 w 6450904"/>
                <a:gd name="connsiteY16" fmla="*/ 601249 h 801665"/>
                <a:gd name="connsiteX17" fmla="*/ 6450904 w 6450904"/>
                <a:gd name="connsiteY17" fmla="*/ 801665 h 801665"/>
                <a:gd name="connsiteX0" fmla="*/ 0 w 6187858"/>
                <a:gd name="connsiteY0" fmla="*/ 100208 h 801665"/>
                <a:gd name="connsiteX1" fmla="*/ 37578 w 6187858"/>
                <a:gd name="connsiteY1" fmla="*/ 300624 h 801665"/>
                <a:gd name="connsiteX2" fmla="*/ 162839 w 6187858"/>
                <a:gd name="connsiteY2" fmla="*/ 275572 h 801665"/>
                <a:gd name="connsiteX3" fmla="*/ 219207 w 6187858"/>
                <a:gd name="connsiteY3" fmla="*/ 161992 h 801665"/>
                <a:gd name="connsiteX4" fmla="*/ 676406 w 6187858"/>
                <a:gd name="connsiteY4" fmla="*/ 87682 h 801665"/>
                <a:gd name="connsiteX5" fmla="*/ 2066795 w 6187858"/>
                <a:gd name="connsiteY5" fmla="*/ 0 h 801665"/>
                <a:gd name="connsiteX6" fmla="*/ 3219189 w 6187858"/>
                <a:gd name="connsiteY6" fmla="*/ 25052 h 801665"/>
                <a:gd name="connsiteX7" fmla="*/ 3983277 w 6187858"/>
                <a:gd name="connsiteY7" fmla="*/ 37578 h 801665"/>
                <a:gd name="connsiteX8" fmla="*/ 4496844 w 6187858"/>
                <a:gd name="connsiteY8" fmla="*/ 87682 h 801665"/>
                <a:gd name="connsiteX9" fmla="*/ 5010411 w 6187858"/>
                <a:gd name="connsiteY9" fmla="*/ 175364 h 801665"/>
                <a:gd name="connsiteX10" fmla="*/ 5198302 w 6187858"/>
                <a:gd name="connsiteY10" fmla="*/ 225468 h 801665"/>
                <a:gd name="connsiteX11" fmla="*/ 5198302 w 6187858"/>
                <a:gd name="connsiteY11" fmla="*/ 325676 h 801665"/>
                <a:gd name="connsiteX12" fmla="*/ 5373666 w 6187858"/>
                <a:gd name="connsiteY12" fmla="*/ 338202 h 801665"/>
                <a:gd name="connsiteX13" fmla="*/ 5386192 w 6187858"/>
                <a:gd name="connsiteY13" fmla="*/ 150312 h 801665"/>
                <a:gd name="connsiteX14" fmla="*/ 5849655 w 6187858"/>
                <a:gd name="connsiteY14" fmla="*/ 363254 h 801665"/>
                <a:gd name="connsiteX15" fmla="*/ 6087650 w 6187858"/>
                <a:gd name="connsiteY15" fmla="*/ 601249 h 801665"/>
                <a:gd name="connsiteX16" fmla="*/ 6187858 w 6187858"/>
                <a:gd name="connsiteY16" fmla="*/ 801665 h 801665"/>
                <a:gd name="connsiteX0" fmla="*/ 0 w 6150280"/>
                <a:gd name="connsiteY0" fmla="*/ 300624 h 801665"/>
                <a:gd name="connsiteX1" fmla="*/ 125261 w 6150280"/>
                <a:gd name="connsiteY1" fmla="*/ 275572 h 801665"/>
                <a:gd name="connsiteX2" fmla="*/ 181629 w 6150280"/>
                <a:gd name="connsiteY2" fmla="*/ 161992 h 801665"/>
                <a:gd name="connsiteX3" fmla="*/ 638828 w 6150280"/>
                <a:gd name="connsiteY3" fmla="*/ 87682 h 801665"/>
                <a:gd name="connsiteX4" fmla="*/ 2029217 w 6150280"/>
                <a:gd name="connsiteY4" fmla="*/ 0 h 801665"/>
                <a:gd name="connsiteX5" fmla="*/ 3181611 w 6150280"/>
                <a:gd name="connsiteY5" fmla="*/ 25052 h 801665"/>
                <a:gd name="connsiteX6" fmla="*/ 3945699 w 6150280"/>
                <a:gd name="connsiteY6" fmla="*/ 37578 h 801665"/>
                <a:gd name="connsiteX7" fmla="*/ 4459266 w 6150280"/>
                <a:gd name="connsiteY7" fmla="*/ 87682 h 801665"/>
                <a:gd name="connsiteX8" fmla="*/ 4972833 w 6150280"/>
                <a:gd name="connsiteY8" fmla="*/ 175364 h 801665"/>
                <a:gd name="connsiteX9" fmla="*/ 5160724 w 6150280"/>
                <a:gd name="connsiteY9" fmla="*/ 225468 h 801665"/>
                <a:gd name="connsiteX10" fmla="*/ 5160724 w 6150280"/>
                <a:gd name="connsiteY10" fmla="*/ 325676 h 801665"/>
                <a:gd name="connsiteX11" fmla="*/ 5336088 w 6150280"/>
                <a:gd name="connsiteY11" fmla="*/ 338202 h 801665"/>
                <a:gd name="connsiteX12" fmla="*/ 5348614 w 6150280"/>
                <a:gd name="connsiteY12" fmla="*/ 150312 h 801665"/>
                <a:gd name="connsiteX13" fmla="*/ 5812077 w 6150280"/>
                <a:gd name="connsiteY13" fmla="*/ 363254 h 801665"/>
                <a:gd name="connsiteX14" fmla="*/ 6050072 w 6150280"/>
                <a:gd name="connsiteY14" fmla="*/ 601249 h 801665"/>
                <a:gd name="connsiteX15" fmla="*/ 6150280 w 6150280"/>
                <a:gd name="connsiteY15" fmla="*/ 801665 h 801665"/>
                <a:gd name="connsiteX0" fmla="*/ 0 w 6025019"/>
                <a:gd name="connsiteY0" fmla="*/ 275572 h 801665"/>
                <a:gd name="connsiteX1" fmla="*/ 56368 w 6025019"/>
                <a:gd name="connsiteY1" fmla="*/ 161992 h 801665"/>
                <a:gd name="connsiteX2" fmla="*/ 513567 w 6025019"/>
                <a:gd name="connsiteY2" fmla="*/ 87682 h 801665"/>
                <a:gd name="connsiteX3" fmla="*/ 1903956 w 6025019"/>
                <a:gd name="connsiteY3" fmla="*/ 0 h 801665"/>
                <a:gd name="connsiteX4" fmla="*/ 3056350 w 6025019"/>
                <a:gd name="connsiteY4" fmla="*/ 25052 h 801665"/>
                <a:gd name="connsiteX5" fmla="*/ 3820438 w 6025019"/>
                <a:gd name="connsiteY5" fmla="*/ 37578 h 801665"/>
                <a:gd name="connsiteX6" fmla="*/ 4334005 w 6025019"/>
                <a:gd name="connsiteY6" fmla="*/ 87682 h 801665"/>
                <a:gd name="connsiteX7" fmla="*/ 4847572 w 6025019"/>
                <a:gd name="connsiteY7" fmla="*/ 175364 h 801665"/>
                <a:gd name="connsiteX8" fmla="*/ 5035463 w 6025019"/>
                <a:gd name="connsiteY8" fmla="*/ 225468 h 801665"/>
                <a:gd name="connsiteX9" fmla="*/ 5035463 w 6025019"/>
                <a:gd name="connsiteY9" fmla="*/ 325676 h 801665"/>
                <a:gd name="connsiteX10" fmla="*/ 5210827 w 6025019"/>
                <a:gd name="connsiteY10" fmla="*/ 338202 h 801665"/>
                <a:gd name="connsiteX11" fmla="*/ 5223353 w 6025019"/>
                <a:gd name="connsiteY11" fmla="*/ 150312 h 801665"/>
                <a:gd name="connsiteX12" fmla="*/ 5686816 w 6025019"/>
                <a:gd name="connsiteY12" fmla="*/ 363254 h 801665"/>
                <a:gd name="connsiteX13" fmla="*/ 5924811 w 6025019"/>
                <a:gd name="connsiteY13" fmla="*/ 601249 h 801665"/>
                <a:gd name="connsiteX14" fmla="*/ 6025019 w 6025019"/>
                <a:gd name="connsiteY14" fmla="*/ 801665 h 801665"/>
                <a:gd name="connsiteX0" fmla="*/ 0 w 5968651"/>
                <a:gd name="connsiteY0" fmla="*/ 161992 h 801665"/>
                <a:gd name="connsiteX1" fmla="*/ 457199 w 5968651"/>
                <a:gd name="connsiteY1" fmla="*/ 87682 h 801665"/>
                <a:gd name="connsiteX2" fmla="*/ 1847588 w 5968651"/>
                <a:gd name="connsiteY2" fmla="*/ 0 h 801665"/>
                <a:gd name="connsiteX3" fmla="*/ 2999982 w 5968651"/>
                <a:gd name="connsiteY3" fmla="*/ 25052 h 801665"/>
                <a:gd name="connsiteX4" fmla="*/ 3764070 w 5968651"/>
                <a:gd name="connsiteY4" fmla="*/ 37578 h 801665"/>
                <a:gd name="connsiteX5" fmla="*/ 4277637 w 5968651"/>
                <a:gd name="connsiteY5" fmla="*/ 87682 h 801665"/>
                <a:gd name="connsiteX6" fmla="*/ 4791204 w 5968651"/>
                <a:gd name="connsiteY6" fmla="*/ 175364 h 801665"/>
                <a:gd name="connsiteX7" fmla="*/ 4979095 w 5968651"/>
                <a:gd name="connsiteY7" fmla="*/ 225468 h 801665"/>
                <a:gd name="connsiteX8" fmla="*/ 4979095 w 5968651"/>
                <a:gd name="connsiteY8" fmla="*/ 325676 h 801665"/>
                <a:gd name="connsiteX9" fmla="*/ 5154459 w 5968651"/>
                <a:gd name="connsiteY9" fmla="*/ 338202 h 801665"/>
                <a:gd name="connsiteX10" fmla="*/ 5166985 w 5968651"/>
                <a:gd name="connsiteY10" fmla="*/ 150312 h 801665"/>
                <a:gd name="connsiteX11" fmla="*/ 5630448 w 5968651"/>
                <a:gd name="connsiteY11" fmla="*/ 363254 h 801665"/>
                <a:gd name="connsiteX12" fmla="*/ 5868443 w 5968651"/>
                <a:gd name="connsiteY12" fmla="*/ 601249 h 801665"/>
                <a:gd name="connsiteX13" fmla="*/ 5968651 w 5968651"/>
                <a:gd name="connsiteY13" fmla="*/ 801665 h 801665"/>
                <a:gd name="connsiteX0" fmla="*/ 0 w 5511452"/>
                <a:gd name="connsiteY0" fmla="*/ 87682 h 801665"/>
                <a:gd name="connsiteX1" fmla="*/ 1390389 w 5511452"/>
                <a:gd name="connsiteY1" fmla="*/ 0 h 801665"/>
                <a:gd name="connsiteX2" fmla="*/ 2542783 w 5511452"/>
                <a:gd name="connsiteY2" fmla="*/ 25052 h 801665"/>
                <a:gd name="connsiteX3" fmla="*/ 3306871 w 5511452"/>
                <a:gd name="connsiteY3" fmla="*/ 37578 h 801665"/>
                <a:gd name="connsiteX4" fmla="*/ 3820438 w 5511452"/>
                <a:gd name="connsiteY4" fmla="*/ 87682 h 801665"/>
                <a:gd name="connsiteX5" fmla="*/ 4334005 w 5511452"/>
                <a:gd name="connsiteY5" fmla="*/ 175364 h 801665"/>
                <a:gd name="connsiteX6" fmla="*/ 4521896 w 5511452"/>
                <a:gd name="connsiteY6" fmla="*/ 225468 h 801665"/>
                <a:gd name="connsiteX7" fmla="*/ 4521896 w 5511452"/>
                <a:gd name="connsiteY7" fmla="*/ 325676 h 801665"/>
                <a:gd name="connsiteX8" fmla="*/ 4697260 w 5511452"/>
                <a:gd name="connsiteY8" fmla="*/ 338202 h 801665"/>
                <a:gd name="connsiteX9" fmla="*/ 4709786 w 5511452"/>
                <a:gd name="connsiteY9" fmla="*/ 150312 h 801665"/>
                <a:gd name="connsiteX10" fmla="*/ 5173249 w 5511452"/>
                <a:gd name="connsiteY10" fmla="*/ 363254 h 801665"/>
                <a:gd name="connsiteX11" fmla="*/ 5411244 w 5511452"/>
                <a:gd name="connsiteY11" fmla="*/ 601249 h 801665"/>
                <a:gd name="connsiteX12" fmla="*/ 5511452 w 5511452"/>
                <a:gd name="connsiteY12" fmla="*/ 801665 h 801665"/>
                <a:gd name="connsiteX0" fmla="*/ 0 w 4121063"/>
                <a:gd name="connsiteY0" fmla="*/ 0 h 801665"/>
                <a:gd name="connsiteX1" fmla="*/ 1152394 w 4121063"/>
                <a:gd name="connsiteY1" fmla="*/ 25052 h 801665"/>
                <a:gd name="connsiteX2" fmla="*/ 1916482 w 4121063"/>
                <a:gd name="connsiteY2" fmla="*/ 37578 h 801665"/>
                <a:gd name="connsiteX3" fmla="*/ 2430049 w 4121063"/>
                <a:gd name="connsiteY3" fmla="*/ 87682 h 801665"/>
                <a:gd name="connsiteX4" fmla="*/ 2943616 w 4121063"/>
                <a:gd name="connsiteY4" fmla="*/ 175364 h 801665"/>
                <a:gd name="connsiteX5" fmla="*/ 3131507 w 4121063"/>
                <a:gd name="connsiteY5" fmla="*/ 225468 h 801665"/>
                <a:gd name="connsiteX6" fmla="*/ 3131507 w 4121063"/>
                <a:gd name="connsiteY6" fmla="*/ 325676 h 801665"/>
                <a:gd name="connsiteX7" fmla="*/ 3306871 w 4121063"/>
                <a:gd name="connsiteY7" fmla="*/ 338202 h 801665"/>
                <a:gd name="connsiteX8" fmla="*/ 3319397 w 4121063"/>
                <a:gd name="connsiteY8" fmla="*/ 150312 h 801665"/>
                <a:gd name="connsiteX9" fmla="*/ 3782860 w 4121063"/>
                <a:gd name="connsiteY9" fmla="*/ 363254 h 801665"/>
                <a:gd name="connsiteX10" fmla="*/ 4020855 w 4121063"/>
                <a:gd name="connsiteY10" fmla="*/ 601249 h 801665"/>
                <a:gd name="connsiteX11" fmla="*/ 4121063 w 4121063"/>
                <a:gd name="connsiteY11" fmla="*/ 801665 h 801665"/>
                <a:gd name="connsiteX0" fmla="*/ 0 w 4121063"/>
                <a:gd name="connsiteY0" fmla="*/ 22893 h 824558"/>
                <a:gd name="connsiteX1" fmla="*/ 1042726 w 4121063"/>
                <a:gd name="connsiteY1" fmla="*/ 0 h 824558"/>
                <a:gd name="connsiteX2" fmla="*/ 1916482 w 4121063"/>
                <a:gd name="connsiteY2" fmla="*/ 60471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3354055"/>
                <a:gd name="connsiteY0" fmla="*/ 63444 h 824558"/>
                <a:gd name="connsiteX1" fmla="*/ 275718 w 3354055"/>
                <a:gd name="connsiteY1" fmla="*/ 0 h 824558"/>
                <a:gd name="connsiteX2" fmla="*/ 1200653 w 3354055"/>
                <a:gd name="connsiteY2" fmla="*/ 31704 h 824558"/>
                <a:gd name="connsiteX3" fmla="*/ 1831199 w 3354055"/>
                <a:gd name="connsiteY3" fmla="*/ 72218 h 824558"/>
                <a:gd name="connsiteX4" fmla="*/ 2306009 w 3354055"/>
                <a:gd name="connsiteY4" fmla="*/ 229183 h 824558"/>
                <a:gd name="connsiteX5" fmla="*/ 2349877 w 3354055"/>
                <a:gd name="connsiteY5" fmla="*/ 338980 h 824558"/>
                <a:gd name="connsiteX6" fmla="*/ 2539863 w 3354055"/>
                <a:gd name="connsiteY6" fmla="*/ 361095 h 824558"/>
                <a:gd name="connsiteX7" fmla="*/ 2552389 w 3354055"/>
                <a:gd name="connsiteY7" fmla="*/ 173205 h 824558"/>
                <a:gd name="connsiteX8" fmla="*/ 3015852 w 3354055"/>
                <a:gd name="connsiteY8" fmla="*/ 386147 h 824558"/>
                <a:gd name="connsiteX9" fmla="*/ 3253847 w 3354055"/>
                <a:gd name="connsiteY9" fmla="*/ 624142 h 824558"/>
                <a:gd name="connsiteX10" fmla="*/ 3354055 w 3354055"/>
                <a:gd name="connsiteY10" fmla="*/ 824558 h 824558"/>
                <a:gd name="connsiteX0" fmla="*/ 0 w 3078337"/>
                <a:gd name="connsiteY0" fmla="*/ 0 h 824558"/>
                <a:gd name="connsiteX1" fmla="*/ 924935 w 3078337"/>
                <a:gd name="connsiteY1" fmla="*/ 31704 h 824558"/>
                <a:gd name="connsiteX2" fmla="*/ 1555481 w 3078337"/>
                <a:gd name="connsiteY2" fmla="*/ 72218 h 824558"/>
                <a:gd name="connsiteX3" fmla="*/ 2030291 w 3078337"/>
                <a:gd name="connsiteY3" fmla="*/ 229183 h 824558"/>
                <a:gd name="connsiteX4" fmla="*/ 2074159 w 3078337"/>
                <a:gd name="connsiteY4" fmla="*/ 338980 h 824558"/>
                <a:gd name="connsiteX5" fmla="*/ 2264145 w 3078337"/>
                <a:gd name="connsiteY5" fmla="*/ 361095 h 824558"/>
                <a:gd name="connsiteX6" fmla="*/ 2276671 w 3078337"/>
                <a:gd name="connsiteY6" fmla="*/ 173205 h 824558"/>
                <a:gd name="connsiteX7" fmla="*/ 2740134 w 3078337"/>
                <a:gd name="connsiteY7" fmla="*/ 386147 h 824558"/>
                <a:gd name="connsiteX8" fmla="*/ 2978129 w 3078337"/>
                <a:gd name="connsiteY8" fmla="*/ 624142 h 824558"/>
                <a:gd name="connsiteX9" fmla="*/ 3078337 w 3078337"/>
                <a:gd name="connsiteY9" fmla="*/ 824558 h 8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337" h="824558">
                  <a:moveTo>
                    <a:pt x="0" y="0"/>
                  </a:moveTo>
                  <a:lnTo>
                    <a:pt x="924935" y="31704"/>
                  </a:lnTo>
                  <a:lnTo>
                    <a:pt x="1555481" y="72218"/>
                  </a:lnTo>
                  <a:cubicBezTo>
                    <a:pt x="1739707" y="105131"/>
                    <a:pt x="1792886" y="150700"/>
                    <a:pt x="2030291" y="229183"/>
                  </a:cubicBezTo>
                  <a:cubicBezTo>
                    <a:pt x="2116737" y="273643"/>
                    <a:pt x="2035183" y="316995"/>
                    <a:pt x="2074159" y="338980"/>
                  </a:cubicBezTo>
                  <a:lnTo>
                    <a:pt x="2264145" y="361095"/>
                  </a:lnTo>
                  <a:cubicBezTo>
                    <a:pt x="2295460" y="331868"/>
                    <a:pt x="2197340" y="169030"/>
                    <a:pt x="2276671" y="173205"/>
                  </a:cubicBezTo>
                  <a:cubicBezTo>
                    <a:pt x="2356002" y="177380"/>
                    <a:pt x="2623224" y="310991"/>
                    <a:pt x="2740134" y="386147"/>
                  </a:cubicBezTo>
                  <a:lnTo>
                    <a:pt x="2978129" y="624142"/>
                  </a:lnTo>
                  <a:lnTo>
                    <a:pt x="3078337" y="824558"/>
                  </a:lnTo>
                </a:path>
              </a:pathLst>
            </a:custGeom>
            <a:noFill/>
            <a:ln w="146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E2798C4-8CD6-1A3F-702C-E5C1CE6A8809}"/>
                </a:ext>
              </a:extLst>
            </p:cNvPr>
            <p:cNvSpPr/>
            <p:nvPr/>
          </p:nvSpPr>
          <p:spPr>
            <a:xfrm>
              <a:off x="464865" y="2207846"/>
              <a:ext cx="1757448" cy="453367"/>
            </a:xfrm>
            <a:prstGeom prst="rect">
              <a:avLst/>
            </a:prstGeom>
            <a:noFill/>
          </p:spPr>
          <p:txBody>
            <a:bodyPr wrap="none" lIns="91440" tIns="45720" rIns="91440" bIns="45720">
              <a:spAutoFit/>
            </a:bodyPr>
            <a:lstStyle/>
            <a:p>
              <a:pPr algn="ctr"/>
              <a:r>
                <a:rPr lang="ja-JP" altLang="en-US" sz="20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ＧＲカローラ</a:t>
              </a:r>
            </a:p>
          </p:txBody>
        </p:sp>
        <p:sp>
          <p:nvSpPr>
            <p:cNvPr id="91" name="フリーフォーム: 図形 90">
              <a:extLst>
                <a:ext uri="{FF2B5EF4-FFF2-40B4-BE49-F238E27FC236}">
                  <a16:creationId xmlns:a16="http://schemas.microsoft.com/office/drawing/2014/main" id="{C1A7348B-849C-66B7-3E16-2D4AF0F4341F}"/>
                </a:ext>
              </a:extLst>
            </p:cNvPr>
            <p:cNvSpPr/>
            <p:nvPr/>
          </p:nvSpPr>
          <p:spPr>
            <a:xfrm>
              <a:off x="910712" y="1699353"/>
              <a:ext cx="3181611" cy="370401"/>
            </a:xfrm>
            <a:custGeom>
              <a:avLst/>
              <a:gdLst>
                <a:gd name="connsiteX0" fmla="*/ 0 w 4070959"/>
                <a:gd name="connsiteY0" fmla="*/ 0 h 626301"/>
                <a:gd name="connsiteX1" fmla="*/ 4070959 w 4070959"/>
                <a:gd name="connsiteY1" fmla="*/ 12526 h 626301"/>
                <a:gd name="connsiteX2" fmla="*/ 3945699 w 4070959"/>
                <a:gd name="connsiteY2" fmla="*/ 626301 h 626301"/>
                <a:gd name="connsiteX3" fmla="*/ 3670126 w 4070959"/>
                <a:gd name="connsiteY3" fmla="*/ 613775 h 626301"/>
                <a:gd name="connsiteX4" fmla="*/ 3670126 w 4070959"/>
                <a:gd name="connsiteY4" fmla="*/ 288099 h 626301"/>
                <a:gd name="connsiteX5" fmla="*/ 3444657 w 4070959"/>
                <a:gd name="connsiteY5" fmla="*/ 275573 h 626301"/>
                <a:gd name="connsiteX6" fmla="*/ 3231715 w 4070959"/>
                <a:gd name="connsiteY6" fmla="*/ 288099 h 626301"/>
                <a:gd name="connsiteX7" fmla="*/ 2880986 w 4070959"/>
                <a:gd name="connsiteY7" fmla="*/ 225468 h 626301"/>
                <a:gd name="connsiteX8" fmla="*/ 2467627 w 4070959"/>
                <a:gd name="connsiteY8" fmla="*/ 137786 h 626301"/>
                <a:gd name="connsiteX9" fmla="*/ 2167003 w 4070959"/>
                <a:gd name="connsiteY9" fmla="*/ 137786 h 626301"/>
                <a:gd name="connsiteX10" fmla="*/ 1540701 w 4070959"/>
                <a:gd name="connsiteY10" fmla="*/ 162838 h 626301"/>
                <a:gd name="connsiteX11" fmla="*/ 1052186 w 4070959"/>
                <a:gd name="connsiteY11" fmla="*/ 162838 h 626301"/>
                <a:gd name="connsiteX12" fmla="*/ 901874 w 4070959"/>
                <a:gd name="connsiteY12" fmla="*/ 187890 h 626301"/>
                <a:gd name="connsiteX13" fmla="*/ 237994 w 4070959"/>
                <a:gd name="connsiteY13" fmla="*/ 325677 h 626301"/>
                <a:gd name="connsiteX14" fmla="*/ 75156 w 4070959"/>
                <a:gd name="connsiteY14" fmla="*/ 363255 h 626301"/>
                <a:gd name="connsiteX15" fmla="*/ 37578 w 4070959"/>
                <a:gd name="connsiteY15" fmla="*/ 62630 h 626301"/>
                <a:gd name="connsiteX0" fmla="*/ 181 w 4071140"/>
                <a:gd name="connsiteY0" fmla="*/ 0 h 626301"/>
                <a:gd name="connsiteX1" fmla="*/ 4071140 w 4071140"/>
                <a:gd name="connsiteY1" fmla="*/ 12526 h 626301"/>
                <a:gd name="connsiteX2" fmla="*/ 3945880 w 4071140"/>
                <a:gd name="connsiteY2" fmla="*/ 626301 h 626301"/>
                <a:gd name="connsiteX3" fmla="*/ 3670307 w 4071140"/>
                <a:gd name="connsiteY3" fmla="*/ 613775 h 626301"/>
                <a:gd name="connsiteX4" fmla="*/ 3670307 w 4071140"/>
                <a:gd name="connsiteY4" fmla="*/ 288099 h 626301"/>
                <a:gd name="connsiteX5" fmla="*/ 3444838 w 4071140"/>
                <a:gd name="connsiteY5" fmla="*/ 275573 h 626301"/>
                <a:gd name="connsiteX6" fmla="*/ 3231896 w 4071140"/>
                <a:gd name="connsiteY6" fmla="*/ 288099 h 626301"/>
                <a:gd name="connsiteX7" fmla="*/ 2881167 w 4071140"/>
                <a:gd name="connsiteY7" fmla="*/ 225468 h 626301"/>
                <a:gd name="connsiteX8" fmla="*/ 2467808 w 4071140"/>
                <a:gd name="connsiteY8" fmla="*/ 137786 h 626301"/>
                <a:gd name="connsiteX9" fmla="*/ 2167184 w 4071140"/>
                <a:gd name="connsiteY9" fmla="*/ 137786 h 626301"/>
                <a:gd name="connsiteX10" fmla="*/ 1540882 w 4071140"/>
                <a:gd name="connsiteY10" fmla="*/ 162838 h 626301"/>
                <a:gd name="connsiteX11" fmla="*/ 1052367 w 4071140"/>
                <a:gd name="connsiteY11" fmla="*/ 162838 h 626301"/>
                <a:gd name="connsiteX12" fmla="*/ 902055 w 4071140"/>
                <a:gd name="connsiteY12" fmla="*/ 187890 h 626301"/>
                <a:gd name="connsiteX13" fmla="*/ 238175 w 4071140"/>
                <a:gd name="connsiteY13" fmla="*/ 325677 h 626301"/>
                <a:gd name="connsiteX14" fmla="*/ 1702 w 4071140"/>
                <a:gd name="connsiteY14" fmla="*/ 369961 h 626301"/>
                <a:gd name="connsiteX15" fmla="*/ 37759 w 4071140"/>
                <a:gd name="connsiteY15" fmla="*/ 62630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302396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30009 w 4117535"/>
                <a:gd name="connsiteY7" fmla="*/ 153234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25456 h 626301"/>
                <a:gd name="connsiteX0" fmla="*/ 32338 w 4103297"/>
                <a:gd name="connsiteY0" fmla="*/ 7488 h 633789"/>
                <a:gd name="connsiteX1" fmla="*/ 4103297 w 4103297"/>
                <a:gd name="connsiteY1" fmla="*/ 20014 h 633789"/>
                <a:gd name="connsiteX2" fmla="*/ 3978037 w 4103297"/>
                <a:gd name="connsiteY2" fmla="*/ 633789 h 633789"/>
                <a:gd name="connsiteX3" fmla="*/ 3702464 w 4103297"/>
                <a:gd name="connsiteY3" fmla="*/ 621263 h 633789"/>
                <a:gd name="connsiteX4" fmla="*/ 3702464 w 4103297"/>
                <a:gd name="connsiteY4" fmla="*/ 345003 h 633789"/>
                <a:gd name="connsiteX5" fmla="*/ 3206275 w 4103297"/>
                <a:gd name="connsiteY5" fmla="*/ 358714 h 633789"/>
                <a:gd name="connsiteX6" fmla="*/ 2816143 w 4103297"/>
                <a:gd name="connsiteY6" fmla="*/ 245949 h 633789"/>
                <a:gd name="connsiteX7" fmla="*/ 2424263 w 4103297"/>
                <a:gd name="connsiteY7" fmla="*/ 177195 h 633789"/>
                <a:gd name="connsiteX8" fmla="*/ 2129072 w 4103297"/>
                <a:gd name="connsiteY8" fmla="*/ 151394 h 633789"/>
                <a:gd name="connsiteX9" fmla="*/ 1783524 w 4103297"/>
                <a:gd name="connsiteY9" fmla="*/ 133393 h 633789"/>
                <a:gd name="connsiteX10" fmla="*/ 1520442 w 4103297"/>
                <a:gd name="connsiteY10" fmla="*/ 136797 h 633789"/>
                <a:gd name="connsiteX11" fmla="*/ 1270018 w 4103297"/>
                <a:gd name="connsiteY11" fmla="*/ 153854 h 633789"/>
                <a:gd name="connsiteX12" fmla="*/ 800684 w 4103297"/>
                <a:gd name="connsiteY12" fmla="*/ 195378 h 633789"/>
                <a:gd name="connsiteX13" fmla="*/ 439714 w 4103297"/>
                <a:gd name="connsiteY13" fmla="*/ 263992 h 633789"/>
                <a:gd name="connsiteX14" fmla="*/ 2301 w 4103297"/>
                <a:gd name="connsiteY14" fmla="*/ 381454 h 633789"/>
                <a:gd name="connsiteX15" fmla="*/ 20542 w 4103297"/>
                <a:gd name="connsiteY15" fmla="*/ 0 h 633789"/>
                <a:gd name="connsiteX0" fmla="*/ 81355 w 4152314"/>
                <a:gd name="connsiteY0" fmla="*/ 0 h 626301"/>
                <a:gd name="connsiteX1" fmla="*/ 4152314 w 4152314"/>
                <a:gd name="connsiteY1" fmla="*/ 12526 h 626301"/>
                <a:gd name="connsiteX2" fmla="*/ 4027054 w 4152314"/>
                <a:gd name="connsiteY2" fmla="*/ 626301 h 626301"/>
                <a:gd name="connsiteX3" fmla="*/ 3751481 w 4152314"/>
                <a:gd name="connsiteY3" fmla="*/ 613775 h 626301"/>
                <a:gd name="connsiteX4" fmla="*/ 3751481 w 4152314"/>
                <a:gd name="connsiteY4" fmla="*/ 337515 h 626301"/>
                <a:gd name="connsiteX5" fmla="*/ 3255292 w 4152314"/>
                <a:gd name="connsiteY5" fmla="*/ 351226 h 626301"/>
                <a:gd name="connsiteX6" fmla="*/ 2865160 w 4152314"/>
                <a:gd name="connsiteY6" fmla="*/ 238461 h 626301"/>
                <a:gd name="connsiteX7" fmla="*/ 2473280 w 4152314"/>
                <a:gd name="connsiteY7" fmla="*/ 169707 h 626301"/>
                <a:gd name="connsiteX8" fmla="*/ 2178089 w 4152314"/>
                <a:gd name="connsiteY8" fmla="*/ 143906 h 626301"/>
                <a:gd name="connsiteX9" fmla="*/ 1832541 w 4152314"/>
                <a:gd name="connsiteY9" fmla="*/ 125905 h 626301"/>
                <a:gd name="connsiteX10" fmla="*/ 1569459 w 4152314"/>
                <a:gd name="connsiteY10" fmla="*/ 129309 h 626301"/>
                <a:gd name="connsiteX11" fmla="*/ 1319035 w 4152314"/>
                <a:gd name="connsiteY11" fmla="*/ 146366 h 626301"/>
                <a:gd name="connsiteX12" fmla="*/ 849701 w 4152314"/>
                <a:gd name="connsiteY12" fmla="*/ 187890 h 626301"/>
                <a:gd name="connsiteX13" fmla="*/ 488731 w 4152314"/>
                <a:gd name="connsiteY13" fmla="*/ 256504 h 626301"/>
                <a:gd name="connsiteX14" fmla="*/ 51318 w 4152314"/>
                <a:gd name="connsiteY14" fmla="*/ 373966 h 626301"/>
                <a:gd name="connsiteX15" fmla="*/ 0 w 4152314"/>
                <a:gd name="connsiteY15" fmla="*/ 748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34754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82633 w 4153592"/>
                <a:gd name="connsiteY0" fmla="*/ 0 h 626301"/>
                <a:gd name="connsiteX1" fmla="*/ 4153592 w 4153592"/>
                <a:gd name="connsiteY1" fmla="*/ 12526 h 626301"/>
                <a:gd name="connsiteX2" fmla="*/ 4028332 w 4153592"/>
                <a:gd name="connsiteY2" fmla="*/ 626301 h 626301"/>
                <a:gd name="connsiteX3" fmla="*/ 3752759 w 4153592"/>
                <a:gd name="connsiteY3" fmla="*/ 613775 h 626301"/>
                <a:gd name="connsiteX4" fmla="*/ 3752759 w 4153592"/>
                <a:gd name="connsiteY4" fmla="*/ 337515 h 626301"/>
                <a:gd name="connsiteX5" fmla="*/ 3256570 w 4153592"/>
                <a:gd name="connsiteY5" fmla="*/ 334754 h 626301"/>
                <a:gd name="connsiteX6" fmla="*/ 2866438 w 4153592"/>
                <a:gd name="connsiteY6" fmla="*/ 238461 h 626301"/>
                <a:gd name="connsiteX7" fmla="*/ 2474558 w 4153592"/>
                <a:gd name="connsiteY7" fmla="*/ 169707 h 626301"/>
                <a:gd name="connsiteX8" fmla="*/ 2179367 w 4153592"/>
                <a:gd name="connsiteY8" fmla="*/ 143906 h 626301"/>
                <a:gd name="connsiteX9" fmla="*/ 1833819 w 4153592"/>
                <a:gd name="connsiteY9" fmla="*/ 125905 h 626301"/>
                <a:gd name="connsiteX10" fmla="*/ 1570737 w 4153592"/>
                <a:gd name="connsiteY10" fmla="*/ 129309 h 626301"/>
                <a:gd name="connsiteX11" fmla="*/ 1320313 w 4153592"/>
                <a:gd name="connsiteY11" fmla="*/ 146366 h 626301"/>
                <a:gd name="connsiteX12" fmla="*/ 850979 w 4153592"/>
                <a:gd name="connsiteY12" fmla="*/ 187890 h 626301"/>
                <a:gd name="connsiteX13" fmla="*/ 490009 w 4153592"/>
                <a:gd name="connsiteY13" fmla="*/ 256504 h 626301"/>
                <a:gd name="connsiteX14" fmla="*/ 52596 w 4153592"/>
                <a:gd name="connsiteY14" fmla="*/ 373966 h 626301"/>
                <a:gd name="connsiteX15" fmla="*/ 0 w 4153592"/>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16858 w 4117854"/>
                <a:gd name="connsiteY14" fmla="*/ 373966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850514 w 4117854"/>
                <a:gd name="connsiteY4" fmla="*/ 320739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30552"/>
                <a:gd name="connsiteX1" fmla="*/ 4117854 w 4117854"/>
                <a:gd name="connsiteY1" fmla="*/ 12526 h 630552"/>
                <a:gd name="connsiteX2" fmla="*/ 3992594 w 4117854"/>
                <a:gd name="connsiteY2" fmla="*/ 626301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630552"/>
                <a:gd name="connsiteX1" fmla="*/ 4117854 w 4117854"/>
                <a:gd name="connsiteY1" fmla="*/ 12526 h 630552"/>
                <a:gd name="connsiteX2" fmla="*/ 4091309 w 4117854"/>
                <a:gd name="connsiteY2" fmla="*/ 508868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529897"/>
                <a:gd name="connsiteX1" fmla="*/ 4117854 w 4117854"/>
                <a:gd name="connsiteY1" fmla="*/ 12526 h 529897"/>
                <a:gd name="connsiteX2" fmla="*/ 4091309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29897"/>
                <a:gd name="connsiteX1" fmla="*/ 4117854 w 4117854"/>
                <a:gd name="connsiteY1" fmla="*/ 12526 h 529897"/>
                <a:gd name="connsiteX2" fmla="*/ 4077207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08868"/>
                <a:gd name="connsiteX1" fmla="*/ 4117854 w 4117854"/>
                <a:gd name="connsiteY1" fmla="*/ 12526 h 508868"/>
                <a:gd name="connsiteX2" fmla="*/ 4077207 w 4117854"/>
                <a:gd name="connsiteY2" fmla="*/ 508868 h 508868"/>
                <a:gd name="connsiteX3" fmla="*/ 3909901 w 4117854"/>
                <a:gd name="connsiteY3" fmla="*/ 462792 h 508868"/>
                <a:gd name="connsiteX4" fmla="*/ 3850514 w 4117854"/>
                <a:gd name="connsiteY4" fmla="*/ 320739 h 508868"/>
                <a:gd name="connsiteX5" fmla="*/ 3220832 w 4117854"/>
                <a:gd name="connsiteY5" fmla="*/ 334754 h 508868"/>
                <a:gd name="connsiteX6" fmla="*/ 2830700 w 4117854"/>
                <a:gd name="connsiteY6" fmla="*/ 238461 h 508868"/>
                <a:gd name="connsiteX7" fmla="*/ 2438820 w 4117854"/>
                <a:gd name="connsiteY7" fmla="*/ 169707 h 508868"/>
                <a:gd name="connsiteX8" fmla="*/ 2143629 w 4117854"/>
                <a:gd name="connsiteY8" fmla="*/ 143906 h 508868"/>
                <a:gd name="connsiteX9" fmla="*/ 1798081 w 4117854"/>
                <a:gd name="connsiteY9" fmla="*/ 125905 h 508868"/>
                <a:gd name="connsiteX10" fmla="*/ 1534999 w 4117854"/>
                <a:gd name="connsiteY10" fmla="*/ 129309 h 508868"/>
                <a:gd name="connsiteX11" fmla="*/ 1284575 w 4117854"/>
                <a:gd name="connsiteY11" fmla="*/ 146366 h 508868"/>
                <a:gd name="connsiteX12" fmla="*/ 815241 w 4117854"/>
                <a:gd name="connsiteY12" fmla="*/ 187890 h 508868"/>
                <a:gd name="connsiteX13" fmla="*/ 454271 w 4117854"/>
                <a:gd name="connsiteY13" fmla="*/ 256504 h 508868"/>
                <a:gd name="connsiteX14" fmla="*/ 33633 w 4117854"/>
                <a:gd name="connsiteY14" fmla="*/ 338128 h 508868"/>
                <a:gd name="connsiteX15" fmla="*/ 0 w 4117854"/>
                <a:gd name="connsiteY15" fmla="*/ 8984 h 508868"/>
                <a:gd name="connsiteX0" fmla="*/ 46895 w 4117854"/>
                <a:gd name="connsiteY0" fmla="*/ 0 h 513120"/>
                <a:gd name="connsiteX1" fmla="*/ 4117854 w 4117854"/>
                <a:gd name="connsiteY1" fmla="*/ 12526 h 513120"/>
                <a:gd name="connsiteX2" fmla="*/ 4077207 w 4117854"/>
                <a:gd name="connsiteY2" fmla="*/ 508868 h 513120"/>
                <a:gd name="connsiteX3" fmla="*/ 3909901 w 4117854"/>
                <a:gd name="connsiteY3" fmla="*/ 513120 h 513120"/>
                <a:gd name="connsiteX4" fmla="*/ 3850514 w 4117854"/>
                <a:gd name="connsiteY4" fmla="*/ 320739 h 513120"/>
                <a:gd name="connsiteX5" fmla="*/ 3220832 w 4117854"/>
                <a:gd name="connsiteY5" fmla="*/ 334754 h 513120"/>
                <a:gd name="connsiteX6" fmla="*/ 2830700 w 4117854"/>
                <a:gd name="connsiteY6" fmla="*/ 238461 h 513120"/>
                <a:gd name="connsiteX7" fmla="*/ 2438820 w 4117854"/>
                <a:gd name="connsiteY7" fmla="*/ 169707 h 513120"/>
                <a:gd name="connsiteX8" fmla="*/ 2143629 w 4117854"/>
                <a:gd name="connsiteY8" fmla="*/ 143906 h 513120"/>
                <a:gd name="connsiteX9" fmla="*/ 1798081 w 4117854"/>
                <a:gd name="connsiteY9" fmla="*/ 125905 h 513120"/>
                <a:gd name="connsiteX10" fmla="*/ 1534999 w 4117854"/>
                <a:gd name="connsiteY10" fmla="*/ 129309 h 513120"/>
                <a:gd name="connsiteX11" fmla="*/ 1284575 w 4117854"/>
                <a:gd name="connsiteY11" fmla="*/ 146366 h 513120"/>
                <a:gd name="connsiteX12" fmla="*/ 815241 w 4117854"/>
                <a:gd name="connsiteY12" fmla="*/ 187890 h 513120"/>
                <a:gd name="connsiteX13" fmla="*/ 454271 w 4117854"/>
                <a:gd name="connsiteY13" fmla="*/ 256504 h 513120"/>
                <a:gd name="connsiteX14" fmla="*/ 33633 w 4117854"/>
                <a:gd name="connsiteY14" fmla="*/ 338128 h 513120"/>
                <a:gd name="connsiteX15" fmla="*/ 0 w 4117854"/>
                <a:gd name="connsiteY15" fmla="*/ 8984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854" h="513120">
                  <a:moveTo>
                    <a:pt x="46895" y="0"/>
                  </a:moveTo>
                  <a:lnTo>
                    <a:pt x="4117854" y="12526"/>
                  </a:lnTo>
                  <a:lnTo>
                    <a:pt x="4077207" y="508868"/>
                  </a:lnTo>
                  <a:lnTo>
                    <a:pt x="3909901" y="513120"/>
                  </a:lnTo>
                  <a:lnTo>
                    <a:pt x="3850514" y="320739"/>
                  </a:lnTo>
                  <a:lnTo>
                    <a:pt x="3220832" y="334754"/>
                  </a:lnTo>
                  <a:lnTo>
                    <a:pt x="2830700" y="238461"/>
                  </a:lnTo>
                  <a:lnTo>
                    <a:pt x="2438820" y="169707"/>
                  </a:lnTo>
                  <a:lnTo>
                    <a:pt x="2143629" y="143906"/>
                  </a:lnTo>
                  <a:lnTo>
                    <a:pt x="1798081" y="125905"/>
                  </a:lnTo>
                  <a:lnTo>
                    <a:pt x="1534999" y="129309"/>
                  </a:lnTo>
                  <a:lnTo>
                    <a:pt x="1284575" y="146366"/>
                  </a:lnTo>
                  <a:lnTo>
                    <a:pt x="815241" y="187890"/>
                  </a:lnTo>
                  <a:lnTo>
                    <a:pt x="454271" y="256504"/>
                  </a:lnTo>
                  <a:lnTo>
                    <a:pt x="33633" y="338128"/>
                  </a:lnTo>
                  <a:cubicBezTo>
                    <a:pt x="21107" y="237920"/>
                    <a:pt x="12526" y="109192"/>
                    <a:pt x="0" y="8984"/>
                  </a:cubicBezTo>
                </a:path>
              </a:pathLst>
            </a:cu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1A611FB6-E657-8182-1F36-B1AD9A738476}"/>
                </a:ext>
              </a:extLst>
            </p:cNvPr>
            <p:cNvSpPr/>
            <p:nvPr/>
          </p:nvSpPr>
          <p:spPr>
            <a:xfrm>
              <a:off x="3560016" y="1952532"/>
              <a:ext cx="266361" cy="236517"/>
            </a:xfrm>
            <a:prstGeom prst="rect">
              <a:avLst/>
            </a:prstGeom>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 name="直線矢印コネクタ 92">
              <a:extLst>
                <a:ext uri="{FF2B5EF4-FFF2-40B4-BE49-F238E27FC236}">
                  <a16:creationId xmlns:a16="http://schemas.microsoft.com/office/drawing/2014/main" id="{B081A35A-D760-8E86-3150-31DD7EB7FB75}"/>
                </a:ext>
              </a:extLst>
            </p:cNvPr>
            <p:cNvCxnSpPr>
              <a:cxnSpLocks/>
            </p:cNvCxnSpPr>
            <p:nvPr/>
          </p:nvCxnSpPr>
          <p:spPr>
            <a:xfrm flipV="1">
              <a:off x="2343341" y="2199293"/>
              <a:ext cx="1158515" cy="1248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AB9C39AE-DA2E-0A2D-52B2-554DFA0EEB75}"/>
                </a:ext>
              </a:extLst>
            </p:cNvPr>
            <p:cNvCxnSpPr>
              <a:cxnSpLocks/>
              <a:stCxn id="94" idx="4"/>
            </p:cNvCxnSpPr>
            <p:nvPr/>
          </p:nvCxnSpPr>
          <p:spPr>
            <a:xfrm>
              <a:off x="2273284" y="3729365"/>
              <a:ext cx="1133414" cy="20235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角丸四角形吹き出し 35">
              <a:extLst>
                <a:ext uri="{FF2B5EF4-FFF2-40B4-BE49-F238E27FC236}">
                  <a16:creationId xmlns:a16="http://schemas.microsoft.com/office/drawing/2014/main" id="{9B31E6B5-FA18-D827-0BAC-3A2491B45D74}"/>
                </a:ext>
              </a:extLst>
            </p:cNvPr>
            <p:cNvSpPr/>
            <p:nvPr/>
          </p:nvSpPr>
          <p:spPr>
            <a:xfrm>
              <a:off x="922965" y="3353996"/>
              <a:ext cx="2186539" cy="458650"/>
            </a:xfrm>
            <a:prstGeom prst="wedgeRoundRectCallout">
              <a:avLst>
                <a:gd name="adj1" fmla="val 11756"/>
                <a:gd name="adj2" fmla="val 31842"/>
                <a:gd name="adj3" fmla="val 16667"/>
              </a:avLst>
            </a:prstGeom>
            <a:solidFill>
              <a:srgbClr val="FF99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solidFill>
                    <a:schemeClr val="tx1"/>
                  </a:solidFill>
                </a:rPr>
                <a:t>角度調整品</a:t>
              </a:r>
              <a:endParaRPr lang="en-US" altLang="ja-JP" sz="2000" b="1" dirty="0">
                <a:solidFill>
                  <a:schemeClr val="tx1"/>
                </a:solidFill>
              </a:endParaRPr>
            </a:p>
          </p:txBody>
        </p:sp>
        <p:sp>
          <p:nvSpPr>
            <p:cNvPr id="4" name="正方形/長方形 3">
              <a:extLst>
                <a:ext uri="{FF2B5EF4-FFF2-40B4-BE49-F238E27FC236}">
                  <a16:creationId xmlns:a16="http://schemas.microsoft.com/office/drawing/2014/main" id="{EED0491B-E6E7-3420-02D2-6DA879A845E5}"/>
                </a:ext>
              </a:extLst>
            </p:cNvPr>
            <p:cNvSpPr/>
            <p:nvPr/>
          </p:nvSpPr>
          <p:spPr>
            <a:xfrm>
              <a:off x="3409349" y="4153583"/>
              <a:ext cx="900552" cy="383617"/>
            </a:xfrm>
            <a:prstGeom prst="rect">
              <a:avLst/>
            </a:prstGeom>
            <a:noFill/>
          </p:spPr>
          <p:txBody>
            <a:bodyPr wrap="none" lIns="91440" tIns="45720" rIns="91440" bIns="45720">
              <a:spAutoFit/>
            </a:bodyPr>
            <a:lstStyle/>
            <a:p>
              <a:pPr algn="ctr"/>
              <a:r>
                <a:rPr lang="ja-JP" altLang="en-US" sz="16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作業者</a:t>
              </a:r>
              <a:endPar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A6EC9B8D-6446-F118-0A9E-238462B26B7F}"/>
                </a:ext>
              </a:extLst>
            </p:cNvPr>
            <p:cNvSpPr/>
            <p:nvPr/>
          </p:nvSpPr>
          <p:spPr>
            <a:xfrm>
              <a:off x="419037" y="902302"/>
              <a:ext cx="1593284" cy="52311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側面図</a:t>
              </a: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endPar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7699EED4-133C-3312-BDF0-DF4FBF3022D8}"/>
                </a:ext>
              </a:extLst>
            </p:cNvPr>
            <p:cNvSpPr/>
            <p:nvPr/>
          </p:nvSpPr>
          <p:spPr>
            <a:xfrm>
              <a:off x="341979" y="4778502"/>
              <a:ext cx="1593284" cy="52311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ja-JP" altLang="en-US"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上部図</a:t>
              </a:r>
              <a:r>
                <a:rPr lang="en-US" altLang="ja-JP"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endPar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grpSp>
      <p:sp>
        <p:nvSpPr>
          <p:cNvPr id="96" name="正方形/長方形 95">
            <a:extLst>
              <a:ext uri="{FF2B5EF4-FFF2-40B4-BE49-F238E27FC236}">
                <a16:creationId xmlns:a16="http://schemas.microsoft.com/office/drawing/2014/main" id="{5A14380A-97F7-E01A-1416-AC065D02299C}"/>
              </a:ext>
            </a:extLst>
          </p:cNvPr>
          <p:cNvSpPr/>
          <p:nvPr/>
        </p:nvSpPr>
        <p:spPr>
          <a:xfrm rot="19222010">
            <a:off x="2770890" y="5491383"/>
            <a:ext cx="731054" cy="98183"/>
          </a:xfrm>
          <a:custGeom>
            <a:avLst/>
            <a:gdLst>
              <a:gd name="connsiteX0" fmla="*/ 0 w 716588"/>
              <a:gd name="connsiteY0" fmla="*/ 0 h 99542"/>
              <a:gd name="connsiteX1" fmla="*/ 716588 w 716588"/>
              <a:gd name="connsiteY1" fmla="*/ 0 h 99542"/>
              <a:gd name="connsiteX2" fmla="*/ 716588 w 716588"/>
              <a:gd name="connsiteY2" fmla="*/ 99542 h 99542"/>
              <a:gd name="connsiteX3" fmla="*/ 0 w 716588"/>
              <a:gd name="connsiteY3" fmla="*/ 99542 h 99542"/>
              <a:gd name="connsiteX4" fmla="*/ 0 w 716588"/>
              <a:gd name="connsiteY4" fmla="*/ 0 h 99542"/>
              <a:gd name="connsiteX0" fmla="*/ 0 w 716588"/>
              <a:gd name="connsiteY0" fmla="*/ 0 h 99542"/>
              <a:gd name="connsiteX1" fmla="*/ 716588 w 716588"/>
              <a:gd name="connsiteY1" fmla="*/ 0 h 99542"/>
              <a:gd name="connsiteX2" fmla="*/ 716588 w 716588"/>
              <a:gd name="connsiteY2" fmla="*/ 99542 h 99542"/>
              <a:gd name="connsiteX3" fmla="*/ 14466 w 716588"/>
              <a:gd name="connsiteY3" fmla="*/ 98183 h 99542"/>
              <a:gd name="connsiteX4" fmla="*/ 0 w 716588"/>
              <a:gd name="connsiteY4" fmla="*/ 0 h 99542"/>
              <a:gd name="connsiteX0" fmla="*/ 0 w 731054"/>
              <a:gd name="connsiteY0" fmla="*/ 0 h 98183"/>
              <a:gd name="connsiteX1" fmla="*/ 716588 w 731054"/>
              <a:gd name="connsiteY1" fmla="*/ 0 h 98183"/>
              <a:gd name="connsiteX2" fmla="*/ 731054 w 731054"/>
              <a:gd name="connsiteY2" fmla="*/ 98183 h 98183"/>
              <a:gd name="connsiteX3" fmla="*/ 14466 w 731054"/>
              <a:gd name="connsiteY3" fmla="*/ 98183 h 98183"/>
              <a:gd name="connsiteX4" fmla="*/ 0 w 731054"/>
              <a:gd name="connsiteY4" fmla="*/ 0 h 98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054" h="98183">
                <a:moveTo>
                  <a:pt x="0" y="0"/>
                </a:moveTo>
                <a:lnTo>
                  <a:pt x="716588" y="0"/>
                </a:lnTo>
                <a:lnTo>
                  <a:pt x="731054" y="98183"/>
                </a:lnTo>
                <a:lnTo>
                  <a:pt x="14466" y="98183"/>
                </a:lnTo>
                <a:lnTo>
                  <a:pt x="0" y="0"/>
                </a:lnTo>
                <a:close/>
              </a:path>
            </a:pathLst>
          </a:custGeom>
          <a:ln>
            <a:solidFill>
              <a:schemeClr val="accent1">
                <a:shade val="15000"/>
                <a:alpha val="97000"/>
              </a:schemeClr>
            </a:solidFill>
          </a:ln>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7" name="吹き出し: 円形 96">
            <a:extLst>
              <a:ext uri="{FF2B5EF4-FFF2-40B4-BE49-F238E27FC236}">
                <a16:creationId xmlns:a16="http://schemas.microsoft.com/office/drawing/2014/main" id="{4F7DDE06-66CE-EDBA-2BE5-2D8DEF17C574}"/>
              </a:ext>
            </a:extLst>
          </p:cNvPr>
          <p:cNvSpPr/>
          <p:nvPr/>
        </p:nvSpPr>
        <p:spPr>
          <a:xfrm>
            <a:off x="4936614" y="2448917"/>
            <a:ext cx="2569577" cy="1299447"/>
          </a:xfrm>
          <a:prstGeom prst="wedgeEllipseCallout">
            <a:avLst>
              <a:gd name="adj1" fmla="val -2082"/>
              <a:gd name="adj2" fmla="val 72019"/>
            </a:avLst>
          </a:prstGeom>
          <a:gradFill>
            <a:gsLst>
              <a:gs pos="100000">
                <a:srgbClr val="CCFFFF"/>
              </a:gs>
              <a:gs pos="14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152">
            <a:extLst>
              <a:ext uri="{FF2B5EF4-FFF2-40B4-BE49-F238E27FC236}">
                <a16:creationId xmlns:a16="http://schemas.microsoft.com/office/drawing/2014/main" id="{0789585E-054C-5AA0-9CE7-8D23B83FC609}"/>
              </a:ext>
            </a:extLst>
          </p:cNvPr>
          <p:cNvSpPr txBox="1"/>
          <p:nvPr/>
        </p:nvSpPr>
        <p:spPr>
          <a:xfrm>
            <a:off x="5044622" y="2776456"/>
            <a:ext cx="2514019"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車種毎に角度調整するのは大変ですよね。</a:t>
            </a:r>
            <a:endParaRPr lang="en-US" altLang="ja-JP" sz="1800" b="1" dirty="0"/>
          </a:p>
        </p:txBody>
      </p:sp>
      <p:grpSp>
        <p:nvGrpSpPr>
          <p:cNvPr id="136" name="グループ化 135">
            <a:extLst>
              <a:ext uri="{FF2B5EF4-FFF2-40B4-BE49-F238E27FC236}">
                <a16:creationId xmlns:a16="http://schemas.microsoft.com/office/drawing/2014/main" id="{997A255B-0175-A25F-0A98-F6A4D073EF1B}"/>
              </a:ext>
            </a:extLst>
          </p:cNvPr>
          <p:cNvGrpSpPr/>
          <p:nvPr/>
        </p:nvGrpSpPr>
        <p:grpSpPr>
          <a:xfrm>
            <a:off x="2853828" y="3306209"/>
            <a:ext cx="1910596" cy="3300820"/>
            <a:chOff x="3823971" y="3334060"/>
            <a:chExt cx="1910596" cy="3300820"/>
          </a:xfrm>
        </p:grpSpPr>
        <p:grpSp>
          <p:nvGrpSpPr>
            <p:cNvPr id="83" name="グループ化 82">
              <a:extLst>
                <a:ext uri="{FF2B5EF4-FFF2-40B4-BE49-F238E27FC236}">
                  <a16:creationId xmlns:a16="http://schemas.microsoft.com/office/drawing/2014/main" id="{9AEF959B-239F-5E48-D220-6F3B868B2F2E}"/>
                </a:ext>
              </a:extLst>
            </p:cNvPr>
            <p:cNvGrpSpPr/>
            <p:nvPr/>
          </p:nvGrpSpPr>
          <p:grpSpPr>
            <a:xfrm>
              <a:off x="3823971" y="3334060"/>
              <a:ext cx="1910596" cy="3300820"/>
              <a:chOff x="4900759" y="2195834"/>
              <a:chExt cx="1931364" cy="3630878"/>
            </a:xfrm>
          </p:grpSpPr>
          <p:grpSp>
            <p:nvGrpSpPr>
              <p:cNvPr id="82" name="グループ化 81">
                <a:extLst>
                  <a:ext uri="{FF2B5EF4-FFF2-40B4-BE49-F238E27FC236}">
                    <a16:creationId xmlns:a16="http://schemas.microsoft.com/office/drawing/2014/main" id="{C01CF0B7-E1F1-30AA-DCE5-96EC91525F81}"/>
                  </a:ext>
                </a:extLst>
              </p:cNvPr>
              <p:cNvGrpSpPr/>
              <p:nvPr/>
            </p:nvGrpSpPr>
            <p:grpSpPr>
              <a:xfrm>
                <a:off x="5273368" y="2195834"/>
                <a:ext cx="1558755" cy="3630878"/>
                <a:chOff x="-714657" y="3942618"/>
                <a:chExt cx="990601" cy="2509039"/>
              </a:xfrm>
              <a:effectLst>
                <a:outerShdw blurRad="50800" dist="38100" dir="2700000" algn="tl" rotWithShape="0">
                  <a:prstClr val="black">
                    <a:alpha val="40000"/>
                  </a:prstClr>
                </a:outerShdw>
              </a:effectLst>
            </p:grpSpPr>
            <p:pic>
              <p:nvPicPr>
                <p:cNvPr id="1026" name="Picture 2" descr="作業者横向きイラスト に対する画像結果">
                  <a:extLst>
                    <a:ext uri="{FF2B5EF4-FFF2-40B4-BE49-F238E27FC236}">
                      <a16:creationId xmlns:a16="http://schemas.microsoft.com/office/drawing/2014/main" id="{A8236467-C1DB-4BEE-4C65-E561DD54A64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5115" b="96183" l="2672" r="29008">
                              <a14:foregroundMark x1="26718" y1="64122" x2="26718" y2="64122"/>
                              <a14:foregroundMark x1="26336" y1="61450" x2="26336" y2="61450"/>
                              <a14:foregroundMark x1="25954" y1="59924" x2="25954" y2="59924"/>
                              <a14:foregroundMark x1="4962" y1="49618" x2="4962" y2="49618"/>
                              <a14:foregroundMark x1="4580" y1="48092" x2="4580" y2="48092"/>
                              <a14:foregroundMark x1="3817" y1="47710" x2="3817" y2="47710"/>
                              <a14:foregroundMark x1="14504" y1="96183" x2="14504" y2="96183"/>
                              <a14:foregroundMark x1="14504" y1="96183" x2="13359" y2="95038"/>
                              <a14:backgroundMark x1="24809" y1="50763" x2="24809" y2="50763"/>
                              <a14:backgroundMark x1="25573" y1="41221" x2="25573" y2="41221"/>
                              <a14:backgroundMark x1="25573" y1="39695" x2="24809" y2="38550"/>
                              <a14:backgroundMark x1="19847" y1="33969" x2="19847" y2="33969"/>
                              <a14:backgroundMark x1="19466" y1="33206" x2="20229" y2="32824"/>
                              <a14:backgroundMark x1="24427" y1="32824" x2="24427" y2="33206"/>
                              <a14:backgroundMark x1="30153" y1="38550" x2="30153" y2="38550"/>
                              <a14:backgroundMark x1="26718" y1="48092" x2="26718" y2="48092"/>
                              <a14:backgroundMark x1="22519" y1="53053" x2="22137" y2="53435"/>
                              <a14:backgroundMark x1="18702" y1="54962" x2="18702" y2="54962"/>
                              <a14:backgroundMark x1="20992" y1="57634" x2="20992" y2="57634"/>
                              <a14:backgroundMark x1="20611" y1="58779" x2="20611" y2="59542"/>
                            </a14:backgroundRemoval>
                          </a14:imgEffect>
                        </a14:imgLayer>
                      </a14:imgProps>
                    </a:ext>
                    <a:ext uri="{28A0092B-C50C-407E-A947-70E740481C1C}">
                      <a14:useLocalDpi xmlns:a14="http://schemas.microsoft.com/office/drawing/2010/main" val="0"/>
                    </a:ext>
                  </a:extLst>
                </a:blip>
                <a:srcRect t="28585" r="67739"/>
                <a:stretch/>
              </p:blipFill>
              <p:spPr bwMode="auto">
                <a:xfrm flipH="1">
                  <a:off x="-714657" y="3942618"/>
                  <a:ext cx="990601" cy="250903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207">
                  <a:extLst>
                    <a:ext uri="{FF2B5EF4-FFF2-40B4-BE49-F238E27FC236}">
                      <a16:creationId xmlns:a16="http://schemas.microsoft.com/office/drawing/2014/main" id="{0D6F45EA-8358-02E4-B2EF-F7100138A803}"/>
                    </a:ext>
                  </a:extLst>
                </p:cNvPr>
                <p:cNvGrpSpPr>
                  <a:grpSpLocks/>
                </p:cNvGrpSpPr>
                <p:nvPr/>
              </p:nvGrpSpPr>
              <p:grpSpPr bwMode="auto">
                <a:xfrm rot="165744">
                  <a:off x="-340109" y="4067749"/>
                  <a:ext cx="569010" cy="420212"/>
                  <a:chOff x="1" y="0"/>
                  <a:chExt cx="101" cy="67"/>
                </a:xfrm>
              </p:grpSpPr>
              <p:sp>
                <p:nvSpPr>
                  <p:cNvPr id="51" name="Oval 195">
                    <a:extLst>
                      <a:ext uri="{FF2B5EF4-FFF2-40B4-BE49-F238E27FC236}">
                        <a16:creationId xmlns:a16="http://schemas.microsoft.com/office/drawing/2014/main" id="{1B879893-23BB-60DA-83B9-9443C7905AB0}"/>
                      </a:ext>
                    </a:extLst>
                  </p:cNvPr>
                  <p:cNvSpPr>
                    <a:spLocks noChangeArrowheads="1"/>
                  </p:cNvSpPr>
                  <p:nvPr/>
                </p:nvSpPr>
                <p:spPr bwMode="auto">
                  <a:xfrm>
                    <a:off x="45" y="0"/>
                    <a:ext cx="10" cy="4"/>
                  </a:xfrm>
                  <a:prstGeom prst="ellipse">
                    <a:avLst/>
                  </a:prstGeom>
                  <a:solidFill>
                    <a:srgbClr xmlns:mc="http://schemas.openxmlformats.org/markup-compatibility/2006" xmlns:a14="http://schemas.microsoft.com/office/drawing/2010/main" val="0000FF" mc:Ignorable="a14" a14:legacySpreadsheetColorIndex="12"/>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2" name="Freeform 193">
                    <a:extLst>
                      <a:ext uri="{FF2B5EF4-FFF2-40B4-BE49-F238E27FC236}">
                        <a16:creationId xmlns:a16="http://schemas.microsoft.com/office/drawing/2014/main" id="{0A940E4F-C6E0-B52A-00FD-0EE9792BE707}"/>
                      </a:ext>
                    </a:extLst>
                  </p:cNvPr>
                  <p:cNvSpPr>
                    <a:spLocks/>
                  </p:cNvSpPr>
                  <p:nvPr/>
                </p:nvSpPr>
                <p:spPr bwMode="auto">
                  <a:xfrm>
                    <a:off x="8" y="0"/>
                    <a:ext cx="93" cy="64"/>
                  </a:xfrm>
                  <a:custGeom>
                    <a:avLst/>
                    <a:gdLst>
                      <a:gd name="T0" fmla="*/ 20 w 102"/>
                      <a:gd name="T1" fmla="*/ 8 h 61"/>
                      <a:gd name="T2" fmla="*/ 35 w 102"/>
                      <a:gd name="T3" fmla="*/ 2 h 61"/>
                      <a:gd name="T4" fmla="*/ 47 w 102"/>
                      <a:gd name="T5" fmla="*/ 0 h 61"/>
                      <a:gd name="T6" fmla="*/ 59 w 102"/>
                      <a:gd name="T7" fmla="*/ 0 h 61"/>
                      <a:gd name="T8" fmla="*/ 67 w 102"/>
                      <a:gd name="T9" fmla="*/ 2 h 61"/>
                      <a:gd name="T10" fmla="*/ 75 w 102"/>
                      <a:gd name="T11" fmla="*/ 4 h 61"/>
                      <a:gd name="T12" fmla="*/ 83 w 102"/>
                      <a:gd name="T13" fmla="*/ 8 h 61"/>
                      <a:gd name="T14" fmla="*/ 92 w 102"/>
                      <a:gd name="T15" fmla="*/ 16 h 61"/>
                      <a:gd name="T16" fmla="*/ 98 w 102"/>
                      <a:gd name="T17" fmla="*/ 31 h 61"/>
                      <a:gd name="T18" fmla="*/ 102 w 102"/>
                      <a:gd name="T19" fmla="*/ 57 h 61"/>
                      <a:gd name="T20" fmla="*/ 90 w 102"/>
                      <a:gd name="T21" fmla="*/ 58 h 61"/>
                      <a:gd name="T22" fmla="*/ 78 w 102"/>
                      <a:gd name="T23" fmla="*/ 56 h 61"/>
                      <a:gd name="T24" fmla="*/ 62 w 102"/>
                      <a:gd name="T25" fmla="*/ 54 h 61"/>
                      <a:gd name="T26" fmla="*/ 40 w 102"/>
                      <a:gd name="T27" fmla="*/ 54 h 61"/>
                      <a:gd name="T28" fmla="*/ 29 w 102"/>
                      <a:gd name="T29" fmla="*/ 56 h 61"/>
                      <a:gd name="T30" fmla="*/ 11 w 102"/>
                      <a:gd name="T31" fmla="*/ 60 h 61"/>
                      <a:gd name="T32" fmla="*/ 0 w 102"/>
                      <a:gd name="T33" fmla="*/ 61 h 61"/>
                      <a:gd name="T34" fmla="*/ 2 w 102"/>
                      <a:gd name="T35" fmla="*/ 46 h 61"/>
                      <a:gd name="T36" fmla="*/ 4 w 102"/>
                      <a:gd name="T37" fmla="*/ 32 h 61"/>
                      <a:gd name="T38" fmla="*/ 7 w 102"/>
                      <a:gd name="T39" fmla="*/ 21 h 61"/>
                      <a:gd name="T40" fmla="*/ 14 w 102"/>
                      <a:gd name="T41" fmla="*/ 13 h 61"/>
                      <a:gd name="T42" fmla="*/ 20 w 102"/>
                      <a:gd name="T43" fmla="*/ 9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61">
                        <a:moveTo>
                          <a:pt x="20" y="8"/>
                        </a:moveTo>
                        <a:lnTo>
                          <a:pt x="35" y="2"/>
                        </a:lnTo>
                        <a:lnTo>
                          <a:pt x="47" y="0"/>
                        </a:lnTo>
                        <a:lnTo>
                          <a:pt x="59" y="0"/>
                        </a:lnTo>
                        <a:lnTo>
                          <a:pt x="67" y="2"/>
                        </a:lnTo>
                        <a:lnTo>
                          <a:pt x="75" y="4"/>
                        </a:lnTo>
                        <a:lnTo>
                          <a:pt x="83" y="8"/>
                        </a:lnTo>
                        <a:lnTo>
                          <a:pt x="92" y="16"/>
                        </a:lnTo>
                        <a:lnTo>
                          <a:pt x="98" y="31"/>
                        </a:lnTo>
                        <a:lnTo>
                          <a:pt x="102" y="57"/>
                        </a:lnTo>
                        <a:lnTo>
                          <a:pt x="90" y="58"/>
                        </a:lnTo>
                        <a:lnTo>
                          <a:pt x="78" y="56"/>
                        </a:lnTo>
                        <a:lnTo>
                          <a:pt x="62" y="54"/>
                        </a:lnTo>
                        <a:lnTo>
                          <a:pt x="40" y="54"/>
                        </a:lnTo>
                        <a:lnTo>
                          <a:pt x="29" y="56"/>
                        </a:lnTo>
                        <a:lnTo>
                          <a:pt x="11" y="60"/>
                        </a:lnTo>
                        <a:lnTo>
                          <a:pt x="0" y="61"/>
                        </a:lnTo>
                        <a:lnTo>
                          <a:pt x="2" y="46"/>
                        </a:lnTo>
                        <a:lnTo>
                          <a:pt x="4" y="32"/>
                        </a:lnTo>
                        <a:lnTo>
                          <a:pt x="7" y="21"/>
                        </a:lnTo>
                        <a:lnTo>
                          <a:pt x="14" y="13"/>
                        </a:lnTo>
                        <a:lnTo>
                          <a:pt x="20" y="9"/>
                        </a:lnTo>
                      </a:path>
                    </a:pathLst>
                  </a:custGeom>
                  <a:gradFill rotWithShape="1">
                    <a:gsLst>
                      <a:gs pos="0">
                        <a:srgbClr xmlns:mc="http://schemas.openxmlformats.org/markup-compatibility/2006" xmlns:a14="http://schemas.microsoft.com/office/drawing/2010/main" val="000080" mc:Ignorable="a14" a14:legacySpreadsheetColorIndex="18"/>
                      </a:gs>
                      <a:gs pos="100000">
                        <a:srgbClr val="00003B"/>
                      </a:gs>
                    </a:gsLst>
                    <a:lin ang="5400000" scaled="1"/>
                  </a:gradFill>
                  <a:ln w="952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p:spPr>
                <p:txBody>
                  <a:bodyPr/>
                  <a:lstStyle/>
                  <a:p>
                    <a:endParaRPr lang="ja-JP" altLang="en-US"/>
                  </a:p>
                </p:txBody>
              </p:sp>
              <p:sp>
                <p:nvSpPr>
                  <p:cNvPr id="53" name="Freeform 194">
                    <a:extLst>
                      <a:ext uri="{FF2B5EF4-FFF2-40B4-BE49-F238E27FC236}">
                        <a16:creationId xmlns:a16="http://schemas.microsoft.com/office/drawing/2014/main" id="{54B8BE24-227C-692B-A550-545202ECC401}"/>
                      </a:ext>
                    </a:extLst>
                  </p:cNvPr>
                  <p:cNvSpPr>
                    <a:spLocks/>
                  </p:cNvSpPr>
                  <p:nvPr/>
                </p:nvSpPr>
                <p:spPr bwMode="auto">
                  <a:xfrm>
                    <a:off x="1" y="47"/>
                    <a:ext cx="101" cy="20"/>
                  </a:xfrm>
                  <a:custGeom>
                    <a:avLst/>
                    <a:gdLst>
                      <a:gd name="T0" fmla="*/ 0 w 102"/>
                      <a:gd name="T1" fmla="*/ 14 h 15"/>
                      <a:gd name="T2" fmla="*/ 11 w 102"/>
                      <a:gd name="T3" fmla="*/ 9 h 15"/>
                      <a:gd name="T4" fmla="*/ 25 w 102"/>
                      <a:gd name="T5" fmla="*/ 4 h 15"/>
                      <a:gd name="T6" fmla="*/ 37 w 102"/>
                      <a:gd name="T7" fmla="*/ 1 h 15"/>
                      <a:gd name="T8" fmla="*/ 47 w 102"/>
                      <a:gd name="T9" fmla="*/ 0 h 15"/>
                      <a:gd name="T10" fmla="*/ 58 w 102"/>
                      <a:gd name="T11" fmla="*/ 0 h 15"/>
                      <a:gd name="T12" fmla="*/ 69 w 102"/>
                      <a:gd name="T13" fmla="*/ 1 h 15"/>
                      <a:gd name="T14" fmla="*/ 80 w 102"/>
                      <a:gd name="T15" fmla="*/ 3 h 15"/>
                      <a:gd name="T16" fmla="*/ 91 w 102"/>
                      <a:gd name="T17" fmla="*/ 6 h 15"/>
                      <a:gd name="T18" fmla="*/ 97 w 102"/>
                      <a:gd name="T19" fmla="*/ 9 h 15"/>
                      <a:gd name="T20" fmla="*/ 102 w 102"/>
                      <a:gd name="T21" fmla="*/ 11 h 15"/>
                      <a:gd name="T22" fmla="*/ 100 w 102"/>
                      <a:gd name="T23" fmla="*/ 12 h 15"/>
                      <a:gd name="T24" fmla="*/ 95 w 102"/>
                      <a:gd name="T25" fmla="*/ 13 h 15"/>
                      <a:gd name="T26" fmla="*/ 89 w 102"/>
                      <a:gd name="T27" fmla="*/ 13 h 15"/>
                      <a:gd name="T28" fmla="*/ 80 w 102"/>
                      <a:gd name="T29" fmla="*/ 12 h 15"/>
                      <a:gd name="T30" fmla="*/ 72 w 102"/>
                      <a:gd name="T31" fmla="*/ 11 h 15"/>
                      <a:gd name="T32" fmla="*/ 62 w 102"/>
                      <a:gd name="T33" fmla="*/ 10 h 15"/>
                      <a:gd name="T34" fmla="*/ 50 w 102"/>
                      <a:gd name="T35" fmla="*/ 10 h 15"/>
                      <a:gd name="T36" fmla="*/ 37 w 102"/>
                      <a:gd name="T37" fmla="*/ 11 h 15"/>
                      <a:gd name="T38" fmla="*/ 24 w 102"/>
                      <a:gd name="T39" fmla="*/ 14 h 15"/>
                      <a:gd name="T40" fmla="*/ 14 w 102"/>
                      <a:gd name="T41" fmla="*/ 15 h 15"/>
                      <a:gd name="T42" fmla="*/ 9 w 102"/>
                      <a:gd name="T43" fmla="*/ 15 h 15"/>
                      <a:gd name="T44" fmla="*/ 0 w 102"/>
                      <a:gd name="T45" fmla="*/ 14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2" h="15">
                        <a:moveTo>
                          <a:pt x="0" y="14"/>
                        </a:moveTo>
                        <a:lnTo>
                          <a:pt x="11" y="9"/>
                        </a:lnTo>
                        <a:lnTo>
                          <a:pt x="25" y="4"/>
                        </a:lnTo>
                        <a:lnTo>
                          <a:pt x="37" y="1"/>
                        </a:lnTo>
                        <a:lnTo>
                          <a:pt x="47" y="0"/>
                        </a:lnTo>
                        <a:lnTo>
                          <a:pt x="58" y="0"/>
                        </a:lnTo>
                        <a:lnTo>
                          <a:pt x="69" y="1"/>
                        </a:lnTo>
                        <a:lnTo>
                          <a:pt x="80" y="3"/>
                        </a:lnTo>
                        <a:lnTo>
                          <a:pt x="91" y="6"/>
                        </a:lnTo>
                        <a:lnTo>
                          <a:pt x="97" y="9"/>
                        </a:lnTo>
                        <a:lnTo>
                          <a:pt x="102" y="11"/>
                        </a:lnTo>
                        <a:lnTo>
                          <a:pt x="100" y="12"/>
                        </a:lnTo>
                        <a:lnTo>
                          <a:pt x="95" y="13"/>
                        </a:lnTo>
                        <a:lnTo>
                          <a:pt x="89" y="13"/>
                        </a:lnTo>
                        <a:lnTo>
                          <a:pt x="80" y="12"/>
                        </a:lnTo>
                        <a:lnTo>
                          <a:pt x="72" y="11"/>
                        </a:lnTo>
                        <a:lnTo>
                          <a:pt x="62" y="10"/>
                        </a:lnTo>
                        <a:lnTo>
                          <a:pt x="50" y="10"/>
                        </a:lnTo>
                        <a:lnTo>
                          <a:pt x="37" y="11"/>
                        </a:lnTo>
                        <a:lnTo>
                          <a:pt x="24" y="14"/>
                        </a:lnTo>
                        <a:lnTo>
                          <a:pt x="14" y="15"/>
                        </a:lnTo>
                        <a:lnTo>
                          <a:pt x="9" y="15"/>
                        </a:lnTo>
                        <a:lnTo>
                          <a:pt x="0" y="14"/>
                        </a:lnTo>
                      </a:path>
                    </a:pathLst>
                  </a:custGeom>
                  <a:gradFill rotWithShape="1">
                    <a:gsLst>
                      <a:gs pos="0">
                        <a:srgbClr xmlns:mc="http://schemas.openxmlformats.org/markup-compatibility/2006" xmlns:a14="http://schemas.microsoft.com/office/drawing/2010/main" val="000080" mc:Ignorable="a14" a14:legacySpreadsheetColorIndex="18"/>
                      </a:gs>
                      <a:gs pos="100000">
                        <a:srgbClr xmlns:mc="http://schemas.openxmlformats.org/markup-compatibility/2006" xmlns:a14="http://schemas.microsoft.com/office/drawing/2010/main" val="000000" mc:Ignorable="a14" a14:legacySpreadsheetColorIndex="8"/>
                      </a:gs>
                    </a:gsLst>
                    <a:lin ang="5400000" scaled="1"/>
                  </a:gradFill>
                  <a:ln w="952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p:spPr>
                <p:txBody>
                  <a:bodyPr/>
                  <a:lstStyle/>
                  <a:p>
                    <a:endParaRPr lang="ja-JP" altLang="en-US"/>
                  </a:p>
                </p:txBody>
              </p:sp>
              <p:sp>
                <p:nvSpPr>
                  <p:cNvPr id="54" name="WordArt 204">
                    <a:extLst>
                      <a:ext uri="{FF2B5EF4-FFF2-40B4-BE49-F238E27FC236}">
                        <a16:creationId xmlns:a16="http://schemas.microsoft.com/office/drawing/2014/main" id="{B3FAA333-378E-761B-B1AA-52117E49D4C5}"/>
                      </a:ext>
                    </a:extLst>
                  </p:cNvPr>
                  <p:cNvSpPr>
                    <a:spLocks noChangeArrowheads="1" noChangeShapeType="1" noTextEdit="1"/>
                  </p:cNvSpPr>
                  <p:nvPr/>
                </p:nvSpPr>
                <p:spPr bwMode="auto">
                  <a:xfrm>
                    <a:off x="23" y="33"/>
                    <a:ext cx="38"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xmlns:mc="http://schemas.openxmlformats.org/markup-compatibility/2006" xmlns:a14="http://schemas.microsoft.com/office/drawing/2010/main" val="FF0000" mc:Ignorable="a14" a14:legacySpreadsheetColorIndex="10"/>
                          </a:solidFill>
                          <a:round/>
                          <a:headEnd/>
                          <a:tailEnd/>
                        </a:ln>
                        <a:solidFill>
                          <a:srgbClr xmlns:mc="http://schemas.openxmlformats.org/markup-compatibility/2006" xmlns:a14="http://schemas.microsoft.com/office/drawing/2010/main" val="FF0000" mc:Ignorable="a14" a14:legacySpreadsheetColorIndex="10"/>
                        </a:solidFill>
                        <a:effectLst/>
                        <a:latin typeface="ＭＳ Ｐゴシック"/>
                        <a:ea typeface="ＭＳ Ｐゴシック"/>
                      </a:rPr>
                      <a:t>TOYOTA</a:t>
                    </a:r>
                    <a:endParaRPr lang="ja-JP" altLang="en-US" sz="3600" kern="10" spc="0" dirty="0">
                      <a:ln w="0">
                        <a:solidFill>
                          <a:srgbClr xmlns:mc="http://schemas.openxmlformats.org/markup-compatibility/2006" xmlns:a14="http://schemas.microsoft.com/office/drawing/2010/main" val="FF0000" mc:Ignorable="a14" a14:legacySpreadsheetColorIndex="10"/>
                        </a:solidFill>
                        <a:round/>
                        <a:headEnd/>
                        <a:tailEnd/>
                      </a:ln>
                      <a:solidFill>
                        <a:srgbClr xmlns:mc="http://schemas.openxmlformats.org/markup-compatibility/2006" xmlns:a14="http://schemas.microsoft.com/office/drawing/2010/main" val="FF0000" mc:Ignorable="a14" a14:legacySpreadsheetColorIndex="10"/>
                      </a:solidFill>
                      <a:effectLst/>
                      <a:latin typeface="ＭＳ Ｐゴシック"/>
                      <a:ea typeface="ＭＳ Ｐゴシック"/>
                    </a:endParaRPr>
                  </a:p>
                </p:txBody>
              </p:sp>
            </p:grpSp>
          </p:grpSp>
          <p:pic>
            <p:nvPicPr>
              <p:cNvPr id="10" name="図 9" descr="テキスト が含まれている画像&#10;&#10;自動的に生成された説明">
                <a:extLst>
                  <a:ext uri="{FF2B5EF4-FFF2-40B4-BE49-F238E27FC236}">
                    <a16:creationId xmlns:a16="http://schemas.microsoft.com/office/drawing/2014/main" id="{EA08CAB9-E47A-2571-3910-0F4B6F80469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rot="835893">
                <a:off x="4900759" y="3713547"/>
                <a:ext cx="1638162" cy="895938"/>
              </a:xfrm>
              <a:prstGeom prst="rect">
                <a:avLst/>
              </a:prstGeom>
            </p:spPr>
          </p:pic>
        </p:grpSp>
        <p:sp>
          <p:nvSpPr>
            <p:cNvPr id="135" name="フリーフォーム: 図形 134">
              <a:extLst>
                <a:ext uri="{FF2B5EF4-FFF2-40B4-BE49-F238E27FC236}">
                  <a16:creationId xmlns:a16="http://schemas.microsoft.com/office/drawing/2014/main" id="{8A3D4A72-143D-1841-F97D-24B8A1A5BFBB}"/>
                </a:ext>
              </a:extLst>
            </p:cNvPr>
            <p:cNvSpPr/>
            <p:nvPr/>
          </p:nvSpPr>
          <p:spPr>
            <a:xfrm>
              <a:off x="5340744" y="4143542"/>
              <a:ext cx="52948" cy="140990"/>
            </a:xfrm>
            <a:custGeom>
              <a:avLst/>
              <a:gdLst>
                <a:gd name="connsiteX0" fmla="*/ 143838 w 246580"/>
                <a:gd name="connsiteY0" fmla="*/ 0 h 544530"/>
                <a:gd name="connsiteX1" fmla="*/ 0 w 246580"/>
                <a:gd name="connsiteY1" fmla="*/ 339047 h 544530"/>
                <a:gd name="connsiteX2" fmla="*/ 0 w 246580"/>
                <a:gd name="connsiteY2" fmla="*/ 452063 h 544530"/>
                <a:gd name="connsiteX3" fmla="*/ 51371 w 246580"/>
                <a:gd name="connsiteY3" fmla="*/ 544530 h 544530"/>
                <a:gd name="connsiteX4" fmla="*/ 154112 w 246580"/>
                <a:gd name="connsiteY4" fmla="*/ 544530 h 544530"/>
                <a:gd name="connsiteX5" fmla="*/ 236306 w 246580"/>
                <a:gd name="connsiteY5" fmla="*/ 503434 h 544530"/>
                <a:gd name="connsiteX6" fmla="*/ 246580 w 246580"/>
                <a:gd name="connsiteY6" fmla="*/ 431515 h 544530"/>
                <a:gd name="connsiteX7" fmla="*/ 246580 w 246580"/>
                <a:gd name="connsiteY7" fmla="*/ 328773 h 544530"/>
                <a:gd name="connsiteX8" fmla="*/ 205483 w 246580"/>
                <a:gd name="connsiteY8" fmla="*/ 205483 h 544530"/>
                <a:gd name="connsiteX9" fmla="*/ 143838 w 246580"/>
                <a:gd name="connsiteY9" fmla="*/ 0 h 54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580" h="544530">
                  <a:moveTo>
                    <a:pt x="143838" y="0"/>
                  </a:moveTo>
                  <a:lnTo>
                    <a:pt x="0" y="339047"/>
                  </a:lnTo>
                  <a:lnTo>
                    <a:pt x="0" y="452063"/>
                  </a:lnTo>
                  <a:lnTo>
                    <a:pt x="51371" y="544530"/>
                  </a:lnTo>
                  <a:lnTo>
                    <a:pt x="154112" y="544530"/>
                  </a:lnTo>
                  <a:lnTo>
                    <a:pt x="236306" y="503434"/>
                  </a:lnTo>
                  <a:lnTo>
                    <a:pt x="246580" y="431515"/>
                  </a:lnTo>
                  <a:lnTo>
                    <a:pt x="246580" y="328773"/>
                  </a:lnTo>
                  <a:lnTo>
                    <a:pt x="205483" y="205483"/>
                  </a:lnTo>
                  <a:lnTo>
                    <a:pt x="143838" y="0"/>
                  </a:lnTo>
                  <a:close/>
                </a:path>
              </a:pathLst>
            </a:cu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F6D6DB28-A2F4-3BA6-DC5A-E849A3CB1963}"/>
              </a:ext>
            </a:extLst>
          </p:cNvPr>
          <p:cNvGrpSpPr/>
          <p:nvPr/>
        </p:nvGrpSpPr>
        <p:grpSpPr>
          <a:xfrm>
            <a:off x="7400094" y="1082764"/>
            <a:ext cx="5459778" cy="3611588"/>
            <a:chOff x="7532013" y="1093252"/>
            <a:chExt cx="5459778" cy="3611588"/>
          </a:xfrm>
        </p:grpSpPr>
        <p:pic>
          <p:nvPicPr>
            <p:cNvPr id="28" name="図 27">
              <a:extLst>
                <a:ext uri="{FF2B5EF4-FFF2-40B4-BE49-F238E27FC236}">
                  <a16:creationId xmlns:a16="http://schemas.microsoft.com/office/drawing/2014/main" id="{CA35239C-39F2-E2DC-FAB0-1875D0971C6E}"/>
                </a:ext>
              </a:extLst>
            </p:cNvPr>
            <p:cNvPicPr>
              <a:picLocks noChangeAspect="1"/>
            </p:cNvPicPr>
            <p:nvPr/>
          </p:nvPicPr>
          <p:blipFill>
            <a:blip r:embed="rId9"/>
            <a:stretch>
              <a:fillRect/>
            </a:stretch>
          </p:blipFill>
          <p:spPr>
            <a:xfrm>
              <a:off x="7752024" y="1434617"/>
              <a:ext cx="4198333" cy="2984048"/>
            </a:xfrm>
            <a:prstGeom prst="rect">
              <a:avLst/>
            </a:prstGeom>
          </p:spPr>
        </p:pic>
        <p:grpSp>
          <p:nvGrpSpPr>
            <p:cNvPr id="14" name="グループ化 13">
              <a:extLst>
                <a:ext uri="{FF2B5EF4-FFF2-40B4-BE49-F238E27FC236}">
                  <a16:creationId xmlns:a16="http://schemas.microsoft.com/office/drawing/2014/main" id="{9AEB2EE7-101C-FDB5-2AC5-CD9FDCE3450A}"/>
                </a:ext>
              </a:extLst>
            </p:cNvPr>
            <p:cNvGrpSpPr/>
            <p:nvPr/>
          </p:nvGrpSpPr>
          <p:grpSpPr>
            <a:xfrm>
              <a:off x="7532013" y="1093252"/>
              <a:ext cx="5459778" cy="3611588"/>
              <a:chOff x="7533560" y="1094017"/>
              <a:chExt cx="5459778" cy="3611588"/>
            </a:xfrm>
          </p:grpSpPr>
          <p:sp>
            <p:nvSpPr>
              <p:cNvPr id="19" name="フリーフォーム: 図形 18">
                <a:extLst>
                  <a:ext uri="{FF2B5EF4-FFF2-40B4-BE49-F238E27FC236}">
                    <a16:creationId xmlns:a16="http://schemas.microsoft.com/office/drawing/2014/main" id="{361FADAA-4622-46E1-AF43-F085819EEAB9}"/>
                  </a:ext>
                </a:extLst>
              </p:cNvPr>
              <p:cNvSpPr/>
              <p:nvPr/>
            </p:nvSpPr>
            <p:spPr>
              <a:xfrm>
                <a:off x="11634598" y="2525506"/>
                <a:ext cx="354127" cy="238459"/>
              </a:xfrm>
              <a:custGeom>
                <a:avLst/>
                <a:gdLst>
                  <a:gd name="connsiteX0" fmla="*/ 0 w 1731818"/>
                  <a:gd name="connsiteY0" fmla="*/ 609600 h 1136073"/>
                  <a:gd name="connsiteX1" fmla="*/ 457200 w 1731818"/>
                  <a:gd name="connsiteY1" fmla="*/ 1136073 h 1136073"/>
                  <a:gd name="connsiteX2" fmla="*/ 1731818 w 1731818"/>
                  <a:gd name="connsiteY2" fmla="*/ 0 h 1136073"/>
                  <a:gd name="connsiteX3" fmla="*/ 457200 w 1731818"/>
                  <a:gd name="connsiteY3" fmla="*/ 845128 h 1136073"/>
                  <a:gd name="connsiteX4" fmla="*/ 69273 w 1731818"/>
                  <a:gd name="connsiteY4" fmla="*/ 554182 h 1136073"/>
                  <a:gd name="connsiteX5" fmla="*/ 0 w 1731818"/>
                  <a:gd name="connsiteY5" fmla="*/ 60960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818" h="1136073">
                    <a:moveTo>
                      <a:pt x="0" y="609600"/>
                    </a:moveTo>
                    <a:lnTo>
                      <a:pt x="457200" y="1136073"/>
                    </a:lnTo>
                    <a:lnTo>
                      <a:pt x="1731818" y="0"/>
                    </a:lnTo>
                    <a:lnTo>
                      <a:pt x="457200" y="845128"/>
                    </a:lnTo>
                    <a:lnTo>
                      <a:pt x="69273" y="554182"/>
                    </a:lnTo>
                    <a:lnTo>
                      <a:pt x="0" y="609600"/>
                    </a:lnTo>
                    <a:close/>
                  </a:path>
                </a:pathLst>
              </a:cu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説明(AGV)">
                <a:extLst>
                  <a:ext uri="{FF2B5EF4-FFF2-40B4-BE49-F238E27FC236}">
                    <a16:creationId xmlns:a16="http://schemas.microsoft.com/office/drawing/2014/main" id="{1678DDD1-C06B-AF9C-004D-0A067057D3CA}"/>
                  </a:ext>
                </a:extLst>
              </p:cNvPr>
              <p:cNvSpPr txBox="1"/>
              <p:nvPr/>
            </p:nvSpPr>
            <p:spPr>
              <a:xfrm>
                <a:off x="7858261" y="2024880"/>
                <a:ext cx="1098479" cy="2978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400" b="1" dirty="0"/>
                  <a:t>対策案</a:t>
                </a:r>
              </a:p>
            </p:txBody>
          </p:sp>
          <p:sp>
            <p:nvSpPr>
              <p:cNvPr id="22" name="説明(AGV)">
                <a:extLst>
                  <a:ext uri="{FF2B5EF4-FFF2-40B4-BE49-F238E27FC236}">
                    <a16:creationId xmlns:a16="http://schemas.microsoft.com/office/drawing/2014/main" id="{034286D4-4F7E-9D53-96E6-AFCDDFEDD2CC}"/>
                  </a:ext>
                </a:extLst>
              </p:cNvPr>
              <p:cNvSpPr txBox="1"/>
              <p:nvPr/>
            </p:nvSpPr>
            <p:spPr>
              <a:xfrm>
                <a:off x="8323695" y="1504840"/>
                <a:ext cx="1098479" cy="2978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400" b="1" dirty="0"/>
                  <a:t>評価項目</a:t>
                </a:r>
                <a:endParaRPr kumimoji="1" lang="ja-JP" altLang="en-US" sz="1400" b="1" dirty="0"/>
              </a:p>
            </p:txBody>
          </p:sp>
          <p:sp>
            <p:nvSpPr>
              <p:cNvPr id="24" name="説明(AGV)">
                <a:extLst>
                  <a:ext uri="{FF2B5EF4-FFF2-40B4-BE49-F238E27FC236}">
                    <a16:creationId xmlns:a16="http://schemas.microsoft.com/office/drawing/2014/main" id="{847BC06E-B6B5-25B4-319E-5880F57FCEFF}"/>
                  </a:ext>
                </a:extLst>
              </p:cNvPr>
              <p:cNvSpPr txBox="1"/>
              <p:nvPr/>
            </p:nvSpPr>
            <p:spPr>
              <a:xfrm>
                <a:off x="9353486" y="4428606"/>
                <a:ext cx="3639852" cy="276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b="1" dirty="0"/>
                  <a:t>◎</a:t>
                </a:r>
                <a:r>
                  <a:rPr lang="en-US" altLang="ja-JP" sz="1200" b="1" dirty="0"/>
                  <a:t>…3</a:t>
                </a:r>
                <a:r>
                  <a:rPr lang="ja-JP" altLang="en-US" sz="1200" b="1" dirty="0"/>
                  <a:t>点　　〇</a:t>
                </a:r>
                <a:r>
                  <a:rPr lang="en-US" altLang="ja-JP" sz="1200" b="1" dirty="0"/>
                  <a:t>…2</a:t>
                </a:r>
                <a:r>
                  <a:rPr lang="ja-JP" altLang="en-US" sz="1200" b="1" dirty="0"/>
                  <a:t>点　　△</a:t>
                </a:r>
                <a:r>
                  <a:rPr lang="en-US" altLang="ja-JP" sz="1200" b="1" dirty="0"/>
                  <a:t>…1</a:t>
                </a:r>
                <a:r>
                  <a:rPr lang="ja-JP" altLang="en-US" sz="1200" b="1" dirty="0"/>
                  <a:t>点</a:t>
                </a:r>
                <a:endParaRPr kumimoji="1" lang="ja-JP" altLang="en-US" sz="1200" b="1" dirty="0"/>
              </a:p>
            </p:txBody>
          </p:sp>
          <p:sp>
            <p:nvSpPr>
              <p:cNvPr id="25" name="説明(AGV)">
                <a:extLst>
                  <a:ext uri="{FF2B5EF4-FFF2-40B4-BE49-F238E27FC236}">
                    <a16:creationId xmlns:a16="http://schemas.microsoft.com/office/drawing/2014/main" id="{D7A2B02B-0949-D08C-AD86-269481A4ADC1}"/>
                  </a:ext>
                </a:extLst>
              </p:cNvPr>
              <p:cNvSpPr txBox="1"/>
              <p:nvPr/>
            </p:nvSpPr>
            <p:spPr>
              <a:xfrm>
                <a:off x="7533560" y="1094017"/>
                <a:ext cx="3639852" cy="3385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600" b="1" dirty="0"/>
                  <a:t>【</a:t>
                </a:r>
                <a:r>
                  <a:rPr kumimoji="1" lang="ja-JP" altLang="en-US" sz="1600" b="1" dirty="0"/>
                  <a:t>マーカーケース材質検討</a:t>
                </a:r>
                <a:r>
                  <a:rPr kumimoji="1" lang="en-US" altLang="ja-JP" sz="1600" b="1" dirty="0"/>
                  <a:t>】</a:t>
                </a:r>
                <a:endParaRPr kumimoji="1" lang="ja-JP" altLang="en-US" sz="1600" b="1" dirty="0"/>
              </a:p>
            </p:txBody>
          </p:sp>
          <p:sp>
            <p:nvSpPr>
              <p:cNvPr id="26" name="正方形/長方形 25">
                <a:extLst>
                  <a:ext uri="{FF2B5EF4-FFF2-40B4-BE49-F238E27FC236}">
                    <a16:creationId xmlns:a16="http://schemas.microsoft.com/office/drawing/2014/main" id="{7BD714D9-DEA7-7636-BA0C-A1E540655314}"/>
                  </a:ext>
                </a:extLst>
              </p:cNvPr>
              <p:cNvSpPr/>
              <p:nvPr/>
            </p:nvSpPr>
            <p:spPr>
              <a:xfrm>
                <a:off x="7743678" y="1418287"/>
                <a:ext cx="4206046" cy="2976295"/>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140" name="グループ化 1139">
            <a:extLst>
              <a:ext uri="{FF2B5EF4-FFF2-40B4-BE49-F238E27FC236}">
                <a16:creationId xmlns:a16="http://schemas.microsoft.com/office/drawing/2014/main" id="{3C79C75D-7957-5B1E-911E-0398FDB26F6C}"/>
              </a:ext>
            </a:extLst>
          </p:cNvPr>
          <p:cNvGrpSpPr/>
          <p:nvPr/>
        </p:nvGrpSpPr>
        <p:grpSpPr>
          <a:xfrm>
            <a:off x="7428210" y="4760187"/>
            <a:ext cx="4291655" cy="1974817"/>
            <a:chOff x="7428210" y="4760187"/>
            <a:chExt cx="4291655" cy="1974817"/>
          </a:xfrm>
        </p:grpSpPr>
        <p:sp>
          <p:nvSpPr>
            <p:cNvPr id="132" name="吹き出し: 円形 131">
              <a:extLst>
                <a:ext uri="{FF2B5EF4-FFF2-40B4-BE49-F238E27FC236}">
                  <a16:creationId xmlns:a16="http://schemas.microsoft.com/office/drawing/2014/main" id="{00E6FC67-8021-2AF9-9CB3-AF261D4B16E1}"/>
                </a:ext>
              </a:extLst>
            </p:cNvPr>
            <p:cNvSpPr/>
            <p:nvPr/>
          </p:nvSpPr>
          <p:spPr>
            <a:xfrm>
              <a:off x="7428210" y="4762842"/>
              <a:ext cx="2729415" cy="1794055"/>
            </a:xfrm>
            <a:prstGeom prst="wedgeEllipseCallout">
              <a:avLst>
                <a:gd name="adj1" fmla="val 60401"/>
                <a:gd name="adj2" fmla="val 20530"/>
              </a:avLst>
            </a:prstGeom>
            <a:gradFill>
              <a:gsLst>
                <a:gs pos="0">
                  <a:schemeClr val="accent2">
                    <a:lumMod val="20000"/>
                    <a:lumOff val="80000"/>
                  </a:schemeClr>
                </a:gs>
                <a:gs pos="84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52">
              <a:extLst>
                <a:ext uri="{FF2B5EF4-FFF2-40B4-BE49-F238E27FC236}">
                  <a16:creationId xmlns:a16="http://schemas.microsoft.com/office/drawing/2014/main" id="{25DC35C2-9E1D-20AE-5AD3-909CCFC3E97D}"/>
                </a:ext>
              </a:extLst>
            </p:cNvPr>
            <p:cNvSpPr txBox="1"/>
            <p:nvPr/>
          </p:nvSpPr>
          <p:spPr>
            <a:xfrm>
              <a:off x="7662077" y="5054437"/>
              <a:ext cx="2514019" cy="123807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材質や形状変更で</a:t>
              </a:r>
              <a:endParaRPr lang="en-US" altLang="ja-JP" sz="1800" b="1" dirty="0"/>
            </a:p>
            <a:p>
              <a:r>
                <a:rPr lang="ja-JP" altLang="en-US" sz="1800" b="1" dirty="0"/>
                <a:t>全車種角度が一定のマーカーケースを</a:t>
              </a:r>
              <a:endParaRPr lang="en-US" altLang="ja-JP" sz="1800" b="1" dirty="0"/>
            </a:p>
            <a:p>
              <a:r>
                <a:rPr lang="ja-JP" altLang="en-US" sz="1800" b="1" dirty="0"/>
                <a:t>作ろう。</a:t>
              </a:r>
              <a:endParaRPr lang="en-US" altLang="ja-JP" sz="1800" b="1" dirty="0"/>
            </a:p>
          </p:txBody>
        </p:sp>
        <p:grpSp>
          <p:nvGrpSpPr>
            <p:cNvPr id="141" name="グループ化 140">
              <a:extLst>
                <a:ext uri="{FF2B5EF4-FFF2-40B4-BE49-F238E27FC236}">
                  <a16:creationId xmlns:a16="http://schemas.microsoft.com/office/drawing/2014/main" id="{68371707-BD8F-FC7F-D413-0A65880DFF70}"/>
                </a:ext>
              </a:extLst>
            </p:cNvPr>
            <p:cNvGrpSpPr/>
            <p:nvPr/>
          </p:nvGrpSpPr>
          <p:grpSpPr>
            <a:xfrm>
              <a:off x="10384108" y="4760187"/>
              <a:ext cx="1335757" cy="1974817"/>
              <a:chOff x="539582" y="3018535"/>
              <a:chExt cx="1470991" cy="2189435"/>
            </a:xfrm>
          </p:grpSpPr>
          <p:pic>
            <p:nvPicPr>
              <p:cNvPr id="142" name="Picture 21">
                <a:extLst>
                  <a:ext uri="{FF2B5EF4-FFF2-40B4-BE49-F238E27FC236}">
                    <a16:creationId xmlns:a16="http://schemas.microsoft.com/office/drawing/2014/main" id="{8F85F052-8AA4-E575-D4C6-283EC8DE98F8}"/>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82" y="3673059"/>
                <a:ext cx="1470991" cy="1534911"/>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47537">
                <a:extLst>
                  <a:ext uri="{FF2B5EF4-FFF2-40B4-BE49-F238E27FC236}">
                    <a16:creationId xmlns:a16="http://schemas.microsoft.com/office/drawing/2014/main" id="{4C639047-7496-087C-3757-CB54437AA252}"/>
                  </a:ext>
                </a:extLst>
              </p:cNvPr>
              <p:cNvGrpSpPr>
                <a:grpSpLocks/>
              </p:cNvGrpSpPr>
              <p:nvPr/>
            </p:nvGrpSpPr>
            <p:grpSpPr bwMode="auto">
              <a:xfrm>
                <a:off x="832808" y="3313939"/>
                <a:ext cx="1025711" cy="1161655"/>
                <a:chOff x="0" y="0"/>
                <a:chExt cx="329" cy="436"/>
              </a:xfrm>
            </p:grpSpPr>
            <p:sp>
              <p:nvSpPr>
                <p:cNvPr id="189" name="Freeform 47538">
                  <a:extLst>
                    <a:ext uri="{FF2B5EF4-FFF2-40B4-BE49-F238E27FC236}">
                      <a16:creationId xmlns:a16="http://schemas.microsoft.com/office/drawing/2014/main" id="{4886C5B3-1C6E-CF7E-CBCD-3878E6781B07}"/>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90" name="Freeform 47539">
                  <a:extLst>
                    <a:ext uri="{FF2B5EF4-FFF2-40B4-BE49-F238E27FC236}">
                      <a16:creationId xmlns:a16="http://schemas.microsoft.com/office/drawing/2014/main" id="{7C6496D7-062F-F984-3D29-81AD2F2A9E8B}"/>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91" name="Freeform 47540">
                  <a:extLst>
                    <a:ext uri="{FF2B5EF4-FFF2-40B4-BE49-F238E27FC236}">
                      <a16:creationId xmlns:a16="http://schemas.microsoft.com/office/drawing/2014/main" id="{09A15F10-9FF4-FA71-CA27-67D81D19692B}"/>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24" name="Freeform 47541">
                  <a:extLst>
                    <a:ext uri="{FF2B5EF4-FFF2-40B4-BE49-F238E27FC236}">
                      <a16:creationId xmlns:a16="http://schemas.microsoft.com/office/drawing/2014/main" id="{1C6DFBA1-8B74-116D-5379-65C08E683FE2}"/>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25" name="Freeform 47542">
                  <a:extLst>
                    <a:ext uri="{FF2B5EF4-FFF2-40B4-BE49-F238E27FC236}">
                      <a16:creationId xmlns:a16="http://schemas.microsoft.com/office/drawing/2014/main" id="{FC2B87B7-14A1-8A39-E214-46860E58B34F}"/>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27" name="Oval 29872">
                  <a:extLst>
                    <a:ext uri="{FF2B5EF4-FFF2-40B4-BE49-F238E27FC236}">
                      <a16:creationId xmlns:a16="http://schemas.microsoft.com/office/drawing/2014/main" id="{89ADAC6B-49A9-B42E-AB36-E85900E1CF90}"/>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029" name="Oval 29873">
                  <a:extLst>
                    <a:ext uri="{FF2B5EF4-FFF2-40B4-BE49-F238E27FC236}">
                      <a16:creationId xmlns:a16="http://schemas.microsoft.com/office/drawing/2014/main" id="{84854EB5-6A1D-D25B-809D-8F2709333F18}"/>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1030" name="Group 47545">
                  <a:extLst>
                    <a:ext uri="{FF2B5EF4-FFF2-40B4-BE49-F238E27FC236}">
                      <a16:creationId xmlns:a16="http://schemas.microsoft.com/office/drawing/2014/main" id="{CD539377-652F-9988-02EA-F02FBF7C9370}"/>
                    </a:ext>
                  </a:extLst>
                </p:cNvPr>
                <p:cNvGrpSpPr>
                  <a:grpSpLocks/>
                </p:cNvGrpSpPr>
                <p:nvPr/>
              </p:nvGrpSpPr>
              <p:grpSpPr bwMode="auto">
                <a:xfrm>
                  <a:off x="76" y="220"/>
                  <a:ext cx="61" cy="29"/>
                  <a:chOff x="76" y="220"/>
                  <a:chExt cx="61" cy="29"/>
                </a:xfrm>
              </p:grpSpPr>
              <p:sp>
                <p:nvSpPr>
                  <p:cNvPr id="1044" name="Freeform 47546">
                    <a:extLst>
                      <a:ext uri="{FF2B5EF4-FFF2-40B4-BE49-F238E27FC236}">
                        <a16:creationId xmlns:a16="http://schemas.microsoft.com/office/drawing/2014/main" id="{E9E2D295-88EB-D4DA-B5A5-384C0A5C1EF4}"/>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5" name="Freeform 29860">
                    <a:extLst>
                      <a:ext uri="{FF2B5EF4-FFF2-40B4-BE49-F238E27FC236}">
                        <a16:creationId xmlns:a16="http://schemas.microsoft.com/office/drawing/2014/main" id="{16010086-84B6-2DCE-1170-27405BF36629}"/>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046" name="Group 29861">
                    <a:extLst>
                      <a:ext uri="{FF2B5EF4-FFF2-40B4-BE49-F238E27FC236}">
                        <a16:creationId xmlns:a16="http://schemas.microsoft.com/office/drawing/2014/main" id="{8B79FC3E-119E-FC0D-9F26-5909D7DF5491}"/>
                      </a:ext>
                    </a:extLst>
                  </p:cNvPr>
                  <p:cNvGrpSpPr>
                    <a:grpSpLocks/>
                  </p:cNvGrpSpPr>
                  <p:nvPr/>
                </p:nvGrpSpPr>
                <p:grpSpPr bwMode="auto">
                  <a:xfrm>
                    <a:off x="100" y="226"/>
                    <a:ext cx="23" cy="21"/>
                    <a:chOff x="100" y="226"/>
                    <a:chExt cx="23" cy="22"/>
                  </a:xfrm>
                </p:grpSpPr>
                <p:sp>
                  <p:nvSpPr>
                    <p:cNvPr id="1047" name="Oval 29862">
                      <a:extLst>
                        <a:ext uri="{FF2B5EF4-FFF2-40B4-BE49-F238E27FC236}">
                          <a16:creationId xmlns:a16="http://schemas.microsoft.com/office/drawing/2014/main" id="{80C57E70-E3E2-D02A-20F9-A3B41116D580}"/>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8" name="Oval 29863">
                      <a:extLst>
                        <a:ext uri="{FF2B5EF4-FFF2-40B4-BE49-F238E27FC236}">
                          <a16:creationId xmlns:a16="http://schemas.microsoft.com/office/drawing/2014/main" id="{10A8E512-3713-9308-80E9-43B93B7A491E}"/>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9" name="Oval 29864">
                      <a:extLst>
                        <a:ext uri="{FF2B5EF4-FFF2-40B4-BE49-F238E27FC236}">
                          <a16:creationId xmlns:a16="http://schemas.microsoft.com/office/drawing/2014/main" id="{F7FB8A37-88AD-E780-0431-6855186A8818}"/>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031" name="Group 47552">
                  <a:extLst>
                    <a:ext uri="{FF2B5EF4-FFF2-40B4-BE49-F238E27FC236}">
                      <a16:creationId xmlns:a16="http://schemas.microsoft.com/office/drawing/2014/main" id="{14C7B45A-376B-BC1B-838D-B08C4E8B752F}"/>
                    </a:ext>
                  </a:extLst>
                </p:cNvPr>
                <p:cNvGrpSpPr>
                  <a:grpSpLocks/>
                </p:cNvGrpSpPr>
                <p:nvPr/>
              </p:nvGrpSpPr>
              <p:grpSpPr bwMode="auto">
                <a:xfrm>
                  <a:off x="209" y="216"/>
                  <a:ext cx="58" cy="33"/>
                  <a:chOff x="209" y="216"/>
                  <a:chExt cx="58" cy="33"/>
                </a:xfrm>
              </p:grpSpPr>
              <p:sp>
                <p:nvSpPr>
                  <p:cNvPr id="1038" name="Freeform 29853">
                    <a:extLst>
                      <a:ext uri="{FF2B5EF4-FFF2-40B4-BE49-F238E27FC236}">
                        <a16:creationId xmlns:a16="http://schemas.microsoft.com/office/drawing/2014/main" id="{727C9EF3-6106-8998-602C-B6CE5FB3E8E4}"/>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9" name="Freeform 47554">
                    <a:extLst>
                      <a:ext uri="{FF2B5EF4-FFF2-40B4-BE49-F238E27FC236}">
                        <a16:creationId xmlns:a16="http://schemas.microsoft.com/office/drawing/2014/main" id="{E5268CB9-9148-B1C2-C7C2-0E73A20D429B}"/>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040" name="Group 29861">
                    <a:extLst>
                      <a:ext uri="{FF2B5EF4-FFF2-40B4-BE49-F238E27FC236}">
                        <a16:creationId xmlns:a16="http://schemas.microsoft.com/office/drawing/2014/main" id="{19BE21DC-77C0-AC48-7288-80F50DCC2338}"/>
                      </a:ext>
                    </a:extLst>
                  </p:cNvPr>
                  <p:cNvGrpSpPr>
                    <a:grpSpLocks/>
                  </p:cNvGrpSpPr>
                  <p:nvPr/>
                </p:nvGrpSpPr>
                <p:grpSpPr bwMode="auto">
                  <a:xfrm>
                    <a:off x="222" y="222"/>
                    <a:ext cx="23" cy="21"/>
                    <a:chOff x="222" y="222"/>
                    <a:chExt cx="23" cy="22"/>
                  </a:xfrm>
                </p:grpSpPr>
                <p:sp>
                  <p:nvSpPr>
                    <p:cNvPr id="1041" name="Oval 29862">
                      <a:extLst>
                        <a:ext uri="{FF2B5EF4-FFF2-40B4-BE49-F238E27FC236}">
                          <a16:creationId xmlns:a16="http://schemas.microsoft.com/office/drawing/2014/main" id="{4FC98895-88CB-9D7A-7530-5D98372093DC}"/>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2" name="Oval 29863">
                      <a:extLst>
                        <a:ext uri="{FF2B5EF4-FFF2-40B4-BE49-F238E27FC236}">
                          <a16:creationId xmlns:a16="http://schemas.microsoft.com/office/drawing/2014/main" id="{751387DC-901C-E7C4-87DF-B88439FD0253}"/>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3" name="Oval 29864">
                      <a:extLst>
                        <a:ext uri="{FF2B5EF4-FFF2-40B4-BE49-F238E27FC236}">
                          <a16:creationId xmlns:a16="http://schemas.microsoft.com/office/drawing/2014/main" id="{F3C582DD-9520-391A-A1CA-D1E560E5E41D}"/>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1032" name="Freeform 47559">
                  <a:extLst>
                    <a:ext uri="{FF2B5EF4-FFF2-40B4-BE49-F238E27FC236}">
                      <a16:creationId xmlns:a16="http://schemas.microsoft.com/office/drawing/2014/main" id="{26851402-8B47-A9B4-95F4-3789A0D56F8E}"/>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3" name="Freeform 47560">
                  <a:extLst>
                    <a:ext uri="{FF2B5EF4-FFF2-40B4-BE49-F238E27FC236}">
                      <a16:creationId xmlns:a16="http://schemas.microsoft.com/office/drawing/2014/main" id="{7773B915-C594-502D-4281-3CEF0254B4B4}"/>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4" name="Freeform 47561">
                  <a:extLst>
                    <a:ext uri="{FF2B5EF4-FFF2-40B4-BE49-F238E27FC236}">
                      <a16:creationId xmlns:a16="http://schemas.microsoft.com/office/drawing/2014/main" id="{E6A0D84F-5BCE-190B-5C62-542BD30FA075}"/>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5" name="Freeform 47562">
                  <a:extLst>
                    <a:ext uri="{FF2B5EF4-FFF2-40B4-BE49-F238E27FC236}">
                      <a16:creationId xmlns:a16="http://schemas.microsoft.com/office/drawing/2014/main" id="{BF17071A-A343-15CD-F319-E3C32BA647D9}"/>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36" name="Freeform 47563">
                  <a:extLst>
                    <a:ext uri="{FF2B5EF4-FFF2-40B4-BE49-F238E27FC236}">
                      <a16:creationId xmlns:a16="http://schemas.microsoft.com/office/drawing/2014/main" id="{D5E8DB57-B3B8-27A9-18AE-746CE625121D}"/>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7" name="Freeform 47564">
                  <a:extLst>
                    <a:ext uri="{FF2B5EF4-FFF2-40B4-BE49-F238E27FC236}">
                      <a16:creationId xmlns:a16="http://schemas.microsoft.com/office/drawing/2014/main" id="{F9FE658E-6C96-FC37-F1F4-0ED8C016EBC2}"/>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44" name="Freeform 3127">
                <a:extLst>
                  <a:ext uri="{FF2B5EF4-FFF2-40B4-BE49-F238E27FC236}">
                    <a16:creationId xmlns:a16="http://schemas.microsoft.com/office/drawing/2014/main" id="{F73F03C0-AD28-D457-F226-C0A58CDC8BBE}"/>
                  </a:ext>
                </a:extLst>
              </p:cNvPr>
              <p:cNvSpPr>
                <a:spLocks/>
              </p:cNvSpPr>
              <p:nvPr/>
            </p:nvSpPr>
            <p:spPr bwMode="auto">
              <a:xfrm>
                <a:off x="1194854" y="4238467"/>
                <a:ext cx="361251" cy="14653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nvGrpSpPr>
              <p:cNvPr id="145" name="Group 94">
                <a:extLst>
                  <a:ext uri="{FF2B5EF4-FFF2-40B4-BE49-F238E27FC236}">
                    <a16:creationId xmlns:a16="http://schemas.microsoft.com/office/drawing/2014/main" id="{1247A6FB-9A8D-FB63-BF4E-659E6E6083C0}"/>
                  </a:ext>
                </a:extLst>
              </p:cNvPr>
              <p:cNvGrpSpPr>
                <a:grpSpLocks/>
              </p:cNvGrpSpPr>
              <p:nvPr/>
            </p:nvGrpSpPr>
            <p:grpSpPr bwMode="auto">
              <a:xfrm>
                <a:off x="782108" y="3018535"/>
                <a:ext cx="1167935" cy="833496"/>
                <a:chOff x="0" y="0"/>
                <a:chExt cx="126" cy="89"/>
              </a:xfrm>
            </p:grpSpPr>
            <p:grpSp>
              <p:nvGrpSpPr>
                <p:cNvPr id="146" name="Group 76">
                  <a:extLst>
                    <a:ext uri="{FF2B5EF4-FFF2-40B4-BE49-F238E27FC236}">
                      <a16:creationId xmlns:a16="http://schemas.microsoft.com/office/drawing/2014/main" id="{2831E17D-CCEB-6B12-0798-5568E8C0ED37}"/>
                    </a:ext>
                  </a:extLst>
                </p:cNvPr>
                <p:cNvGrpSpPr>
                  <a:grpSpLocks/>
                </p:cNvGrpSpPr>
                <p:nvPr/>
              </p:nvGrpSpPr>
              <p:grpSpPr bwMode="auto">
                <a:xfrm>
                  <a:off x="0" y="0"/>
                  <a:ext cx="126" cy="89"/>
                  <a:chOff x="0" y="0"/>
                  <a:chExt cx="245" cy="163"/>
                </a:xfrm>
              </p:grpSpPr>
              <p:sp>
                <p:nvSpPr>
                  <p:cNvPr id="184" name="Freeform 77">
                    <a:extLst>
                      <a:ext uri="{FF2B5EF4-FFF2-40B4-BE49-F238E27FC236}">
                        <a16:creationId xmlns:a16="http://schemas.microsoft.com/office/drawing/2014/main" id="{3E05ADC5-B07D-CEA7-D030-1A282CA7A7F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85" name="Freeform 78">
                    <a:extLst>
                      <a:ext uri="{FF2B5EF4-FFF2-40B4-BE49-F238E27FC236}">
                        <a16:creationId xmlns:a16="http://schemas.microsoft.com/office/drawing/2014/main" id="{761542A3-C62A-0955-E62B-B08EB6DDF044}"/>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6" name="Freeform 79">
                    <a:extLst>
                      <a:ext uri="{FF2B5EF4-FFF2-40B4-BE49-F238E27FC236}">
                        <a16:creationId xmlns:a16="http://schemas.microsoft.com/office/drawing/2014/main" id="{2558B4C4-F0F9-DEEF-15F3-6DAC88D14FF4}"/>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7" name="Freeform 80">
                    <a:extLst>
                      <a:ext uri="{FF2B5EF4-FFF2-40B4-BE49-F238E27FC236}">
                        <a16:creationId xmlns:a16="http://schemas.microsoft.com/office/drawing/2014/main" id="{4F8F1741-FA5A-484C-AF83-56A7D3E0009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8" name="Freeform 81">
                    <a:extLst>
                      <a:ext uri="{FF2B5EF4-FFF2-40B4-BE49-F238E27FC236}">
                        <a16:creationId xmlns:a16="http://schemas.microsoft.com/office/drawing/2014/main" id="{15C7C669-F63E-C9C6-C390-DDBEE4FDCE66}"/>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83" name="WordArt 82">
                  <a:extLst>
                    <a:ext uri="{FF2B5EF4-FFF2-40B4-BE49-F238E27FC236}">
                      <a16:creationId xmlns:a16="http://schemas.microsoft.com/office/drawing/2014/main" id="{C9A1CEA4-D0B8-8C59-ADED-87E69998E023}"/>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grpSp>
        <p:nvGrpSpPr>
          <p:cNvPr id="3" name="グループ化 2">
            <a:extLst>
              <a:ext uri="{FF2B5EF4-FFF2-40B4-BE49-F238E27FC236}">
                <a16:creationId xmlns:a16="http://schemas.microsoft.com/office/drawing/2014/main" id="{7A06E558-DA3B-4EDE-733F-E36A6519783C}"/>
              </a:ext>
            </a:extLst>
          </p:cNvPr>
          <p:cNvGrpSpPr/>
          <p:nvPr/>
        </p:nvGrpSpPr>
        <p:grpSpPr>
          <a:xfrm>
            <a:off x="5643990" y="4136196"/>
            <a:ext cx="1265266" cy="2391814"/>
            <a:chOff x="5787747" y="1604155"/>
            <a:chExt cx="1066800" cy="2053311"/>
          </a:xfrm>
          <a:effectLst>
            <a:outerShdw blurRad="50800" dist="38100" dir="2700000" algn="tl" rotWithShape="0">
              <a:prstClr val="black">
                <a:alpha val="40000"/>
              </a:prstClr>
            </a:outerShdw>
          </a:effectLst>
        </p:grpSpPr>
        <p:pic>
          <p:nvPicPr>
            <p:cNvPr id="6" name="Picture 797" descr="App0009">
              <a:extLst>
                <a:ext uri="{FF2B5EF4-FFF2-40B4-BE49-F238E27FC236}">
                  <a16:creationId xmlns:a16="http://schemas.microsoft.com/office/drawing/2014/main" id="{82C579F1-834E-874C-F852-E6A7A071F550}"/>
                </a:ext>
              </a:extLst>
            </p:cNvPr>
            <p:cNvPicPr>
              <a:picLocks noChangeAspect="1" noChangeArrowheads="1"/>
            </p:cNvPicPr>
            <p:nvPr/>
          </p:nvPicPr>
          <p:blipFill>
            <a:blip r:embed="rId11" cstate="print">
              <a:clrChange>
                <a:clrFrom>
                  <a:srgbClr val="F4F5D3"/>
                </a:clrFrom>
                <a:clrTo>
                  <a:srgbClr val="F4F5D3">
                    <a:alpha val="0"/>
                  </a:srgbClr>
                </a:clrTo>
              </a:clrChange>
              <a:extLst>
                <a:ext uri="{28A0092B-C50C-407E-A947-70E740481C1C}">
                  <a14:useLocalDpi xmlns:a14="http://schemas.microsoft.com/office/drawing/2010/main" val="0"/>
                </a:ext>
              </a:extLst>
            </a:blip>
            <a:srcRect/>
            <a:stretch>
              <a:fillRect/>
            </a:stretch>
          </p:blipFill>
          <p:spPr bwMode="auto">
            <a:xfrm>
              <a:off x="5819055" y="2263006"/>
              <a:ext cx="990600"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2" name="Group 47706">
              <a:extLst>
                <a:ext uri="{FF2B5EF4-FFF2-40B4-BE49-F238E27FC236}">
                  <a16:creationId xmlns:a16="http://schemas.microsoft.com/office/drawing/2014/main" id="{C8F9809C-B588-82BC-D9FE-D64A53CDEEEA}"/>
                </a:ext>
              </a:extLst>
            </p:cNvPr>
            <p:cNvGrpSpPr>
              <a:grpSpLocks/>
            </p:cNvGrpSpPr>
            <p:nvPr/>
          </p:nvGrpSpPr>
          <p:grpSpPr bwMode="auto">
            <a:xfrm>
              <a:off x="5834254" y="1829101"/>
              <a:ext cx="937259" cy="1363980"/>
              <a:chOff x="0" y="0"/>
              <a:chExt cx="110" cy="143"/>
            </a:xfrm>
          </p:grpSpPr>
          <p:sp>
            <p:nvSpPr>
              <p:cNvPr id="1073" name="Freeform 47653">
                <a:extLst>
                  <a:ext uri="{FF2B5EF4-FFF2-40B4-BE49-F238E27FC236}">
                    <a16:creationId xmlns:a16="http://schemas.microsoft.com/office/drawing/2014/main" id="{35DC5B0A-9EBB-4E7B-89F7-0891FBCF1D3A}"/>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74" name="Freeform 47654">
                <a:extLst>
                  <a:ext uri="{FF2B5EF4-FFF2-40B4-BE49-F238E27FC236}">
                    <a16:creationId xmlns:a16="http://schemas.microsoft.com/office/drawing/2014/main" id="{B9CB76D7-7F0E-1A0C-7B0D-07F278A985C4}"/>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75" name="Freeform 47655">
                <a:extLst>
                  <a:ext uri="{FF2B5EF4-FFF2-40B4-BE49-F238E27FC236}">
                    <a16:creationId xmlns:a16="http://schemas.microsoft.com/office/drawing/2014/main" id="{B4F018B8-C95A-472A-3093-D576701C3F5D}"/>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76" name="Freeform 47656">
                <a:extLst>
                  <a:ext uri="{FF2B5EF4-FFF2-40B4-BE49-F238E27FC236}">
                    <a16:creationId xmlns:a16="http://schemas.microsoft.com/office/drawing/2014/main" id="{4737BB6E-C953-4DC8-0312-7DCCE439F3B3}"/>
                  </a:ext>
                </a:extLst>
              </p:cNvPr>
              <p:cNvSpPr>
                <a:spLocks/>
              </p:cNvSpPr>
              <p:nvPr/>
            </p:nvSpPr>
            <p:spPr bwMode="auto">
              <a:xfrm rot="-751729">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77" name="Freeform 47657">
                <a:extLst>
                  <a:ext uri="{FF2B5EF4-FFF2-40B4-BE49-F238E27FC236}">
                    <a16:creationId xmlns:a16="http://schemas.microsoft.com/office/drawing/2014/main" id="{9A9E532A-680A-B8D7-58E5-EB123DD96999}"/>
                  </a:ext>
                </a:extLst>
              </p:cNvPr>
              <p:cNvSpPr>
                <a:spLocks/>
              </p:cNvSpPr>
              <p:nvPr/>
            </p:nvSpPr>
            <p:spPr bwMode="auto">
              <a:xfrm rot="263923">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78" name="Oval 29872">
                <a:extLst>
                  <a:ext uri="{FF2B5EF4-FFF2-40B4-BE49-F238E27FC236}">
                    <a16:creationId xmlns:a16="http://schemas.microsoft.com/office/drawing/2014/main" id="{4164802A-8110-6151-5EA0-2EC12A300F65}"/>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079" name="Oval 29873">
                <a:extLst>
                  <a:ext uri="{FF2B5EF4-FFF2-40B4-BE49-F238E27FC236}">
                    <a16:creationId xmlns:a16="http://schemas.microsoft.com/office/drawing/2014/main" id="{077037F7-97DC-6477-5DF8-1983874664DB}"/>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1080" name="Group 47660">
                <a:extLst>
                  <a:ext uri="{FF2B5EF4-FFF2-40B4-BE49-F238E27FC236}">
                    <a16:creationId xmlns:a16="http://schemas.microsoft.com/office/drawing/2014/main" id="{E948AB3E-5A29-DED6-C02A-770EC2B75EEE}"/>
                  </a:ext>
                </a:extLst>
              </p:cNvPr>
              <p:cNvGrpSpPr>
                <a:grpSpLocks/>
              </p:cNvGrpSpPr>
              <p:nvPr/>
            </p:nvGrpSpPr>
            <p:grpSpPr bwMode="auto">
              <a:xfrm>
                <a:off x="25" y="72"/>
                <a:ext cx="21" cy="10"/>
                <a:chOff x="25" y="72"/>
                <a:chExt cx="61" cy="29"/>
              </a:xfrm>
            </p:grpSpPr>
            <p:sp>
              <p:nvSpPr>
                <p:cNvPr id="1093" name="Freeform 47661">
                  <a:extLst>
                    <a:ext uri="{FF2B5EF4-FFF2-40B4-BE49-F238E27FC236}">
                      <a16:creationId xmlns:a16="http://schemas.microsoft.com/office/drawing/2014/main" id="{2BAD3610-060C-FC3E-893B-3810440234FF}"/>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4" name="Freeform 29860">
                  <a:extLst>
                    <a:ext uri="{FF2B5EF4-FFF2-40B4-BE49-F238E27FC236}">
                      <a16:creationId xmlns:a16="http://schemas.microsoft.com/office/drawing/2014/main" id="{5906A649-4F4A-0E96-5DC0-559F8DFDA40F}"/>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095" name="Group 29861">
                  <a:extLst>
                    <a:ext uri="{FF2B5EF4-FFF2-40B4-BE49-F238E27FC236}">
                      <a16:creationId xmlns:a16="http://schemas.microsoft.com/office/drawing/2014/main" id="{22EC5443-60AF-2B14-C223-7552B46282DF}"/>
                    </a:ext>
                  </a:extLst>
                </p:cNvPr>
                <p:cNvGrpSpPr>
                  <a:grpSpLocks/>
                </p:cNvGrpSpPr>
                <p:nvPr/>
              </p:nvGrpSpPr>
              <p:grpSpPr bwMode="auto">
                <a:xfrm>
                  <a:off x="49" y="78"/>
                  <a:ext cx="23" cy="21"/>
                  <a:chOff x="49" y="78"/>
                  <a:chExt cx="23" cy="22"/>
                </a:xfrm>
              </p:grpSpPr>
              <p:sp>
                <p:nvSpPr>
                  <p:cNvPr id="1096" name="Oval 29862">
                    <a:extLst>
                      <a:ext uri="{FF2B5EF4-FFF2-40B4-BE49-F238E27FC236}">
                        <a16:creationId xmlns:a16="http://schemas.microsoft.com/office/drawing/2014/main" id="{1C37A574-7E05-B336-D8CB-55D642E892C8}"/>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7" name="Oval 29863">
                    <a:extLst>
                      <a:ext uri="{FF2B5EF4-FFF2-40B4-BE49-F238E27FC236}">
                        <a16:creationId xmlns:a16="http://schemas.microsoft.com/office/drawing/2014/main" id="{1C2BA40A-7DC3-7B54-8C88-B5E2C6323333}"/>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8" name="Oval 29864">
                    <a:extLst>
                      <a:ext uri="{FF2B5EF4-FFF2-40B4-BE49-F238E27FC236}">
                        <a16:creationId xmlns:a16="http://schemas.microsoft.com/office/drawing/2014/main" id="{029D79C9-89FD-8D1A-AC5D-777B682224E9}"/>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081" name="Group 47667">
                <a:extLst>
                  <a:ext uri="{FF2B5EF4-FFF2-40B4-BE49-F238E27FC236}">
                    <a16:creationId xmlns:a16="http://schemas.microsoft.com/office/drawing/2014/main" id="{6F982FBE-6941-A28C-75F3-E57AB57B46FB}"/>
                  </a:ext>
                </a:extLst>
              </p:cNvPr>
              <p:cNvGrpSpPr>
                <a:grpSpLocks/>
              </p:cNvGrpSpPr>
              <p:nvPr/>
            </p:nvGrpSpPr>
            <p:grpSpPr bwMode="auto">
              <a:xfrm>
                <a:off x="70" y="69"/>
                <a:ext cx="19" cy="10"/>
                <a:chOff x="70" y="71"/>
                <a:chExt cx="58" cy="33"/>
              </a:xfrm>
            </p:grpSpPr>
            <p:sp>
              <p:nvSpPr>
                <p:cNvPr id="1087" name="Freeform 29853">
                  <a:extLst>
                    <a:ext uri="{FF2B5EF4-FFF2-40B4-BE49-F238E27FC236}">
                      <a16:creationId xmlns:a16="http://schemas.microsoft.com/office/drawing/2014/main" id="{E49C6066-E860-A1BB-742E-EC1FFE5CE577}"/>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8" name="Freeform 47669">
                  <a:extLst>
                    <a:ext uri="{FF2B5EF4-FFF2-40B4-BE49-F238E27FC236}">
                      <a16:creationId xmlns:a16="http://schemas.microsoft.com/office/drawing/2014/main" id="{1544A27E-A9DD-916B-5F91-D9B9B26C3723}"/>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089" name="Group 29861">
                  <a:extLst>
                    <a:ext uri="{FF2B5EF4-FFF2-40B4-BE49-F238E27FC236}">
                      <a16:creationId xmlns:a16="http://schemas.microsoft.com/office/drawing/2014/main" id="{3CAF5A7E-2F1F-483B-AD64-6281C06758CF}"/>
                    </a:ext>
                  </a:extLst>
                </p:cNvPr>
                <p:cNvGrpSpPr>
                  <a:grpSpLocks/>
                </p:cNvGrpSpPr>
                <p:nvPr/>
              </p:nvGrpSpPr>
              <p:grpSpPr bwMode="auto">
                <a:xfrm>
                  <a:off x="83" y="77"/>
                  <a:ext cx="23" cy="21"/>
                  <a:chOff x="83" y="77"/>
                  <a:chExt cx="23" cy="22"/>
                </a:xfrm>
              </p:grpSpPr>
              <p:sp>
                <p:nvSpPr>
                  <p:cNvPr id="1090" name="Oval 29862">
                    <a:extLst>
                      <a:ext uri="{FF2B5EF4-FFF2-40B4-BE49-F238E27FC236}">
                        <a16:creationId xmlns:a16="http://schemas.microsoft.com/office/drawing/2014/main" id="{20240066-7226-FB51-9253-1B0ED3493F3B}"/>
                      </a:ext>
                    </a:extLst>
                  </p:cNvPr>
                  <p:cNvSpPr>
                    <a:spLocks noChangeArrowheads="1"/>
                  </p:cNvSpPr>
                  <p:nvPr/>
                </p:nvSpPr>
                <p:spPr bwMode="auto">
                  <a:xfrm>
                    <a:off x="83" y="7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1" name="Oval 29863">
                    <a:extLst>
                      <a:ext uri="{FF2B5EF4-FFF2-40B4-BE49-F238E27FC236}">
                        <a16:creationId xmlns:a16="http://schemas.microsoft.com/office/drawing/2014/main" id="{97F65930-DA66-DA62-E3B8-DE6E3E6C1E25}"/>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2" name="Oval 29864">
                    <a:extLst>
                      <a:ext uri="{FF2B5EF4-FFF2-40B4-BE49-F238E27FC236}">
                        <a16:creationId xmlns:a16="http://schemas.microsoft.com/office/drawing/2014/main" id="{F7D2D570-44C1-BDF9-B453-8708A8E88712}"/>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1082" name="Freeform 47674">
                <a:extLst>
                  <a:ext uri="{FF2B5EF4-FFF2-40B4-BE49-F238E27FC236}">
                    <a16:creationId xmlns:a16="http://schemas.microsoft.com/office/drawing/2014/main" id="{5A6A6D21-E4A8-9FCF-67EF-D9D834BFC251}"/>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3" name="Freeform 47675">
                <a:extLst>
                  <a:ext uri="{FF2B5EF4-FFF2-40B4-BE49-F238E27FC236}">
                    <a16:creationId xmlns:a16="http://schemas.microsoft.com/office/drawing/2014/main" id="{7839C105-45D0-9C64-40BD-48024CA87195}"/>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84" name="Freeform 47676">
                <a:extLst>
                  <a:ext uri="{FF2B5EF4-FFF2-40B4-BE49-F238E27FC236}">
                    <a16:creationId xmlns:a16="http://schemas.microsoft.com/office/drawing/2014/main" id="{061CB828-24B1-5A81-5E3E-5A943AF26AE2}"/>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5" name="Freeform 47677">
                <a:extLst>
                  <a:ext uri="{FF2B5EF4-FFF2-40B4-BE49-F238E27FC236}">
                    <a16:creationId xmlns:a16="http://schemas.microsoft.com/office/drawing/2014/main" id="{65DB3EAE-92B8-0700-3E30-9DCF0AE6721F}"/>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6" name="Freeform 3171">
                <a:extLst>
                  <a:ext uri="{FF2B5EF4-FFF2-40B4-BE49-F238E27FC236}">
                    <a16:creationId xmlns:a16="http://schemas.microsoft.com/office/drawing/2014/main" id="{FC374A1F-9AF6-FE6C-0F5D-5B278E918384}"/>
                  </a:ext>
                </a:extLst>
              </p:cNvPr>
              <p:cNvSpPr>
                <a:spLocks/>
              </p:cNvSpPr>
              <p:nvPr/>
            </p:nvSpPr>
            <p:spPr bwMode="auto">
              <a:xfrm>
                <a:off x="41" y="118"/>
                <a:ext cx="30" cy="6"/>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1104" name="Group 94">
              <a:extLst>
                <a:ext uri="{FF2B5EF4-FFF2-40B4-BE49-F238E27FC236}">
                  <a16:creationId xmlns:a16="http://schemas.microsoft.com/office/drawing/2014/main" id="{23BD45DA-04CF-06DD-92E9-B1D38433F0E2}"/>
                </a:ext>
              </a:extLst>
            </p:cNvPr>
            <p:cNvGrpSpPr>
              <a:grpSpLocks/>
            </p:cNvGrpSpPr>
            <p:nvPr/>
          </p:nvGrpSpPr>
          <p:grpSpPr bwMode="auto">
            <a:xfrm>
              <a:off x="5787747" y="1604155"/>
              <a:ext cx="1066800" cy="822960"/>
              <a:chOff x="0" y="0"/>
              <a:chExt cx="126" cy="89"/>
            </a:xfrm>
          </p:grpSpPr>
          <p:grpSp>
            <p:nvGrpSpPr>
              <p:cNvPr id="1105" name="Group 76">
                <a:extLst>
                  <a:ext uri="{FF2B5EF4-FFF2-40B4-BE49-F238E27FC236}">
                    <a16:creationId xmlns:a16="http://schemas.microsoft.com/office/drawing/2014/main" id="{C959BD79-5ED1-196A-1F05-40E7B9C49510}"/>
                  </a:ext>
                </a:extLst>
              </p:cNvPr>
              <p:cNvGrpSpPr>
                <a:grpSpLocks/>
              </p:cNvGrpSpPr>
              <p:nvPr/>
            </p:nvGrpSpPr>
            <p:grpSpPr bwMode="auto">
              <a:xfrm>
                <a:off x="0" y="0"/>
                <a:ext cx="126" cy="89"/>
                <a:chOff x="0" y="0"/>
                <a:chExt cx="245" cy="163"/>
              </a:xfrm>
            </p:grpSpPr>
            <p:sp>
              <p:nvSpPr>
                <p:cNvPr id="1107" name="Freeform 77">
                  <a:extLst>
                    <a:ext uri="{FF2B5EF4-FFF2-40B4-BE49-F238E27FC236}">
                      <a16:creationId xmlns:a16="http://schemas.microsoft.com/office/drawing/2014/main" id="{29166704-107A-3A95-5AB3-8A279318E84F}"/>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108" name="Freeform 78">
                  <a:extLst>
                    <a:ext uri="{FF2B5EF4-FFF2-40B4-BE49-F238E27FC236}">
                      <a16:creationId xmlns:a16="http://schemas.microsoft.com/office/drawing/2014/main" id="{ECA910E4-59D4-789D-503A-68F5DC4B05EE}"/>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09" name="Freeform 79">
                  <a:extLst>
                    <a:ext uri="{FF2B5EF4-FFF2-40B4-BE49-F238E27FC236}">
                      <a16:creationId xmlns:a16="http://schemas.microsoft.com/office/drawing/2014/main" id="{70D63971-850C-F75D-BBBB-1FEF5205703C}"/>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10" name="Freeform 80">
                  <a:extLst>
                    <a:ext uri="{FF2B5EF4-FFF2-40B4-BE49-F238E27FC236}">
                      <a16:creationId xmlns:a16="http://schemas.microsoft.com/office/drawing/2014/main" id="{E1DA7D92-BCE1-32C2-F60F-DC60C9DC9592}"/>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11" name="Freeform 81">
                  <a:extLst>
                    <a:ext uri="{FF2B5EF4-FFF2-40B4-BE49-F238E27FC236}">
                      <a16:creationId xmlns:a16="http://schemas.microsoft.com/office/drawing/2014/main" id="{E112C28B-DFA5-3F2D-009E-F11F1E063E5B}"/>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106" name="WordArt 82">
                <a:extLst>
                  <a:ext uri="{FF2B5EF4-FFF2-40B4-BE49-F238E27FC236}">
                    <a16:creationId xmlns:a16="http://schemas.microsoft.com/office/drawing/2014/main" id="{73B1179E-A16C-5EB2-2C6E-E735DC6FB649}"/>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spTree>
    <p:extLst>
      <p:ext uri="{BB962C8B-B14F-4D97-AF65-F5344CB8AC3E}">
        <p14:creationId xmlns:p14="http://schemas.microsoft.com/office/powerpoint/2010/main" val="327055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2" fill="hold" nodeType="afterEffect">
                                  <p:stCondLst>
                                    <p:cond delay="1000"/>
                                  </p:stCondLst>
                                  <p:childTnLst>
                                    <p:set>
                                      <p:cBhvr>
                                        <p:cTn id="10" dur="1" fill="hold">
                                          <p:stCondLst>
                                            <p:cond delay="0"/>
                                          </p:stCondLst>
                                        </p:cTn>
                                        <p:tgtEl>
                                          <p:spTgt spid="1140"/>
                                        </p:tgtEl>
                                        <p:attrNameLst>
                                          <p:attrName>style.visibility</p:attrName>
                                        </p:attrNameLst>
                                      </p:cBhvr>
                                      <p:to>
                                        <p:strVal val="visible"/>
                                      </p:to>
                                    </p:set>
                                    <p:animEffect transition="in" filter="wipe(right)">
                                      <p:cBhvr>
                                        <p:cTn id="11" dur="500"/>
                                        <p:tgtEl>
                                          <p:spTgt spid="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3F8E132-B769-B20D-8D11-4057C5B0C61C}"/>
              </a:ext>
            </a:extLst>
          </p:cNvPr>
          <p:cNvSpPr/>
          <p:nvPr/>
        </p:nvSpPr>
        <p:spPr>
          <a:xfrm>
            <a:off x="3723701" y="4333175"/>
            <a:ext cx="8389210" cy="2248538"/>
          </a:xfrm>
          <a:prstGeom prst="roundRect">
            <a:avLst>
              <a:gd name="adj" fmla="val 3217"/>
            </a:avLst>
          </a:prstGeom>
          <a:solidFill>
            <a:schemeClr val="bg1"/>
          </a:solidFill>
          <a:ln w="254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CD0235CD-2056-BC8E-F34A-38042D9C0DBF}"/>
              </a:ext>
            </a:extLst>
          </p:cNvPr>
          <p:cNvSpPr/>
          <p:nvPr/>
        </p:nvSpPr>
        <p:spPr>
          <a:xfrm>
            <a:off x="6853690" y="5351184"/>
            <a:ext cx="5060629" cy="968258"/>
          </a:xfrm>
          <a:custGeom>
            <a:avLst/>
            <a:gdLst>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54885 w 5260368"/>
              <a:gd name="connsiteY9" fmla="*/ 106851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37079 w 5260368"/>
              <a:gd name="connsiteY10" fmla="*/ 1058239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178175"/>
              <a:gd name="connsiteY0" fmla="*/ 0 h 1407560"/>
              <a:gd name="connsiteX1" fmla="*/ 1859622 w 5178175"/>
              <a:gd name="connsiteY1" fmla="*/ 41097 h 1407560"/>
              <a:gd name="connsiteX2" fmla="*/ 2784297 w 5178175"/>
              <a:gd name="connsiteY2" fmla="*/ 123290 h 1407560"/>
              <a:gd name="connsiteX3" fmla="*/ 3421294 w 5178175"/>
              <a:gd name="connsiteY3" fmla="*/ 308225 h 1407560"/>
              <a:gd name="connsiteX4" fmla="*/ 3667874 w 5178175"/>
              <a:gd name="connsiteY4" fmla="*/ 441789 h 1407560"/>
              <a:gd name="connsiteX5" fmla="*/ 3719245 w 5178175"/>
              <a:gd name="connsiteY5" fmla="*/ 380144 h 1407560"/>
              <a:gd name="connsiteX6" fmla="*/ 3729519 w 5178175"/>
              <a:gd name="connsiteY6" fmla="*/ 154113 h 1407560"/>
              <a:gd name="connsiteX7" fmla="*/ 4654193 w 5178175"/>
              <a:gd name="connsiteY7" fmla="*/ 554805 h 1407560"/>
              <a:gd name="connsiteX8" fmla="*/ 4952144 w 5178175"/>
              <a:gd name="connsiteY8" fmla="*/ 852756 h 1407560"/>
              <a:gd name="connsiteX9" fmla="*/ 5095982 w 5178175"/>
              <a:gd name="connsiteY9" fmla="*/ 945223 h 1407560"/>
              <a:gd name="connsiteX10" fmla="*/ 5137079 w 5178175"/>
              <a:gd name="connsiteY10" fmla="*/ 1058239 h 1407560"/>
              <a:gd name="connsiteX11" fmla="*/ 5178175 w 5178175"/>
              <a:gd name="connsiteY11" fmla="*/ 1212351 h 1407560"/>
              <a:gd name="connsiteX12" fmla="*/ 51371 w 5178175"/>
              <a:gd name="connsiteY12" fmla="*/ 1407560 h 1407560"/>
              <a:gd name="connsiteX13" fmla="*/ 0 w 5178175"/>
              <a:gd name="connsiteY13" fmla="*/ 0 h 1407560"/>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175" h="1212351">
                <a:moveTo>
                  <a:pt x="0" y="0"/>
                </a:moveTo>
                <a:lnTo>
                  <a:pt x="1859622" y="41097"/>
                </a:lnTo>
                <a:lnTo>
                  <a:pt x="2784297" y="123290"/>
                </a:lnTo>
                <a:lnTo>
                  <a:pt x="3421294" y="308225"/>
                </a:lnTo>
                <a:lnTo>
                  <a:pt x="3667874" y="441789"/>
                </a:lnTo>
                <a:lnTo>
                  <a:pt x="3719245" y="380144"/>
                </a:lnTo>
                <a:lnTo>
                  <a:pt x="3729519" y="154113"/>
                </a:lnTo>
                <a:lnTo>
                  <a:pt x="4654193" y="554805"/>
                </a:lnTo>
                <a:lnTo>
                  <a:pt x="4952144" y="852756"/>
                </a:lnTo>
                <a:lnTo>
                  <a:pt x="5095982" y="945223"/>
                </a:lnTo>
                <a:lnTo>
                  <a:pt x="5137079" y="1058239"/>
                </a:lnTo>
                <a:lnTo>
                  <a:pt x="5178175" y="1212351"/>
                </a:lnTo>
                <a:lnTo>
                  <a:pt x="0" y="1191803"/>
                </a:lnTo>
                <a:lnTo>
                  <a:pt x="0" y="0"/>
                </a:lnTo>
                <a:close/>
              </a:path>
            </a:pathLst>
          </a:custGeom>
          <a:gradFill>
            <a:gsLst>
              <a:gs pos="0">
                <a:schemeClr val="accent3">
                  <a:lumMod val="5000"/>
                  <a:lumOff val="95000"/>
                </a:schemeClr>
              </a:gs>
              <a:gs pos="15000">
                <a:schemeClr val="accent3">
                  <a:lumMod val="45000"/>
                  <a:lumOff val="55000"/>
                </a:schemeClr>
              </a:gs>
              <a:gs pos="38000">
                <a:schemeClr val="accent3">
                  <a:lumMod val="45000"/>
                  <a:lumOff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924DBD5-EDAC-BB17-E8F8-BBB8E6987C05}"/>
              </a:ext>
            </a:extLst>
          </p:cNvPr>
          <p:cNvSpPr/>
          <p:nvPr/>
        </p:nvSpPr>
        <p:spPr>
          <a:xfrm>
            <a:off x="3723702" y="1588926"/>
            <a:ext cx="8389210" cy="2408218"/>
          </a:xfrm>
          <a:prstGeom prst="roundRect">
            <a:avLst>
              <a:gd name="adj" fmla="val 3217"/>
            </a:avLst>
          </a:prstGeom>
          <a:solidFill>
            <a:schemeClr val="bg1"/>
          </a:solidFill>
          <a:ln w="254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AA978294-B669-6406-5F93-33146913A5AC}"/>
              </a:ext>
            </a:extLst>
          </p:cNvPr>
          <p:cNvSpPr/>
          <p:nvPr/>
        </p:nvSpPr>
        <p:spPr>
          <a:xfrm>
            <a:off x="6847080" y="2774022"/>
            <a:ext cx="5060629" cy="968258"/>
          </a:xfrm>
          <a:custGeom>
            <a:avLst/>
            <a:gdLst>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54885 w 5260368"/>
              <a:gd name="connsiteY9" fmla="*/ 106851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37079 w 5260368"/>
              <a:gd name="connsiteY10" fmla="*/ 1058239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178175"/>
              <a:gd name="connsiteY0" fmla="*/ 0 h 1407560"/>
              <a:gd name="connsiteX1" fmla="*/ 1859622 w 5178175"/>
              <a:gd name="connsiteY1" fmla="*/ 41097 h 1407560"/>
              <a:gd name="connsiteX2" fmla="*/ 2784297 w 5178175"/>
              <a:gd name="connsiteY2" fmla="*/ 123290 h 1407560"/>
              <a:gd name="connsiteX3" fmla="*/ 3421294 w 5178175"/>
              <a:gd name="connsiteY3" fmla="*/ 308225 h 1407560"/>
              <a:gd name="connsiteX4" fmla="*/ 3667874 w 5178175"/>
              <a:gd name="connsiteY4" fmla="*/ 441789 h 1407560"/>
              <a:gd name="connsiteX5" fmla="*/ 3719245 w 5178175"/>
              <a:gd name="connsiteY5" fmla="*/ 380144 h 1407560"/>
              <a:gd name="connsiteX6" fmla="*/ 3729519 w 5178175"/>
              <a:gd name="connsiteY6" fmla="*/ 154113 h 1407560"/>
              <a:gd name="connsiteX7" fmla="*/ 4654193 w 5178175"/>
              <a:gd name="connsiteY7" fmla="*/ 554805 h 1407560"/>
              <a:gd name="connsiteX8" fmla="*/ 4952144 w 5178175"/>
              <a:gd name="connsiteY8" fmla="*/ 852756 h 1407560"/>
              <a:gd name="connsiteX9" fmla="*/ 5095982 w 5178175"/>
              <a:gd name="connsiteY9" fmla="*/ 945223 h 1407560"/>
              <a:gd name="connsiteX10" fmla="*/ 5137079 w 5178175"/>
              <a:gd name="connsiteY10" fmla="*/ 1058239 h 1407560"/>
              <a:gd name="connsiteX11" fmla="*/ 5178175 w 5178175"/>
              <a:gd name="connsiteY11" fmla="*/ 1212351 h 1407560"/>
              <a:gd name="connsiteX12" fmla="*/ 51371 w 5178175"/>
              <a:gd name="connsiteY12" fmla="*/ 1407560 h 1407560"/>
              <a:gd name="connsiteX13" fmla="*/ 0 w 5178175"/>
              <a:gd name="connsiteY13" fmla="*/ 0 h 1407560"/>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175" h="1212351">
                <a:moveTo>
                  <a:pt x="0" y="0"/>
                </a:moveTo>
                <a:lnTo>
                  <a:pt x="1859622" y="41097"/>
                </a:lnTo>
                <a:lnTo>
                  <a:pt x="2784297" y="123290"/>
                </a:lnTo>
                <a:lnTo>
                  <a:pt x="3421294" y="308225"/>
                </a:lnTo>
                <a:lnTo>
                  <a:pt x="3667874" y="441789"/>
                </a:lnTo>
                <a:lnTo>
                  <a:pt x="3719245" y="380144"/>
                </a:lnTo>
                <a:lnTo>
                  <a:pt x="3729519" y="154113"/>
                </a:lnTo>
                <a:lnTo>
                  <a:pt x="4654193" y="554805"/>
                </a:lnTo>
                <a:lnTo>
                  <a:pt x="4952144" y="852756"/>
                </a:lnTo>
                <a:lnTo>
                  <a:pt x="5095982" y="945223"/>
                </a:lnTo>
                <a:lnTo>
                  <a:pt x="5137079" y="1058239"/>
                </a:lnTo>
                <a:lnTo>
                  <a:pt x="5178175" y="1212351"/>
                </a:lnTo>
                <a:lnTo>
                  <a:pt x="0" y="1191803"/>
                </a:lnTo>
                <a:lnTo>
                  <a:pt x="0" y="0"/>
                </a:lnTo>
                <a:close/>
              </a:path>
            </a:pathLst>
          </a:custGeom>
          <a:gradFill>
            <a:gsLst>
              <a:gs pos="0">
                <a:schemeClr val="accent3">
                  <a:lumMod val="5000"/>
                  <a:lumOff val="95000"/>
                </a:schemeClr>
              </a:gs>
              <a:gs pos="15000">
                <a:schemeClr val="accent3">
                  <a:lumMod val="45000"/>
                  <a:lumOff val="55000"/>
                </a:schemeClr>
              </a:gs>
              <a:gs pos="38000">
                <a:schemeClr val="accent3">
                  <a:lumMod val="45000"/>
                  <a:lumOff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9">
            <a:extLst>
              <a:ext uri="{FF2B5EF4-FFF2-40B4-BE49-F238E27FC236}">
                <a16:creationId xmlns:a16="http://schemas.microsoft.com/office/drawing/2014/main" id="{E2F6BF01-3E49-4EBB-30F9-C8EC3B3BB78C}"/>
              </a:ext>
            </a:extLst>
          </p:cNvPr>
          <p:cNvSpPr txBox="1"/>
          <p:nvPr/>
        </p:nvSpPr>
        <p:spPr>
          <a:xfrm>
            <a:off x="314199" y="757929"/>
            <a:ext cx="8494633"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車種が変わってもＡＲマーカーの角度が一定になるよう変更</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20" name="図 19">
            <a:extLst>
              <a:ext uri="{FF2B5EF4-FFF2-40B4-BE49-F238E27FC236}">
                <a16:creationId xmlns:a16="http://schemas.microsoft.com/office/drawing/2014/main" id="{33C49602-477B-75CC-76E8-C5D1B7EFAF3C}"/>
              </a:ext>
            </a:extLst>
          </p:cNvPr>
          <p:cNvPicPr>
            <a:picLocks noChangeAspect="1"/>
          </p:cNvPicPr>
          <p:nvPr/>
        </p:nvPicPr>
        <p:blipFill>
          <a:blip r:embed="rId3"/>
          <a:stretch>
            <a:fillRect/>
          </a:stretch>
        </p:blipFill>
        <p:spPr>
          <a:xfrm>
            <a:off x="3851191" y="1656924"/>
            <a:ext cx="2762554" cy="2143940"/>
          </a:xfrm>
          <a:prstGeom prst="rect">
            <a:avLst/>
          </a:prstGeom>
          <a:solidFill>
            <a:schemeClr val="bg1"/>
          </a:solidFill>
        </p:spPr>
      </p:pic>
      <p:pic>
        <p:nvPicPr>
          <p:cNvPr id="21" name="図 20">
            <a:extLst>
              <a:ext uri="{FF2B5EF4-FFF2-40B4-BE49-F238E27FC236}">
                <a16:creationId xmlns:a16="http://schemas.microsoft.com/office/drawing/2014/main" id="{64C7DF91-C075-FC76-660A-82E87177494F}"/>
              </a:ext>
            </a:extLst>
          </p:cNvPr>
          <p:cNvPicPr>
            <a:picLocks noChangeAspect="1"/>
          </p:cNvPicPr>
          <p:nvPr/>
        </p:nvPicPr>
        <p:blipFill>
          <a:blip r:embed="rId4"/>
          <a:stretch>
            <a:fillRect/>
          </a:stretch>
        </p:blipFill>
        <p:spPr>
          <a:xfrm>
            <a:off x="3908573" y="4420689"/>
            <a:ext cx="2762554" cy="2008580"/>
          </a:xfrm>
          <a:prstGeom prst="rect">
            <a:avLst/>
          </a:prstGeom>
          <a:solidFill>
            <a:schemeClr val="bg1"/>
          </a:solidFill>
        </p:spPr>
      </p:pic>
      <p:pic>
        <p:nvPicPr>
          <p:cNvPr id="24" name="図 23" descr="テキスト が含まれている画像&#10;&#10;自動的に生成された説明">
            <a:extLst>
              <a:ext uri="{FF2B5EF4-FFF2-40B4-BE49-F238E27FC236}">
                <a16:creationId xmlns:a16="http://schemas.microsoft.com/office/drawing/2014/main" id="{D6429DF2-92DA-D8E4-F0AC-7C0F2F74743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392002" y="5042583"/>
            <a:ext cx="3353923" cy="1539130"/>
          </a:xfrm>
          <a:prstGeom prst="rect">
            <a:avLst/>
          </a:prstGeom>
          <a:effectLst>
            <a:outerShdw blurRad="50800" dist="38100" dir="2700000" algn="tl" rotWithShape="0">
              <a:prstClr val="black">
                <a:alpha val="40000"/>
              </a:prstClr>
            </a:outerShdw>
          </a:effectLst>
        </p:spPr>
      </p:pic>
      <p:pic>
        <p:nvPicPr>
          <p:cNvPr id="25" name="図 24" descr="テキスト が含まれている画像&#10;&#10;自動的に生成された説明">
            <a:extLst>
              <a:ext uri="{FF2B5EF4-FFF2-40B4-BE49-F238E27FC236}">
                <a16:creationId xmlns:a16="http://schemas.microsoft.com/office/drawing/2014/main" id="{DDEE0C49-D7E6-9035-988B-C97C76E047C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575354" y="2492503"/>
            <a:ext cx="2648506" cy="1448514"/>
          </a:xfrm>
          <a:prstGeom prst="rect">
            <a:avLst/>
          </a:prstGeom>
          <a:effectLst>
            <a:outerShdw blurRad="50800" dist="38100" dir="2700000" algn="tl" rotWithShape="0">
              <a:prstClr val="black">
                <a:alpha val="40000"/>
              </a:prstClr>
            </a:outerShdw>
          </a:effectLst>
        </p:spPr>
      </p:pic>
      <p:sp>
        <p:nvSpPr>
          <p:cNvPr id="26" name="矢印: 下 25">
            <a:extLst>
              <a:ext uri="{FF2B5EF4-FFF2-40B4-BE49-F238E27FC236}">
                <a16:creationId xmlns:a16="http://schemas.microsoft.com/office/drawing/2014/main" id="{F18DDF31-B6B9-F870-744B-3649FB225636}"/>
              </a:ext>
            </a:extLst>
          </p:cNvPr>
          <p:cNvSpPr/>
          <p:nvPr/>
        </p:nvSpPr>
        <p:spPr>
          <a:xfrm>
            <a:off x="1740293" y="3997144"/>
            <a:ext cx="452006" cy="484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6C3DC65-14DB-8430-9A5A-39A2B746D0FC}"/>
              </a:ext>
            </a:extLst>
          </p:cNvPr>
          <p:cNvSpPr/>
          <p:nvPr/>
        </p:nvSpPr>
        <p:spPr>
          <a:xfrm>
            <a:off x="67757" y="1810669"/>
            <a:ext cx="3679213" cy="461665"/>
          </a:xfrm>
          <a:prstGeom prst="rect">
            <a:avLst/>
          </a:prstGeom>
          <a:noFill/>
        </p:spPr>
        <p:txBody>
          <a:bodyPr wrap="none" lIns="91440" tIns="45720" rIns="91440" bIns="45720">
            <a:spAutoFit/>
          </a:bodyPr>
          <a:lstStyle/>
          <a:p>
            <a:pPr algn="ct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ゴムマット製　</a:t>
            </a: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マーカー</a:t>
            </a:r>
          </a:p>
        </p:txBody>
      </p:sp>
      <p:sp>
        <p:nvSpPr>
          <p:cNvPr id="28" name="正方形/長方形 27">
            <a:extLst>
              <a:ext uri="{FF2B5EF4-FFF2-40B4-BE49-F238E27FC236}">
                <a16:creationId xmlns:a16="http://schemas.microsoft.com/office/drawing/2014/main" id="{4C0EE1FC-012F-9344-0882-D2414AADDEAC}"/>
              </a:ext>
            </a:extLst>
          </p:cNvPr>
          <p:cNvSpPr/>
          <p:nvPr/>
        </p:nvSpPr>
        <p:spPr>
          <a:xfrm>
            <a:off x="261906" y="4549011"/>
            <a:ext cx="3187090" cy="461665"/>
          </a:xfrm>
          <a:prstGeom prst="rect">
            <a:avLst/>
          </a:prstGeom>
          <a:noFill/>
        </p:spPr>
        <p:txBody>
          <a:bodyPr wrap="none" lIns="91440" tIns="45720" rIns="91440" bIns="45720">
            <a:spAutoFit/>
          </a:bodyPr>
          <a:lstStyle/>
          <a:p>
            <a:pPr algn="ctr"/>
            <a:r>
              <a:rPr lang="ja-JP" altLang="en-US"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ダンプラ</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　</a:t>
            </a: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マーカー</a:t>
            </a:r>
          </a:p>
        </p:txBody>
      </p:sp>
      <p:sp>
        <p:nvSpPr>
          <p:cNvPr id="29" name="フリーフォーム: 図形 28">
            <a:extLst>
              <a:ext uri="{FF2B5EF4-FFF2-40B4-BE49-F238E27FC236}">
                <a16:creationId xmlns:a16="http://schemas.microsoft.com/office/drawing/2014/main" id="{81D2A68B-7F99-5A24-B23E-0B45F603AED1}"/>
              </a:ext>
            </a:extLst>
          </p:cNvPr>
          <p:cNvSpPr/>
          <p:nvPr/>
        </p:nvSpPr>
        <p:spPr>
          <a:xfrm>
            <a:off x="6830195" y="2739860"/>
            <a:ext cx="5077513" cy="1018833"/>
          </a:xfrm>
          <a:custGeom>
            <a:avLst/>
            <a:gdLst>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50279 w 6989523"/>
              <a:gd name="connsiteY16" fmla="*/ 162838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8830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50728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5999967 w 6989523"/>
              <a:gd name="connsiteY14" fmla="*/ 32567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764055"/>
              <a:gd name="connsiteY0" fmla="*/ 413359 h 801665"/>
              <a:gd name="connsiteX1" fmla="*/ 313151 w 6764055"/>
              <a:gd name="connsiteY1" fmla="*/ 212942 h 801665"/>
              <a:gd name="connsiteX2" fmla="*/ 576197 w 6764055"/>
              <a:gd name="connsiteY2" fmla="*/ 100208 h 801665"/>
              <a:gd name="connsiteX3" fmla="*/ 613775 w 6764055"/>
              <a:gd name="connsiteY3" fmla="*/ 300624 h 801665"/>
              <a:gd name="connsiteX4" fmla="*/ 739036 w 6764055"/>
              <a:gd name="connsiteY4" fmla="*/ 275572 h 801665"/>
              <a:gd name="connsiteX5" fmla="*/ 795404 w 6764055"/>
              <a:gd name="connsiteY5" fmla="*/ 161992 h 801665"/>
              <a:gd name="connsiteX6" fmla="*/ 1252603 w 6764055"/>
              <a:gd name="connsiteY6" fmla="*/ 87682 h 801665"/>
              <a:gd name="connsiteX7" fmla="*/ 2642992 w 6764055"/>
              <a:gd name="connsiteY7" fmla="*/ 0 h 801665"/>
              <a:gd name="connsiteX8" fmla="*/ 3795386 w 6764055"/>
              <a:gd name="connsiteY8" fmla="*/ 25052 h 801665"/>
              <a:gd name="connsiteX9" fmla="*/ 4559474 w 6764055"/>
              <a:gd name="connsiteY9" fmla="*/ 37578 h 801665"/>
              <a:gd name="connsiteX10" fmla="*/ 5073041 w 6764055"/>
              <a:gd name="connsiteY10" fmla="*/ 87682 h 801665"/>
              <a:gd name="connsiteX11" fmla="*/ 5586608 w 6764055"/>
              <a:gd name="connsiteY11" fmla="*/ 175364 h 801665"/>
              <a:gd name="connsiteX12" fmla="*/ 5774499 w 6764055"/>
              <a:gd name="connsiteY12" fmla="*/ 225468 h 801665"/>
              <a:gd name="connsiteX13" fmla="*/ 5774499 w 6764055"/>
              <a:gd name="connsiteY13" fmla="*/ 325676 h 801665"/>
              <a:gd name="connsiteX14" fmla="*/ 5949863 w 6764055"/>
              <a:gd name="connsiteY14" fmla="*/ 338202 h 801665"/>
              <a:gd name="connsiteX15" fmla="*/ 5962389 w 6764055"/>
              <a:gd name="connsiteY15" fmla="*/ 150312 h 801665"/>
              <a:gd name="connsiteX16" fmla="*/ 6425852 w 6764055"/>
              <a:gd name="connsiteY16" fmla="*/ 363254 h 801665"/>
              <a:gd name="connsiteX17" fmla="*/ 6663847 w 6764055"/>
              <a:gd name="connsiteY17" fmla="*/ 601249 h 801665"/>
              <a:gd name="connsiteX18" fmla="*/ 6764055 w 6764055"/>
              <a:gd name="connsiteY18" fmla="*/ 801665 h 801665"/>
              <a:gd name="connsiteX0" fmla="*/ 0 w 6450904"/>
              <a:gd name="connsiteY0" fmla="*/ 212942 h 801665"/>
              <a:gd name="connsiteX1" fmla="*/ 263046 w 6450904"/>
              <a:gd name="connsiteY1" fmla="*/ 100208 h 801665"/>
              <a:gd name="connsiteX2" fmla="*/ 300624 w 6450904"/>
              <a:gd name="connsiteY2" fmla="*/ 300624 h 801665"/>
              <a:gd name="connsiteX3" fmla="*/ 425885 w 6450904"/>
              <a:gd name="connsiteY3" fmla="*/ 275572 h 801665"/>
              <a:gd name="connsiteX4" fmla="*/ 482253 w 6450904"/>
              <a:gd name="connsiteY4" fmla="*/ 161992 h 801665"/>
              <a:gd name="connsiteX5" fmla="*/ 939452 w 6450904"/>
              <a:gd name="connsiteY5" fmla="*/ 87682 h 801665"/>
              <a:gd name="connsiteX6" fmla="*/ 2329841 w 6450904"/>
              <a:gd name="connsiteY6" fmla="*/ 0 h 801665"/>
              <a:gd name="connsiteX7" fmla="*/ 3482235 w 6450904"/>
              <a:gd name="connsiteY7" fmla="*/ 25052 h 801665"/>
              <a:gd name="connsiteX8" fmla="*/ 4246323 w 6450904"/>
              <a:gd name="connsiteY8" fmla="*/ 37578 h 801665"/>
              <a:gd name="connsiteX9" fmla="*/ 4759890 w 6450904"/>
              <a:gd name="connsiteY9" fmla="*/ 87682 h 801665"/>
              <a:gd name="connsiteX10" fmla="*/ 5273457 w 6450904"/>
              <a:gd name="connsiteY10" fmla="*/ 175364 h 801665"/>
              <a:gd name="connsiteX11" fmla="*/ 5461348 w 6450904"/>
              <a:gd name="connsiteY11" fmla="*/ 225468 h 801665"/>
              <a:gd name="connsiteX12" fmla="*/ 5461348 w 6450904"/>
              <a:gd name="connsiteY12" fmla="*/ 325676 h 801665"/>
              <a:gd name="connsiteX13" fmla="*/ 5636712 w 6450904"/>
              <a:gd name="connsiteY13" fmla="*/ 338202 h 801665"/>
              <a:gd name="connsiteX14" fmla="*/ 5649238 w 6450904"/>
              <a:gd name="connsiteY14" fmla="*/ 150312 h 801665"/>
              <a:gd name="connsiteX15" fmla="*/ 6112701 w 6450904"/>
              <a:gd name="connsiteY15" fmla="*/ 363254 h 801665"/>
              <a:gd name="connsiteX16" fmla="*/ 6350696 w 6450904"/>
              <a:gd name="connsiteY16" fmla="*/ 601249 h 801665"/>
              <a:gd name="connsiteX17" fmla="*/ 6450904 w 6450904"/>
              <a:gd name="connsiteY17" fmla="*/ 801665 h 801665"/>
              <a:gd name="connsiteX0" fmla="*/ 0 w 6187858"/>
              <a:gd name="connsiteY0" fmla="*/ 100208 h 801665"/>
              <a:gd name="connsiteX1" fmla="*/ 37578 w 6187858"/>
              <a:gd name="connsiteY1" fmla="*/ 300624 h 801665"/>
              <a:gd name="connsiteX2" fmla="*/ 162839 w 6187858"/>
              <a:gd name="connsiteY2" fmla="*/ 275572 h 801665"/>
              <a:gd name="connsiteX3" fmla="*/ 219207 w 6187858"/>
              <a:gd name="connsiteY3" fmla="*/ 161992 h 801665"/>
              <a:gd name="connsiteX4" fmla="*/ 676406 w 6187858"/>
              <a:gd name="connsiteY4" fmla="*/ 87682 h 801665"/>
              <a:gd name="connsiteX5" fmla="*/ 2066795 w 6187858"/>
              <a:gd name="connsiteY5" fmla="*/ 0 h 801665"/>
              <a:gd name="connsiteX6" fmla="*/ 3219189 w 6187858"/>
              <a:gd name="connsiteY6" fmla="*/ 25052 h 801665"/>
              <a:gd name="connsiteX7" fmla="*/ 3983277 w 6187858"/>
              <a:gd name="connsiteY7" fmla="*/ 37578 h 801665"/>
              <a:gd name="connsiteX8" fmla="*/ 4496844 w 6187858"/>
              <a:gd name="connsiteY8" fmla="*/ 87682 h 801665"/>
              <a:gd name="connsiteX9" fmla="*/ 5010411 w 6187858"/>
              <a:gd name="connsiteY9" fmla="*/ 175364 h 801665"/>
              <a:gd name="connsiteX10" fmla="*/ 5198302 w 6187858"/>
              <a:gd name="connsiteY10" fmla="*/ 225468 h 801665"/>
              <a:gd name="connsiteX11" fmla="*/ 5198302 w 6187858"/>
              <a:gd name="connsiteY11" fmla="*/ 325676 h 801665"/>
              <a:gd name="connsiteX12" fmla="*/ 5373666 w 6187858"/>
              <a:gd name="connsiteY12" fmla="*/ 338202 h 801665"/>
              <a:gd name="connsiteX13" fmla="*/ 5386192 w 6187858"/>
              <a:gd name="connsiteY13" fmla="*/ 150312 h 801665"/>
              <a:gd name="connsiteX14" fmla="*/ 5849655 w 6187858"/>
              <a:gd name="connsiteY14" fmla="*/ 363254 h 801665"/>
              <a:gd name="connsiteX15" fmla="*/ 6087650 w 6187858"/>
              <a:gd name="connsiteY15" fmla="*/ 601249 h 801665"/>
              <a:gd name="connsiteX16" fmla="*/ 6187858 w 6187858"/>
              <a:gd name="connsiteY16" fmla="*/ 801665 h 801665"/>
              <a:gd name="connsiteX0" fmla="*/ 0 w 6150280"/>
              <a:gd name="connsiteY0" fmla="*/ 300624 h 801665"/>
              <a:gd name="connsiteX1" fmla="*/ 125261 w 6150280"/>
              <a:gd name="connsiteY1" fmla="*/ 275572 h 801665"/>
              <a:gd name="connsiteX2" fmla="*/ 181629 w 6150280"/>
              <a:gd name="connsiteY2" fmla="*/ 161992 h 801665"/>
              <a:gd name="connsiteX3" fmla="*/ 638828 w 6150280"/>
              <a:gd name="connsiteY3" fmla="*/ 87682 h 801665"/>
              <a:gd name="connsiteX4" fmla="*/ 2029217 w 6150280"/>
              <a:gd name="connsiteY4" fmla="*/ 0 h 801665"/>
              <a:gd name="connsiteX5" fmla="*/ 3181611 w 6150280"/>
              <a:gd name="connsiteY5" fmla="*/ 25052 h 801665"/>
              <a:gd name="connsiteX6" fmla="*/ 3945699 w 6150280"/>
              <a:gd name="connsiteY6" fmla="*/ 37578 h 801665"/>
              <a:gd name="connsiteX7" fmla="*/ 4459266 w 6150280"/>
              <a:gd name="connsiteY7" fmla="*/ 87682 h 801665"/>
              <a:gd name="connsiteX8" fmla="*/ 4972833 w 6150280"/>
              <a:gd name="connsiteY8" fmla="*/ 175364 h 801665"/>
              <a:gd name="connsiteX9" fmla="*/ 5160724 w 6150280"/>
              <a:gd name="connsiteY9" fmla="*/ 225468 h 801665"/>
              <a:gd name="connsiteX10" fmla="*/ 5160724 w 6150280"/>
              <a:gd name="connsiteY10" fmla="*/ 325676 h 801665"/>
              <a:gd name="connsiteX11" fmla="*/ 5336088 w 6150280"/>
              <a:gd name="connsiteY11" fmla="*/ 338202 h 801665"/>
              <a:gd name="connsiteX12" fmla="*/ 5348614 w 6150280"/>
              <a:gd name="connsiteY12" fmla="*/ 150312 h 801665"/>
              <a:gd name="connsiteX13" fmla="*/ 5812077 w 6150280"/>
              <a:gd name="connsiteY13" fmla="*/ 363254 h 801665"/>
              <a:gd name="connsiteX14" fmla="*/ 6050072 w 6150280"/>
              <a:gd name="connsiteY14" fmla="*/ 601249 h 801665"/>
              <a:gd name="connsiteX15" fmla="*/ 6150280 w 6150280"/>
              <a:gd name="connsiteY15" fmla="*/ 801665 h 801665"/>
              <a:gd name="connsiteX0" fmla="*/ 0 w 6025019"/>
              <a:gd name="connsiteY0" fmla="*/ 275572 h 801665"/>
              <a:gd name="connsiteX1" fmla="*/ 56368 w 6025019"/>
              <a:gd name="connsiteY1" fmla="*/ 161992 h 801665"/>
              <a:gd name="connsiteX2" fmla="*/ 513567 w 6025019"/>
              <a:gd name="connsiteY2" fmla="*/ 87682 h 801665"/>
              <a:gd name="connsiteX3" fmla="*/ 1903956 w 6025019"/>
              <a:gd name="connsiteY3" fmla="*/ 0 h 801665"/>
              <a:gd name="connsiteX4" fmla="*/ 3056350 w 6025019"/>
              <a:gd name="connsiteY4" fmla="*/ 25052 h 801665"/>
              <a:gd name="connsiteX5" fmla="*/ 3820438 w 6025019"/>
              <a:gd name="connsiteY5" fmla="*/ 37578 h 801665"/>
              <a:gd name="connsiteX6" fmla="*/ 4334005 w 6025019"/>
              <a:gd name="connsiteY6" fmla="*/ 87682 h 801665"/>
              <a:gd name="connsiteX7" fmla="*/ 4847572 w 6025019"/>
              <a:gd name="connsiteY7" fmla="*/ 175364 h 801665"/>
              <a:gd name="connsiteX8" fmla="*/ 5035463 w 6025019"/>
              <a:gd name="connsiteY8" fmla="*/ 225468 h 801665"/>
              <a:gd name="connsiteX9" fmla="*/ 5035463 w 6025019"/>
              <a:gd name="connsiteY9" fmla="*/ 325676 h 801665"/>
              <a:gd name="connsiteX10" fmla="*/ 5210827 w 6025019"/>
              <a:gd name="connsiteY10" fmla="*/ 338202 h 801665"/>
              <a:gd name="connsiteX11" fmla="*/ 5223353 w 6025019"/>
              <a:gd name="connsiteY11" fmla="*/ 150312 h 801665"/>
              <a:gd name="connsiteX12" fmla="*/ 5686816 w 6025019"/>
              <a:gd name="connsiteY12" fmla="*/ 363254 h 801665"/>
              <a:gd name="connsiteX13" fmla="*/ 5924811 w 6025019"/>
              <a:gd name="connsiteY13" fmla="*/ 601249 h 801665"/>
              <a:gd name="connsiteX14" fmla="*/ 6025019 w 6025019"/>
              <a:gd name="connsiteY14" fmla="*/ 801665 h 801665"/>
              <a:gd name="connsiteX0" fmla="*/ 0 w 5968651"/>
              <a:gd name="connsiteY0" fmla="*/ 161992 h 801665"/>
              <a:gd name="connsiteX1" fmla="*/ 457199 w 5968651"/>
              <a:gd name="connsiteY1" fmla="*/ 87682 h 801665"/>
              <a:gd name="connsiteX2" fmla="*/ 1847588 w 5968651"/>
              <a:gd name="connsiteY2" fmla="*/ 0 h 801665"/>
              <a:gd name="connsiteX3" fmla="*/ 2999982 w 5968651"/>
              <a:gd name="connsiteY3" fmla="*/ 25052 h 801665"/>
              <a:gd name="connsiteX4" fmla="*/ 3764070 w 5968651"/>
              <a:gd name="connsiteY4" fmla="*/ 37578 h 801665"/>
              <a:gd name="connsiteX5" fmla="*/ 4277637 w 5968651"/>
              <a:gd name="connsiteY5" fmla="*/ 87682 h 801665"/>
              <a:gd name="connsiteX6" fmla="*/ 4791204 w 5968651"/>
              <a:gd name="connsiteY6" fmla="*/ 175364 h 801665"/>
              <a:gd name="connsiteX7" fmla="*/ 4979095 w 5968651"/>
              <a:gd name="connsiteY7" fmla="*/ 225468 h 801665"/>
              <a:gd name="connsiteX8" fmla="*/ 4979095 w 5968651"/>
              <a:gd name="connsiteY8" fmla="*/ 325676 h 801665"/>
              <a:gd name="connsiteX9" fmla="*/ 5154459 w 5968651"/>
              <a:gd name="connsiteY9" fmla="*/ 338202 h 801665"/>
              <a:gd name="connsiteX10" fmla="*/ 5166985 w 5968651"/>
              <a:gd name="connsiteY10" fmla="*/ 150312 h 801665"/>
              <a:gd name="connsiteX11" fmla="*/ 5630448 w 5968651"/>
              <a:gd name="connsiteY11" fmla="*/ 363254 h 801665"/>
              <a:gd name="connsiteX12" fmla="*/ 5868443 w 5968651"/>
              <a:gd name="connsiteY12" fmla="*/ 601249 h 801665"/>
              <a:gd name="connsiteX13" fmla="*/ 5968651 w 5968651"/>
              <a:gd name="connsiteY13" fmla="*/ 801665 h 801665"/>
              <a:gd name="connsiteX0" fmla="*/ 0 w 5511452"/>
              <a:gd name="connsiteY0" fmla="*/ 87682 h 801665"/>
              <a:gd name="connsiteX1" fmla="*/ 1390389 w 5511452"/>
              <a:gd name="connsiteY1" fmla="*/ 0 h 801665"/>
              <a:gd name="connsiteX2" fmla="*/ 2542783 w 5511452"/>
              <a:gd name="connsiteY2" fmla="*/ 25052 h 801665"/>
              <a:gd name="connsiteX3" fmla="*/ 3306871 w 5511452"/>
              <a:gd name="connsiteY3" fmla="*/ 37578 h 801665"/>
              <a:gd name="connsiteX4" fmla="*/ 3820438 w 5511452"/>
              <a:gd name="connsiteY4" fmla="*/ 87682 h 801665"/>
              <a:gd name="connsiteX5" fmla="*/ 4334005 w 5511452"/>
              <a:gd name="connsiteY5" fmla="*/ 175364 h 801665"/>
              <a:gd name="connsiteX6" fmla="*/ 4521896 w 5511452"/>
              <a:gd name="connsiteY6" fmla="*/ 225468 h 801665"/>
              <a:gd name="connsiteX7" fmla="*/ 4521896 w 5511452"/>
              <a:gd name="connsiteY7" fmla="*/ 325676 h 801665"/>
              <a:gd name="connsiteX8" fmla="*/ 4697260 w 5511452"/>
              <a:gd name="connsiteY8" fmla="*/ 338202 h 801665"/>
              <a:gd name="connsiteX9" fmla="*/ 4709786 w 5511452"/>
              <a:gd name="connsiteY9" fmla="*/ 150312 h 801665"/>
              <a:gd name="connsiteX10" fmla="*/ 5173249 w 5511452"/>
              <a:gd name="connsiteY10" fmla="*/ 363254 h 801665"/>
              <a:gd name="connsiteX11" fmla="*/ 5411244 w 5511452"/>
              <a:gd name="connsiteY11" fmla="*/ 601249 h 801665"/>
              <a:gd name="connsiteX12" fmla="*/ 5511452 w 5511452"/>
              <a:gd name="connsiteY12" fmla="*/ 801665 h 801665"/>
              <a:gd name="connsiteX0" fmla="*/ 0 w 4121063"/>
              <a:gd name="connsiteY0" fmla="*/ 0 h 801665"/>
              <a:gd name="connsiteX1" fmla="*/ 1152394 w 4121063"/>
              <a:gd name="connsiteY1" fmla="*/ 25052 h 801665"/>
              <a:gd name="connsiteX2" fmla="*/ 1916482 w 4121063"/>
              <a:gd name="connsiteY2" fmla="*/ 37578 h 801665"/>
              <a:gd name="connsiteX3" fmla="*/ 2430049 w 4121063"/>
              <a:gd name="connsiteY3" fmla="*/ 87682 h 801665"/>
              <a:gd name="connsiteX4" fmla="*/ 2943616 w 4121063"/>
              <a:gd name="connsiteY4" fmla="*/ 175364 h 801665"/>
              <a:gd name="connsiteX5" fmla="*/ 3131507 w 4121063"/>
              <a:gd name="connsiteY5" fmla="*/ 225468 h 801665"/>
              <a:gd name="connsiteX6" fmla="*/ 3131507 w 4121063"/>
              <a:gd name="connsiteY6" fmla="*/ 325676 h 801665"/>
              <a:gd name="connsiteX7" fmla="*/ 3306871 w 4121063"/>
              <a:gd name="connsiteY7" fmla="*/ 338202 h 801665"/>
              <a:gd name="connsiteX8" fmla="*/ 3319397 w 4121063"/>
              <a:gd name="connsiteY8" fmla="*/ 150312 h 801665"/>
              <a:gd name="connsiteX9" fmla="*/ 3782860 w 4121063"/>
              <a:gd name="connsiteY9" fmla="*/ 363254 h 801665"/>
              <a:gd name="connsiteX10" fmla="*/ 4020855 w 4121063"/>
              <a:gd name="connsiteY10" fmla="*/ 601249 h 801665"/>
              <a:gd name="connsiteX11" fmla="*/ 4121063 w 4121063"/>
              <a:gd name="connsiteY11" fmla="*/ 801665 h 801665"/>
              <a:gd name="connsiteX0" fmla="*/ 0 w 4121063"/>
              <a:gd name="connsiteY0" fmla="*/ 22893 h 824558"/>
              <a:gd name="connsiteX1" fmla="*/ 1042726 w 4121063"/>
              <a:gd name="connsiteY1" fmla="*/ 0 h 824558"/>
              <a:gd name="connsiteX2" fmla="*/ 1916482 w 4121063"/>
              <a:gd name="connsiteY2" fmla="*/ 60471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3354055"/>
              <a:gd name="connsiteY0" fmla="*/ 63444 h 824558"/>
              <a:gd name="connsiteX1" fmla="*/ 275718 w 3354055"/>
              <a:gd name="connsiteY1" fmla="*/ 0 h 824558"/>
              <a:gd name="connsiteX2" fmla="*/ 1200653 w 3354055"/>
              <a:gd name="connsiteY2" fmla="*/ 31704 h 824558"/>
              <a:gd name="connsiteX3" fmla="*/ 1831199 w 3354055"/>
              <a:gd name="connsiteY3" fmla="*/ 72218 h 824558"/>
              <a:gd name="connsiteX4" fmla="*/ 2306009 w 3354055"/>
              <a:gd name="connsiteY4" fmla="*/ 229183 h 824558"/>
              <a:gd name="connsiteX5" fmla="*/ 2349877 w 3354055"/>
              <a:gd name="connsiteY5" fmla="*/ 338980 h 824558"/>
              <a:gd name="connsiteX6" fmla="*/ 2539863 w 3354055"/>
              <a:gd name="connsiteY6" fmla="*/ 361095 h 824558"/>
              <a:gd name="connsiteX7" fmla="*/ 2552389 w 3354055"/>
              <a:gd name="connsiteY7" fmla="*/ 173205 h 824558"/>
              <a:gd name="connsiteX8" fmla="*/ 3015852 w 3354055"/>
              <a:gd name="connsiteY8" fmla="*/ 386147 h 824558"/>
              <a:gd name="connsiteX9" fmla="*/ 3253847 w 3354055"/>
              <a:gd name="connsiteY9" fmla="*/ 624142 h 824558"/>
              <a:gd name="connsiteX10" fmla="*/ 3354055 w 3354055"/>
              <a:gd name="connsiteY10" fmla="*/ 824558 h 824558"/>
              <a:gd name="connsiteX0" fmla="*/ 0 w 3078337"/>
              <a:gd name="connsiteY0" fmla="*/ 0 h 824558"/>
              <a:gd name="connsiteX1" fmla="*/ 924935 w 3078337"/>
              <a:gd name="connsiteY1" fmla="*/ 31704 h 824558"/>
              <a:gd name="connsiteX2" fmla="*/ 1555481 w 3078337"/>
              <a:gd name="connsiteY2" fmla="*/ 72218 h 824558"/>
              <a:gd name="connsiteX3" fmla="*/ 2030291 w 3078337"/>
              <a:gd name="connsiteY3" fmla="*/ 229183 h 824558"/>
              <a:gd name="connsiteX4" fmla="*/ 2074159 w 3078337"/>
              <a:gd name="connsiteY4" fmla="*/ 338980 h 824558"/>
              <a:gd name="connsiteX5" fmla="*/ 2264145 w 3078337"/>
              <a:gd name="connsiteY5" fmla="*/ 361095 h 824558"/>
              <a:gd name="connsiteX6" fmla="*/ 2276671 w 3078337"/>
              <a:gd name="connsiteY6" fmla="*/ 173205 h 824558"/>
              <a:gd name="connsiteX7" fmla="*/ 2740134 w 3078337"/>
              <a:gd name="connsiteY7" fmla="*/ 386147 h 824558"/>
              <a:gd name="connsiteX8" fmla="*/ 2978129 w 3078337"/>
              <a:gd name="connsiteY8" fmla="*/ 624142 h 824558"/>
              <a:gd name="connsiteX9" fmla="*/ 3078337 w 3078337"/>
              <a:gd name="connsiteY9" fmla="*/ 824558 h 8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337" h="824558">
                <a:moveTo>
                  <a:pt x="0" y="0"/>
                </a:moveTo>
                <a:lnTo>
                  <a:pt x="924935" y="31704"/>
                </a:lnTo>
                <a:lnTo>
                  <a:pt x="1555481" y="72218"/>
                </a:lnTo>
                <a:cubicBezTo>
                  <a:pt x="1739707" y="105131"/>
                  <a:pt x="1792886" y="150700"/>
                  <a:pt x="2030291" y="229183"/>
                </a:cubicBezTo>
                <a:cubicBezTo>
                  <a:pt x="2116737" y="273643"/>
                  <a:pt x="2035183" y="316995"/>
                  <a:pt x="2074159" y="338980"/>
                </a:cubicBezTo>
                <a:lnTo>
                  <a:pt x="2264145" y="361095"/>
                </a:lnTo>
                <a:cubicBezTo>
                  <a:pt x="2295460" y="331868"/>
                  <a:pt x="2197340" y="169030"/>
                  <a:pt x="2276671" y="173205"/>
                </a:cubicBezTo>
                <a:cubicBezTo>
                  <a:pt x="2356002" y="177380"/>
                  <a:pt x="2623224" y="310991"/>
                  <a:pt x="2740134" y="386147"/>
                </a:cubicBezTo>
                <a:lnTo>
                  <a:pt x="2978129" y="624142"/>
                </a:lnTo>
                <a:lnTo>
                  <a:pt x="3078337" y="824558"/>
                </a:lnTo>
              </a:path>
            </a:pathLst>
          </a:custGeom>
          <a:noFill/>
          <a:ln w="146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8E7405F0-15E1-9355-85A9-13242441825F}"/>
              </a:ext>
            </a:extLst>
          </p:cNvPr>
          <p:cNvSpPr/>
          <p:nvPr/>
        </p:nvSpPr>
        <p:spPr>
          <a:xfrm>
            <a:off x="6761671" y="2983729"/>
            <a:ext cx="1835760" cy="46166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GR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カローラ</a:t>
            </a:r>
          </a:p>
        </p:txBody>
      </p:sp>
      <p:sp>
        <p:nvSpPr>
          <p:cNvPr id="36" name="フリーフォーム: 図形 35">
            <a:extLst>
              <a:ext uri="{FF2B5EF4-FFF2-40B4-BE49-F238E27FC236}">
                <a16:creationId xmlns:a16="http://schemas.microsoft.com/office/drawing/2014/main" id="{9C84CF58-4F8A-D769-8134-CC20068F5EBD}"/>
              </a:ext>
            </a:extLst>
          </p:cNvPr>
          <p:cNvSpPr/>
          <p:nvPr/>
        </p:nvSpPr>
        <p:spPr>
          <a:xfrm>
            <a:off x="6847080" y="5281555"/>
            <a:ext cx="5077513" cy="1018833"/>
          </a:xfrm>
          <a:custGeom>
            <a:avLst/>
            <a:gdLst>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50279 w 6989523"/>
              <a:gd name="connsiteY16" fmla="*/ 162838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8830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50728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5999967 w 6989523"/>
              <a:gd name="connsiteY14" fmla="*/ 32567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764055"/>
              <a:gd name="connsiteY0" fmla="*/ 413359 h 801665"/>
              <a:gd name="connsiteX1" fmla="*/ 313151 w 6764055"/>
              <a:gd name="connsiteY1" fmla="*/ 212942 h 801665"/>
              <a:gd name="connsiteX2" fmla="*/ 576197 w 6764055"/>
              <a:gd name="connsiteY2" fmla="*/ 100208 h 801665"/>
              <a:gd name="connsiteX3" fmla="*/ 613775 w 6764055"/>
              <a:gd name="connsiteY3" fmla="*/ 300624 h 801665"/>
              <a:gd name="connsiteX4" fmla="*/ 739036 w 6764055"/>
              <a:gd name="connsiteY4" fmla="*/ 275572 h 801665"/>
              <a:gd name="connsiteX5" fmla="*/ 795404 w 6764055"/>
              <a:gd name="connsiteY5" fmla="*/ 161992 h 801665"/>
              <a:gd name="connsiteX6" fmla="*/ 1252603 w 6764055"/>
              <a:gd name="connsiteY6" fmla="*/ 87682 h 801665"/>
              <a:gd name="connsiteX7" fmla="*/ 2642992 w 6764055"/>
              <a:gd name="connsiteY7" fmla="*/ 0 h 801665"/>
              <a:gd name="connsiteX8" fmla="*/ 3795386 w 6764055"/>
              <a:gd name="connsiteY8" fmla="*/ 25052 h 801665"/>
              <a:gd name="connsiteX9" fmla="*/ 4559474 w 6764055"/>
              <a:gd name="connsiteY9" fmla="*/ 37578 h 801665"/>
              <a:gd name="connsiteX10" fmla="*/ 5073041 w 6764055"/>
              <a:gd name="connsiteY10" fmla="*/ 87682 h 801665"/>
              <a:gd name="connsiteX11" fmla="*/ 5586608 w 6764055"/>
              <a:gd name="connsiteY11" fmla="*/ 175364 h 801665"/>
              <a:gd name="connsiteX12" fmla="*/ 5774499 w 6764055"/>
              <a:gd name="connsiteY12" fmla="*/ 225468 h 801665"/>
              <a:gd name="connsiteX13" fmla="*/ 5774499 w 6764055"/>
              <a:gd name="connsiteY13" fmla="*/ 325676 h 801665"/>
              <a:gd name="connsiteX14" fmla="*/ 5949863 w 6764055"/>
              <a:gd name="connsiteY14" fmla="*/ 338202 h 801665"/>
              <a:gd name="connsiteX15" fmla="*/ 5962389 w 6764055"/>
              <a:gd name="connsiteY15" fmla="*/ 150312 h 801665"/>
              <a:gd name="connsiteX16" fmla="*/ 6425852 w 6764055"/>
              <a:gd name="connsiteY16" fmla="*/ 363254 h 801665"/>
              <a:gd name="connsiteX17" fmla="*/ 6663847 w 6764055"/>
              <a:gd name="connsiteY17" fmla="*/ 601249 h 801665"/>
              <a:gd name="connsiteX18" fmla="*/ 6764055 w 6764055"/>
              <a:gd name="connsiteY18" fmla="*/ 801665 h 801665"/>
              <a:gd name="connsiteX0" fmla="*/ 0 w 6450904"/>
              <a:gd name="connsiteY0" fmla="*/ 212942 h 801665"/>
              <a:gd name="connsiteX1" fmla="*/ 263046 w 6450904"/>
              <a:gd name="connsiteY1" fmla="*/ 100208 h 801665"/>
              <a:gd name="connsiteX2" fmla="*/ 300624 w 6450904"/>
              <a:gd name="connsiteY2" fmla="*/ 300624 h 801665"/>
              <a:gd name="connsiteX3" fmla="*/ 425885 w 6450904"/>
              <a:gd name="connsiteY3" fmla="*/ 275572 h 801665"/>
              <a:gd name="connsiteX4" fmla="*/ 482253 w 6450904"/>
              <a:gd name="connsiteY4" fmla="*/ 161992 h 801665"/>
              <a:gd name="connsiteX5" fmla="*/ 939452 w 6450904"/>
              <a:gd name="connsiteY5" fmla="*/ 87682 h 801665"/>
              <a:gd name="connsiteX6" fmla="*/ 2329841 w 6450904"/>
              <a:gd name="connsiteY6" fmla="*/ 0 h 801665"/>
              <a:gd name="connsiteX7" fmla="*/ 3482235 w 6450904"/>
              <a:gd name="connsiteY7" fmla="*/ 25052 h 801665"/>
              <a:gd name="connsiteX8" fmla="*/ 4246323 w 6450904"/>
              <a:gd name="connsiteY8" fmla="*/ 37578 h 801665"/>
              <a:gd name="connsiteX9" fmla="*/ 4759890 w 6450904"/>
              <a:gd name="connsiteY9" fmla="*/ 87682 h 801665"/>
              <a:gd name="connsiteX10" fmla="*/ 5273457 w 6450904"/>
              <a:gd name="connsiteY10" fmla="*/ 175364 h 801665"/>
              <a:gd name="connsiteX11" fmla="*/ 5461348 w 6450904"/>
              <a:gd name="connsiteY11" fmla="*/ 225468 h 801665"/>
              <a:gd name="connsiteX12" fmla="*/ 5461348 w 6450904"/>
              <a:gd name="connsiteY12" fmla="*/ 325676 h 801665"/>
              <a:gd name="connsiteX13" fmla="*/ 5636712 w 6450904"/>
              <a:gd name="connsiteY13" fmla="*/ 338202 h 801665"/>
              <a:gd name="connsiteX14" fmla="*/ 5649238 w 6450904"/>
              <a:gd name="connsiteY14" fmla="*/ 150312 h 801665"/>
              <a:gd name="connsiteX15" fmla="*/ 6112701 w 6450904"/>
              <a:gd name="connsiteY15" fmla="*/ 363254 h 801665"/>
              <a:gd name="connsiteX16" fmla="*/ 6350696 w 6450904"/>
              <a:gd name="connsiteY16" fmla="*/ 601249 h 801665"/>
              <a:gd name="connsiteX17" fmla="*/ 6450904 w 6450904"/>
              <a:gd name="connsiteY17" fmla="*/ 801665 h 801665"/>
              <a:gd name="connsiteX0" fmla="*/ 0 w 6187858"/>
              <a:gd name="connsiteY0" fmla="*/ 100208 h 801665"/>
              <a:gd name="connsiteX1" fmla="*/ 37578 w 6187858"/>
              <a:gd name="connsiteY1" fmla="*/ 300624 h 801665"/>
              <a:gd name="connsiteX2" fmla="*/ 162839 w 6187858"/>
              <a:gd name="connsiteY2" fmla="*/ 275572 h 801665"/>
              <a:gd name="connsiteX3" fmla="*/ 219207 w 6187858"/>
              <a:gd name="connsiteY3" fmla="*/ 161992 h 801665"/>
              <a:gd name="connsiteX4" fmla="*/ 676406 w 6187858"/>
              <a:gd name="connsiteY4" fmla="*/ 87682 h 801665"/>
              <a:gd name="connsiteX5" fmla="*/ 2066795 w 6187858"/>
              <a:gd name="connsiteY5" fmla="*/ 0 h 801665"/>
              <a:gd name="connsiteX6" fmla="*/ 3219189 w 6187858"/>
              <a:gd name="connsiteY6" fmla="*/ 25052 h 801665"/>
              <a:gd name="connsiteX7" fmla="*/ 3983277 w 6187858"/>
              <a:gd name="connsiteY7" fmla="*/ 37578 h 801665"/>
              <a:gd name="connsiteX8" fmla="*/ 4496844 w 6187858"/>
              <a:gd name="connsiteY8" fmla="*/ 87682 h 801665"/>
              <a:gd name="connsiteX9" fmla="*/ 5010411 w 6187858"/>
              <a:gd name="connsiteY9" fmla="*/ 175364 h 801665"/>
              <a:gd name="connsiteX10" fmla="*/ 5198302 w 6187858"/>
              <a:gd name="connsiteY10" fmla="*/ 225468 h 801665"/>
              <a:gd name="connsiteX11" fmla="*/ 5198302 w 6187858"/>
              <a:gd name="connsiteY11" fmla="*/ 325676 h 801665"/>
              <a:gd name="connsiteX12" fmla="*/ 5373666 w 6187858"/>
              <a:gd name="connsiteY12" fmla="*/ 338202 h 801665"/>
              <a:gd name="connsiteX13" fmla="*/ 5386192 w 6187858"/>
              <a:gd name="connsiteY13" fmla="*/ 150312 h 801665"/>
              <a:gd name="connsiteX14" fmla="*/ 5849655 w 6187858"/>
              <a:gd name="connsiteY14" fmla="*/ 363254 h 801665"/>
              <a:gd name="connsiteX15" fmla="*/ 6087650 w 6187858"/>
              <a:gd name="connsiteY15" fmla="*/ 601249 h 801665"/>
              <a:gd name="connsiteX16" fmla="*/ 6187858 w 6187858"/>
              <a:gd name="connsiteY16" fmla="*/ 801665 h 801665"/>
              <a:gd name="connsiteX0" fmla="*/ 0 w 6150280"/>
              <a:gd name="connsiteY0" fmla="*/ 300624 h 801665"/>
              <a:gd name="connsiteX1" fmla="*/ 125261 w 6150280"/>
              <a:gd name="connsiteY1" fmla="*/ 275572 h 801665"/>
              <a:gd name="connsiteX2" fmla="*/ 181629 w 6150280"/>
              <a:gd name="connsiteY2" fmla="*/ 161992 h 801665"/>
              <a:gd name="connsiteX3" fmla="*/ 638828 w 6150280"/>
              <a:gd name="connsiteY3" fmla="*/ 87682 h 801665"/>
              <a:gd name="connsiteX4" fmla="*/ 2029217 w 6150280"/>
              <a:gd name="connsiteY4" fmla="*/ 0 h 801665"/>
              <a:gd name="connsiteX5" fmla="*/ 3181611 w 6150280"/>
              <a:gd name="connsiteY5" fmla="*/ 25052 h 801665"/>
              <a:gd name="connsiteX6" fmla="*/ 3945699 w 6150280"/>
              <a:gd name="connsiteY6" fmla="*/ 37578 h 801665"/>
              <a:gd name="connsiteX7" fmla="*/ 4459266 w 6150280"/>
              <a:gd name="connsiteY7" fmla="*/ 87682 h 801665"/>
              <a:gd name="connsiteX8" fmla="*/ 4972833 w 6150280"/>
              <a:gd name="connsiteY8" fmla="*/ 175364 h 801665"/>
              <a:gd name="connsiteX9" fmla="*/ 5160724 w 6150280"/>
              <a:gd name="connsiteY9" fmla="*/ 225468 h 801665"/>
              <a:gd name="connsiteX10" fmla="*/ 5160724 w 6150280"/>
              <a:gd name="connsiteY10" fmla="*/ 325676 h 801665"/>
              <a:gd name="connsiteX11" fmla="*/ 5336088 w 6150280"/>
              <a:gd name="connsiteY11" fmla="*/ 338202 h 801665"/>
              <a:gd name="connsiteX12" fmla="*/ 5348614 w 6150280"/>
              <a:gd name="connsiteY12" fmla="*/ 150312 h 801665"/>
              <a:gd name="connsiteX13" fmla="*/ 5812077 w 6150280"/>
              <a:gd name="connsiteY13" fmla="*/ 363254 h 801665"/>
              <a:gd name="connsiteX14" fmla="*/ 6050072 w 6150280"/>
              <a:gd name="connsiteY14" fmla="*/ 601249 h 801665"/>
              <a:gd name="connsiteX15" fmla="*/ 6150280 w 6150280"/>
              <a:gd name="connsiteY15" fmla="*/ 801665 h 801665"/>
              <a:gd name="connsiteX0" fmla="*/ 0 w 6025019"/>
              <a:gd name="connsiteY0" fmla="*/ 275572 h 801665"/>
              <a:gd name="connsiteX1" fmla="*/ 56368 w 6025019"/>
              <a:gd name="connsiteY1" fmla="*/ 161992 h 801665"/>
              <a:gd name="connsiteX2" fmla="*/ 513567 w 6025019"/>
              <a:gd name="connsiteY2" fmla="*/ 87682 h 801665"/>
              <a:gd name="connsiteX3" fmla="*/ 1903956 w 6025019"/>
              <a:gd name="connsiteY3" fmla="*/ 0 h 801665"/>
              <a:gd name="connsiteX4" fmla="*/ 3056350 w 6025019"/>
              <a:gd name="connsiteY4" fmla="*/ 25052 h 801665"/>
              <a:gd name="connsiteX5" fmla="*/ 3820438 w 6025019"/>
              <a:gd name="connsiteY5" fmla="*/ 37578 h 801665"/>
              <a:gd name="connsiteX6" fmla="*/ 4334005 w 6025019"/>
              <a:gd name="connsiteY6" fmla="*/ 87682 h 801665"/>
              <a:gd name="connsiteX7" fmla="*/ 4847572 w 6025019"/>
              <a:gd name="connsiteY7" fmla="*/ 175364 h 801665"/>
              <a:gd name="connsiteX8" fmla="*/ 5035463 w 6025019"/>
              <a:gd name="connsiteY8" fmla="*/ 225468 h 801665"/>
              <a:gd name="connsiteX9" fmla="*/ 5035463 w 6025019"/>
              <a:gd name="connsiteY9" fmla="*/ 325676 h 801665"/>
              <a:gd name="connsiteX10" fmla="*/ 5210827 w 6025019"/>
              <a:gd name="connsiteY10" fmla="*/ 338202 h 801665"/>
              <a:gd name="connsiteX11" fmla="*/ 5223353 w 6025019"/>
              <a:gd name="connsiteY11" fmla="*/ 150312 h 801665"/>
              <a:gd name="connsiteX12" fmla="*/ 5686816 w 6025019"/>
              <a:gd name="connsiteY12" fmla="*/ 363254 h 801665"/>
              <a:gd name="connsiteX13" fmla="*/ 5924811 w 6025019"/>
              <a:gd name="connsiteY13" fmla="*/ 601249 h 801665"/>
              <a:gd name="connsiteX14" fmla="*/ 6025019 w 6025019"/>
              <a:gd name="connsiteY14" fmla="*/ 801665 h 801665"/>
              <a:gd name="connsiteX0" fmla="*/ 0 w 5968651"/>
              <a:gd name="connsiteY0" fmla="*/ 161992 h 801665"/>
              <a:gd name="connsiteX1" fmla="*/ 457199 w 5968651"/>
              <a:gd name="connsiteY1" fmla="*/ 87682 h 801665"/>
              <a:gd name="connsiteX2" fmla="*/ 1847588 w 5968651"/>
              <a:gd name="connsiteY2" fmla="*/ 0 h 801665"/>
              <a:gd name="connsiteX3" fmla="*/ 2999982 w 5968651"/>
              <a:gd name="connsiteY3" fmla="*/ 25052 h 801665"/>
              <a:gd name="connsiteX4" fmla="*/ 3764070 w 5968651"/>
              <a:gd name="connsiteY4" fmla="*/ 37578 h 801665"/>
              <a:gd name="connsiteX5" fmla="*/ 4277637 w 5968651"/>
              <a:gd name="connsiteY5" fmla="*/ 87682 h 801665"/>
              <a:gd name="connsiteX6" fmla="*/ 4791204 w 5968651"/>
              <a:gd name="connsiteY6" fmla="*/ 175364 h 801665"/>
              <a:gd name="connsiteX7" fmla="*/ 4979095 w 5968651"/>
              <a:gd name="connsiteY7" fmla="*/ 225468 h 801665"/>
              <a:gd name="connsiteX8" fmla="*/ 4979095 w 5968651"/>
              <a:gd name="connsiteY8" fmla="*/ 325676 h 801665"/>
              <a:gd name="connsiteX9" fmla="*/ 5154459 w 5968651"/>
              <a:gd name="connsiteY9" fmla="*/ 338202 h 801665"/>
              <a:gd name="connsiteX10" fmla="*/ 5166985 w 5968651"/>
              <a:gd name="connsiteY10" fmla="*/ 150312 h 801665"/>
              <a:gd name="connsiteX11" fmla="*/ 5630448 w 5968651"/>
              <a:gd name="connsiteY11" fmla="*/ 363254 h 801665"/>
              <a:gd name="connsiteX12" fmla="*/ 5868443 w 5968651"/>
              <a:gd name="connsiteY12" fmla="*/ 601249 h 801665"/>
              <a:gd name="connsiteX13" fmla="*/ 5968651 w 5968651"/>
              <a:gd name="connsiteY13" fmla="*/ 801665 h 801665"/>
              <a:gd name="connsiteX0" fmla="*/ 0 w 5511452"/>
              <a:gd name="connsiteY0" fmla="*/ 87682 h 801665"/>
              <a:gd name="connsiteX1" fmla="*/ 1390389 w 5511452"/>
              <a:gd name="connsiteY1" fmla="*/ 0 h 801665"/>
              <a:gd name="connsiteX2" fmla="*/ 2542783 w 5511452"/>
              <a:gd name="connsiteY2" fmla="*/ 25052 h 801665"/>
              <a:gd name="connsiteX3" fmla="*/ 3306871 w 5511452"/>
              <a:gd name="connsiteY3" fmla="*/ 37578 h 801665"/>
              <a:gd name="connsiteX4" fmla="*/ 3820438 w 5511452"/>
              <a:gd name="connsiteY4" fmla="*/ 87682 h 801665"/>
              <a:gd name="connsiteX5" fmla="*/ 4334005 w 5511452"/>
              <a:gd name="connsiteY5" fmla="*/ 175364 h 801665"/>
              <a:gd name="connsiteX6" fmla="*/ 4521896 w 5511452"/>
              <a:gd name="connsiteY6" fmla="*/ 225468 h 801665"/>
              <a:gd name="connsiteX7" fmla="*/ 4521896 w 5511452"/>
              <a:gd name="connsiteY7" fmla="*/ 325676 h 801665"/>
              <a:gd name="connsiteX8" fmla="*/ 4697260 w 5511452"/>
              <a:gd name="connsiteY8" fmla="*/ 338202 h 801665"/>
              <a:gd name="connsiteX9" fmla="*/ 4709786 w 5511452"/>
              <a:gd name="connsiteY9" fmla="*/ 150312 h 801665"/>
              <a:gd name="connsiteX10" fmla="*/ 5173249 w 5511452"/>
              <a:gd name="connsiteY10" fmla="*/ 363254 h 801665"/>
              <a:gd name="connsiteX11" fmla="*/ 5411244 w 5511452"/>
              <a:gd name="connsiteY11" fmla="*/ 601249 h 801665"/>
              <a:gd name="connsiteX12" fmla="*/ 5511452 w 5511452"/>
              <a:gd name="connsiteY12" fmla="*/ 801665 h 801665"/>
              <a:gd name="connsiteX0" fmla="*/ 0 w 4121063"/>
              <a:gd name="connsiteY0" fmla="*/ 0 h 801665"/>
              <a:gd name="connsiteX1" fmla="*/ 1152394 w 4121063"/>
              <a:gd name="connsiteY1" fmla="*/ 25052 h 801665"/>
              <a:gd name="connsiteX2" fmla="*/ 1916482 w 4121063"/>
              <a:gd name="connsiteY2" fmla="*/ 37578 h 801665"/>
              <a:gd name="connsiteX3" fmla="*/ 2430049 w 4121063"/>
              <a:gd name="connsiteY3" fmla="*/ 87682 h 801665"/>
              <a:gd name="connsiteX4" fmla="*/ 2943616 w 4121063"/>
              <a:gd name="connsiteY4" fmla="*/ 175364 h 801665"/>
              <a:gd name="connsiteX5" fmla="*/ 3131507 w 4121063"/>
              <a:gd name="connsiteY5" fmla="*/ 225468 h 801665"/>
              <a:gd name="connsiteX6" fmla="*/ 3131507 w 4121063"/>
              <a:gd name="connsiteY6" fmla="*/ 325676 h 801665"/>
              <a:gd name="connsiteX7" fmla="*/ 3306871 w 4121063"/>
              <a:gd name="connsiteY7" fmla="*/ 338202 h 801665"/>
              <a:gd name="connsiteX8" fmla="*/ 3319397 w 4121063"/>
              <a:gd name="connsiteY8" fmla="*/ 150312 h 801665"/>
              <a:gd name="connsiteX9" fmla="*/ 3782860 w 4121063"/>
              <a:gd name="connsiteY9" fmla="*/ 363254 h 801665"/>
              <a:gd name="connsiteX10" fmla="*/ 4020855 w 4121063"/>
              <a:gd name="connsiteY10" fmla="*/ 601249 h 801665"/>
              <a:gd name="connsiteX11" fmla="*/ 4121063 w 4121063"/>
              <a:gd name="connsiteY11" fmla="*/ 801665 h 801665"/>
              <a:gd name="connsiteX0" fmla="*/ 0 w 4121063"/>
              <a:gd name="connsiteY0" fmla="*/ 22893 h 824558"/>
              <a:gd name="connsiteX1" fmla="*/ 1042726 w 4121063"/>
              <a:gd name="connsiteY1" fmla="*/ 0 h 824558"/>
              <a:gd name="connsiteX2" fmla="*/ 1916482 w 4121063"/>
              <a:gd name="connsiteY2" fmla="*/ 60471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3354055"/>
              <a:gd name="connsiteY0" fmla="*/ 63444 h 824558"/>
              <a:gd name="connsiteX1" fmla="*/ 275718 w 3354055"/>
              <a:gd name="connsiteY1" fmla="*/ 0 h 824558"/>
              <a:gd name="connsiteX2" fmla="*/ 1200653 w 3354055"/>
              <a:gd name="connsiteY2" fmla="*/ 31704 h 824558"/>
              <a:gd name="connsiteX3" fmla="*/ 1831199 w 3354055"/>
              <a:gd name="connsiteY3" fmla="*/ 72218 h 824558"/>
              <a:gd name="connsiteX4" fmla="*/ 2306009 w 3354055"/>
              <a:gd name="connsiteY4" fmla="*/ 229183 h 824558"/>
              <a:gd name="connsiteX5" fmla="*/ 2349877 w 3354055"/>
              <a:gd name="connsiteY5" fmla="*/ 338980 h 824558"/>
              <a:gd name="connsiteX6" fmla="*/ 2539863 w 3354055"/>
              <a:gd name="connsiteY6" fmla="*/ 361095 h 824558"/>
              <a:gd name="connsiteX7" fmla="*/ 2552389 w 3354055"/>
              <a:gd name="connsiteY7" fmla="*/ 173205 h 824558"/>
              <a:gd name="connsiteX8" fmla="*/ 3015852 w 3354055"/>
              <a:gd name="connsiteY8" fmla="*/ 386147 h 824558"/>
              <a:gd name="connsiteX9" fmla="*/ 3253847 w 3354055"/>
              <a:gd name="connsiteY9" fmla="*/ 624142 h 824558"/>
              <a:gd name="connsiteX10" fmla="*/ 3354055 w 3354055"/>
              <a:gd name="connsiteY10" fmla="*/ 824558 h 824558"/>
              <a:gd name="connsiteX0" fmla="*/ 0 w 3078337"/>
              <a:gd name="connsiteY0" fmla="*/ 0 h 824558"/>
              <a:gd name="connsiteX1" fmla="*/ 924935 w 3078337"/>
              <a:gd name="connsiteY1" fmla="*/ 31704 h 824558"/>
              <a:gd name="connsiteX2" fmla="*/ 1555481 w 3078337"/>
              <a:gd name="connsiteY2" fmla="*/ 72218 h 824558"/>
              <a:gd name="connsiteX3" fmla="*/ 2030291 w 3078337"/>
              <a:gd name="connsiteY3" fmla="*/ 229183 h 824558"/>
              <a:gd name="connsiteX4" fmla="*/ 2074159 w 3078337"/>
              <a:gd name="connsiteY4" fmla="*/ 338980 h 824558"/>
              <a:gd name="connsiteX5" fmla="*/ 2264145 w 3078337"/>
              <a:gd name="connsiteY5" fmla="*/ 361095 h 824558"/>
              <a:gd name="connsiteX6" fmla="*/ 2276671 w 3078337"/>
              <a:gd name="connsiteY6" fmla="*/ 173205 h 824558"/>
              <a:gd name="connsiteX7" fmla="*/ 2740134 w 3078337"/>
              <a:gd name="connsiteY7" fmla="*/ 386147 h 824558"/>
              <a:gd name="connsiteX8" fmla="*/ 2978129 w 3078337"/>
              <a:gd name="connsiteY8" fmla="*/ 624142 h 824558"/>
              <a:gd name="connsiteX9" fmla="*/ 3078337 w 3078337"/>
              <a:gd name="connsiteY9" fmla="*/ 824558 h 8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337" h="824558">
                <a:moveTo>
                  <a:pt x="0" y="0"/>
                </a:moveTo>
                <a:lnTo>
                  <a:pt x="924935" y="31704"/>
                </a:lnTo>
                <a:lnTo>
                  <a:pt x="1555481" y="72218"/>
                </a:lnTo>
                <a:cubicBezTo>
                  <a:pt x="1739707" y="105131"/>
                  <a:pt x="1792886" y="150700"/>
                  <a:pt x="2030291" y="229183"/>
                </a:cubicBezTo>
                <a:cubicBezTo>
                  <a:pt x="2116737" y="273643"/>
                  <a:pt x="2035183" y="316995"/>
                  <a:pt x="2074159" y="338980"/>
                </a:cubicBezTo>
                <a:lnTo>
                  <a:pt x="2264145" y="361095"/>
                </a:lnTo>
                <a:cubicBezTo>
                  <a:pt x="2295460" y="331868"/>
                  <a:pt x="2197340" y="169030"/>
                  <a:pt x="2276671" y="173205"/>
                </a:cubicBezTo>
                <a:cubicBezTo>
                  <a:pt x="2356002" y="177380"/>
                  <a:pt x="2623224" y="310991"/>
                  <a:pt x="2740134" y="386147"/>
                </a:cubicBezTo>
                <a:lnTo>
                  <a:pt x="2978129" y="624142"/>
                </a:lnTo>
                <a:lnTo>
                  <a:pt x="3078337" y="824558"/>
                </a:lnTo>
              </a:path>
            </a:pathLst>
          </a:custGeom>
          <a:noFill/>
          <a:ln w="146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FAD651E9-D72F-FB45-63F0-ADB9DD63B562}"/>
              </a:ext>
            </a:extLst>
          </p:cNvPr>
          <p:cNvSpPr/>
          <p:nvPr/>
        </p:nvSpPr>
        <p:spPr>
          <a:xfrm>
            <a:off x="6761498" y="5453988"/>
            <a:ext cx="1835760" cy="46166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GR</a:t>
            </a:r>
            <a:r>
              <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カローラ</a:t>
            </a:r>
          </a:p>
        </p:txBody>
      </p:sp>
      <p:sp>
        <p:nvSpPr>
          <p:cNvPr id="41" name="四角形: 角を丸くする 40">
            <a:extLst>
              <a:ext uri="{FF2B5EF4-FFF2-40B4-BE49-F238E27FC236}">
                <a16:creationId xmlns:a16="http://schemas.microsoft.com/office/drawing/2014/main" id="{C8991E64-6CFD-A0BA-3765-3B6F36E78FC9}"/>
              </a:ext>
            </a:extLst>
          </p:cNvPr>
          <p:cNvSpPr/>
          <p:nvPr/>
        </p:nvSpPr>
        <p:spPr>
          <a:xfrm>
            <a:off x="6930838" y="5163244"/>
            <a:ext cx="3291594" cy="1067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41AB4EE-6295-5A74-E901-CE6F2BD65C29}"/>
              </a:ext>
            </a:extLst>
          </p:cNvPr>
          <p:cNvSpPr/>
          <p:nvPr/>
        </p:nvSpPr>
        <p:spPr>
          <a:xfrm>
            <a:off x="10595328" y="4901488"/>
            <a:ext cx="1090363" cy="461665"/>
          </a:xfrm>
          <a:prstGeom prst="rect">
            <a:avLst/>
          </a:prstGeom>
          <a:noFill/>
        </p:spPr>
        <p:txBody>
          <a:bodyPr wrap="none" lIns="91440" tIns="45720" rIns="91440" bIns="45720">
            <a:spAutoFit/>
          </a:bodyPr>
          <a:lstStyle/>
          <a:p>
            <a:pPr algn="ctr"/>
            <a:r>
              <a:rPr lang="en-US" altLang="ja-JP"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4.60°</a:t>
            </a:r>
            <a:endPar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44" name="正方形/長方形 43">
            <a:extLst>
              <a:ext uri="{FF2B5EF4-FFF2-40B4-BE49-F238E27FC236}">
                <a16:creationId xmlns:a16="http://schemas.microsoft.com/office/drawing/2014/main" id="{73F8B4F2-D249-6A26-716E-1EADFE6049E6}"/>
              </a:ext>
            </a:extLst>
          </p:cNvPr>
          <p:cNvSpPr/>
          <p:nvPr/>
        </p:nvSpPr>
        <p:spPr>
          <a:xfrm>
            <a:off x="7007558" y="4670931"/>
            <a:ext cx="2571538" cy="369332"/>
          </a:xfrm>
          <a:prstGeom prst="rect">
            <a:avLst/>
          </a:prstGeom>
          <a:noFill/>
        </p:spPr>
        <p:txBody>
          <a:bodyPr wrap="none" lIns="91440" tIns="45720" rIns="91440" bIns="45720">
            <a:spAutoFit/>
          </a:bodyPr>
          <a:lstStyle/>
          <a:p>
            <a:pPr algn="ct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プラスチックダンボール</a:t>
            </a:r>
          </a:p>
        </p:txBody>
      </p:sp>
      <p:sp>
        <p:nvSpPr>
          <p:cNvPr id="45" name="正方形/長方形 44">
            <a:extLst>
              <a:ext uri="{FF2B5EF4-FFF2-40B4-BE49-F238E27FC236}">
                <a16:creationId xmlns:a16="http://schemas.microsoft.com/office/drawing/2014/main" id="{FA0F93DB-3DB9-C6E1-13C5-C0727BFCA0D9}"/>
              </a:ext>
            </a:extLst>
          </p:cNvPr>
          <p:cNvSpPr/>
          <p:nvPr/>
        </p:nvSpPr>
        <p:spPr>
          <a:xfrm>
            <a:off x="6936307" y="3383503"/>
            <a:ext cx="4169731" cy="369332"/>
          </a:xfrm>
          <a:prstGeom prst="rect">
            <a:avLst/>
          </a:prstGeom>
          <a:noFill/>
        </p:spPr>
        <p:txBody>
          <a:bodyPr wrap="none" lIns="91440" tIns="45720" rIns="91440" bIns="45720">
            <a:spAutoFit/>
          </a:bodyPr>
          <a:lstStyle/>
          <a:p>
            <a:pPr algn="ct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ゴムマット製サイズ：</a:t>
            </a:r>
            <a:r>
              <a:rPr lang="en-US" altLang="ja-JP"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309×313×15</a:t>
            </a: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　</a:t>
            </a:r>
          </a:p>
        </p:txBody>
      </p:sp>
      <p:sp>
        <p:nvSpPr>
          <p:cNvPr id="46" name="正方形/長方形 45">
            <a:extLst>
              <a:ext uri="{FF2B5EF4-FFF2-40B4-BE49-F238E27FC236}">
                <a16:creationId xmlns:a16="http://schemas.microsoft.com/office/drawing/2014/main" id="{C79DFCAB-3030-1D7C-1AE7-B351EC389777}"/>
              </a:ext>
            </a:extLst>
          </p:cNvPr>
          <p:cNvSpPr/>
          <p:nvPr/>
        </p:nvSpPr>
        <p:spPr>
          <a:xfrm>
            <a:off x="6954968" y="5859474"/>
            <a:ext cx="2694969" cy="646331"/>
          </a:xfrm>
          <a:prstGeom prst="rect">
            <a:avLst/>
          </a:prstGeom>
          <a:noFill/>
        </p:spPr>
        <p:txBody>
          <a:bodyPr wrap="none" lIns="91440" tIns="45720" rIns="91440" bIns="45720">
            <a:spAutoFit/>
          </a:bodyPr>
          <a:lstStyle/>
          <a:p>
            <a:pPr algn="ct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プラスチックダンボール</a:t>
            </a:r>
            <a:endParaRPr lang="en-US" altLang="ja-JP"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a:p>
            <a:pPr algn="ct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サイズ：</a:t>
            </a:r>
            <a:r>
              <a:rPr lang="en-US" altLang="ja-JP"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383×385×5</a:t>
            </a: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　</a:t>
            </a:r>
          </a:p>
        </p:txBody>
      </p:sp>
      <p:grpSp>
        <p:nvGrpSpPr>
          <p:cNvPr id="13" name="グループ化 12">
            <a:extLst>
              <a:ext uri="{FF2B5EF4-FFF2-40B4-BE49-F238E27FC236}">
                <a16:creationId xmlns:a16="http://schemas.microsoft.com/office/drawing/2014/main" id="{5A0BAA74-1331-57DF-BAAA-59206951DDBD}"/>
              </a:ext>
            </a:extLst>
          </p:cNvPr>
          <p:cNvGrpSpPr/>
          <p:nvPr/>
        </p:nvGrpSpPr>
        <p:grpSpPr>
          <a:xfrm>
            <a:off x="7278601" y="2039744"/>
            <a:ext cx="4075169" cy="935422"/>
            <a:chOff x="7278601" y="2039744"/>
            <a:chExt cx="4075169" cy="935422"/>
          </a:xfrm>
        </p:grpSpPr>
        <p:sp>
          <p:nvSpPr>
            <p:cNvPr id="30" name="フリーフォーム: 図形 29">
              <a:extLst>
                <a:ext uri="{FF2B5EF4-FFF2-40B4-BE49-F238E27FC236}">
                  <a16:creationId xmlns:a16="http://schemas.microsoft.com/office/drawing/2014/main" id="{AC993578-E896-7E15-A13F-D86F58776782}"/>
                </a:ext>
              </a:extLst>
            </p:cNvPr>
            <p:cNvSpPr/>
            <p:nvPr/>
          </p:nvSpPr>
          <p:spPr>
            <a:xfrm rot="246052">
              <a:off x="7329805" y="2604765"/>
              <a:ext cx="3181611" cy="370401"/>
            </a:xfrm>
            <a:custGeom>
              <a:avLst/>
              <a:gdLst>
                <a:gd name="connsiteX0" fmla="*/ 0 w 4070959"/>
                <a:gd name="connsiteY0" fmla="*/ 0 h 626301"/>
                <a:gd name="connsiteX1" fmla="*/ 4070959 w 4070959"/>
                <a:gd name="connsiteY1" fmla="*/ 12526 h 626301"/>
                <a:gd name="connsiteX2" fmla="*/ 3945699 w 4070959"/>
                <a:gd name="connsiteY2" fmla="*/ 626301 h 626301"/>
                <a:gd name="connsiteX3" fmla="*/ 3670126 w 4070959"/>
                <a:gd name="connsiteY3" fmla="*/ 613775 h 626301"/>
                <a:gd name="connsiteX4" fmla="*/ 3670126 w 4070959"/>
                <a:gd name="connsiteY4" fmla="*/ 288099 h 626301"/>
                <a:gd name="connsiteX5" fmla="*/ 3444657 w 4070959"/>
                <a:gd name="connsiteY5" fmla="*/ 275573 h 626301"/>
                <a:gd name="connsiteX6" fmla="*/ 3231715 w 4070959"/>
                <a:gd name="connsiteY6" fmla="*/ 288099 h 626301"/>
                <a:gd name="connsiteX7" fmla="*/ 2880986 w 4070959"/>
                <a:gd name="connsiteY7" fmla="*/ 225468 h 626301"/>
                <a:gd name="connsiteX8" fmla="*/ 2467627 w 4070959"/>
                <a:gd name="connsiteY8" fmla="*/ 137786 h 626301"/>
                <a:gd name="connsiteX9" fmla="*/ 2167003 w 4070959"/>
                <a:gd name="connsiteY9" fmla="*/ 137786 h 626301"/>
                <a:gd name="connsiteX10" fmla="*/ 1540701 w 4070959"/>
                <a:gd name="connsiteY10" fmla="*/ 162838 h 626301"/>
                <a:gd name="connsiteX11" fmla="*/ 1052186 w 4070959"/>
                <a:gd name="connsiteY11" fmla="*/ 162838 h 626301"/>
                <a:gd name="connsiteX12" fmla="*/ 901874 w 4070959"/>
                <a:gd name="connsiteY12" fmla="*/ 187890 h 626301"/>
                <a:gd name="connsiteX13" fmla="*/ 237994 w 4070959"/>
                <a:gd name="connsiteY13" fmla="*/ 325677 h 626301"/>
                <a:gd name="connsiteX14" fmla="*/ 75156 w 4070959"/>
                <a:gd name="connsiteY14" fmla="*/ 363255 h 626301"/>
                <a:gd name="connsiteX15" fmla="*/ 37578 w 4070959"/>
                <a:gd name="connsiteY15" fmla="*/ 62630 h 626301"/>
                <a:gd name="connsiteX0" fmla="*/ 181 w 4071140"/>
                <a:gd name="connsiteY0" fmla="*/ 0 h 626301"/>
                <a:gd name="connsiteX1" fmla="*/ 4071140 w 4071140"/>
                <a:gd name="connsiteY1" fmla="*/ 12526 h 626301"/>
                <a:gd name="connsiteX2" fmla="*/ 3945880 w 4071140"/>
                <a:gd name="connsiteY2" fmla="*/ 626301 h 626301"/>
                <a:gd name="connsiteX3" fmla="*/ 3670307 w 4071140"/>
                <a:gd name="connsiteY3" fmla="*/ 613775 h 626301"/>
                <a:gd name="connsiteX4" fmla="*/ 3670307 w 4071140"/>
                <a:gd name="connsiteY4" fmla="*/ 288099 h 626301"/>
                <a:gd name="connsiteX5" fmla="*/ 3444838 w 4071140"/>
                <a:gd name="connsiteY5" fmla="*/ 275573 h 626301"/>
                <a:gd name="connsiteX6" fmla="*/ 3231896 w 4071140"/>
                <a:gd name="connsiteY6" fmla="*/ 288099 h 626301"/>
                <a:gd name="connsiteX7" fmla="*/ 2881167 w 4071140"/>
                <a:gd name="connsiteY7" fmla="*/ 225468 h 626301"/>
                <a:gd name="connsiteX8" fmla="*/ 2467808 w 4071140"/>
                <a:gd name="connsiteY8" fmla="*/ 137786 h 626301"/>
                <a:gd name="connsiteX9" fmla="*/ 2167184 w 4071140"/>
                <a:gd name="connsiteY9" fmla="*/ 137786 h 626301"/>
                <a:gd name="connsiteX10" fmla="*/ 1540882 w 4071140"/>
                <a:gd name="connsiteY10" fmla="*/ 162838 h 626301"/>
                <a:gd name="connsiteX11" fmla="*/ 1052367 w 4071140"/>
                <a:gd name="connsiteY11" fmla="*/ 162838 h 626301"/>
                <a:gd name="connsiteX12" fmla="*/ 902055 w 4071140"/>
                <a:gd name="connsiteY12" fmla="*/ 187890 h 626301"/>
                <a:gd name="connsiteX13" fmla="*/ 238175 w 4071140"/>
                <a:gd name="connsiteY13" fmla="*/ 325677 h 626301"/>
                <a:gd name="connsiteX14" fmla="*/ 1702 w 4071140"/>
                <a:gd name="connsiteY14" fmla="*/ 369961 h 626301"/>
                <a:gd name="connsiteX15" fmla="*/ 37759 w 4071140"/>
                <a:gd name="connsiteY15" fmla="*/ 62630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302396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30009 w 4117535"/>
                <a:gd name="connsiteY7" fmla="*/ 153234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25456 h 626301"/>
                <a:gd name="connsiteX0" fmla="*/ 32338 w 4103297"/>
                <a:gd name="connsiteY0" fmla="*/ 7488 h 633789"/>
                <a:gd name="connsiteX1" fmla="*/ 4103297 w 4103297"/>
                <a:gd name="connsiteY1" fmla="*/ 20014 h 633789"/>
                <a:gd name="connsiteX2" fmla="*/ 3978037 w 4103297"/>
                <a:gd name="connsiteY2" fmla="*/ 633789 h 633789"/>
                <a:gd name="connsiteX3" fmla="*/ 3702464 w 4103297"/>
                <a:gd name="connsiteY3" fmla="*/ 621263 h 633789"/>
                <a:gd name="connsiteX4" fmla="*/ 3702464 w 4103297"/>
                <a:gd name="connsiteY4" fmla="*/ 345003 h 633789"/>
                <a:gd name="connsiteX5" fmla="*/ 3206275 w 4103297"/>
                <a:gd name="connsiteY5" fmla="*/ 358714 h 633789"/>
                <a:gd name="connsiteX6" fmla="*/ 2816143 w 4103297"/>
                <a:gd name="connsiteY6" fmla="*/ 245949 h 633789"/>
                <a:gd name="connsiteX7" fmla="*/ 2424263 w 4103297"/>
                <a:gd name="connsiteY7" fmla="*/ 177195 h 633789"/>
                <a:gd name="connsiteX8" fmla="*/ 2129072 w 4103297"/>
                <a:gd name="connsiteY8" fmla="*/ 151394 h 633789"/>
                <a:gd name="connsiteX9" fmla="*/ 1783524 w 4103297"/>
                <a:gd name="connsiteY9" fmla="*/ 133393 h 633789"/>
                <a:gd name="connsiteX10" fmla="*/ 1520442 w 4103297"/>
                <a:gd name="connsiteY10" fmla="*/ 136797 h 633789"/>
                <a:gd name="connsiteX11" fmla="*/ 1270018 w 4103297"/>
                <a:gd name="connsiteY11" fmla="*/ 153854 h 633789"/>
                <a:gd name="connsiteX12" fmla="*/ 800684 w 4103297"/>
                <a:gd name="connsiteY12" fmla="*/ 195378 h 633789"/>
                <a:gd name="connsiteX13" fmla="*/ 439714 w 4103297"/>
                <a:gd name="connsiteY13" fmla="*/ 263992 h 633789"/>
                <a:gd name="connsiteX14" fmla="*/ 2301 w 4103297"/>
                <a:gd name="connsiteY14" fmla="*/ 381454 h 633789"/>
                <a:gd name="connsiteX15" fmla="*/ 20542 w 4103297"/>
                <a:gd name="connsiteY15" fmla="*/ 0 h 633789"/>
                <a:gd name="connsiteX0" fmla="*/ 81355 w 4152314"/>
                <a:gd name="connsiteY0" fmla="*/ 0 h 626301"/>
                <a:gd name="connsiteX1" fmla="*/ 4152314 w 4152314"/>
                <a:gd name="connsiteY1" fmla="*/ 12526 h 626301"/>
                <a:gd name="connsiteX2" fmla="*/ 4027054 w 4152314"/>
                <a:gd name="connsiteY2" fmla="*/ 626301 h 626301"/>
                <a:gd name="connsiteX3" fmla="*/ 3751481 w 4152314"/>
                <a:gd name="connsiteY3" fmla="*/ 613775 h 626301"/>
                <a:gd name="connsiteX4" fmla="*/ 3751481 w 4152314"/>
                <a:gd name="connsiteY4" fmla="*/ 337515 h 626301"/>
                <a:gd name="connsiteX5" fmla="*/ 3255292 w 4152314"/>
                <a:gd name="connsiteY5" fmla="*/ 351226 h 626301"/>
                <a:gd name="connsiteX6" fmla="*/ 2865160 w 4152314"/>
                <a:gd name="connsiteY6" fmla="*/ 238461 h 626301"/>
                <a:gd name="connsiteX7" fmla="*/ 2473280 w 4152314"/>
                <a:gd name="connsiteY7" fmla="*/ 169707 h 626301"/>
                <a:gd name="connsiteX8" fmla="*/ 2178089 w 4152314"/>
                <a:gd name="connsiteY8" fmla="*/ 143906 h 626301"/>
                <a:gd name="connsiteX9" fmla="*/ 1832541 w 4152314"/>
                <a:gd name="connsiteY9" fmla="*/ 125905 h 626301"/>
                <a:gd name="connsiteX10" fmla="*/ 1569459 w 4152314"/>
                <a:gd name="connsiteY10" fmla="*/ 129309 h 626301"/>
                <a:gd name="connsiteX11" fmla="*/ 1319035 w 4152314"/>
                <a:gd name="connsiteY11" fmla="*/ 146366 h 626301"/>
                <a:gd name="connsiteX12" fmla="*/ 849701 w 4152314"/>
                <a:gd name="connsiteY12" fmla="*/ 187890 h 626301"/>
                <a:gd name="connsiteX13" fmla="*/ 488731 w 4152314"/>
                <a:gd name="connsiteY13" fmla="*/ 256504 h 626301"/>
                <a:gd name="connsiteX14" fmla="*/ 51318 w 4152314"/>
                <a:gd name="connsiteY14" fmla="*/ 373966 h 626301"/>
                <a:gd name="connsiteX15" fmla="*/ 0 w 4152314"/>
                <a:gd name="connsiteY15" fmla="*/ 748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34754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82633 w 4153592"/>
                <a:gd name="connsiteY0" fmla="*/ 0 h 626301"/>
                <a:gd name="connsiteX1" fmla="*/ 4153592 w 4153592"/>
                <a:gd name="connsiteY1" fmla="*/ 12526 h 626301"/>
                <a:gd name="connsiteX2" fmla="*/ 4028332 w 4153592"/>
                <a:gd name="connsiteY2" fmla="*/ 626301 h 626301"/>
                <a:gd name="connsiteX3" fmla="*/ 3752759 w 4153592"/>
                <a:gd name="connsiteY3" fmla="*/ 613775 h 626301"/>
                <a:gd name="connsiteX4" fmla="*/ 3752759 w 4153592"/>
                <a:gd name="connsiteY4" fmla="*/ 337515 h 626301"/>
                <a:gd name="connsiteX5" fmla="*/ 3256570 w 4153592"/>
                <a:gd name="connsiteY5" fmla="*/ 334754 h 626301"/>
                <a:gd name="connsiteX6" fmla="*/ 2866438 w 4153592"/>
                <a:gd name="connsiteY6" fmla="*/ 238461 h 626301"/>
                <a:gd name="connsiteX7" fmla="*/ 2474558 w 4153592"/>
                <a:gd name="connsiteY7" fmla="*/ 169707 h 626301"/>
                <a:gd name="connsiteX8" fmla="*/ 2179367 w 4153592"/>
                <a:gd name="connsiteY8" fmla="*/ 143906 h 626301"/>
                <a:gd name="connsiteX9" fmla="*/ 1833819 w 4153592"/>
                <a:gd name="connsiteY9" fmla="*/ 125905 h 626301"/>
                <a:gd name="connsiteX10" fmla="*/ 1570737 w 4153592"/>
                <a:gd name="connsiteY10" fmla="*/ 129309 h 626301"/>
                <a:gd name="connsiteX11" fmla="*/ 1320313 w 4153592"/>
                <a:gd name="connsiteY11" fmla="*/ 146366 h 626301"/>
                <a:gd name="connsiteX12" fmla="*/ 850979 w 4153592"/>
                <a:gd name="connsiteY12" fmla="*/ 187890 h 626301"/>
                <a:gd name="connsiteX13" fmla="*/ 490009 w 4153592"/>
                <a:gd name="connsiteY13" fmla="*/ 256504 h 626301"/>
                <a:gd name="connsiteX14" fmla="*/ 52596 w 4153592"/>
                <a:gd name="connsiteY14" fmla="*/ 373966 h 626301"/>
                <a:gd name="connsiteX15" fmla="*/ 0 w 4153592"/>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16858 w 4117854"/>
                <a:gd name="connsiteY14" fmla="*/ 373966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850514 w 4117854"/>
                <a:gd name="connsiteY4" fmla="*/ 320739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30552"/>
                <a:gd name="connsiteX1" fmla="*/ 4117854 w 4117854"/>
                <a:gd name="connsiteY1" fmla="*/ 12526 h 630552"/>
                <a:gd name="connsiteX2" fmla="*/ 3992594 w 4117854"/>
                <a:gd name="connsiteY2" fmla="*/ 626301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630552"/>
                <a:gd name="connsiteX1" fmla="*/ 4117854 w 4117854"/>
                <a:gd name="connsiteY1" fmla="*/ 12526 h 630552"/>
                <a:gd name="connsiteX2" fmla="*/ 4091309 w 4117854"/>
                <a:gd name="connsiteY2" fmla="*/ 508868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529897"/>
                <a:gd name="connsiteX1" fmla="*/ 4117854 w 4117854"/>
                <a:gd name="connsiteY1" fmla="*/ 12526 h 529897"/>
                <a:gd name="connsiteX2" fmla="*/ 4091309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29897"/>
                <a:gd name="connsiteX1" fmla="*/ 4117854 w 4117854"/>
                <a:gd name="connsiteY1" fmla="*/ 12526 h 529897"/>
                <a:gd name="connsiteX2" fmla="*/ 4077207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08868"/>
                <a:gd name="connsiteX1" fmla="*/ 4117854 w 4117854"/>
                <a:gd name="connsiteY1" fmla="*/ 12526 h 508868"/>
                <a:gd name="connsiteX2" fmla="*/ 4077207 w 4117854"/>
                <a:gd name="connsiteY2" fmla="*/ 508868 h 508868"/>
                <a:gd name="connsiteX3" fmla="*/ 3909901 w 4117854"/>
                <a:gd name="connsiteY3" fmla="*/ 462792 h 508868"/>
                <a:gd name="connsiteX4" fmla="*/ 3850514 w 4117854"/>
                <a:gd name="connsiteY4" fmla="*/ 320739 h 508868"/>
                <a:gd name="connsiteX5" fmla="*/ 3220832 w 4117854"/>
                <a:gd name="connsiteY5" fmla="*/ 334754 h 508868"/>
                <a:gd name="connsiteX6" fmla="*/ 2830700 w 4117854"/>
                <a:gd name="connsiteY6" fmla="*/ 238461 h 508868"/>
                <a:gd name="connsiteX7" fmla="*/ 2438820 w 4117854"/>
                <a:gd name="connsiteY7" fmla="*/ 169707 h 508868"/>
                <a:gd name="connsiteX8" fmla="*/ 2143629 w 4117854"/>
                <a:gd name="connsiteY8" fmla="*/ 143906 h 508868"/>
                <a:gd name="connsiteX9" fmla="*/ 1798081 w 4117854"/>
                <a:gd name="connsiteY9" fmla="*/ 125905 h 508868"/>
                <a:gd name="connsiteX10" fmla="*/ 1534999 w 4117854"/>
                <a:gd name="connsiteY10" fmla="*/ 129309 h 508868"/>
                <a:gd name="connsiteX11" fmla="*/ 1284575 w 4117854"/>
                <a:gd name="connsiteY11" fmla="*/ 146366 h 508868"/>
                <a:gd name="connsiteX12" fmla="*/ 815241 w 4117854"/>
                <a:gd name="connsiteY12" fmla="*/ 187890 h 508868"/>
                <a:gd name="connsiteX13" fmla="*/ 454271 w 4117854"/>
                <a:gd name="connsiteY13" fmla="*/ 256504 h 508868"/>
                <a:gd name="connsiteX14" fmla="*/ 33633 w 4117854"/>
                <a:gd name="connsiteY14" fmla="*/ 338128 h 508868"/>
                <a:gd name="connsiteX15" fmla="*/ 0 w 4117854"/>
                <a:gd name="connsiteY15" fmla="*/ 8984 h 508868"/>
                <a:gd name="connsiteX0" fmla="*/ 46895 w 4117854"/>
                <a:gd name="connsiteY0" fmla="*/ 0 h 513120"/>
                <a:gd name="connsiteX1" fmla="*/ 4117854 w 4117854"/>
                <a:gd name="connsiteY1" fmla="*/ 12526 h 513120"/>
                <a:gd name="connsiteX2" fmla="*/ 4077207 w 4117854"/>
                <a:gd name="connsiteY2" fmla="*/ 508868 h 513120"/>
                <a:gd name="connsiteX3" fmla="*/ 3909901 w 4117854"/>
                <a:gd name="connsiteY3" fmla="*/ 513120 h 513120"/>
                <a:gd name="connsiteX4" fmla="*/ 3850514 w 4117854"/>
                <a:gd name="connsiteY4" fmla="*/ 320739 h 513120"/>
                <a:gd name="connsiteX5" fmla="*/ 3220832 w 4117854"/>
                <a:gd name="connsiteY5" fmla="*/ 334754 h 513120"/>
                <a:gd name="connsiteX6" fmla="*/ 2830700 w 4117854"/>
                <a:gd name="connsiteY6" fmla="*/ 238461 h 513120"/>
                <a:gd name="connsiteX7" fmla="*/ 2438820 w 4117854"/>
                <a:gd name="connsiteY7" fmla="*/ 169707 h 513120"/>
                <a:gd name="connsiteX8" fmla="*/ 2143629 w 4117854"/>
                <a:gd name="connsiteY8" fmla="*/ 143906 h 513120"/>
                <a:gd name="connsiteX9" fmla="*/ 1798081 w 4117854"/>
                <a:gd name="connsiteY9" fmla="*/ 125905 h 513120"/>
                <a:gd name="connsiteX10" fmla="*/ 1534999 w 4117854"/>
                <a:gd name="connsiteY10" fmla="*/ 129309 h 513120"/>
                <a:gd name="connsiteX11" fmla="*/ 1284575 w 4117854"/>
                <a:gd name="connsiteY11" fmla="*/ 146366 h 513120"/>
                <a:gd name="connsiteX12" fmla="*/ 815241 w 4117854"/>
                <a:gd name="connsiteY12" fmla="*/ 187890 h 513120"/>
                <a:gd name="connsiteX13" fmla="*/ 454271 w 4117854"/>
                <a:gd name="connsiteY13" fmla="*/ 256504 h 513120"/>
                <a:gd name="connsiteX14" fmla="*/ 33633 w 4117854"/>
                <a:gd name="connsiteY14" fmla="*/ 338128 h 513120"/>
                <a:gd name="connsiteX15" fmla="*/ 0 w 4117854"/>
                <a:gd name="connsiteY15" fmla="*/ 8984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854" h="513120">
                  <a:moveTo>
                    <a:pt x="46895" y="0"/>
                  </a:moveTo>
                  <a:lnTo>
                    <a:pt x="4117854" y="12526"/>
                  </a:lnTo>
                  <a:lnTo>
                    <a:pt x="4077207" y="508868"/>
                  </a:lnTo>
                  <a:lnTo>
                    <a:pt x="3909901" y="513120"/>
                  </a:lnTo>
                  <a:lnTo>
                    <a:pt x="3850514" y="320739"/>
                  </a:lnTo>
                  <a:lnTo>
                    <a:pt x="3220832" y="334754"/>
                  </a:lnTo>
                  <a:lnTo>
                    <a:pt x="2830700" y="238461"/>
                  </a:lnTo>
                  <a:lnTo>
                    <a:pt x="2438820" y="169707"/>
                  </a:lnTo>
                  <a:lnTo>
                    <a:pt x="2143629" y="143906"/>
                  </a:lnTo>
                  <a:lnTo>
                    <a:pt x="1798081" y="125905"/>
                  </a:lnTo>
                  <a:lnTo>
                    <a:pt x="1534999" y="129309"/>
                  </a:lnTo>
                  <a:lnTo>
                    <a:pt x="1284575" y="146366"/>
                  </a:lnTo>
                  <a:lnTo>
                    <a:pt x="815241" y="187890"/>
                  </a:lnTo>
                  <a:lnTo>
                    <a:pt x="454271" y="256504"/>
                  </a:lnTo>
                  <a:lnTo>
                    <a:pt x="33633" y="338128"/>
                  </a:lnTo>
                  <a:cubicBezTo>
                    <a:pt x="21107" y="237920"/>
                    <a:pt x="12526" y="109192"/>
                    <a:pt x="0" y="8984"/>
                  </a:cubicBezTo>
                </a:path>
              </a:pathLst>
            </a:cu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1CB85BCA-8648-459F-DB29-6CAB1FF2407B}"/>
                </a:ext>
              </a:extLst>
            </p:cNvPr>
            <p:cNvSpPr/>
            <p:nvPr/>
          </p:nvSpPr>
          <p:spPr>
            <a:xfrm>
              <a:off x="10189669" y="2039744"/>
              <a:ext cx="1164101" cy="461665"/>
            </a:xfrm>
            <a:prstGeom prst="rect">
              <a:avLst/>
            </a:prstGeom>
            <a:noFill/>
          </p:spPr>
          <p:txBody>
            <a:bodyPr wrap="none" lIns="91440" tIns="45720" rIns="91440" bIns="45720">
              <a:spAutoFit/>
            </a:bodyPr>
            <a:lstStyle/>
            <a:p>
              <a:pPr algn="ctr"/>
              <a:r>
                <a:rPr lang="ja-JP" altLang="en-US"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９．８２</a:t>
              </a:r>
              <a:r>
                <a:rPr lang="en-US" altLang="ja-JP" sz="2400"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endParaRPr lang="ja-JP" altLang="en-US" sz="24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43" name="正方形/長方形 42">
              <a:extLst>
                <a:ext uri="{FF2B5EF4-FFF2-40B4-BE49-F238E27FC236}">
                  <a16:creationId xmlns:a16="http://schemas.microsoft.com/office/drawing/2014/main" id="{953B6B05-ED94-2CFE-2A8F-DA9DA95101B3}"/>
                </a:ext>
              </a:extLst>
            </p:cNvPr>
            <p:cNvSpPr/>
            <p:nvPr/>
          </p:nvSpPr>
          <p:spPr>
            <a:xfrm>
              <a:off x="7278601" y="2071400"/>
              <a:ext cx="1580882" cy="369332"/>
            </a:xfrm>
            <a:prstGeom prst="rect">
              <a:avLst/>
            </a:prstGeom>
            <a:noFill/>
          </p:spPr>
          <p:txBody>
            <a:bodyPr wrap="none" lIns="91440" tIns="45720" rIns="91440" bIns="45720">
              <a:spAutoFit/>
            </a:bodyPr>
            <a:lstStyle/>
            <a:p>
              <a:pPr algn="ctr"/>
              <a:r>
                <a:rPr lang="ja-JP" altLang="en-US"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ゴムマット</a:t>
              </a: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製　</a:t>
              </a:r>
            </a:p>
          </p:txBody>
        </p:sp>
        <p:grpSp>
          <p:nvGrpSpPr>
            <p:cNvPr id="80" name="グループ化 79">
              <a:extLst>
                <a:ext uri="{FF2B5EF4-FFF2-40B4-BE49-F238E27FC236}">
                  <a16:creationId xmlns:a16="http://schemas.microsoft.com/office/drawing/2014/main" id="{7E822521-06C0-7DEC-FDA4-C61B23A34789}"/>
                </a:ext>
              </a:extLst>
            </p:cNvPr>
            <p:cNvGrpSpPr/>
            <p:nvPr/>
          </p:nvGrpSpPr>
          <p:grpSpPr>
            <a:xfrm>
              <a:off x="7329640" y="2286556"/>
              <a:ext cx="3832110" cy="593605"/>
              <a:chOff x="7866733" y="519407"/>
              <a:chExt cx="3832110" cy="593605"/>
            </a:xfrm>
          </p:grpSpPr>
          <p:sp>
            <p:nvSpPr>
              <p:cNvPr id="78" name="フリーフォーム: 図形 77">
                <a:extLst>
                  <a:ext uri="{FF2B5EF4-FFF2-40B4-BE49-F238E27FC236}">
                    <a16:creationId xmlns:a16="http://schemas.microsoft.com/office/drawing/2014/main" id="{446EE735-C43B-2B6D-7E4E-B11A285F4AD2}"/>
                  </a:ext>
                </a:extLst>
              </p:cNvPr>
              <p:cNvSpPr/>
              <p:nvPr/>
            </p:nvSpPr>
            <p:spPr>
              <a:xfrm rot="8106">
                <a:off x="7866733" y="733888"/>
                <a:ext cx="3832110" cy="242974"/>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円弧 78">
                <a:extLst>
                  <a:ext uri="{FF2B5EF4-FFF2-40B4-BE49-F238E27FC236}">
                    <a16:creationId xmlns:a16="http://schemas.microsoft.com/office/drawing/2014/main" id="{223FFA4E-D60E-6200-C230-FF58EFD18350}"/>
                  </a:ext>
                </a:extLst>
              </p:cNvPr>
              <p:cNvSpPr/>
              <p:nvPr/>
            </p:nvSpPr>
            <p:spPr>
              <a:xfrm rot="4855552">
                <a:off x="10780326" y="467495"/>
                <a:ext cx="593605" cy="697429"/>
              </a:xfrm>
              <a:prstGeom prst="arc">
                <a:avLst>
                  <a:gd name="adj1" fmla="val 16200000"/>
                  <a:gd name="adj2" fmla="val 1828214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grpSp>
        <p:nvGrpSpPr>
          <p:cNvPr id="81" name="グループ化 80">
            <a:extLst>
              <a:ext uri="{FF2B5EF4-FFF2-40B4-BE49-F238E27FC236}">
                <a16:creationId xmlns:a16="http://schemas.microsoft.com/office/drawing/2014/main" id="{0088ECDB-37CA-4DEF-ABD8-5088618B00A0}"/>
              </a:ext>
            </a:extLst>
          </p:cNvPr>
          <p:cNvGrpSpPr/>
          <p:nvPr/>
        </p:nvGrpSpPr>
        <p:grpSpPr>
          <a:xfrm>
            <a:off x="6934500" y="4761225"/>
            <a:ext cx="3645980" cy="593605"/>
            <a:chOff x="5795198" y="4600730"/>
            <a:chExt cx="3645980" cy="593605"/>
          </a:xfrm>
        </p:grpSpPr>
        <p:sp>
          <p:nvSpPr>
            <p:cNvPr id="82" name="フリーフォーム: 図形 81">
              <a:extLst>
                <a:ext uri="{FF2B5EF4-FFF2-40B4-BE49-F238E27FC236}">
                  <a16:creationId xmlns:a16="http://schemas.microsoft.com/office/drawing/2014/main" id="{2CDAF076-7C31-5345-2F5C-3C59F4B8F206}"/>
                </a:ext>
              </a:extLst>
            </p:cNvPr>
            <p:cNvSpPr/>
            <p:nvPr/>
          </p:nvSpPr>
          <p:spPr>
            <a:xfrm rot="8106">
              <a:off x="5795198" y="4982946"/>
              <a:ext cx="3645980" cy="45719"/>
            </a:xfrm>
            <a:custGeom>
              <a:avLst/>
              <a:gdLst>
                <a:gd name="connsiteX0" fmla="*/ 1817225 w 1817225"/>
                <a:gd name="connsiteY0" fmla="*/ 0 h 243068"/>
                <a:gd name="connsiteX1" fmla="*/ 0 w 1817225"/>
                <a:gd name="connsiteY1" fmla="*/ 11575 h 243068"/>
                <a:gd name="connsiteX2" fmla="*/ 1817225 w 1817225"/>
                <a:gd name="connsiteY2" fmla="*/ 243068 h 243068"/>
              </a:gdLst>
              <a:ahLst/>
              <a:cxnLst>
                <a:cxn ang="0">
                  <a:pos x="connsiteX0" y="connsiteY0"/>
                </a:cxn>
                <a:cxn ang="0">
                  <a:pos x="connsiteX1" y="connsiteY1"/>
                </a:cxn>
                <a:cxn ang="0">
                  <a:pos x="connsiteX2" y="connsiteY2"/>
                </a:cxn>
              </a:cxnLst>
              <a:rect l="l" t="t" r="r" b="b"/>
              <a:pathLst>
                <a:path w="1817225" h="243068">
                  <a:moveTo>
                    <a:pt x="1817225" y="0"/>
                  </a:moveTo>
                  <a:lnTo>
                    <a:pt x="0" y="11575"/>
                  </a:lnTo>
                  <a:lnTo>
                    <a:pt x="1817225" y="2430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円弧 82">
              <a:extLst>
                <a:ext uri="{FF2B5EF4-FFF2-40B4-BE49-F238E27FC236}">
                  <a16:creationId xmlns:a16="http://schemas.microsoft.com/office/drawing/2014/main" id="{2FB1EA75-BFD1-0DFA-E9D8-AE7FF0C56D34}"/>
                </a:ext>
              </a:extLst>
            </p:cNvPr>
            <p:cNvSpPr/>
            <p:nvPr/>
          </p:nvSpPr>
          <p:spPr>
            <a:xfrm rot="4855552">
              <a:off x="8750709" y="4548818"/>
              <a:ext cx="593605" cy="697429"/>
            </a:xfrm>
            <a:prstGeom prst="arc">
              <a:avLst>
                <a:gd name="adj1" fmla="val 17666497"/>
                <a:gd name="adj2" fmla="val 1828214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 name="ｺﾞﾑﾏｯﾄ赤枠">
            <a:extLst>
              <a:ext uri="{FF2B5EF4-FFF2-40B4-BE49-F238E27FC236}">
                <a16:creationId xmlns:a16="http://schemas.microsoft.com/office/drawing/2014/main" id="{14C67AC8-7D2E-D56B-B235-F00A5ADFE3FD}"/>
              </a:ext>
            </a:extLst>
          </p:cNvPr>
          <p:cNvSpPr/>
          <p:nvPr/>
        </p:nvSpPr>
        <p:spPr>
          <a:xfrm>
            <a:off x="97282" y="1710680"/>
            <a:ext cx="3549476" cy="21631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ﾀﾞﾝﾌﾟﾗ赤枠">
            <a:extLst>
              <a:ext uri="{FF2B5EF4-FFF2-40B4-BE49-F238E27FC236}">
                <a16:creationId xmlns:a16="http://schemas.microsoft.com/office/drawing/2014/main" id="{DC1D1A11-799F-B985-2579-33E11C5490B2}"/>
              </a:ext>
            </a:extLst>
          </p:cNvPr>
          <p:cNvSpPr/>
          <p:nvPr/>
        </p:nvSpPr>
        <p:spPr>
          <a:xfrm>
            <a:off x="97281" y="4578888"/>
            <a:ext cx="3549476" cy="20028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DAE2BAB4-DF21-CFD8-3F2C-D0C14AD9E16A}"/>
              </a:ext>
            </a:extLst>
          </p:cNvPr>
          <p:cNvGrpSpPr/>
          <p:nvPr/>
        </p:nvGrpSpPr>
        <p:grpSpPr>
          <a:xfrm>
            <a:off x="7255786" y="1750232"/>
            <a:ext cx="3256792" cy="754428"/>
            <a:chOff x="7302086" y="1750232"/>
            <a:chExt cx="3256792" cy="754428"/>
          </a:xfrm>
        </p:grpSpPr>
        <p:sp>
          <p:nvSpPr>
            <p:cNvPr id="7" name="フリーフォーム: 図形 6">
              <a:extLst>
                <a:ext uri="{FF2B5EF4-FFF2-40B4-BE49-F238E27FC236}">
                  <a16:creationId xmlns:a16="http://schemas.microsoft.com/office/drawing/2014/main" id="{20F46A17-0739-7E30-EE23-8C130BFEE46C}"/>
                </a:ext>
              </a:extLst>
            </p:cNvPr>
            <p:cNvSpPr/>
            <p:nvPr/>
          </p:nvSpPr>
          <p:spPr>
            <a:xfrm>
              <a:off x="7377267" y="2134259"/>
              <a:ext cx="3181611" cy="370401"/>
            </a:xfrm>
            <a:custGeom>
              <a:avLst/>
              <a:gdLst>
                <a:gd name="connsiteX0" fmla="*/ 0 w 4070959"/>
                <a:gd name="connsiteY0" fmla="*/ 0 h 626301"/>
                <a:gd name="connsiteX1" fmla="*/ 4070959 w 4070959"/>
                <a:gd name="connsiteY1" fmla="*/ 12526 h 626301"/>
                <a:gd name="connsiteX2" fmla="*/ 3945699 w 4070959"/>
                <a:gd name="connsiteY2" fmla="*/ 626301 h 626301"/>
                <a:gd name="connsiteX3" fmla="*/ 3670126 w 4070959"/>
                <a:gd name="connsiteY3" fmla="*/ 613775 h 626301"/>
                <a:gd name="connsiteX4" fmla="*/ 3670126 w 4070959"/>
                <a:gd name="connsiteY4" fmla="*/ 288099 h 626301"/>
                <a:gd name="connsiteX5" fmla="*/ 3444657 w 4070959"/>
                <a:gd name="connsiteY5" fmla="*/ 275573 h 626301"/>
                <a:gd name="connsiteX6" fmla="*/ 3231715 w 4070959"/>
                <a:gd name="connsiteY6" fmla="*/ 288099 h 626301"/>
                <a:gd name="connsiteX7" fmla="*/ 2880986 w 4070959"/>
                <a:gd name="connsiteY7" fmla="*/ 225468 h 626301"/>
                <a:gd name="connsiteX8" fmla="*/ 2467627 w 4070959"/>
                <a:gd name="connsiteY8" fmla="*/ 137786 h 626301"/>
                <a:gd name="connsiteX9" fmla="*/ 2167003 w 4070959"/>
                <a:gd name="connsiteY9" fmla="*/ 137786 h 626301"/>
                <a:gd name="connsiteX10" fmla="*/ 1540701 w 4070959"/>
                <a:gd name="connsiteY10" fmla="*/ 162838 h 626301"/>
                <a:gd name="connsiteX11" fmla="*/ 1052186 w 4070959"/>
                <a:gd name="connsiteY11" fmla="*/ 162838 h 626301"/>
                <a:gd name="connsiteX12" fmla="*/ 901874 w 4070959"/>
                <a:gd name="connsiteY12" fmla="*/ 187890 h 626301"/>
                <a:gd name="connsiteX13" fmla="*/ 237994 w 4070959"/>
                <a:gd name="connsiteY13" fmla="*/ 325677 h 626301"/>
                <a:gd name="connsiteX14" fmla="*/ 75156 w 4070959"/>
                <a:gd name="connsiteY14" fmla="*/ 363255 h 626301"/>
                <a:gd name="connsiteX15" fmla="*/ 37578 w 4070959"/>
                <a:gd name="connsiteY15" fmla="*/ 62630 h 626301"/>
                <a:gd name="connsiteX0" fmla="*/ 181 w 4071140"/>
                <a:gd name="connsiteY0" fmla="*/ 0 h 626301"/>
                <a:gd name="connsiteX1" fmla="*/ 4071140 w 4071140"/>
                <a:gd name="connsiteY1" fmla="*/ 12526 h 626301"/>
                <a:gd name="connsiteX2" fmla="*/ 3945880 w 4071140"/>
                <a:gd name="connsiteY2" fmla="*/ 626301 h 626301"/>
                <a:gd name="connsiteX3" fmla="*/ 3670307 w 4071140"/>
                <a:gd name="connsiteY3" fmla="*/ 613775 h 626301"/>
                <a:gd name="connsiteX4" fmla="*/ 3670307 w 4071140"/>
                <a:gd name="connsiteY4" fmla="*/ 288099 h 626301"/>
                <a:gd name="connsiteX5" fmla="*/ 3444838 w 4071140"/>
                <a:gd name="connsiteY5" fmla="*/ 275573 h 626301"/>
                <a:gd name="connsiteX6" fmla="*/ 3231896 w 4071140"/>
                <a:gd name="connsiteY6" fmla="*/ 288099 h 626301"/>
                <a:gd name="connsiteX7" fmla="*/ 2881167 w 4071140"/>
                <a:gd name="connsiteY7" fmla="*/ 225468 h 626301"/>
                <a:gd name="connsiteX8" fmla="*/ 2467808 w 4071140"/>
                <a:gd name="connsiteY8" fmla="*/ 137786 h 626301"/>
                <a:gd name="connsiteX9" fmla="*/ 2167184 w 4071140"/>
                <a:gd name="connsiteY9" fmla="*/ 137786 h 626301"/>
                <a:gd name="connsiteX10" fmla="*/ 1540882 w 4071140"/>
                <a:gd name="connsiteY10" fmla="*/ 162838 h 626301"/>
                <a:gd name="connsiteX11" fmla="*/ 1052367 w 4071140"/>
                <a:gd name="connsiteY11" fmla="*/ 162838 h 626301"/>
                <a:gd name="connsiteX12" fmla="*/ 902055 w 4071140"/>
                <a:gd name="connsiteY12" fmla="*/ 187890 h 626301"/>
                <a:gd name="connsiteX13" fmla="*/ 238175 w 4071140"/>
                <a:gd name="connsiteY13" fmla="*/ 325677 h 626301"/>
                <a:gd name="connsiteX14" fmla="*/ 1702 w 4071140"/>
                <a:gd name="connsiteY14" fmla="*/ 369961 h 626301"/>
                <a:gd name="connsiteX15" fmla="*/ 37759 w 4071140"/>
                <a:gd name="connsiteY15" fmla="*/ 62630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48097 w 4117535"/>
                <a:gd name="connsiteY14" fmla="*/ 369961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284570 w 4117535"/>
                <a:gd name="connsiteY13" fmla="*/ 325677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948450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29101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51913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87277 w 4117535"/>
                <a:gd name="connsiteY10" fmla="*/ 162838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213579 w 4117535"/>
                <a:gd name="connsiteY9" fmla="*/ 137786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927562 w 4117535"/>
                <a:gd name="connsiteY7" fmla="*/ 225468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514203 w 4117535"/>
                <a:gd name="connsiteY8" fmla="*/ 137786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278291 w 4117535"/>
                <a:gd name="connsiteY6" fmla="*/ 288099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58410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94137 w 4117535"/>
                <a:gd name="connsiteY6" fmla="*/ 247865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91233 w 4117535"/>
                <a:gd name="connsiteY5" fmla="*/ 275573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302396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80293 w 4117535"/>
                <a:gd name="connsiteY7" fmla="*/ 144998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30009 w 4117535"/>
                <a:gd name="connsiteY7" fmla="*/ 153234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52060 w 4117535"/>
                <a:gd name="connsiteY6" fmla="*/ 180808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2045271 w 4117535"/>
                <a:gd name="connsiteY9" fmla="*/ 117669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366933 w 4117535"/>
                <a:gd name="connsiteY8" fmla="*/ 110962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760179 w 4117535"/>
                <a:gd name="connsiteY7" fmla="*/ 112055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3131946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38929 w 4117535"/>
                <a:gd name="connsiteY7" fmla="*/ 120291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165797 w 4117535"/>
                <a:gd name="connsiteY8" fmla="*/ 86254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844135 w 4117535"/>
                <a:gd name="connsiteY9" fmla="*/ 101197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085343 w 4117535"/>
                <a:gd name="connsiteY8" fmla="*/ 119198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36763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981094 w 4117535"/>
                <a:gd name="connsiteY6" fmla="*/ 164336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417599 w 4117535"/>
                <a:gd name="connsiteY5" fmla="*/ 268867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288099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16315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42359 w 4117535"/>
                <a:gd name="connsiteY13" fmla="*/ 231796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78014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098762 w 4117535"/>
                <a:gd name="connsiteY11" fmla="*/ 162838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589214 w 4117535"/>
                <a:gd name="connsiteY7" fmla="*/ 186179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76754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612401 w 4117535"/>
                <a:gd name="connsiteY7" fmla="*/ 194415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201276 w 4117535"/>
                <a:gd name="connsiteY8" fmla="*/ 160378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68614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73281 w 4117535"/>
                <a:gd name="connsiteY7" fmla="*/ 202651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8984 h 626301"/>
                <a:gd name="connsiteX0" fmla="*/ 46576 w 4117535"/>
                <a:gd name="connsiteY0" fmla="*/ 0 h 626301"/>
                <a:gd name="connsiteX1" fmla="*/ 4117535 w 4117535"/>
                <a:gd name="connsiteY1" fmla="*/ 12526 h 626301"/>
                <a:gd name="connsiteX2" fmla="*/ 3992275 w 4117535"/>
                <a:gd name="connsiteY2" fmla="*/ 626301 h 626301"/>
                <a:gd name="connsiteX3" fmla="*/ 3716702 w 4117535"/>
                <a:gd name="connsiteY3" fmla="*/ 613775 h 626301"/>
                <a:gd name="connsiteX4" fmla="*/ 3716702 w 4117535"/>
                <a:gd name="connsiteY4" fmla="*/ 337515 h 626301"/>
                <a:gd name="connsiteX5" fmla="*/ 3220513 w 4117535"/>
                <a:gd name="connsiteY5" fmla="*/ 351226 h 626301"/>
                <a:gd name="connsiteX6" fmla="*/ 2830381 w 4117535"/>
                <a:gd name="connsiteY6" fmla="*/ 238461 h 626301"/>
                <a:gd name="connsiteX7" fmla="*/ 2438501 w 4117535"/>
                <a:gd name="connsiteY7" fmla="*/ 169707 h 626301"/>
                <a:gd name="connsiteX8" fmla="*/ 2143310 w 4117535"/>
                <a:gd name="connsiteY8" fmla="*/ 143906 h 626301"/>
                <a:gd name="connsiteX9" fmla="*/ 1797762 w 4117535"/>
                <a:gd name="connsiteY9" fmla="*/ 125905 h 626301"/>
                <a:gd name="connsiteX10" fmla="*/ 1534680 w 4117535"/>
                <a:gd name="connsiteY10" fmla="*/ 129309 h 626301"/>
                <a:gd name="connsiteX11" fmla="*/ 1284256 w 4117535"/>
                <a:gd name="connsiteY11" fmla="*/ 146366 h 626301"/>
                <a:gd name="connsiteX12" fmla="*/ 814922 w 4117535"/>
                <a:gd name="connsiteY12" fmla="*/ 187890 h 626301"/>
                <a:gd name="connsiteX13" fmla="*/ 453952 w 4117535"/>
                <a:gd name="connsiteY13" fmla="*/ 256504 h 626301"/>
                <a:gd name="connsiteX14" fmla="*/ 16539 w 4117535"/>
                <a:gd name="connsiteY14" fmla="*/ 373966 h 626301"/>
                <a:gd name="connsiteX15" fmla="*/ 0 w 4117535"/>
                <a:gd name="connsiteY15" fmla="*/ 25456 h 626301"/>
                <a:gd name="connsiteX0" fmla="*/ 32338 w 4103297"/>
                <a:gd name="connsiteY0" fmla="*/ 7488 h 633789"/>
                <a:gd name="connsiteX1" fmla="*/ 4103297 w 4103297"/>
                <a:gd name="connsiteY1" fmla="*/ 20014 h 633789"/>
                <a:gd name="connsiteX2" fmla="*/ 3978037 w 4103297"/>
                <a:gd name="connsiteY2" fmla="*/ 633789 h 633789"/>
                <a:gd name="connsiteX3" fmla="*/ 3702464 w 4103297"/>
                <a:gd name="connsiteY3" fmla="*/ 621263 h 633789"/>
                <a:gd name="connsiteX4" fmla="*/ 3702464 w 4103297"/>
                <a:gd name="connsiteY4" fmla="*/ 345003 h 633789"/>
                <a:gd name="connsiteX5" fmla="*/ 3206275 w 4103297"/>
                <a:gd name="connsiteY5" fmla="*/ 358714 h 633789"/>
                <a:gd name="connsiteX6" fmla="*/ 2816143 w 4103297"/>
                <a:gd name="connsiteY6" fmla="*/ 245949 h 633789"/>
                <a:gd name="connsiteX7" fmla="*/ 2424263 w 4103297"/>
                <a:gd name="connsiteY7" fmla="*/ 177195 h 633789"/>
                <a:gd name="connsiteX8" fmla="*/ 2129072 w 4103297"/>
                <a:gd name="connsiteY8" fmla="*/ 151394 h 633789"/>
                <a:gd name="connsiteX9" fmla="*/ 1783524 w 4103297"/>
                <a:gd name="connsiteY9" fmla="*/ 133393 h 633789"/>
                <a:gd name="connsiteX10" fmla="*/ 1520442 w 4103297"/>
                <a:gd name="connsiteY10" fmla="*/ 136797 h 633789"/>
                <a:gd name="connsiteX11" fmla="*/ 1270018 w 4103297"/>
                <a:gd name="connsiteY11" fmla="*/ 153854 h 633789"/>
                <a:gd name="connsiteX12" fmla="*/ 800684 w 4103297"/>
                <a:gd name="connsiteY12" fmla="*/ 195378 h 633789"/>
                <a:gd name="connsiteX13" fmla="*/ 439714 w 4103297"/>
                <a:gd name="connsiteY13" fmla="*/ 263992 h 633789"/>
                <a:gd name="connsiteX14" fmla="*/ 2301 w 4103297"/>
                <a:gd name="connsiteY14" fmla="*/ 381454 h 633789"/>
                <a:gd name="connsiteX15" fmla="*/ 20542 w 4103297"/>
                <a:gd name="connsiteY15" fmla="*/ 0 h 633789"/>
                <a:gd name="connsiteX0" fmla="*/ 81355 w 4152314"/>
                <a:gd name="connsiteY0" fmla="*/ 0 h 626301"/>
                <a:gd name="connsiteX1" fmla="*/ 4152314 w 4152314"/>
                <a:gd name="connsiteY1" fmla="*/ 12526 h 626301"/>
                <a:gd name="connsiteX2" fmla="*/ 4027054 w 4152314"/>
                <a:gd name="connsiteY2" fmla="*/ 626301 h 626301"/>
                <a:gd name="connsiteX3" fmla="*/ 3751481 w 4152314"/>
                <a:gd name="connsiteY3" fmla="*/ 613775 h 626301"/>
                <a:gd name="connsiteX4" fmla="*/ 3751481 w 4152314"/>
                <a:gd name="connsiteY4" fmla="*/ 337515 h 626301"/>
                <a:gd name="connsiteX5" fmla="*/ 3255292 w 4152314"/>
                <a:gd name="connsiteY5" fmla="*/ 351226 h 626301"/>
                <a:gd name="connsiteX6" fmla="*/ 2865160 w 4152314"/>
                <a:gd name="connsiteY6" fmla="*/ 238461 h 626301"/>
                <a:gd name="connsiteX7" fmla="*/ 2473280 w 4152314"/>
                <a:gd name="connsiteY7" fmla="*/ 169707 h 626301"/>
                <a:gd name="connsiteX8" fmla="*/ 2178089 w 4152314"/>
                <a:gd name="connsiteY8" fmla="*/ 143906 h 626301"/>
                <a:gd name="connsiteX9" fmla="*/ 1832541 w 4152314"/>
                <a:gd name="connsiteY9" fmla="*/ 125905 h 626301"/>
                <a:gd name="connsiteX10" fmla="*/ 1569459 w 4152314"/>
                <a:gd name="connsiteY10" fmla="*/ 129309 h 626301"/>
                <a:gd name="connsiteX11" fmla="*/ 1319035 w 4152314"/>
                <a:gd name="connsiteY11" fmla="*/ 146366 h 626301"/>
                <a:gd name="connsiteX12" fmla="*/ 849701 w 4152314"/>
                <a:gd name="connsiteY12" fmla="*/ 187890 h 626301"/>
                <a:gd name="connsiteX13" fmla="*/ 488731 w 4152314"/>
                <a:gd name="connsiteY13" fmla="*/ 256504 h 626301"/>
                <a:gd name="connsiteX14" fmla="*/ 51318 w 4152314"/>
                <a:gd name="connsiteY14" fmla="*/ 373966 h 626301"/>
                <a:gd name="connsiteX15" fmla="*/ 0 w 4152314"/>
                <a:gd name="connsiteY15" fmla="*/ 748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51226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34982 w 4105941"/>
                <a:gd name="connsiteY0" fmla="*/ 0 h 626301"/>
                <a:gd name="connsiteX1" fmla="*/ 4105941 w 4105941"/>
                <a:gd name="connsiteY1" fmla="*/ 12526 h 626301"/>
                <a:gd name="connsiteX2" fmla="*/ 3980681 w 4105941"/>
                <a:gd name="connsiteY2" fmla="*/ 626301 h 626301"/>
                <a:gd name="connsiteX3" fmla="*/ 3705108 w 4105941"/>
                <a:gd name="connsiteY3" fmla="*/ 613775 h 626301"/>
                <a:gd name="connsiteX4" fmla="*/ 3705108 w 4105941"/>
                <a:gd name="connsiteY4" fmla="*/ 337515 h 626301"/>
                <a:gd name="connsiteX5" fmla="*/ 3208919 w 4105941"/>
                <a:gd name="connsiteY5" fmla="*/ 334754 h 626301"/>
                <a:gd name="connsiteX6" fmla="*/ 2818787 w 4105941"/>
                <a:gd name="connsiteY6" fmla="*/ 238461 h 626301"/>
                <a:gd name="connsiteX7" fmla="*/ 2426907 w 4105941"/>
                <a:gd name="connsiteY7" fmla="*/ 169707 h 626301"/>
                <a:gd name="connsiteX8" fmla="*/ 2131716 w 4105941"/>
                <a:gd name="connsiteY8" fmla="*/ 143906 h 626301"/>
                <a:gd name="connsiteX9" fmla="*/ 1786168 w 4105941"/>
                <a:gd name="connsiteY9" fmla="*/ 125905 h 626301"/>
                <a:gd name="connsiteX10" fmla="*/ 1523086 w 4105941"/>
                <a:gd name="connsiteY10" fmla="*/ 129309 h 626301"/>
                <a:gd name="connsiteX11" fmla="*/ 1272662 w 4105941"/>
                <a:gd name="connsiteY11" fmla="*/ 146366 h 626301"/>
                <a:gd name="connsiteX12" fmla="*/ 803328 w 4105941"/>
                <a:gd name="connsiteY12" fmla="*/ 187890 h 626301"/>
                <a:gd name="connsiteX13" fmla="*/ 442358 w 4105941"/>
                <a:gd name="connsiteY13" fmla="*/ 256504 h 626301"/>
                <a:gd name="connsiteX14" fmla="*/ 4945 w 4105941"/>
                <a:gd name="connsiteY14" fmla="*/ 373966 h 626301"/>
                <a:gd name="connsiteX15" fmla="*/ 0 w 4105941"/>
                <a:gd name="connsiteY15" fmla="*/ 8984 h 626301"/>
                <a:gd name="connsiteX0" fmla="*/ 82633 w 4153592"/>
                <a:gd name="connsiteY0" fmla="*/ 0 h 626301"/>
                <a:gd name="connsiteX1" fmla="*/ 4153592 w 4153592"/>
                <a:gd name="connsiteY1" fmla="*/ 12526 h 626301"/>
                <a:gd name="connsiteX2" fmla="*/ 4028332 w 4153592"/>
                <a:gd name="connsiteY2" fmla="*/ 626301 h 626301"/>
                <a:gd name="connsiteX3" fmla="*/ 3752759 w 4153592"/>
                <a:gd name="connsiteY3" fmla="*/ 613775 h 626301"/>
                <a:gd name="connsiteX4" fmla="*/ 3752759 w 4153592"/>
                <a:gd name="connsiteY4" fmla="*/ 337515 h 626301"/>
                <a:gd name="connsiteX5" fmla="*/ 3256570 w 4153592"/>
                <a:gd name="connsiteY5" fmla="*/ 334754 h 626301"/>
                <a:gd name="connsiteX6" fmla="*/ 2866438 w 4153592"/>
                <a:gd name="connsiteY6" fmla="*/ 238461 h 626301"/>
                <a:gd name="connsiteX7" fmla="*/ 2474558 w 4153592"/>
                <a:gd name="connsiteY7" fmla="*/ 169707 h 626301"/>
                <a:gd name="connsiteX8" fmla="*/ 2179367 w 4153592"/>
                <a:gd name="connsiteY8" fmla="*/ 143906 h 626301"/>
                <a:gd name="connsiteX9" fmla="*/ 1833819 w 4153592"/>
                <a:gd name="connsiteY9" fmla="*/ 125905 h 626301"/>
                <a:gd name="connsiteX10" fmla="*/ 1570737 w 4153592"/>
                <a:gd name="connsiteY10" fmla="*/ 129309 h 626301"/>
                <a:gd name="connsiteX11" fmla="*/ 1320313 w 4153592"/>
                <a:gd name="connsiteY11" fmla="*/ 146366 h 626301"/>
                <a:gd name="connsiteX12" fmla="*/ 850979 w 4153592"/>
                <a:gd name="connsiteY12" fmla="*/ 187890 h 626301"/>
                <a:gd name="connsiteX13" fmla="*/ 490009 w 4153592"/>
                <a:gd name="connsiteY13" fmla="*/ 256504 h 626301"/>
                <a:gd name="connsiteX14" fmla="*/ 52596 w 4153592"/>
                <a:gd name="connsiteY14" fmla="*/ 373966 h 626301"/>
                <a:gd name="connsiteX15" fmla="*/ 0 w 4153592"/>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16858 w 4117854"/>
                <a:gd name="connsiteY14" fmla="*/ 373966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717021 w 4117854"/>
                <a:gd name="connsiteY4" fmla="*/ 337515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26301"/>
                <a:gd name="connsiteX1" fmla="*/ 4117854 w 4117854"/>
                <a:gd name="connsiteY1" fmla="*/ 12526 h 626301"/>
                <a:gd name="connsiteX2" fmla="*/ 3992594 w 4117854"/>
                <a:gd name="connsiteY2" fmla="*/ 626301 h 626301"/>
                <a:gd name="connsiteX3" fmla="*/ 3717021 w 4117854"/>
                <a:gd name="connsiteY3" fmla="*/ 613775 h 626301"/>
                <a:gd name="connsiteX4" fmla="*/ 3850514 w 4117854"/>
                <a:gd name="connsiteY4" fmla="*/ 320739 h 626301"/>
                <a:gd name="connsiteX5" fmla="*/ 3220832 w 4117854"/>
                <a:gd name="connsiteY5" fmla="*/ 334754 h 626301"/>
                <a:gd name="connsiteX6" fmla="*/ 2830700 w 4117854"/>
                <a:gd name="connsiteY6" fmla="*/ 238461 h 626301"/>
                <a:gd name="connsiteX7" fmla="*/ 2438820 w 4117854"/>
                <a:gd name="connsiteY7" fmla="*/ 169707 h 626301"/>
                <a:gd name="connsiteX8" fmla="*/ 2143629 w 4117854"/>
                <a:gd name="connsiteY8" fmla="*/ 143906 h 626301"/>
                <a:gd name="connsiteX9" fmla="*/ 1798081 w 4117854"/>
                <a:gd name="connsiteY9" fmla="*/ 125905 h 626301"/>
                <a:gd name="connsiteX10" fmla="*/ 1534999 w 4117854"/>
                <a:gd name="connsiteY10" fmla="*/ 129309 h 626301"/>
                <a:gd name="connsiteX11" fmla="*/ 1284575 w 4117854"/>
                <a:gd name="connsiteY11" fmla="*/ 146366 h 626301"/>
                <a:gd name="connsiteX12" fmla="*/ 815241 w 4117854"/>
                <a:gd name="connsiteY12" fmla="*/ 187890 h 626301"/>
                <a:gd name="connsiteX13" fmla="*/ 454271 w 4117854"/>
                <a:gd name="connsiteY13" fmla="*/ 256504 h 626301"/>
                <a:gd name="connsiteX14" fmla="*/ 33633 w 4117854"/>
                <a:gd name="connsiteY14" fmla="*/ 338128 h 626301"/>
                <a:gd name="connsiteX15" fmla="*/ 0 w 4117854"/>
                <a:gd name="connsiteY15" fmla="*/ 8984 h 626301"/>
                <a:gd name="connsiteX0" fmla="*/ 46895 w 4117854"/>
                <a:gd name="connsiteY0" fmla="*/ 0 h 630552"/>
                <a:gd name="connsiteX1" fmla="*/ 4117854 w 4117854"/>
                <a:gd name="connsiteY1" fmla="*/ 12526 h 630552"/>
                <a:gd name="connsiteX2" fmla="*/ 3992594 w 4117854"/>
                <a:gd name="connsiteY2" fmla="*/ 626301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630552"/>
                <a:gd name="connsiteX1" fmla="*/ 4117854 w 4117854"/>
                <a:gd name="connsiteY1" fmla="*/ 12526 h 630552"/>
                <a:gd name="connsiteX2" fmla="*/ 4091309 w 4117854"/>
                <a:gd name="connsiteY2" fmla="*/ 508868 h 630552"/>
                <a:gd name="connsiteX3" fmla="*/ 3839390 w 4117854"/>
                <a:gd name="connsiteY3" fmla="*/ 630552 h 630552"/>
                <a:gd name="connsiteX4" fmla="*/ 3850514 w 4117854"/>
                <a:gd name="connsiteY4" fmla="*/ 320739 h 630552"/>
                <a:gd name="connsiteX5" fmla="*/ 3220832 w 4117854"/>
                <a:gd name="connsiteY5" fmla="*/ 334754 h 630552"/>
                <a:gd name="connsiteX6" fmla="*/ 2830700 w 4117854"/>
                <a:gd name="connsiteY6" fmla="*/ 238461 h 630552"/>
                <a:gd name="connsiteX7" fmla="*/ 2438820 w 4117854"/>
                <a:gd name="connsiteY7" fmla="*/ 169707 h 630552"/>
                <a:gd name="connsiteX8" fmla="*/ 2143629 w 4117854"/>
                <a:gd name="connsiteY8" fmla="*/ 143906 h 630552"/>
                <a:gd name="connsiteX9" fmla="*/ 1798081 w 4117854"/>
                <a:gd name="connsiteY9" fmla="*/ 125905 h 630552"/>
                <a:gd name="connsiteX10" fmla="*/ 1534999 w 4117854"/>
                <a:gd name="connsiteY10" fmla="*/ 129309 h 630552"/>
                <a:gd name="connsiteX11" fmla="*/ 1284575 w 4117854"/>
                <a:gd name="connsiteY11" fmla="*/ 146366 h 630552"/>
                <a:gd name="connsiteX12" fmla="*/ 815241 w 4117854"/>
                <a:gd name="connsiteY12" fmla="*/ 187890 h 630552"/>
                <a:gd name="connsiteX13" fmla="*/ 454271 w 4117854"/>
                <a:gd name="connsiteY13" fmla="*/ 256504 h 630552"/>
                <a:gd name="connsiteX14" fmla="*/ 33633 w 4117854"/>
                <a:gd name="connsiteY14" fmla="*/ 338128 h 630552"/>
                <a:gd name="connsiteX15" fmla="*/ 0 w 4117854"/>
                <a:gd name="connsiteY15" fmla="*/ 8984 h 630552"/>
                <a:gd name="connsiteX0" fmla="*/ 46895 w 4117854"/>
                <a:gd name="connsiteY0" fmla="*/ 0 h 529897"/>
                <a:gd name="connsiteX1" fmla="*/ 4117854 w 4117854"/>
                <a:gd name="connsiteY1" fmla="*/ 12526 h 529897"/>
                <a:gd name="connsiteX2" fmla="*/ 4091309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29897"/>
                <a:gd name="connsiteX1" fmla="*/ 4117854 w 4117854"/>
                <a:gd name="connsiteY1" fmla="*/ 12526 h 529897"/>
                <a:gd name="connsiteX2" fmla="*/ 4077207 w 4117854"/>
                <a:gd name="connsiteY2" fmla="*/ 508868 h 529897"/>
                <a:gd name="connsiteX3" fmla="*/ 3895799 w 4117854"/>
                <a:gd name="connsiteY3" fmla="*/ 529897 h 529897"/>
                <a:gd name="connsiteX4" fmla="*/ 3850514 w 4117854"/>
                <a:gd name="connsiteY4" fmla="*/ 320739 h 529897"/>
                <a:gd name="connsiteX5" fmla="*/ 3220832 w 4117854"/>
                <a:gd name="connsiteY5" fmla="*/ 334754 h 529897"/>
                <a:gd name="connsiteX6" fmla="*/ 2830700 w 4117854"/>
                <a:gd name="connsiteY6" fmla="*/ 238461 h 529897"/>
                <a:gd name="connsiteX7" fmla="*/ 2438820 w 4117854"/>
                <a:gd name="connsiteY7" fmla="*/ 169707 h 529897"/>
                <a:gd name="connsiteX8" fmla="*/ 2143629 w 4117854"/>
                <a:gd name="connsiteY8" fmla="*/ 143906 h 529897"/>
                <a:gd name="connsiteX9" fmla="*/ 1798081 w 4117854"/>
                <a:gd name="connsiteY9" fmla="*/ 125905 h 529897"/>
                <a:gd name="connsiteX10" fmla="*/ 1534999 w 4117854"/>
                <a:gd name="connsiteY10" fmla="*/ 129309 h 529897"/>
                <a:gd name="connsiteX11" fmla="*/ 1284575 w 4117854"/>
                <a:gd name="connsiteY11" fmla="*/ 146366 h 529897"/>
                <a:gd name="connsiteX12" fmla="*/ 815241 w 4117854"/>
                <a:gd name="connsiteY12" fmla="*/ 187890 h 529897"/>
                <a:gd name="connsiteX13" fmla="*/ 454271 w 4117854"/>
                <a:gd name="connsiteY13" fmla="*/ 256504 h 529897"/>
                <a:gd name="connsiteX14" fmla="*/ 33633 w 4117854"/>
                <a:gd name="connsiteY14" fmla="*/ 338128 h 529897"/>
                <a:gd name="connsiteX15" fmla="*/ 0 w 4117854"/>
                <a:gd name="connsiteY15" fmla="*/ 8984 h 529897"/>
                <a:gd name="connsiteX0" fmla="*/ 46895 w 4117854"/>
                <a:gd name="connsiteY0" fmla="*/ 0 h 508868"/>
                <a:gd name="connsiteX1" fmla="*/ 4117854 w 4117854"/>
                <a:gd name="connsiteY1" fmla="*/ 12526 h 508868"/>
                <a:gd name="connsiteX2" fmla="*/ 4077207 w 4117854"/>
                <a:gd name="connsiteY2" fmla="*/ 508868 h 508868"/>
                <a:gd name="connsiteX3" fmla="*/ 3909901 w 4117854"/>
                <a:gd name="connsiteY3" fmla="*/ 462792 h 508868"/>
                <a:gd name="connsiteX4" fmla="*/ 3850514 w 4117854"/>
                <a:gd name="connsiteY4" fmla="*/ 320739 h 508868"/>
                <a:gd name="connsiteX5" fmla="*/ 3220832 w 4117854"/>
                <a:gd name="connsiteY5" fmla="*/ 334754 h 508868"/>
                <a:gd name="connsiteX6" fmla="*/ 2830700 w 4117854"/>
                <a:gd name="connsiteY6" fmla="*/ 238461 h 508868"/>
                <a:gd name="connsiteX7" fmla="*/ 2438820 w 4117854"/>
                <a:gd name="connsiteY7" fmla="*/ 169707 h 508868"/>
                <a:gd name="connsiteX8" fmla="*/ 2143629 w 4117854"/>
                <a:gd name="connsiteY8" fmla="*/ 143906 h 508868"/>
                <a:gd name="connsiteX9" fmla="*/ 1798081 w 4117854"/>
                <a:gd name="connsiteY9" fmla="*/ 125905 h 508868"/>
                <a:gd name="connsiteX10" fmla="*/ 1534999 w 4117854"/>
                <a:gd name="connsiteY10" fmla="*/ 129309 h 508868"/>
                <a:gd name="connsiteX11" fmla="*/ 1284575 w 4117854"/>
                <a:gd name="connsiteY11" fmla="*/ 146366 h 508868"/>
                <a:gd name="connsiteX12" fmla="*/ 815241 w 4117854"/>
                <a:gd name="connsiteY12" fmla="*/ 187890 h 508868"/>
                <a:gd name="connsiteX13" fmla="*/ 454271 w 4117854"/>
                <a:gd name="connsiteY13" fmla="*/ 256504 h 508868"/>
                <a:gd name="connsiteX14" fmla="*/ 33633 w 4117854"/>
                <a:gd name="connsiteY14" fmla="*/ 338128 h 508868"/>
                <a:gd name="connsiteX15" fmla="*/ 0 w 4117854"/>
                <a:gd name="connsiteY15" fmla="*/ 8984 h 508868"/>
                <a:gd name="connsiteX0" fmla="*/ 46895 w 4117854"/>
                <a:gd name="connsiteY0" fmla="*/ 0 h 513120"/>
                <a:gd name="connsiteX1" fmla="*/ 4117854 w 4117854"/>
                <a:gd name="connsiteY1" fmla="*/ 12526 h 513120"/>
                <a:gd name="connsiteX2" fmla="*/ 4077207 w 4117854"/>
                <a:gd name="connsiteY2" fmla="*/ 508868 h 513120"/>
                <a:gd name="connsiteX3" fmla="*/ 3909901 w 4117854"/>
                <a:gd name="connsiteY3" fmla="*/ 513120 h 513120"/>
                <a:gd name="connsiteX4" fmla="*/ 3850514 w 4117854"/>
                <a:gd name="connsiteY4" fmla="*/ 320739 h 513120"/>
                <a:gd name="connsiteX5" fmla="*/ 3220832 w 4117854"/>
                <a:gd name="connsiteY5" fmla="*/ 334754 h 513120"/>
                <a:gd name="connsiteX6" fmla="*/ 2830700 w 4117854"/>
                <a:gd name="connsiteY6" fmla="*/ 238461 h 513120"/>
                <a:gd name="connsiteX7" fmla="*/ 2438820 w 4117854"/>
                <a:gd name="connsiteY7" fmla="*/ 169707 h 513120"/>
                <a:gd name="connsiteX8" fmla="*/ 2143629 w 4117854"/>
                <a:gd name="connsiteY8" fmla="*/ 143906 h 513120"/>
                <a:gd name="connsiteX9" fmla="*/ 1798081 w 4117854"/>
                <a:gd name="connsiteY9" fmla="*/ 125905 h 513120"/>
                <a:gd name="connsiteX10" fmla="*/ 1534999 w 4117854"/>
                <a:gd name="connsiteY10" fmla="*/ 129309 h 513120"/>
                <a:gd name="connsiteX11" fmla="*/ 1284575 w 4117854"/>
                <a:gd name="connsiteY11" fmla="*/ 146366 h 513120"/>
                <a:gd name="connsiteX12" fmla="*/ 815241 w 4117854"/>
                <a:gd name="connsiteY12" fmla="*/ 187890 h 513120"/>
                <a:gd name="connsiteX13" fmla="*/ 454271 w 4117854"/>
                <a:gd name="connsiteY13" fmla="*/ 256504 h 513120"/>
                <a:gd name="connsiteX14" fmla="*/ 33633 w 4117854"/>
                <a:gd name="connsiteY14" fmla="*/ 338128 h 513120"/>
                <a:gd name="connsiteX15" fmla="*/ 0 w 4117854"/>
                <a:gd name="connsiteY15" fmla="*/ 8984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854" h="513120">
                  <a:moveTo>
                    <a:pt x="46895" y="0"/>
                  </a:moveTo>
                  <a:lnTo>
                    <a:pt x="4117854" y="12526"/>
                  </a:lnTo>
                  <a:lnTo>
                    <a:pt x="4077207" y="508868"/>
                  </a:lnTo>
                  <a:lnTo>
                    <a:pt x="3909901" y="513120"/>
                  </a:lnTo>
                  <a:lnTo>
                    <a:pt x="3850514" y="320739"/>
                  </a:lnTo>
                  <a:lnTo>
                    <a:pt x="3220832" y="334754"/>
                  </a:lnTo>
                  <a:lnTo>
                    <a:pt x="2830700" y="238461"/>
                  </a:lnTo>
                  <a:lnTo>
                    <a:pt x="2438820" y="169707"/>
                  </a:lnTo>
                  <a:lnTo>
                    <a:pt x="2143629" y="143906"/>
                  </a:lnTo>
                  <a:lnTo>
                    <a:pt x="1798081" y="125905"/>
                  </a:lnTo>
                  <a:lnTo>
                    <a:pt x="1534999" y="129309"/>
                  </a:lnTo>
                  <a:lnTo>
                    <a:pt x="1284575" y="146366"/>
                  </a:lnTo>
                  <a:lnTo>
                    <a:pt x="815241" y="187890"/>
                  </a:lnTo>
                  <a:lnTo>
                    <a:pt x="454271" y="256504"/>
                  </a:lnTo>
                  <a:lnTo>
                    <a:pt x="33633" y="338128"/>
                  </a:lnTo>
                  <a:cubicBezTo>
                    <a:pt x="21107" y="237920"/>
                    <a:pt x="12526" y="109192"/>
                    <a:pt x="0" y="8984"/>
                  </a:cubicBezTo>
                </a:path>
              </a:pathLst>
            </a:cu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1BEEBD8-5397-1F75-0915-68BFBFCE9509}"/>
                </a:ext>
              </a:extLst>
            </p:cNvPr>
            <p:cNvSpPr/>
            <p:nvPr/>
          </p:nvSpPr>
          <p:spPr>
            <a:xfrm>
              <a:off x="7302086" y="1750232"/>
              <a:ext cx="1580882" cy="369332"/>
            </a:xfrm>
            <a:prstGeom prst="rect">
              <a:avLst/>
            </a:prstGeom>
            <a:noFill/>
          </p:spPr>
          <p:txBody>
            <a:bodyPr wrap="none" lIns="91440" tIns="45720" rIns="91440" bIns="45720">
              <a:spAutoFit/>
            </a:bodyPr>
            <a:lstStyle/>
            <a:p>
              <a:pPr algn="ctr"/>
              <a:r>
                <a:rPr lang="ja-JP" altLang="en-US" dirty="0">
                  <a:ln w="0"/>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ゴムマット</a:t>
              </a:r>
              <a:r>
                <a:rPr lang="ja-JP" altLang="en-US"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製　</a:t>
              </a:r>
            </a:p>
          </p:txBody>
        </p:sp>
      </p:grpSp>
      <p:sp>
        <p:nvSpPr>
          <p:cNvPr id="8" name="正方形/長方形 7">
            <a:extLst>
              <a:ext uri="{FF2B5EF4-FFF2-40B4-BE49-F238E27FC236}">
                <a16:creationId xmlns:a16="http://schemas.microsoft.com/office/drawing/2014/main" id="{1E60157E-FBF2-A905-E7F5-E46818E87970}"/>
              </a:ext>
            </a:extLst>
          </p:cNvPr>
          <p:cNvSpPr>
            <a:spLocks noChangeArrowheads="1"/>
          </p:cNvSpPr>
          <p:nvPr/>
        </p:nvSpPr>
        <p:spPr bwMode="auto">
          <a:xfrm>
            <a:off x="67757" y="124618"/>
            <a:ext cx="11062644"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25</a:t>
            </a:r>
            <a:r>
              <a:rPr lang="ja-JP" altLang="en-US" sz="2400" b="1" dirty="0">
                <a:solidFill>
                  <a:schemeClr val="bg1"/>
                </a:solidFill>
                <a:latin typeface="メイリオ" pitchFamily="50" charset="-128"/>
                <a:ea typeface="メイリオ" pitchFamily="50" charset="-128"/>
                <a:cs typeface="メイリオ" pitchFamily="50" charset="-128"/>
              </a:rPr>
              <a:t>、対策実施①</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マーカーケース変更</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ゴムマット→プラスチックダンボール</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12" name="正方形/長方形 11">
            <a:extLst>
              <a:ext uri="{FF2B5EF4-FFF2-40B4-BE49-F238E27FC236}">
                <a16:creationId xmlns:a16="http://schemas.microsoft.com/office/drawing/2014/main" id="{0552713B-CE52-F0D6-714C-78CC7A8A2010}"/>
              </a:ext>
            </a:extLst>
          </p:cNvPr>
          <p:cNvSpPr/>
          <p:nvPr/>
        </p:nvSpPr>
        <p:spPr>
          <a:xfrm>
            <a:off x="3955126" y="4865223"/>
            <a:ext cx="2504211" cy="338554"/>
          </a:xfrm>
          <a:prstGeom prst="rect">
            <a:avLst/>
          </a:prstGeom>
          <a:solidFill>
            <a:schemeClr val="bg1"/>
          </a:solidFill>
        </p:spPr>
        <p:txBody>
          <a:bodyPr wrap="none" lIns="91440" tIns="45720" rIns="91440" bIns="45720">
            <a:spAutoFit/>
          </a:bodyPr>
          <a:lstStyle/>
          <a:p>
            <a:pPr algn="ctr"/>
            <a:r>
              <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（プラスチックダンボール）</a:t>
            </a:r>
          </a:p>
        </p:txBody>
      </p:sp>
      <p:sp>
        <p:nvSpPr>
          <p:cNvPr id="16" name="正方形/長方形 15">
            <a:extLst>
              <a:ext uri="{FF2B5EF4-FFF2-40B4-BE49-F238E27FC236}">
                <a16:creationId xmlns:a16="http://schemas.microsoft.com/office/drawing/2014/main" id="{18217828-94A9-CC11-94B8-D905163F1F93}"/>
              </a:ext>
            </a:extLst>
          </p:cNvPr>
          <p:cNvSpPr/>
          <p:nvPr/>
        </p:nvSpPr>
        <p:spPr>
          <a:xfrm>
            <a:off x="4621981" y="2145301"/>
            <a:ext cx="1290738" cy="338554"/>
          </a:xfrm>
          <a:prstGeom prst="rect">
            <a:avLst/>
          </a:prstGeom>
          <a:solidFill>
            <a:schemeClr val="bg1"/>
          </a:solidFill>
        </p:spPr>
        <p:txBody>
          <a:bodyPr wrap="none" lIns="91440" tIns="45720" rIns="91440" bIns="45720">
            <a:spAutoFit/>
          </a:bodyPr>
          <a:lstStyle/>
          <a:p>
            <a:pPr algn="ctr"/>
            <a:r>
              <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（ゴムマット）</a:t>
            </a:r>
          </a:p>
        </p:txBody>
      </p:sp>
      <p:sp>
        <p:nvSpPr>
          <p:cNvPr id="17" name="正方形/長方形 16">
            <a:extLst>
              <a:ext uri="{FF2B5EF4-FFF2-40B4-BE49-F238E27FC236}">
                <a16:creationId xmlns:a16="http://schemas.microsoft.com/office/drawing/2014/main" id="{A3A8138F-2C25-8F59-3F01-E3C8E11F8F58}"/>
              </a:ext>
            </a:extLst>
          </p:cNvPr>
          <p:cNvSpPr/>
          <p:nvPr/>
        </p:nvSpPr>
        <p:spPr>
          <a:xfrm>
            <a:off x="141949" y="4623433"/>
            <a:ext cx="1414169" cy="584775"/>
          </a:xfrm>
          <a:prstGeom prst="rect">
            <a:avLst/>
          </a:prstGeom>
          <a:solidFill>
            <a:schemeClr val="bg1"/>
          </a:solidFill>
        </p:spPr>
        <p:txBody>
          <a:bodyPr wrap="none" lIns="91440" tIns="45720" rIns="91440" bIns="45720">
            <a:spAutoFit/>
          </a:bodyPr>
          <a:lstStyle/>
          <a:p>
            <a:pPr algn="ctr"/>
            <a:r>
              <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（プラスチック</a:t>
            </a:r>
            <a:endParaRPr lang="en-US" altLang="ja-JP"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a:p>
            <a:pPr algn="ctr"/>
            <a:r>
              <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ダンボール）</a:t>
            </a:r>
          </a:p>
        </p:txBody>
      </p:sp>
      <p:pic>
        <p:nvPicPr>
          <p:cNvPr id="32" name="図 31">
            <a:extLst>
              <a:ext uri="{FF2B5EF4-FFF2-40B4-BE49-F238E27FC236}">
                <a16:creationId xmlns:a16="http://schemas.microsoft.com/office/drawing/2014/main" id="{06674C13-FD8F-A9E9-99B6-761A7901E0DA}"/>
              </a:ext>
            </a:extLst>
          </p:cNvPr>
          <p:cNvPicPr>
            <a:picLocks noChangeAspect="1"/>
          </p:cNvPicPr>
          <p:nvPr/>
        </p:nvPicPr>
        <p:blipFill>
          <a:blip r:embed="rId9"/>
          <a:stretch>
            <a:fillRect/>
          </a:stretch>
        </p:blipFill>
        <p:spPr>
          <a:xfrm>
            <a:off x="3867421" y="2511752"/>
            <a:ext cx="2803706" cy="1281953"/>
          </a:xfrm>
          <a:prstGeom prst="rect">
            <a:avLst/>
          </a:prstGeom>
        </p:spPr>
      </p:pic>
      <p:sp>
        <p:nvSpPr>
          <p:cNvPr id="33" name="正方形/長方形 32">
            <a:extLst>
              <a:ext uri="{FF2B5EF4-FFF2-40B4-BE49-F238E27FC236}">
                <a16:creationId xmlns:a16="http://schemas.microsoft.com/office/drawing/2014/main" id="{DE2276CE-DB85-0E78-18EF-A8858FB0BAC3}"/>
              </a:ext>
            </a:extLst>
          </p:cNvPr>
          <p:cNvSpPr/>
          <p:nvPr/>
        </p:nvSpPr>
        <p:spPr>
          <a:xfrm>
            <a:off x="5159065" y="2924334"/>
            <a:ext cx="743439" cy="4439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48" name="図 47">
            <a:extLst>
              <a:ext uri="{FF2B5EF4-FFF2-40B4-BE49-F238E27FC236}">
                <a16:creationId xmlns:a16="http://schemas.microsoft.com/office/drawing/2014/main" id="{2D7EFE4B-5798-6C9D-4B4B-7D26DA7A320C}"/>
              </a:ext>
            </a:extLst>
          </p:cNvPr>
          <p:cNvPicPr>
            <a:picLocks noChangeAspect="1"/>
          </p:cNvPicPr>
          <p:nvPr/>
        </p:nvPicPr>
        <p:blipFill>
          <a:blip r:embed="rId10"/>
          <a:stretch>
            <a:fillRect/>
          </a:stretch>
        </p:blipFill>
        <p:spPr>
          <a:xfrm>
            <a:off x="3892544" y="5185559"/>
            <a:ext cx="2801954" cy="1222847"/>
          </a:xfrm>
          <a:prstGeom prst="rect">
            <a:avLst/>
          </a:prstGeom>
        </p:spPr>
      </p:pic>
      <p:sp>
        <p:nvSpPr>
          <p:cNvPr id="50" name="正方形/長方形 49">
            <a:extLst>
              <a:ext uri="{FF2B5EF4-FFF2-40B4-BE49-F238E27FC236}">
                <a16:creationId xmlns:a16="http://schemas.microsoft.com/office/drawing/2014/main" id="{289137D3-BAAB-6C3B-951F-E1584F224817}"/>
              </a:ext>
            </a:extLst>
          </p:cNvPr>
          <p:cNvSpPr/>
          <p:nvPr/>
        </p:nvSpPr>
        <p:spPr>
          <a:xfrm>
            <a:off x="3868339" y="2504194"/>
            <a:ext cx="2787266" cy="1275111"/>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4EC222CA-B614-35B7-464B-A3921E29D694}"/>
              </a:ext>
            </a:extLst>
          </p:cNvPr>
          <p:cNvSpPr/>
          <p:nvPr/>
        </p:nvSpPr>
        <p:spPr>
          <a:xfrm>
            <a:off x="3882270" y="5176071"/>
            <a:ext cx="2787266" cy="1232336"/>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円形 5">
            <a:extLst>
              <a:ext uri="{FF2B5EF4-FFF2-40B4-BE49-F238E27FC236}">
                <a16:creationId xmlns:a16="http://schemas.microsoft.com/office/drawing/2014/main" id="{EB5F3F42-3C1A-0C83-4247-84C1BE45ABFD}"/>
              </a:ext>
            </a:extLst>
          </p:cNvPr>
          <p:cNvSpPr/>
          <p:nvPr/>
        </p:nvSpPr>
        <p:spPr>
          <a:xfrm>
            <a:off x="2177786" y="3764155"/>
            <a:ext cx="3460466" cy="756177"/>
          </a:xfrm>
          <a:prstGeom prst="wedgeEllipseCallout">
            <a:avLst>
              <a:gd name="adj1" fmla="val -26660"/>
              <a:gd name="adj2" fmla="val 830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r>
              <a:rPr lang="ja-JP" altLang="en-US" sz="160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選定理由</a:t>
            </a:r>
            <a:r>
              <a:rPr lang="en-US" altLang="ja-JP" sz="160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a:t>
            </a:r>
          </a:p>
          <a:p>
            <a:r>
              <a:rPr lang="ja-JP" altLang="en-US" sz="160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安価、軽い、加工しやすい</a:t>
            </a:r>
            <a:endParaRPr lang="ja-JP" altLang="en-US" sz="1600" b="0" cap="none" spc="0" dirty="0">
              <a:ln w="0"/>
              <a:solidFill>
                <a:schemeClr val="tx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8987AF5E-FF80-1D5F-98E7-0BDA6D674994}"/>
              </a:ext>
            </a:extLst>
          </p:cNvPr>
          <p:cNvSpPr/>
          <p:nvPr/>
        </p:nvSpPr>
        <p:spPr>
          <a:xfrm>
            <a:off x="5185063" y="5571506"/>
            <a:ext cx="727655" cy="43892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rgbClr val="0070C0"/>
              </a:solidFill>
            </a:endParaRPr>
          </a:p>
        </p:txBody>
      </p:sp>
    </p:spTree>
    <p:extLst>
      <p:ext uri="{BB962C8B-B14F-4D97-AF65-F5344CB8AC3E}">
        <p14:creationId xmlns:p14="http://schemas.microsoft.com/office/powerpoint/2010/main" val="141888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6" presetClass="emph" presetSubtype="0" repeatCount="2000" fill="hold" grpId="2" nodeType="withEffect">
                                  <p:stCondLst>
                                    <p:cond delay="0"/>
                                  </p:stCondLst>
                                  <p:childTnLst>
                                    <p:animEffect transition="out" filter="fade">
                                      <p:cBhvr>
                                        <p:cTn id="9" dur="1000" tmFilter="0, 0; .2, .5; .8, .5; 1, 0"/>
                                        <p:tgtEl>
                                          <p:spTgt spid="4"/>
                                        </p:tgtEl>
                                      </p:cBhvr>
                                    </p:animEffect>
                                    <p:animScale>
                                      <p:cBhvr>
                                        <p:cTn id="10" dur="500" autoRev="1" fill="hold"/>
                                        <p:tgtEl>
                                          <p:spTgt spid="4"/>
                                        </p:tgtEl>
                                      </p:cBhvr>
                                      <p:by x="105000" y="105000"/>
                                    </p:animScale>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4.16667E-6 4.81481E-6 L 4.16667E-6 0.0456 " pathEditMode="relative" rAng="0" ptsTypes="AA">
                                      <p:cBhvr>
                                        <p:cTn id="13" dur="2000" fill="hold"/>
                                        <p:tgtEl>
                                          <p:spTgt spid="15"/>
                                        </p:tgtEl>
                                        <p:attrNameLst>
                                          <p:attrName>ppt_x</p:attrName>
                                          <p:attrName>ppt_y</p:attrName>
                                        </p:attrNameLst>
                                      </p:cBhvr>
                                      <p:rCtr x="0" y="2269"/>
                                    </p:animMotion>
                                  </p:childTnLst>
                                </p:cTn>
                              </p:par>
                            </p:childTnLst>
                          </p:cTn>
                        </p:par>
                        <p:par>
                          <p:cTn id="14" fill="hold">
                            <p:stCondLst>
                              <p:cond delay="400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6" presetClass="emph" presetSubtype="0" repeatCount="2000" fill="hold" grpId="1" nodeType="withEffect">
                                  <p:stCondLst>
                                    <p:cond delay="500"/>
                                  </p:stCondLst>
                                  <p:childTnLst>
                                    <p:animEffect transition="out" filter="fade">
                                      <p:cBhvr>
                                        <p:cTn id="34" dur="1000" tmFilter="0, 0; .2, .5; .8, .5; 1, 0"/>
                                        <p:tgtEl>
                                          <p:spTgt spid="5"/>
                                        </p:tgtEl>
                                      </p:cBhvr>
                                    </p:animEffect>
                                    <p:animScale>
                                      <p:cBhvr>
                                        <p:cTn id="35" dur="500" autoRev="1" fill="hold"/>
                                        <p:tgtEl>
                                          <p:spTgt spid="5"/>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26" presetClass="emph" presetSubtype="0" repeatCount="2000" fill="hold" grpId="0" nodeType="withEffect">
                                  <p:stCondLst>
                                    <p:cond delay="0"/>
                                  </p:stCondLst>
                                  <p:childTnLst>
                                    <p:animEffect transition="out" filter="fade">
                                      <p:cBhvr>
                                        <p:cTn id="42" dur="1000" tmFilter="0, 0; .2, .5; .8, .5; 1, 0"/>
                                        <p:tgtEl>
                                          <p:spTgt spid="23"/>
                                        </p:tgtEl>
                                      </p:cBhvr>
                                    </p:animEffect>
                                    <p:animScale>
                                      <p:cBhvr>
                                        <p:cTn id="43" dur="50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6" grpId="0"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0A5B8FE6-489D-40E6-BDF2-2D2924D97660}"/>
              </a:ext>
            </a:extLst>
          </p:cNvPr>
          <p:cNvSpPr/>
          <p:nvPr/>
        </p:nvSpPr>
        <p:spPr>
          <a:xfrm>
            <a:off x="5321020" y="5149407"/>
            <a:ext cx="3742297" cy="1544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2BD0D883-75A0-4AE9-870D-0914DD4F2341}"/>
              </a:ext>
            </a:extLst>
          </p:cNvPr>
          <p:cNvSpPr/>
          <p:nvPr/>
        </p:nvSpPr>
        <p:spPr>
          <a:xfrm rot="1440000">
            <a:off x="4501155" y="2473643"/>
            <a:ext cx="72000" cy="72000"/>
          </a:xfrm>
          <a:prstGeom prst="rect">
            <a:avLst/>
          </a:prstGeom>
          <a:solidFill>
            <a:srgbClr val="66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ctr"/>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31343C70-3C27-4081-9BB0-582389FB4A70}"/>
              </a:ext>
            </a:extLst>
          </p:cNvPr>
          <p:cNvSpPr/>
          <p:nvPr/>
        </p:nvSpPr>
        <p:spPr>
          <a:xfrm rot="1440000">
            <a:off x="3852768" y="1934270"/>
            <a:ext cx="180000" cy="321097"/>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BA9A93B7-E111-4533-80E8-87C160B5CB33}"/>
              </a:ext>
            </a:extLst>
          </p:cNvPr>
          <p:cNvSpPr/>
          <p:nvPr/>
        </p:nvSpPr>
        <p:spPr>
          <a:xfrm rot="1440000">
            <a:off x="4234178" y="2097891"/>
            <a:ext cx="252000" cy="10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65" name="スライド番号プレースホルダー 1">
            <a:extLst>
              <a:ext uri="{FF2B5EF4-FFF2-40B4-BE49-F238E27FC236}">
                <a16:creationId xmlns:a16="http://schemas.microsoft.com/office/drawing/2014/main" id="{99E2BA33-AF78-4259-8599-FACCD6B7B52B}"/>
              </a:ext>
            </a:extLst>
          </p:cNvPr>
          <p:cNvSpPr>
            <a:spLocks noGrp="1"/>
          </p:cNvSpPr>
          <p:nvPr>
            <p:ph type="sldNum" sz="quarter" idx="12"/>
          </p:nvPr>
        </p:nvSpPr>
        <p:spPr>
          <a:xfrm>
            <a:off x="5384247" y="5909686"/>
            <a:ext cx="2281145" cy="390899"/>
          </a:xfrm>
        </p:spPr>
        <p:txBody>
          <a:bodyPr/>
          <a:lstStyle/>
          <a:p>
            <a:fld id="{BED7F836-BBAF-4DB7-A9B6-1568BD83C3DD}" type="slidenum">
              <a:rPr kumimoji="1" lang="ja-JP" altLang="en-US" smtClean="0"/>
              <a:t>4</a:t>
            </a:fld>
            <a:endParaRPr kumimoji="1" lang="ja-JP" altLang="en-US"/>
          </a:p>
        </p:txBody>
      </p:sp>
      <p:sp>
        <p:nvSpPr>
          <p:cNvPr id="66" name="スライド番号プレースホルダー 1">
            <a:extLst>
              <a:ext uri="{FF2B5EF4-FFF2-40B4-BE49-F238E27FC236}">
                <a16:creationId xmlns:a16="http://schemas.microsoft.com/office/drawing/2014/main" id="{C6F71174-3164-41B6-925B-BACB6912FF43}"/>
              </a:ext>
            </a:extLst>
          </p:cNvPr>
          <p:cNvSpPr txBox="1">
            <a:spLocks/>
          </p:cNvSpPr>
          <p:nvPr/>
        </p:nvSpPr>
        <p:spPr>
          <a:xfrm>
            <a:off x="5384247" y="5909686"/>
            <a:ext cx="2281145" cy="390899"/>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D7F836-BBAF-4DB7-A9B6-1568BD83C3DD}" type="slidenum">
              <a:rPr lang="ja-JP" altLang="en-US" smtClean="0"/>
              <a:pPr/>
              <a:t>4</a:t>
            </a:fld>
            <a:endParaRPr lang="ja-JP" altLang="en-US"/>
          </a:p>
        </p:txBody>
      </p:sp>
      <p:sp>
        <p:nvSpPr>
          <p:cNvPr id="71" name="テキスト ボックス 44">
            <a:extLst>
              <a:ext uri="{FF2B5EF4-FFF2-40B4-BE49-F238E27FC236}">
                <a16:creationId xmlns:a16="http://schemas.microsoft.com/office/drawing/2014/main" id="{315B0C44-55D4-4532-8CB1-AE96DF8688D6}"/>
              </a:ext>
            </a:extLst>
          </p:cNvPr>
          <p:cNvSpPr txBox="1">
            <a:spLocks noChangeArrowheads="1"/>
          </p:cNvSpPr>
          <p:nvPr/>
        </p:nvSpPr>
        <p:spPr bwMode="auto">
          <a:xfrm>
            <a:off x="5312057" y="5134955"/>
            <a:ext cx="3742296" cy="169277"/>
          </a:xfrm>
          <a:prstGeom prst="rect">
            <a:avLst/>
          </a:prstGeom>
          <a:solidFill>
            <a:schemeClr val="tx1"/>
          </a:solidFill>
          <a:ln>
            <a:noFill/>
          </a:ln>
        </p:spPr>
        <p:txBody>
          <a:bodyPr wrap="square" lIns="0" tIns="0" rIns="0" bIns="0" anchor="ctr" anchorCtr="1">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Meiryo UI" pitchFamily="50" charset="-128"/>
                <a:ea typeface="Meiryo UI" pitchFamily="50" charset="-128"/>
                <a:cs typeface="Meiryo UI" pitchFamily="50" charset="-128"/>
              </a:rPr>
              <a:t>生産車種一覧・中量</a:t>
            </a:r>
          </a:p>
        </p:txBody>
      </p:sp>
      <p:sp>
        <p:nvSpPr>
          <p:cNvPr id="90" name="テキスト ボックス 89">
            <a:extLst>
              <a:ext uri="{FF2B5EF4-FFF2-40B4-BE49-F238E27FC236}">
                <a16:creationId xmlns:a16="http://schemas.microsoft.com/office/drawing/2014/main" id="{8729FB37-1253-4D66-8E8A-55E949BC76B2}"/>
              </a:ext>
            </a:extLst>
          </p:cNvPr>
          <p:cNvSpPr txBox="1"/>
          <p:nvPr/>
        </p:nvSpPr>
        <p:spPr>
          <a:xfrm>
            <a:off x="2091985" y="5041685"/>
            <a:ext cx="65" cy="215444"/>
          </a:xfrm>
          <a:prstGeom prst="rect">
            <a:avLst/>
          </a:prstGeom>
          <a:noFill/>
        </p:spPr>
        <p:txBody>
          <a:bodyPr wrap="none" lIns="0" tIns="0" rIns="0" bIns="0" rtlCol="0">
            <a:spAutoFit/>
          </a:bodyPr>
          <a:lstStyle/>
          <a:p>
            <a:endParaRPr lang="en-US" altLang="ja-JP" sz="1400" dirty="0">
              <a:latin typeface="Meiryo UI" panose="020B0604030504040204" pitchFamily="50" charset="-128"/>
              <a:ea typeface="Meiryo UI" panose="020B0604030504040204" pitchFamily="50" charset="-128"/>
            </a:endParaRPr>
          </a:p>
        </p:txBody>
      </p:sp>
      <p:grpSp>
        <p:nvGrpSpPr>
          <p:cNvPr id="176" name="グループ化 175">
            <a:extLst>
              <a:ext uri="{FF2B5EF4-FFF2-40B4-BE49-F238E27FC236}">
                <a16:creationId xmlns:a16="http://schemas.microsoft.com/office/drawing/2014/main" id="{81078E8E-4E34-0DB8-CE2E-9B17CE7AD6FD}"/>
              </a:ext>
            </a:extLst>
          </p:cNvPr>
          <p:cNvGrpSpPr/>
          <p:nvPr/>
        </p:nvGrpSpPr>
        <p:grpSpPr>
          <a:xfrm>
            <a:off x="9834566" y="1252103"/>
            <a:ext cx="1342006" cy="1642261"/>
            <a:chOff x="2196942" y="4064115"/>
            <a:chExt cx="1095240" cy="1224000"/>
          </a:xfrm>
        </p:grpSpPr>
        <p:sp>
          <p:nvSpPr>
            <p:cNvPr id="93" name="正方形/長方形 92">
              <a:extLst>
                <a:ext uri="{FF2B5EF4-FFF2-40B4-BE49-F238E27FC236}">
                  <a16:creationId xmlns:a16="http://schemas.microsoft.com/office/drawing/2014/main" id="{A442662C-7C94-4429-B03B-144D6F3CE09B}"/>
                </a:ext>
              </a:extLst>
            </p:cNvPr>
            <p:cNvSpPr/>
            <p:nvPr/>
          </p:nvSpPr>
          <p:spPr>
            <a:xfrm>
              <a:off x="2196942" y="4064115"/>
              <a:ext cx="1080000" cy="1224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4" name="テキスト ボックス 44">
              <a:extLst>
                <a:ext uri="{FF2B5EF4-FFF2-40B4-BE49-F238E27FC236}">
                  <a16:creationId xmlns:a16="http://schemas.microsoft.com/office/drawing/2014/main" id="{E6AD4E46-F3A1-416F-807A-56AA6837E7C1}"/>
                </a:ext>
              </a:extLst>
            </p:cNvPr>
            <p:cNvSpPr txBox="1">
              <a:spLocks noChangeArrowheads="1"/>
            </p:cNvSpPr>
            <p:nvPr/>
          </p:nvSpPr>
          <p:spPr bwMode="auto">
            <a:xfrm>
              <a:off x="2212182" y="4064115"/>
              <a:ext cx="1080000" cy="184666"/>
            </a:xfrm>
            <a:prstGeom prst="rect">
              <a:avLst/>
            </a:prstGeom>
            <a:solidFill>
              <a:schemeClr val="tx1"/>
            </a:solidFill>
            <a:ln>
              <a:solidFill>
                <a:schemeClr val="tx1"/>
              </a:solidFill>
            </a:ln>
          </p:spPr>
          <p:txBody>
            <a:bodyPr lIns="0" tIns="0" rIns="0" bIns="0" anchor="ctr" anchorCtr="1">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200" b="1" dirty="0">
                  <a:solidFill>
                    <a:schemeClr val="bg1"/>
                  </a:solidFill>
                  <a:latin typeface="Meiryo UI" pitchFamily="50" charset="-128"/>
                  <a:ea typeface="Meiryo UI" pitchFamily="50" charset="-128"/>
                  <a:cs typeface="Meiryo UI" pitchFamily="50" charset="-128"/>
                </a:rPr>
                <a:t>専用・極少量</a:t>
              </a:r>
            </a:p>
          </p:txBody>
        </p:sp>
        <p:pic>
          <p:nvPicPr>
            <p:cNvPr id="95" name="Picture 2">
              <a:extLst>
                <a:ext uri="{FF2B5EF4-FFF2-40B4-BE49-F238E27FC236}">
                  <a16:creationId xmlns:a16="http://schemas.microsoft.com/office/drawing/2014/main" id="{D43AEE37-A3FE-4F05-92B9-DFC941C2C3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837" y="4499217"/>
              <a:ext cx="1042865" cy="49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3" name="グループ化 172">
            <a:extLst>
              <a:ext uri="{FF2B5EF4-FFF2-40B4-BE49-F238E27FC236}">
                <a16:creationId xmlns:a16="http://schemas.microsoft.com/office/drawing/2014/main" id="{7F143E09-091F-7934-615D-8935BDAA98EA}"/>
              </a:ext>
            </a:extLst>
          </p:cNvPr>
          <p:cNvGrpSpPr/>
          <p:nvPr/>
        </p:nvGrpSpPr>
        <p:grpSpPr>
          <a:xfrm>
            <a:off x="615581" y="6397013"/>
            <a:ext cx="719999" cy="216000"/>
            <a:chOff x="615581" y="6397013"/>
            <a:chExt cx="719999" cy="216000"/>
          </a:xfrm>
        </p:grpSpPr>
        <p:sp>
          <p:nvSpPr>
            <p:cNvPr id="117" name="フローチャート: 手操作入力 9">
              <a:extLst>
                <a:ext uri="{FF2B5EF4-FFF2-40B4-BE49-F238E27FC236}">
                  <a16:creationId xmlns:a16="http://schemas.microsoft.com/office/drawing/2014/main" id="{92E709EA-395D-4441-B1E8-635CFE74B602}"/>
                </a:ext>
              </a:extLst>
            </p:cNvPr>
            <p:cNvSpPr/>
            <p:nvPr/>
          </p:nvSpPr>
          <p:spPr>
            <a:xfrm rot="5400000" flipV="1">
              <a:off x="986690" y="6264122"/>
              <a:ext cx="216000" cy="48178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lnTo>
                    <a:pt x="10000" y="0"/>
                  </a:lnTo>
                  <a:lnTo>
                    <a:pt x="10000" y="10000"/>
                  </a:lnTo>
                  <a:lnTo>
                    <a:pt x="0" y="10000"/>
                  </a:lnTo>
                  <a:lnTo>
                    <a:pt x="0" y="5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8" name="フローチャート: 手操作入力 9">
              <a:extLst>
                <a:ext uri="{FF2B5EF4-FFF2-40B4-BE49-F238E27FC236}">
                  <a16:creationId xmlns:a16="http://schemas.microsoft.com/office/drawing/2014/main" id="{F84ACC60-E937-4407-A7EE-6671BB876DDE}"/>
                </a:ext>
              </a:extLst>
            </p:cNvPr>
            <p:cNvSpPr/>
            <p:nvPr/>
          </p:nvSpPr>
          <p:spPr>
            <a:xfrm rot="5400000" flipH="1">
              <a:off x="748472" y="6264122"/>
              <a:ext cx="216000" cy="48178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lnTo>
                    <a:pt x="10000" y="0"/>
                  </a:lnTo>
                  <a:lnTo>
                    <a:pt x="10000" y="10000"/>
                  </a:lnTo>
                  <a:lnTo>
                    <a:pt x="0" y="10000"/>
                  </a:lnTo>
                  <a:lnTo>
                    <a:pt x="0" y="5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74" name="グループ化 173">
            <a:extLst>
              <a:ext uri="{FF2B5EF4-FFF2-40B4-BE49-F238E27FC236}">
                <a16:creationId xmlns:a16="http://schemas.microsoft.com/office/drawing/2014/main" id="{78D79226-C644-29D2-E1AB-C9B954B9D43F}"/>
              </a:ext>
            </a:extLst>
          </p:cNvPr>
          <p:cNvGrpSpPr/>
          <p:nvPr/>
        </p:nvGrpSpPr>
        <p:grpSpPr>
          <a:xfrm>
            <a:off x="3373035" y="6396273"/>
            <a:ext cx="647999" cy="216000"/>
            <a:chOff x="3373035" y="6396273"/>
            <a:chExt cx="647999" cy="216000"/>
          </a:xfrm>
        </p:grpSpPr>
        <p:sp>
          <p:nvSpPr>
            <p:cNvPr id="120" name="フローチャート: 手操作入力 9">
              <a:extLst>
                <a:ext uri="{FF2B5EF4-FFF2-40B4-BE49-F238E27FC236}">
                  <a16:creationId xmlns:a16="http://schemas.microsoft.com/office/drawing/2014/main" id="{B82DB807-2E6D-40C5-A913-6A9C621D26CB}"/>
                </a:ext>
              </a:extLst>
            </p:cNvPr>
            <p:cNvSpPr/>
            <p:nvPr/>
          </p:nvSpPr>
          <p:spPr>
            <a:xfrm rot="5400000" flipV="1">
              <a:off x="3696233" y="6287471"/>
              <a:ext cx="216000" cy="4336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lnTo>
                    <a:pt x="10000" y="0"/>
                  </a:lnTo>
                  <a:lnTo>
                    <a:pt x="10000" y="10000"/>
                  </a:lnTo>
                  <a:lnTo>
                    <a:pt x="0" y="10000"/>
                  </a:lnTo>
                  <a:lnTo>
                    <a:pt x="0" y="5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1" name="フローチャート: 手操作入力 9">
              <a:extLst>
                <a:ext uri="{FF2B5EF4-FFF2-40B4-BE49-F238E27FC236}">
                  <a16:creationId xmlns:a16="http://schemas.microsoft.com/office/drawing/2014/main" id="{DB183514-BA3E-4F2F-956D-58576FAED416}"/>
                </a:ext>
              </a:extLst>
            </p:cNvPr>
            <p:cNvSpPr/>
            <p:nvPr/>
          </p:nvSpPr>
          <p:spPr>
            <a:xfrm rot="5400000" flipH="1">
              <a:off x="3481837" y="6287471"/>
              <a:ext cx="216000" cy="4336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lnTo>
                    <a:pt x="10000" y="0"/>
                  </a:lnTo>
                  <a:lnTo>
                    <a:pt x="10000" y="10000"/>
                  </a:lnTo>
                  <a:lnTo>
                    <a:pt x="0" y="10000"/>
                  </a:lnTo>
                  <a:lnTo>
                    <a:pt x="0" y="5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132" name="図 131">
            <a:extLst>
              <a:ext uri="{FF2B5EF4-FFF2-40B4-BE49-F238E27FC236}">
                <a16:creationId xmlns:a16="http://schemas.microsoft.com/office/drawing/2014/main" id="{A713DC36-BDED-4BFF-8715-E8A7EC5B400B}"/>
              </a:ext>
            </a:extLst>
          </p:cNvPr>
          <p:cNvPicPr>
            <a:picLocks noChangeAspect="1"/>
          </p:cNvPicPr>
          <p:nvPr/>
        </p:nvPicPr>
        <p:blipFill>
          <a:blip r:embed="rId4"/>
          <a:stretch>
            <a:fillRect/>
          </a:stretch>
        </p:blipFill>
        <p:spPr>
          <a:xfrm>
            <a:off x="5456581" y="5397554"/>
            <a:ext cx="1749331" cy="890995"/>
          </a:xfrm>
          <a:prstGeom prst="rect">
            <a:avLst/>
          </a:prstGeom>
        </p:spPr>
      </p:pic>
      <p:pic>
        <p:nvPicPr>
          <p:cNvPr id="133" name="図 132">
            <a:extLst>
              <a:ext uri="{FF2B5EF4-FFF2-40B4-BE49-F238E27FC236}">
                <a16:creationId xmlns:a16="http://schemas.microsoft.com/office/drawing/2014/main" id="{0891F1FF-1AD4-4850-9955-94928E4937D2}"/>
              </a:ext>
            </a:extLst>
          </p:cNvPr>
          <p:cNvPicPr>
            <a:picLocks noChangeAspect="1"/>
          </p:cNvPicPr>
          <p:nvPr/>
        </p:nvPicPr>
        <p:blipFill>
          <a:blip r:embed="rId5"/>
          <a:stretch>
            <a:fillRect/>
          </a:stretch>
        </p:blipFill>
        <p:spPr>
          <a:xfrm>
            <a:off x="7278246" y="5444021"/>
            <a:ext cx="1717075" cy="831096"/>
          </a:xfrm>
          <a:prstGeom prst="rect">
            <a:avLst/>
          </a:prstGeom>
        </p:spPr>
      </p:pic>
      <p:sp>
        <p:nvSpPr>
          <p:cNvPr id="155" name="テキスト ボックス 154">
            <a:extLst>
              <a:ext uri="{FF2B5EF4-FFF2-40B4-BE49-F238E27FC236}">
                <a16:creationId xmlns:a16="http://schemas.microsoft.com/office/drawing/2014/main" id="{37B3ABA4-4434-4DE2-89BC-8A94ECD48E9F}"/>
              </a:ext>
            </a:extLst>
          </p:cNvPr>
          <p:cNvSpPr txBox="1"/>
          <p:nvPr/>
        </p:nvSpPr>
        <p:spPr>
          <a:xfrm>
            <a:off x="5285564" y="668920"/>
            <a:ext cx="3579369" cy="369332"/>
          </a:xfrm>
          <a:prstGeom prst="rect">
            <a:avLst/>
          </a:prstGeom>
          <a:noFill/>
        </p:spPr>
        <p:txBody>
          <a:bodyPr wrap="square" rtlCol="0">
            <a:spAutoFit/>
          </a:bodyPr>
          <a:lstStyle/>
          <a:p>
            <a:r>
              <a:rPr kumimoji="1" lang="ja-JP" altLang="en-US" b="1" i="1" dirty="0">
                <a:latin typeface="メイリオ" panose="020B0604030504040204" pitchFamily="50" charset="-128"/>
                <a:cs typeface="Arial" panose="020B0604020202020204" pitchFamily="34" charset="0"/>
              </a:rPr>
              <a:t>元町工場　組立</a:t>
            </a:r>
            <a:r>
              <a:rPr lang="ja-JP" altLang="en-US" b="1" i="1" dirty="0">
                <a:latin typeface="メイリオ" panose="020B0604030504040204" pitchFamily="50" charset="-128"/>
                <a:cs typeface="Arial" panose="020B0604020202020204" pitchFamily="34" charset="0"/>
              </a:rPr>
              <a:t>車種</a:t>
            </a:r>
            <a:endParaRPr kumimoji="1" lang="ja-JP" altLang="en-US" b="1" i="1" dirty="0">
              <a:latin typeface="メイリオ" panose="020B0604030504040204" pitchFamily="50" charset="-128"/>
              <a:cs typeface="Arial" panose="020B0604020202020204" pitchFamily="34" charset="0"/>
            </a:endParaRPr>
          </a:p>
        </p:txBody>
      </p:sp>
      <p:grpSp>
        <p:nvGrpSpPr>
          <p:cNvPr id="4" name="グループ化 3">
            <a:extLst>
              <a:ext uri="{FF2B5EF4-FFF2-40B4-BE49-F238E27FC236}">
                <a16:creationId xmlns:a16="http://schemas.microsoft.com/office/drawing/2014/main" id="{30F51A05-7775-E1BD-47BE-59C2698B7F7E}"/>
              </a:ext>
            </a:extLst>
          </p:cNvPr>
          <p:cNvGrpSpPr/>
          <p:nvPr/>
        </p:nvGrpSpPr>
        <p:grpSpPr>
          <a:xfrm>
            <a:off x="5320748" y="3226150"/>
            <a:ext cx="6643479" cy="1658599"/>
            <a:chOff x="5044251" y="5440517"/>
            <a:chExt cx="4874729" cy="1242091"/>
          </a:xfrm>
        </p:grpSpPr>
        <p:sp>
          <p:nvSpPr>
            <p:cNvPr id="3" name="正方形/長方形 2">
              <a:extLst>
                <a:ext uri="{FF2B5EF4-FFF2-40B4-BE49-F238E27FC236}">
                  <a16:creationId xmlns:a16="http://schemas.microsoft.com/office/drawing/2014/main" id="{084E49E1-A3B7-4C56-9D2C-AD9534A7E9B2}"/>
                </a:ext>
              </a:extLst>
            </p:cNvPr>
            <p:cNvSpPr/>
            <p:nvPr/>
          </p:nvSpPr>
          <p:spPr>
            <a:xfrm>
              <a:off x="5046334" y="5458608"/>
              <a:ext cx="4814312" cy="1224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74" name="テキスト ボックス 44">
              <a:extLst>
                <a:ext uri="{FF2B5EF4-FFF2-40B4-BE49-F238E27FC236}">
                  <a16:creationId xmlns:a16="http://schemas.microsoft.com/office/drawing/2014/main" id="{432497AD-02C8-45AF-A3C9-17B917406E02}"/>
                </a:ext>
              </a:extLst>
            </p:cNvPr>
            <p:cNvSpPr txBox="1">
              <a:spLocks noChangeArrowheads="1"/>
            </p:cNvSpPr>
            <p:nvPr/>
          </p:nvSpPr>
          <p:spPr bwMode="auto">
            <a:xfrm>
              <a:off x="5044251" y="5441474"/>
              <a:ext cx="4824020" cy="138293"/>
            </a:xfrm>
            <a:prstGeom prst="rect">
              <a:avLst/>
            </a:prstGeom>
            <a:solidFill>
              <a:schemeClr val="tx1"/>
            </a:solidFill>
            <a:ln>
              <a:noFill/>
            </a:ln>
          </p:spPr>
          <p:txBody>
            <a:bodyPr wrap="square" lIns="0" tIns="0" rIns="0" bIns="0" anchor="ctr" anchorCtr="1">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200" b="1" dirty="0">
                  <a:solidFill>
                    <a:schemeClr val="bg1"/>
                  </a:solidFill>
                  <a:latin typeface="Meiryo UI" pitchFamily="50" charset="-128"/>
                  <a:ea typeface="Meiryo UI" pitchFamily="50" charset="-128"/>
                  <a:cs typeface="Meiryo UI" pitchFamily="50" charset="-128"/>
                </a:rPr>
                <a:t>生産車種一覧・量産（主な車種）</a:t>
              </a:r>
            </a:p>
          </p:txBody>
        </p:sp>
        <p:pic>
          <p:nvPicPr>
            <p:cNvPr id="126" name="図 125">
              <a:extLst>
                <a:ext uri="{FF2B5EF4-FFF2-40B4-BE49-F238E27FC236}">
                  <a16:creationId xmlns:a16="http://schemas.microsoft.com/office/drawing/2014/main" id="{68AE9EB1-DF93-4FC7-ACAC-63EDB214C54A}"/>
                </a:ext>
              </a:extLst>
            </p:cNvPr>
            <p:cNvPicPr>
              <a:picLocks noChangeAspect="1"/>
            </p:cNvPicPr>
            <p:nvPr/>
          </p:nvPicPr>
          <p:blipFill>
            <a:blip r:embed="rId6"/>
            <a:stretch>
              <a:fillRect/>
            </a:stretch>
          </p:blipFill>
          <p:spPr>
            <a:xfrm>
              <a:off x="5152118" y="5831229"/>
              <a:ext cx="1017795" cy="512532"/>
            </a:xfrm>
            <a:prstGeom prst="rect">
              <a:avLst/>
            </a:prstGeom>
          </p:spPr>
        </p:pic>
        <p:pic>
          <p:nvPicPr>
            <p:cNvPr id="130" name="図 129">
              <a:extLst>
                <a:ext uri="{FF2B5EF4-FFF2-40B4-BE49-F238E27FC236}">
                  <a16:creationId xmlns:a16="http://schemas.microsoft.com/office/drawing/2014/main" id="{7DEE4143-5B32-4902-AA7F-DA67B5EC0BD6}"/>
                </a:ext>
              </a:extLst>
            </p:cNvPr>
            <p:cNvPicPr>
              <a:picLocks noChangeAspect="1"/>
            </p:cNvPicPr>
            <p:nvPr/>
          </p:nvPicPr>
          <p:blipFill>
            <a:blip r:embed="rId7"/>
            <a:stretch>
              <a:fillRect/>
            </a:stretch>
          </p:blipFill>
          <p:spPr>
            <a:xfrm>
              <a:off x="6518243" y="5802794"/>
              <a:ext cx="980110" cy="545967"/>
            </a:xfrm>
            <a:prstGeom prst="rect">
              <a:avLst/>
            </a:prstGeom>
          </p:spPr>
        </p:pic>
        <p:pic>
          <p:nvPicPr>
            <p:cNvPr id="134" name="図 133">
              <a:extLst>
                <a:ext uri="{FF2B5EF4-FFF2-40B4-BE49-F238E27FC236}">
                  <a16:creationId xmlns:a16="http://schemas.microsoft.com/office/drawing/2014/main" id="{A785CF64-5D2C-491E-A147-F5933C691ACB}"/>
                </a:ext>
              </a:extLst>
            </p:cNvPr>
            <p:cNvPicPr>
              <a:picLocks noChangeAspect="1"/>
            </p:cNvPicPr>
            <p:nvPr/>
          </p:nvPicPr>
          <p:blipFill>
            <a:blip r:embed="rId8"/>
            <a:stretch>
              <a:fillRect/>
            </a:stretch>
          </p:blipFill>
          <p:spPr>
            <a:xfrm>
              <a:off x="7704851" y="5774306"/>
              <a:ext cx="905634" cy="557689"/>
            </a:xfrm>
            <a:prstGeom prst="rect">
              <a:avLst/>
            </a:prstGeom>
          </p:spPr>
        </p:pic>
        <p:sp>
          <p:nvSpPr>
            <p:cNvPr id="138" name="正方形/長方形 137">
              <a:extLst>
                <a:ext uri="{FF2B5EF4-FFF2-40B4-BE49-F238E27FC236}">
                  <a16:creationId xmlns:a16="http://schemas.microsoft.com/office/drawing/2014/main" id="{5CDF2FAA-A91B-4AC2-A6AD-3BDD0C190661}"/>
                </a:ext>
              </a:extLst>
            </p:cNvPr>
            <p:cNvSpPr/>
            <p:nvPr/>
          </p:nvSpPr>
          <p:spPr>
            <a:xfrm>
              <a:off x="5044901" y="5440517"/>
              <a:ext cx="4818839" cy="123285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2" name="楕円 91">
              <a:extLst>
                <a:ext uri="{FF2B5EF4-FFF2-40B4-BE49-F238E27FC236}">
                  <a16:creationId xmlns:a16="http://schemas.microsoft.com/office/drawing/2014/main" id="{0770C273-2457-36A4-07BA-D87594294C8D}"/>
                </a:ext>
              </a:extLst>
            </p:cNvPr>
            <p:cNvSpPr/>
            <p:nvPr/>
          </p:nvSpPr>
          <p:spPr>
            <a:xfrm rot="21184518">
              <a:off x="8575869" y="5961175"/>
              <a:ext cx="1343111" cy="464654"/>
            </a:xfrm>
            <a:prstGeom prst="ellipse">
              <a:avLst/>
            </a:prstGeom>
            <a:solidFill>
              <a:schemeClr val="bg1">
                <a:lumMod val="50000"/>
              </a:schemeClr>
            </a:solidFill>
            <a:ln>
              <a:noFill/>
            </a:ln>
            <a:effectLst>
              <a:softEdge rad="127000"/>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a:extLst>
                <a:ext uri="{FF2B5EF4-FFF2-40B4-BE49-F238E27FC236}">
                  <a16:creationId xmlns:a16="http://schemas.microsoft.com/office/drawing/2014/main" id="{7CA3AFCE-4F4D-68D5-D3CE-CFE58A0D8AD7}"/>
                </a:ext>
              </a:extLst>
            </p:cNvPr>
            <p:cNvPicPr>
              <a:picLocks noChangeAspect="1"/>
            </p:cNvPicPr>
            <p:nvPr/>
          </p:nvPicPr>
          <p:blipFill>
            <a:blip r:embed="rId9"/>
            <a:stretch>
              <a:fillRect/>
            </a:stretch>
          </p:blipFill>
          <p:spPr>
            <a:xfrm>
              <a:off x="8724397" y="5843977"/>
              <a:ext cx="989884" cy="439502"/>
            </a:xfrm>
            <a:prstGeom prst="rect">
              <a:avLst/>
            </a:prstGeom>
          </p:spPr>
        </p:pic>
      </p:grpSp>
      <p:sp>
        <p:nvSpPr>
          <p:cNvPr id="100" name="正方形/長方形 45">
            <a:extLst>
              <a:ext uri="{FF2B5EF4-FFF2-40B4-BE49-F238E27FC236}">
                <a16:creationId xmlns:a16="http://schemas.microsoft.com/office/drawing/2014/main" id="{C9A8AF72-D5BF-4AE2-FD31-7F4BAB855A93}"/>
              </a:ext>
            </a:extLst>
          </p:cNvPr>
          <p:cNvSpPr>
            <a:spLocks noChangeArrowheads="1"/>
          </p:cNvSpPr>
          <p:nvPr/>
        </p:nvSpPr>
        <p:spPr bwMode="auto">
          <a:xfrm>
            <a:off x="67757" y="124618"/>
            <a:ext cx="5625258"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1</a:t>
            </a:r>
            <a:r>
              <a:rPr lang="ja-JP" altLang="en-US" sz="2400" b="1" dirty="0">
                <a:solidFill>
                  <a:schemeClr val="bg1"/>
                </a:solidFill>
                <a:latin typeface="メイリオ" pitchFamily="50" charset="-128"/>
                <a:ea typeface="メイリオ" pitchFamily="50" charset="-128"/>
                <a:cs typeface="メイリオ" pitchFamily="50" charset="-128"/>
              </a:rPr>
              <a:t>、トヨタ自動車（株）元町工場の紹介</a:t>
            </a:r>
          </a:p>
        </p:txBody>
      </p:sp>
      <p:sp>
        <p:nvSpPr>
          <p:cNvPr id="181" name="テキスト ボックス 1">
            <a:extLst>
              <a:ext uri="{FF2B5EF4-FFF2-40B4-BE49-F238E27FC236}">
                <a16:creationId xmlns:a16="http://schemas.microsoft.com/office/drawing/2014/main" id="{D88F9FBB-6EC4-6FA8-980C-403D04711A55}"/>
              </a:ext>
            </a:extLst>
          </p:cNvPr>
          <p:cNvSpPr txBox="1">
            <a:spLocks noChangeArrowheads="1"/>
          </p:cNvSpPr>
          <p:nvPr/>
        </p:nvSpPr>
        <p:spPr bwMode="auto">
          <a:xfrm>
            <a:off x="126698" y="2619539"/>
            <a:ext cx="1727200" cy="369888"/>
          </a:xfrm>
          <a:prstGeom prst="rect">
            <a:avLst/>
          </a:prstGeom>
          <a:gradFill>
            <a:gsLst>
              <a:gs pos="34000">
                <a:schemeClr val="bg1"/>
              </a:gs>
              <a:gs pos="89000">
                <a:schemeClr val="accent1">
                  <a:lumMod val="105000"/>
                  <a:satMod val="103000"/>
                  <a:tint val="73000"/>
                </a:schemeClr>
              </a:gs>
              <a:gs pos="100000">
                <a:schemeClr val="accent1">
                  <a:lumMod val="105000"/>
                  <a:satMod val="109000"/>
                  <a:tint val="81000"/>
                </a:schemeClr>
              </a:gs>
            </a:gsLst>
          </a:gradFill>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kumimoji="1" sz="1600">
                <a:solidFill>
                  <a:schemeClr val="tx1"/>
                </a:solidFill>
                <a:latin typeface="Times New Roman" pitchFamily="18" charset="0"/>
                <a:ea typeface="ＭＳ Ｐゴシック" charset="-128"/>
              </a:defRPr>
            </a:lvl1pPr>
            <a:lvl2pPr marL="742950" indent="-285750" eaLnBrk="0" hangingPunct="0">
              <a:defRPr kumimoji="1" sz="1600">
                <a:solidFill>
                  <a:schemeClr val="tx1"/>
                </a:solidFill>
                <a:latin typeface="Times New Roman" pitchFamily="18" charset="0"/>
                <a:ea typeface="ＭＳ Ｐゴシック" charset="-128"/>
              </a:defRPr>
            </a:lvl2pPr>
            <a:lvl3pPr marL="1143000" indent="-228600" eaLnBrk="0" hangingPunct="0">
              <a:defRPr kumimoji="1" sz="1600">
                <a:solidFill>
                  <a:schemeClr val="tx1"/>
                </a:solidFill>
                <a:latin typeface="Times New Roman" pitchFamily="18" charset="0"/>
                <a:ea typeface="ＭＳ Ｐゴシック" charset="-128"/>
              </a:defRPr>
            </a:lvl3pPr>
            <a:lvl4pPr marL="1600200" indent="-228600" eaLnBrk="0" hangingPunct="0">
              <a:defRPr kumimoji="1" sz="1600">
                <a:solidFill>
                  <a:schemeClr val="tx1"/>
                </a:solidFill>
                <a:latin typeface="Times New Roman" pitchFamily="18" charset="0"/>
                <a:ea typeface="ＭＳ Ｐゴシック" charset="-128"/>
              </a:defRPr>
            </a:lvl4pPr>
            <a:lvl5pPr marL="2057400" indent="-228600" eaLnBrk="0" hangingPunct="0">
              <a:defRPr kumimoji="1" sz="1600">
                <a:solidFill>
                  <a:schemeClr val="tx1"/>
                </a:solidFill>
                <a:latin typeface="Times New Roman" pitchFamily="18" charset="0"/>
                <a:ea typeface="ＭＳ Ｐゴシック" charset="-128"/>
              </a:defRPr>
            </a:lvl5pPr>
            <a:lvl6pPr marL="2514600" indent="-228600" algn="ctr" eaLnBrk="0" fontAlgn="base" hangingPunct="0">
              <a:spcBef>
                <a:spcPct val="50000"/>
              </a:spcBef>
              <a:spcAft>
                <a:spcPct val="0"/>
              </a:spcAft>
              <a:defRPr kumimoji="1" sz="1600">
                <a:solidFill>
                  <a:schemeClr val="tx1"/>
                </a:solidFill>
                <a:latin typeface="Times New Roman" pitchFamily="18" charset="0"/>
                <a:ea typeface="ＭＳ Ｐゴシック" charset="-128"/>
              </a:defRPr>
            </a:lvl6pPr>
            <a:lvl7pPr marL="2971800" indent="-228600" algn="ctr" eaLnBrk="0" fontAlgn="base" hangingPunct="0">
              <a:spcBef>
                <a:spcPct val="50000"/>
              </a:spcBef>
              <a:spcAft>
                <a:spcPct val="0"/>
              </a:spcAft>
              <a:defRPr kumimoji="1" sz="1600">
                <a:solidFill>
                  <a:schemeClr val="tx1"/>
                </a:solidFill>
                <a:latin typeface="Times New Roman" pitchFamily="18" charset="0"/>
                <a:ea typeface="ＭＳ Ｐゴシック" charset="-128"/>
              </a:defRPr>
            </a:lvl7pPr>
            <a:lvl8pPr marL="3429000" indent="-228600" algn="ctr" eaLnBrk="0" fontAlgn="base" hangingPunct="0">
              <a:spcBef>
                <a:spcPct val="50000"/>
              </a:spcBef>
              <a:spcAft>
                <a:spcPct val="0"/>
              </a:spcAft>
              <a:defRPr kumimoji="1" sz="1600">
                <a:solidFill>
                  <a:schemeClr val="tx1"/>
                </a:solidFill>
                <a:latin typeface="Times New Roman" pitchFamily="18" charset="0"/>
                <a:ea typeface="ＭＳ Ｐゴシック" charset="-128"/>
              </a:defRPr>
            </a:lvl8pPr>
            <a:lvl9pPr marL="3886200" indent="-228600" algn="ctr" eaLnBrk="0" fontAlgn="base" hangingPunct="0">
              <a:spcBef>
                <a:spcPct val="50000"/>
              </a:spcBef>
              <a:spcAft>
                <a:spcPct val="0"/>
              </a:spcAft>
              <a:defRPr kumimoji="1" sz="1600">
                <a:solidFill>
                  <a:schemeClr val="tx1"/>
                </a:solidFill>
                <a:latin typeface="Times New Roman" pitchFamily="18" charset="0"/>
                <a:ea typeface="ＭＳ Ｐゴシック" charset="-128"/>
              </a:defRPr>
            </a:lvl9pPr>
          </a:lstStyle>
          <a:p>
            <a:pPr algn="ctr" eaLnBrk="1" hangingPunct="1">
              <a:defRPr/>
            </a:pPr>
            <a:r>
              <a:rPr lang="ja-JP" altLang="en-US" sz="1800" dirty="0">
                <a:latin typeface="メイリオ" pitchFamily="50" charset="-128"/>
                <a:ea typeface="メイリオ" pitchFamily="50" charset="-128"/>
                <a:cs typeface="メイリオ" pitchFamily="50" charset="-128"/>
              </a:rPr>
              <a:t>スローガン</a:t>
            </a:r>
          </a:p>
        </p:txBody>
      </p:sp>
      <p:sp>
        <p:nvSpPr>
          <p:cNvPr id="183" name="AutoShape 22">
            <a:extLst>
              <a:ext uri="{FF2B5EF4-FFF2-40B4-BE49-F238E27FC236}">
                <a16:creationId xmlns:a16="http://schemas.microsoft.com/office/drawing/2014/main" id="{4C34BDA8-8371-DB86-ED96-DEA0815621A9}"/>
              </a:ext>
            </a:extLst>
          </p:cNvPr>
          <p:cNvSpPr>
            <a:spLocks noChangeArrowheads="1"/>
          </p:cNvSpPr>
          <p:nvPr/>
        </p:nvSpPr>
        <p:spPr bwMode="auto">
          <a:xfrm>
            <a:off x="123080" y="5100833"/>
            <a:ext cx="4755467" cy="1632549"/>
          </a:xfrm>
          <a:prstGeom prst="homePlate">
            <a:avLst>
              <a:gd name="adj" fmla="val 0"/>
            </a:avLst>
          </a:prstGeom>
          <a:solidFill>
            <a:srgbClr val="FF5050"/>
          </a:solidFill>
          <a:ln>
            <a:solidFill>
              <a:srgbClr val="FF0000"/>
            </a:solidFill>
          </a:ln>
        </p:spPr>
        <p:style>
          <a:lnRef idx="1">
            <a:schemeClr val="accent1"/>
          </a:lnRef>
          <a:fillRef idx="3">
            <a:schemeClr val="accent1"/>
          </a:fillRef>
          <a:effectRef idx="2">
            <a:schemeClr val="accent1"/>
          </a:effectRef>
          <a:fontRef idx="minor">
            <a:schemeClr val="lt1"/>
          </a:fontRef>
        </p:style>
        <p:txBody>
          <a:bodyPr wrap="square" lIns="0" tIns="108000" rIns="288000" anchor="ctr">
            <a:sp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kumimoji="0" lang="ja-JP" altLang="en-US" b="1" dirty="0">
                <a:solidFill>
                  <a:schemeClr val="bg1"/>
                </a:solidFill>
                <a:latin typeface="メイリオ" pitchFamily="50" charset="-128"/>
                <a:ea typeface="メイリオ" pitchFamily="50" charset="-128"/>
                <a:cs typeface="メイリオ" pitchFamily="50" charset="-128"/>
              </a:rPr>
              <a:t>　</a:t>
            </a:r>
            <a:r>
              <a:rPr kumimoji="0" lang="en-US" altLang="ja-JP" b="1" dirty="0">
                <a:solidFill>
                  <a:schemeClr val="bg1"/>
                </a:solidFill>
                <a:latin typeface="メイリオ" pitchFamily="50" charset="-128"/>
                <a:ea typeface="メイリオ" pitchFamily="50" charset="-128"/>
                <a:cs typeface="メイリオ" pitchFamily="50" charset="-128"/>
              </a:rPr>
              <a:t>BEV</a:t>
            </a:r>
            <a:r>
              <a:rPr kumimoji="0" lang="ja-JP" altLang="en-US" b="1" dirty="0">
                <a:solidFill>
                  <a:schemeClr val="bg1"/>
                </a:solidFill>
                <a:latin typeface="メイリオ" pitchFamily="50" charset="-128"/>
                <a:ea typeface="メイリオ" pitchFamily="50" charset="-128"/>
                <a:cs typeface="メイリオ" pitchFamily="50" charset="-128"/>
              </a:rPr>
              <a:t>、</a:t>
            </a:r>
            <a:r>
              <a:rPr kumimoji="0" lang="en-US" altLang="ja-JP" b="1" dirty="0">
                <a:solidFill>
                  <a:schemeClr val="bg1"/>
                </a:solidFill>
                <a:latin typeface="メイリオ" pitchFamily="50" charset="-128"/>
                <a:ea typeface="メイリオ" pitchFamily="50" charset="-128"/>
                <a:cs typeface="メイリオ" pitchFamily="50" charset="-128"/>
              </a:rPr>
              <a:t>FCEV</a:t>
            </a:r>
            <a:r>
              <a:rPr kumimoji="0" lang="ja-JP" altLang="en-US" b="1" dirty="0">
                <a:solidFill>
                  <a:schemeClr val="bg1"/>
                </a:solidFill>
                <a:latin typeface="メイリオ" pitchFamily="50" charset="-128"/>
                <a:ea typeface="メイリオ" pitchFamily="50" charset="-128"/>
                <a:cs typeface="メイリオ" pitchFamily="50" charset="-128"/>
              </a:rPr>
              <a:t>、</a:t>
            </a:r>
            <a:endParaRPr kumimoji="0" lang="en-US" altLang="ja-JP" b="1" dirty="0">
              <a:solidFill>
                <a:schemeClr val="bg1"/>
              </a:solidFill>
              <a:latin typeface="メイリオ" pitchFamily="50" charset="-128"/>
              <a:ea typeface="メイリオ" pitchFamily="50" charset="-128"/>
              <a:cs typeface="メイリオ" pitchFamily="50" charset="-128"/>
            </a:endParaRPr>
          </a:p>
          <a:p>
            <a:pPr algn="ctr" eaLnBrk="1" hangingPunct="1">
              <a:spcBef>
                <a:spcPct val="0"/>
              </a:spcBef>
              <a:buFontTx/>
              <a:buNone/>
              <a:defRPr/>
            </a:pPr>
            <a:r>
              <a:rPr kumimoji="0" lang="en-US" altLang="ja-JP" b="1" dirty="0">
                <a:solidFill>
                  <a:schemeClr val="bg1"/>
                </a:solidFill>
                <a:latin typeface="メイリオ" pitchFamily="50" charset="-128"/>
                <a:ea typeface="メイリオ" pitchFamily="50" charset="-128"/>
                <a:cs typeface="メイリオ" pitchFamily="50" charset="-128"/>
              </a:rPr>
              <a:t>HEV</a:t>
            </a:r>
            <a:r>
              <a:rPr kumimoji="0" lang="ja-JP" altLang="en-US" b="1" dirty="0">
                <a:solidFill>
                  <a:schemeClr val="bg1"/>
                </a:solidFill>
                <a:latin typeface="メイリオ" pitchFamily="50" charset="-128"/>
                <a:ea typeface="メイリオ" pitchFamily="50" charset="-128"/>
                <a:cs typeface="メイリオ" pitchFamily="50" charset="-128"/>
              </a:rPr>
              <a:t>など</a:t>
            </a:r>
            <a:endParaRPr kumimoji="0" lang="en-US" altLang="ja-JP" b="1" dirty="0">
              <a:solidFill>
                <a:schemeClr val="bg1"/>
              </a:solidFill>
              <a:latin typeface="メイリオ" pitchFamily="50" charset="-128"/>
              <a:ea typeface="メイリオ" pitchFamily="50" charset="-128"/>
              <a:cs typeface="メイリオ" pitchFamily="50" charset="-128"/>
            </a:endParaRPr>
          </a:p>
          <a:p>
            <a:pPr algn="ctr" eaLnBrk="1" hangingPunct="1">
              <a:spcBef>
                <a:spcPct val="0"/>
              </a:spcBef>
              <a:buFontTx/>
              <a:buNone/>
              <a:defRPr/>
            </a:pPr>
            <a:r>
              <a:rPr kumimoji="0" lang="ja-JP" altLang="en-US" b="1" dirty="0">
                <a:solidFill>
                  <a:schemeClr val="bg1"/>
                </a:solidFill>
                <a:latin typeface="メイリオ" pitchFamily="50" charset="-128"/>
                <a:ea typeface="メイリオ" pitchFamily="50" charset="-128"/>
                <a:cs typeface="メイリオ" pitchFamily="50" charset="-128"/>
              </a:rPr>
              <a:t>多種類、多車種を生産</a:t>
            </a:r>
          </a:p>
        </p:txBody>
      </p:sp>
      <p:grpSp>
        <p:nvGrpSpPr>
          <p:cNvPr id="185" name="グループ化 184">
            <a:extLst>
              <a:ext uri="{FF2B5EF4-FFF2-40B4-BE49-F238E27FC236}">
                <a16:creationId xmlns:a16="http://schemas.microsoft.com/office/drawing/2014/main" id="{D99DCA6F-780E-9E9A-59F2-EFC6A09B1386}"/>
              </a:ext>
            </a:extLst>
          </p:cNvPr>
          <p:cNvGrpSpPr/>
          <p:nvPr/>
        </p:nvGrpSpPr>
        <p:grpSpPr>
          <a:xfrm>
            <a:off x="-53812" y="869866"/>
            <a:ext cx="4940324" cy="1651952"/>
            <a:chOff x="7155873" y="3641525"/>
            <a:chExt cx="4817986" cy="1809791"/>
          </a:xfrm>
        </p:grpSpPr>
        <p:sp>
          <p:nvSpPr>
            <p:cNvPr id="186" name="角丸四角形 34">
              <a:extLst>
                <a:ext uri="{FF2B5EF4-FFF2-40B4-BE49-F238E27FC236}">
                  <a16:creationId xmlns:a16="http://schemas.microsoft.com/office/drawing/2014/main" id="{C155B932-3E96-CC11-0962-EC1CE05006BD}"/>
                </a:ext>
              </a:extLst>
            </p:cNvPr>
            <p:cNvSpPr/>
            <p:nvPr/>
          </p:nvSpPr>
          <p:spPr>
            <a:xfrm>
              <a:off x="7322014" y="3641525"/>
              <a:ext cx="4651845" cy="1809791"/>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nvGrpSpPr>
            <p:cNvPr id="187" name="グループ化 186">
              <a:extLst>
                <a:ext uri="{FF2B5EF4-FFF2-40B4-BE49-F238E27FC236}">
                  <a16:creationId xmlns:a16="http://schemas.microsoft.com/office/drawing/2014/main" id="{656AFC55-93AC-75D1-AB74-411C4C212A60}"/>
                </a:ext>
              </a:extLst>
            </p:cNvPr>
            <p:cNvGrpSpPr/>
            <p:nvPr/>
          </p:nvGrpSpPr>
          <p:grpSpPr>
            <a:xfrm>
              <a:off x="7155873" y="3761291"/>
              <a:ext cx="4738155" cy="1538118"/>
              <a:chOff x="7095223" y="143254"/>
              <a:chExt cx="4795133" cy="2020916"/>
            </a:xfrm>
          </p:grpSpPr>
          <p:sp>
            <p:nvSpPr>
              <p:cNvPr id="188" name="テキスト 13">
                <a:extLst>
                  <a:ext uri="{FF2B5EF4-FFF2-40B4-BE49-F238E27FC236}">
                    <a16:creationId xmlns:a16="http://schemas.microsoft.com/office/drawing/2014/main" id="{BF72B588-32FB-D95B-3D3E-E5B324178EE8}"/>
                  </a:ext>
                </a:extLst>
              </p:cNvPr>
              <p:cNvSpPr txBox="1">
                <a:spLocks noChangeArrowheads="1"/>
              </p:cNvSpPr>
              <p:nvPr/>
            </p:nvSpPr>
            <p:spPr bwMode="auto">
              <a:xfrm>
                <a:off x="7095223" y="557045"/>
                <a:ext cx="2526952" cy="10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b="1">
                    <a:solidFill>
                      <a:schemeClr val="bg1"/>
                    </a:solidFill>
                    <a:latin typeface="Arial" charset="0"/>
                    <a:ea typeface="HG丸ｺﾞｼｯｸM-PRO" pitchFamily="50" charset="-128"/>
                  </a:defRPr>
                </a:lvl1pPr>
                <a:lvl2pPr marL="742950" indent="-285750" eaLnBrk="0" hangingPunct="0">
                  <a:defRPr kumimoji="1" b="1">
                    <a:solidFill>
                      <a:schemeClr val="bg1"/>
                    </a:solidFill>
                    <a:latin typeface="Arial" charset="0"/>
                    <a:ea typeface="HG丸ｺﾞｼｯｸM-PRO" pitchFamily="50" charset="-128"/>
                  </a:defRPr>
                </a:lvl2pPr>
                <a:lvl3pPr marL="1143000" indent="-228600" eaLnBrk="0" hangingPunct="0">
                  <a:defRPr kumimoji="1" b="1">
                    <a:solidFill>
                      <a:schemeClr val="bg1"/>
                    </a:solidFill>
                    <a:latin typeface="Arial" charset="0"/>
                    <a:ea typeface="HG丸ｺﾞｼｯｸM-PRO" pitchFamily="50" charset="-128"/>
                  </a:defRPr>
                </a:lvl3pPr>
                <a:lvl4pPr marL="1600200" indent="-228600" eaLnBrk="0" hangingPunct="0">
                  <a:defRPr kumimoji="1" b="1">
                    <a:solidFill>
                      <a:schemeClr val="bg1"/>
                    </a:solidFill>
                    <a:latin typeface="Arial" charset="0"/>
                    <a:ea typeface="HG丸ｺﾞｼｯｸM-PRO" pitchFamily="50" charset="-128"/>
                  </a:defRPr>
                </a:lvl4pPr>
                <a:lvl5pPr marL="2057400" indent="-228600" eaLnBrk="0" hangingPunct="0">
                  <a:defRPr kumimoji="1" b="1">
                    <a:solidFill>
                      <a:schemeClr val="bg1"/>
                    </a:solidFill>
                    <a:latin typeface="Arial" charset="0"/>
                    <a:ea typeface="HG丸ｺﾞｼｯｸM-PRO" pitchFamily="50" charset="-128"/>
                  </a:defRPr>
                </a:lvl5pPr>
                <a:lvl6pPr marL="25146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6pPr>
                <a:lvl7pPr marL="29718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7pPr>
                <a:lvl8pPr marL="34290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8pPr>
                <a:lvl9pPr marL="38862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9pPr>
              </a:lstStyle>
              <a:p>
                <a:pPr algn="ctr" eaLnBrk="1" hangingPunct="1"/>
                <a:r>
                  <a:rPr lang="en-US" altLang="ja-JP" sz="2000" dirty="0">
                    <a:latin typeface="Meiryo UI" panose="020B0604030504040204" pitchFamily="50" charset="-128"/>
                    <a:ea typeface="Meiryo UI" panose="020B0604030504040204" pitchFamily="50" charset="-128"/>
                    <a:cs typeface="Meiryo UI" panose="020B0604030504040204" pitchFamily="50" charset="-128"/>
                  </a:rPr>
                  <a:t>1959</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　アジア初</a:t>
                </a:r>
              </a:p>
              <a:p>
                <a:pPr algn="ctr" eaLnBrk="1" hangingPunct="1"/>
                <a:r>
                  <a:rPr lang="ja-JP" altLang="en-US" sz="2000" dirty="0">
                    <a:latin typeface="Meiryo UI" panose="020B0604030504040204" pitchFamily="50" charset="-128"/>
                    <a:ea typeface="Meiryo UI" panose="020B0604030504040204" pitchFamily="50" charset="-128"/>
                    <a:cs typeface="Meiryo UI" panose="020B0604030504040204" pitchFamily="50" charset="-128"/>
                  </a:rPr>
                  <a:t>乗用車専門工場</a:t>
                </a:r>
              </a:p>
            </p:txBody>
          </p:sp>
          <p:sp>
            <p:nvSpPr>
              <p:cNvPr id="189" name="Text Box 229">
                <a:extLst>
                  <a:ext uri="{FF2B5EF4-FFF2-40B4-BE49-F238E27FC236}">
                    <a16:creationId xmlns:a16="http://schemas.microsoft.com/office/drawing/2014/main" id="{51527134-09BD-5144-EB7A-D1EEBF440EB9}"/>
                  </a:ext>
                </a:extLst>
              </p:cNvPr>
              <p:cNvSpPr txBox="1">
                <a:spLocks noChangeArrowheads="1"/>
              </p:cNvSpPr>
              <p:nvPr/>
            </p:nvSpPr>
            <p:spPr bwMode="auto">
              <a:xfrm>
                <a:off x="7387729" y="143254"/>
                <a:ext cx="2284859" cy="57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defRPr kumimoji="1" b="1">
                    <a:solidFill>
                      <a:schemeClr val="bg1"/>
                    </a:solidFill>
                    <a:latin typeface="Arial" charset="0"/>
                    <a:ea typeface="HG丸ｺﾞｼｯｸM-PRO" pitchFamily="50" charset="-128"/>
                  </a:defRPr>
                </a:lvl1pPr>
                <a:lvl2pPr marL="742950" indent="-285750" eaLnBrk="0" hangingPunct="0">
                  <a:defRPr kumimoji="1" b="1">
                    <a:solidFill>
                      <a:schemeClr val="bg1"/>
                    </a:solidFill>
                    <a:latin typeface="Arial" charset="0"/>
                    <a:ea typeface="HG丸ｺﾞｼｯｸM-PRO" pitchFamily="50" charset="-128"/>
                  </a:defRPr>
                </a:lvl2pPr>
                <a:lvl3pPr marL="1143000" indent="-228600" eaLnBrk="0" hangingPunct="0">
                  <a:defRPr kumimoji="1" b="1">
                    <a:solidFill>
                      <a:schemeClr val="bg1"/>
                    </a:solidFill>
                    <a:latin typeface="Arial" charset="0"/>
                    <a:ea typeface="HG丸ｺﾞｼｯｸM-PRO" pitchFamily="50" charset="-128"/>
                  </a:defRPr>
                </a:lvl3pPr>
                <a:lvl4pPr marL="1600200" indent="-228600" eaLnBrk="0" hangingPunct="0">
                  <a:defRPr kumimoji="1" b="1">
                    <a:solidFill>
                      <a:schemeClr val="bg1"/>
                    </a:solidFill>
                    <a:latin typeface="Arial" charset="0"/>
                    <a:ea typeface="HG丸ｺﾞｼｯｸM-PRO" pitchFamily="50" charset="-128"/>
                  </a:defRPr>
                </a:lvl4pPr>
                <a:lvl5pPr marL="2057400" indent="-228600" eaLnBrk="0" hangingPunct="0">
                  <a:defRPr kumimoji="1" b="1">
                    <a:solidFill>
                      <a:schemeClr val="bg1"/>
                    </a:solidFill>
                    <a:latin typeface="Arial" charset="0"/>
                    <a:ea typeface="HG丸ｺﾞｼｯｸM-PRO" pitchFamily="50" charset="-128"/>
                  </a:defRPr>
                </a:lvl5pPr>
                <a:lvl6pPr marL="25146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6pPr>
                <a:lvl7pPr marL="29718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7pPr>
                <a:lvl8pPr marL="34290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8pPr>
                <a:lvl9pPr marL="3886200" indent="-228600" algn="ctr" eaLnBrk="0" fontAlgn="base" hangingPunct="0">
                  <a:spcBef>
                    <a:spcPct val="0"/>
                  </a:spcBef>
                  <a:spcAft>
                    <a:spcPct val="0"/>
                  </a:spcAft>
                  <a:defRPr kumimoji="1" b="1">
                    <a:solidFill>
                      <a:schemeClr val="bg1"/>
                    </a:solidFill>
                    <a:latin typeface="Arial" charset="0"/>
                    <a:ea typeface="HG丸ｺﾞｼｯｸM-PRO" pitchFamily="50" charset="-128"/>
                  </a:defRPr>
                </a:lvl9pPr>
              </a:lstStyle>
              <a:p>
                <a:pPr algn="l" eaLnBrk="1" hangingPunct="1">
                  <a:spcBef>
                    <a:spcPct val="50000"/>
                  </a:spcBef>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0" name="図 189">
                <a:extLst>
                  <a:ext uri="{FF2B5EF4-FFF2-40B4-BE49-F238E27FC236}">
                    <a16:creationId xmlns:a16="http://schemas.microsoft.com/office/drawing/2014/main" id="{DFE0E64B-084E-9849-A04C-A95CD5DF35FD}"/>
                  </a:ext>
                </a:extLst>
              </p:cNvPr>
              <p:cNvPicPr>
                <a:picLocks noChangeAspect="1"/>
              </p:cNvPicPr>
              <p:nvPr/>
            </p:nvPicPr>
            <p:blipFill>
              <a:blip r:embed="rId10"/>
              <a:stretch>
                <a:fillRect/>
              </a:stretch>
            </p:blipFill>
            <p:spPr>
              <a:xfrm>
                <a:off x="9475037" y="169216"/>
                <a:ext cx="2415319" cy="1994954"/>
              </a:xfrm>
              <a:prstGeom prst="rect">
                <a:avLst/>
              </a:prstGeom>
            </p:spPr>
          </p:pic>
        </p:grpSp>
      </p:grpSp>
      <p:sp>
        <p:nvSpPr>
          <p:cNvPr id="193" name="AutoShape 12">
            <a:extLst>
              <a:ext uri="{FF2B5EF4-FFF2-40B4-BE49-F238E27FC236}">
                <a16:creationId xmlns:a16="http://schemas.microsoft.com/office/drawing/2014/main" id="{EA97B45C-9829-CC7C-BA63-48ECEF392EF1}"/>
              </a:ext>
            </a:extLst>
          </p:cNvPr>
          <p:cNvSpPr>
            <a:spLocks noChangeArrowheads="1"/>
          </p:cNvSpPr>
          <p:nvPr/>
        </p:nvSpPr>
        <p:spPr bwMode="auto">
          <a:xfrm>
            <a:off x="119182" y="3015107"/>
            <a:ext cx="4755467" cy="1983705"/>
          </a:xfrm>
          <a:prstGeom prst="roundRect">
            <a:avLst>
              <a:gd name="adj" fmla="val 0"/>
            </a:avLst>
          </a:prstGeom>
          <a:ln/>
        </p:spPr>
        <p:style>
          <a:lnRef idx="1">
            <a:schemeClr val="accent1"/>
          </a:lnRef>
          <a:fillRef idx="3">
            <a:schemeClr val="accent1"/>
          </a:fillRef>
          <a:effectRef idx="2">
            <a:schemeClr val="accent1"/>
          </a:effectRef>
          <a:fontRef idx="minor">
            <a:schemeClr val="lt1"/>
          </a:fontRef>
        </p:style>
        <p:txBody>
          <a:bodyPr wrap="square" lIns="36000" tIns="90000" rIns="36000" anchor="ctr">
            <a:sp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50000"/>
              </a:spcBef>
              <a:buFontTx/>
              <a:buNone/>
              <a:defRPr/>
            </a:pPr>
            <a:r>
              <a:rPr lang="en-US" altLang="ja-JP" sz="2400" b="1" dirty="0">
                <a:solidFill>
                  <a:schemeClr val="bg1"/>
                </a:solidFill>
                <a:latin typeface="メイリオ" pitchFamily="50" charset="-128"/>
                <a:ea typeface="メイリオ" pitchFamily="50" charset="-128"/>
                <a:cs typeface="メイリオ" pitchFamily="50" charset="-128"/>
              </a:rPr>
              <a:t>MOBILITY</a:t>
            </a:r>
            <a:r>
              <a:rPr lang="ja-JP" altLang="en-US" sz="2400" b="1" dirty="0">
                <a:solidFill>
                  <a:schemeClr val="bg1"/>
                </a:solidFill>
                <a:latin typeface="メイリオ" pitchFamily="50" charset="-128"/>
                <a:ea typeface="メイリオ" pitchFamily="50" charset="-128"/>
                <a:cs typeface="メイリオ" pitchFamily="50" charset="-128"/>
              </a:rPr>
              <a:t>　</a:t>
            </a:r>
            <a:r>
              <a:rPr lang="en-US" altLang="ja-JP" sz="2400" b="1" dirty="0">
                <a:solidFill>
                  <a:schemeClr val="bg1"/>
                </a:solidFill>
                <a:latin typeface="メイリオ" pitchFamily="50" charset="-128"/>
                <a:ea typeface="メイリオ" pitchFamily="50" charset="-128"/>
                <a:cs typeface="メイリオ" pitchFamily="50" charset="-128"/>
              </a:rPr>
              <a:t>FOR</a:t>
            </a:r>
            <a:r>
              <a:rPr lang="ja-JP" altLang="en-US" sz="2400" b="1" dirty="0">
                <a:solidFill>
                  <a:schemeClr val="bg1"/>
                </a:solidFill>
                <a:latin typeface="メイリオ" pitchFamily="50" charset="-128"/>
                <a:ea typeface="メイリオ" pitchFamily="50" charset="-128"/>
                <a:cs typeface="メイリオ" pitchFamily="50" charset="-128"/>
              </a:rPr>
              <a:t>　</a:t>
            </a:r>
            <a:r>
              <a:rPr lang="en-US" altLang="ja-JP" sz="2400" b="1" dirty="0">
                <a:solidFill>
                  <a:schemeClr val="bg1"/>
                </a:solidFill>
                <a:latin typeface="メイリオ" pitchFamily="50" charset="-128"/>
                <a:ea typeface="メイリオ" pitchFamily="50" charset="-128"/>
                <a:cs typeface="メイリオ" pitchFamily="50" charset="-128"/>
              </a:rPr>
              <a:t>ALL</a:t>
            </a:r>
          </a:p>
          <a:p>
            <a:pPr algn="ctr" eaLnBrk="1" hangingPunct="1">
              <a:spcBef>
                <a:spcPct val="50000"/>
              </a:spcBef>
              <a:buFontTx/>
              <a:buNone/>
              <a:defRPr/>
            </a:pPr>
            <a:r>
              <a:rPr lang="ja-JP" altLang="en-US" sz="2400" b="1" dirty="0">
                <a:solidFill>
                  <a:schemeClr val="bg1"/>
                </a:solidFill>
                <a:latin typeface="メイリオ" pitchFamily="50" charset="-128"/>
                <a:ea typeface="メイリオ" pitchFamily="50" charset="-128"/>
                <a:cs typeface="メイリオ" pitchFamily="50" charset="-128"/>
              </a:rPr>
              <a:t>すべての人に移動の自由を</a:t>
            </a:r>
            <a:endParaRPr lang="en-US" altLang="ja-JP" sz="2400" b="1" dirty="0">
              <a:solidFill>
                <a:schemeClr val="bg1"/>
              </a:solidFill>
              <a:latin typeface="メイリオ" pitchFamily="50" charset="-128"/>
              <a:ea typeface="メイリオ" pitchFamily="50" charset="-128"/>
              <a:cs typeface="メイリオ" pitchFamily="50" charset="-128"/>
            </a:endParaRPr>
          </a:p>
          <a:p>
            <a:pPr algn="ctr" eaLnBrk="1" hangingPunct="1">
              <a:spcBef>
                <a:spcPct val="50000"/>
              </a:spcBef>
              <a:buFontTx/>
              <a:buNone/>
              <a:defRPr/>
            </a:pPr>
            <a:r>
              <a:rPr lang="ja-JP" altLang="en-US" sz="2400" b="1" dirty="0">
                <a:solidFill>
                  <a:schemeClr val="bg1"/>
                </a:solidFill>
                <a:latin typeface="メイリオ" pitchFamily="50" charset="-128"/>
                <a:ea typeface="メイリオ" pitchFamily="50" charset="-128"/>
                <a:cs typeface="メイリオ" pitchFamily="50" charset="-128"/>
              </a:rPr>
              <a:t>これからも、町いちばんの工場を目指して　元町工場</a:t>
            </a:r>
            <a:endParaRPr lang="en-US" altLang="ja-JP" sz="2400" b="1" dirty="0">
              <a:solidFill>
                <a:schemeClr val="bg1"/>
              </a:solidFill>
              <a:latin typeface="メイリオ" pitchFamily="50" charset="-128"/>
              <a:ea typeface="メイリオ" pitchFamily="50" charset="-128"/>
              <a:cs typeface="メイリオ" pitchFamily="50" charset="-128"/>
            </a:endParaRPr>
          </a:p>
        </p:txBody>
      </p:sp>
      <p:grpSp>
        <p:nvGrpSpPr>
          <p:cNvPr id="16" name="グループ化 15">
            <a:extLst>
              <a:ext uri="{FF2B5EF4-FFF2-40B4-BE49-F238E27FC236}">
                <a16:creationId xmlns:a16="http://schemas.microsoft.com/office/drawing/2014/main" id="{FE2D9E08-6D9D-1BF9-78B0-E88243ADCC4E}"/>
              </a:ext>
            </a:extLst>
          </p:cNvPr>
          <p:cNvGrpSpPr/>
          <p:nvPr/>
        </p:nvGrpSpPr>
        <p:grpSpPr>
          <a:xfrm>
            <a:off x="5363745" y="1252103"/>
            <a:ext cx="3563560" cy="1686741"/>
            <a:chOff x="8384847" y="1061382"/>
            <a:chExt cx="3563560" cy="2021623"/>
          </a:xfrm>
        </p:grpSpPr>
        <p:sp>
          <p:nvSpPr>
            <p:cNvPr id="17" name="正方形/長方形 16">
              <a:extLst>
                <a:ext uri="{FF2B5EF4-FFF2-40B4-BE49-F238E27FC236}">
                  <a16:creationId xmlns:a16="http://schemas.microsoft.com/office/drawing/2014/main" id="{73B5CE05-FF19-6E48-8195-C170BD3C255C}"/>
                </a:ext>
              </a:extLst>
            </p:cNvPr>
            <p:cNvSpPr/>
            <p:nvPr/>
          </p:nvSpPr>
          <p:spPr>
            <a:xfrm>
              <a:off x="8384847" y="1072586"/>
              <a:ext cx="3563560" cy="20104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8" name="テキスト ボックス 44">
              <a:extLst>
                <a:ext uri="{FF2B5EF4-FFF2-40B4-BE49-F238E27FC236}">
                  <a16:creationId xmlns:a16="http://schemas.microsoft.com/office/drawing/2014/main" id="{EA355A84-A9B9-873E-53FF-650DCE5A18FE}"/>
                </a:ext>
              </a:extLst>
            </p:cNvPr>
            <p:cNvSpPr txBox="1">
              <a:spLocks noChangeArrowheads="1"/>
            </p:cNvSpPr>
            <p:nvPr/>
          </p:nvSpPr>
          <p:spPr bwMode="auto">
            <a:xfrm>
              <a:off x="8391307" y="1061382"/>
              <a:ext cx="3539446" cy="225919"/>
            </a:xfrm>
            <a:prstGeom prst="rect">
              <a:avLst/>
            </a:prstGeom>
            <a:solidFill>
              <a:srgbClr val="FF0000"/>
            </a:solidFill>
            <a:ln>
              <a:noFill/>
            </a:ln>
          </p:spPr>
          <p:txBody>
            <a:bodyPr wrap="square" lIns="0" tIns="0" rIns="0" bIns="0" anchor="ctr" anchorCtr="1">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200" b="1" dirty="0">
                  <a:solidFill>
                    <a:schemeClr val="bg1"/>
                  </a:solidFill>
                  <a:latin typeface="Meiryo UI" pitchFamily="50" charset="-128"/>
                  <a:ea typeface="Meiryo UI" pitchFamily="50" charset="-128"/>
                  <a:cs typeface="Meiryo UI" pitchFamily="50" charset="-128"/>
                </a:rPr>
                <a:t>生産車種一覧・中量</a:t>
              </a:r>
            </a:p>
          </p:txBody>
        </p:sp>
        <p:pic>
          <p:nvPicPr>
            <p:cNvPr id="19" name="図 18">
              <a:extLst>
                <a:ext uri="{FF2B5EF4-FFF2-40B4-BE49-F238E27FC236}">
                  <a16:creationId xmlns:a16="http://schemas.microsoft.com/office/drawing/2014/main" id="{0906C9A8-3B0C-B5CC-71F2-1A5739BDB1E0}"/>
                </a:ext>
              </a:extLst>
            </p:cNvPr>
            <p:cNvPicPr>
              <a:picLocks noChangeAspect="1"/>
            </p:cNvPicPr>
            <p:nvPr/>
          </p:nvPicPr>
          <p:blipFill>
            <a:blip r:embed="rId11"/>
            <a:stretch>
              <a:fillRect/>
            </a:stretch>
          </p:blipFill>
          <p:spPr>
            <a:xfrm>
              <a:off x="10160472" y="1901111"/>
              <a:ext cx="1732855" cy="1072779"/>
            </a:xfrm>
            <a:prstGeom prst="rect">
              <a:avLst/>
            </a:prstGeom>
          </p:spPr>
        </p:pic>
        <p:pic>
          <p:nvPicPr>
            <p:cNvPr id="20" name="図 19">
              <a:extLst>
                <a:ext uri="{FF2B5EF4-FFF2-40B4-BE49-F238E27FC236}">
                  <a16:creationId xmlns:a16="http://schemas.microsoft.com/office/drawing/2014/main" id="{420C1CF9-17FE-E52F-8CD5-8AB6F775F6B4}"/>
                </a:ext>
              </a:extLst>
            </p:cNvPr>
            <p:cNvPicPr>
              <a:picLocks noChangeAspect="1"/>
            </p:cNvPicPr>
            <p:nvPr/>
          </p:nvPicPr>
          <p:blipFill>
            <a:blip r:embed="rId12"/>
            <a:stretch>
              <a:fillRect/>
            </a:stretch>
          </p:blipFill>
          <p:spPr>
            <a:xfrm>
              <a:off x="8438972" y="1860752"/>
              <a:ext cx="1695088" cy="1112489"/>
            </a:xfrm>
            <a:prstGeom prst="rect">
              <a:avLst/>
            </a:prstGeom>
          </p:spPr>
        </p:pic>
      </p:grpSp>
      <p:sp>
        <p:nvSpPr>
          <p:cNvPr id="2" name="テキスト ボックス 1">
            <a:extLst>
              <a:ext uri="{FF2B5EF4-FFF2-40B4-BE49-F238E27FC236}">
                <a16:creationId xmlns:a16="http://schemas.microsoft.com/office/drawing/2014/main" id="{B52D81E3-A8EE-7021-77B1-0250930878EF}"/>
              </a:ext>
            </a:extLst>
          </p:cNvPr>
          <p:cNvSpPr txBox="1"/>
          <p:nvPr/>
        </p:nvSpPr>
        <p:spPr>
          <a:xfrm>
            <a:off x="9217883" y="5542396"/>
            <a:ext cx="2851037" cy="923330"/>
          </a:xfrm>
          <a:prstGeom prst="rect">
            <a:avLst/>
          </a:prstGeom>
          <a:noFill/>
        </p:spPr>
        <p:txBody>
          <a:bodyPr wrap="none" rtlCol="0">
            <a:spAutoFit/>
          </a:bodyPr>
          <a:lstStyle/>
          <a:p>
            <a:r>
              <a:rPr kumimoji="1" lang="en-US" altLang="ja-JP" b="1" i="1" dirty="0">
                <a:latin typeface="メイリオ" panose="020B0604030504040204" pitchFamily="50" charset="-128"/>
                <a:cs typeface="Arial" panose="020B0604020202020204" pitchFamily="34" charset="0"/>
              </a:rPr>
              <a:t>BEV</a:t>
            </a:r>
            <a:r>
              <a:rPr lang="en-US" altLang="ja-JP" b="1" i="1" dirty="0">
                <a:latin typeface="メイリオ" panose="020B0604030504040204" pitchFamily="50" charset="-128"/>
                <a:cs typeface="Arial" panose="020B0604020202020204" pitchFamily="34" charset="0"/>
              </a:rPr>
              <a:t>:</a:t>
            </a:r>
            <a:r>
              <a:rPr kumimoji="1" lang="ja-JP" altLang="en-US" b="1" i="1" dirty="0">
                <a:latin typeface="メイリオ" panose="020B0604030504040204" pitchFamily="50" charset="-128"/>
                <a:cs typeface="Arial" panose="020B0604020202020204" pitchFamily="34" charset="0"/>
              </a:rPr>
              <a:t>電気自動車</a:t>
            </a:r>
            <a:endParaRPr kumimoji="1" lang="en-US" altLang="ja-JP" b="1" i="1" dirty="0">
              <a:latin typeface="メイリオ" panose="020B0604030504040204" pitchFamily="50" charset="-128"/>
              <a:cs typeface="Arial" panose="020B0604020202020204" pitchFamily="34" charset="0"/>
            </a:endParaRPr>
          </a:p>
          <a:p>
            <a:r>
              <a:rPr lang="en-US" altLang="ja-JP" b="1" i="1" dirty="0">
                <a:latin typeface="メイリオ" panose="020B0604030504040204" pitchFamily="50" charset="-128"/>
                <a:cs typeface="Arial" panose="020B0604020202020204" pitchFamily="34" charset="0"/>
              </a:rPr>
              <a:t>FCEV:</a:t>
            </a:r>
            <a:r>
              <a:rPr lang="ja-JP" altLang="en-US" b="1" i="1" dirty="0">
                <a:latin typeface="メイリオ" panose="020B0604030504040204" pitchFamily="50" charset="-128"/>
                <a:cs typeface="Arial" panose="020B0604020202020204" pitchFamily="34" charset="0"/>
              </a:rPr>
              <a:t>燃料電池自動車</a:t>
            </a:r>
            <a:endParaRPr lang="en-US" altLang="ja-JP" b="1" i="1" dirty="0">
              <a:latin typeface="メイリオ" panose="020B0604030504040204" pitchFamily="50" charset="-128"/>
              <a:cs typeface="Arial" panose="020B0604020202020204" pitchFamily="34" charset="0"/>
            </a:endParaRPr>
          </a:p>
          <a:p>
            <a:r>
              <a:rPr kumimoji="1" lang="en-US" altLang="ja-JP" b="1" i="1" dirty="0">
                <a:latin typeface="メイリオ" panose="020B0604030504040204" pitchFamily="50" charset="-128"/>
                <a:cs typeface="Arial" panose="020B0604020202020204" pitchFamily="34" charset="0"/>
              </a:rPr>
              <a:t>HEV:</a:t>
            </a:r>
            <a:r>
              <a:rPr kumimoji="1" lang="ja-JP" altLang="en-US" b="1" i="1" dirty="0">
                <a:latin typeface="メイリオ" panose="020B0604030504040204" pitchFamily="50" charset="-128"/>
                <a:cs typeface="Arial" panose="020B0604020202020204" pitchFamily="34" charset="0"/>
              </a:rPr>
              <a:t>ハイブリッド自動車</a:t>
            </a:r>
          </a:p>
        </p:txBody>
      </p:sp>
      <p:pic>
        <p:nvPicPr>
          <p:cNvPr id="10" name="図 9">
            <a:extLst>
              <a:ext uri="{FF2B5EF4-FFF2-40B4-BE49-F238E27FC236}">
                <a16:creationId xmlns:a16="http://schemas.microsoft.com/office/drawing/2014/main" id="{CB1FB715-A6F1-8D58-084B-63DC85FCEC75}"/>
              </a:ext>
            </a:extLst>
          </p:cNvPr>
          <p:cNvPicPr>
            <a:picLocks noChangeAspect="1"/>
          </p:cNvPicPr>
          <p:nvPr/>
        </p:nvPicPr>
        <p:blipFill rotWithShape="1">
          <a:blip r:embed="rId13"/>
          <a:srcRect l="3955" t="21189" r="72474" b="66442"/>
          <a:stretch/>
        </p:blipFill>
        <p:spPr>
          <a:xfrm>
            <a:off x="6464328" y="1482742"/>
            <a:ext cx="1437754" cy="439566"/>
          </a:xfrm>
          <a:prstGeom prst="rect">
            <a:avLst/>
          </a:prstGeom>
        </p:spPr>
      </p:pic>
    </p:spTree>
    <p:extLst>
      <p:ext uri="{BB962C8B-B14F-4D97-AF65-F5344CB8AC3E}">
        <p14:creationId xmlns:p14="http://schemas.microsoft.com/office/powerpoint/2010/main" val="22518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85"/>
                                        </p:tgtEl>
                                      </p:cBhvr>
                                    </p:animEffect>
                                    <p:animScale>
                                      <p:cBhvr>
                                        <p:cTn id="7" dur="250" autoRev="1" fill="hold"/>
                                        <p:tgtEl>
                                          <p:spTgt spid="18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83"/>
                                        </p:tgtEl>
                                      </p:cBhvr>
                                    </p:animEffect>
                                    <p:animScale>
                                      <p:cBhvr>
                                        <p:cTn id="12" dur="250" autoRev="1" fill="hold"/>
                                        <p:tgtEl>
                                          <p:spTgt spid="18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屋内, 写真, テーブル, 部屋 が含まれている画像&#10;&#10;自動的に生成された説明">
            <a:extLst>
              <a:ext uri="{FF2B5EF4-FFF2-40B4-BE49-F238E27FC236}">
                <a16:creationId xmlns:a16="http://schemas.microsoft.com/office/drawing/2014/main" id="{72020F63-4007-42B5-8580-FA0AC2FA3E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7" t="3937" r="16938" b="7723"/>
          <a:stretch/>
        </p:blipFill>
        <p:spPr>
          <a:xfrm>
            <a:off x="299581" y="1387629"/>
            <a:ext cx="3702938" cy="3562507"/>
          </a:xfrm>
          <a:prstGeom prst="rect">
            <a:avLst/>
          </a:prstGeom>
        </p:spPr>
      </p:pic>
      <p:sp>
        <p:nvSpPr>
          <p:cNvPr id="18" name="テキスト ボックス 19">
            <a:extLst>
              <a:ext uri="{FF2B5EF4-FFF2-40B4-BE49-F238E27FC236}">
                <a16:creationId xmlns:a16="http://schemas.microsoft.com/office/drawing/2014/main" id="{BB25334F-46EB-4EA1-8FB1-6BD96B6FD06F}"/>
              </a:ext>
            </a:extLst>
          </p:cNvPr>
          <p:cNvSpPr txBox="1"/>
          <p:nvPr/>
        </p:nvSpPr>
        <p:spPr>
          <a:xfrm>
            <a:off x="974550" y="880161"/>
            <a:ext cx="2893741" cy="461665"/>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solidFill>
                  <a:sysClr val="windowText" lastClr="000000"/>
                </a:solidFill>
              </a:rPr>
              <a:t>マーカーケース</a:t>
            </a:r>
            <a:r>
              <a:rPr lang="en-US" altLang="ja-JP" sz="2400" b="1" dirty="0">
                <a:solidFill>
                  <a:sysClr val="windowText" lastClr="000000"/>
                </a:solidFill>
              </a:rPr>
              <a:t>(</a:t>
            </a:r>
            <a:r>
              <a:rPr lang="ja-JP" altLang="en-US" sz="2400" b="1" dirty="0">
                <a:solidFill>
                  <a:sysClr val="windowText" lastClr="000000"/>
                </a:solidFill>
              </a:rPr>
              <a:t>表</a:t>
            </a:r>
            <a:r>
              <a:rPr lang="en-US" altLang="ja-JP" sz="2400" b="1" dirty="0">
                <a:solidFill>
                  <a:sysClr val="windowText" lastClr="000000"/>
                </a:solidFill>
              </a:rPr>
              <a:t>)</a:t>
            </a:r>
          </a:p>
        </p:txBody>
      </p:sp>
      <p:sp>
        <p:nvSpPr>
          <p:cNvPr id="13" name="テキスト ボックス 19">
            <a:extLst>
              <a:ext uri="{FF2B5EF4-FFF2-40B4-BE49-F238E27FC236}">
                <a16:creationId xmlns:a16="http://schemas.microsoft.com/office/drawing/2014/main" id="{2C8484C3-2D04-49E4-A919-7D67E6E09C60}"/>
              </a:ext>
            </a:extLst>
          </p:cNvPr>
          <p:cNvSpPr txBox="1"/>
          <p:nvPr/>
        </p:nvSpPr>
        <p:spPr>
          <a:xfrm>
            <a:off x="0" y="5394789"/>
            <a:ext cx="8494633" cy="83099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a:p>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ＧＲヤリスの認識は現状維持、ＧＲカローラの認識は向上</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pic>
        <p:nvPicPr>
          <p:cNvPr id="4" name="図 3">
            <a:extLst>
              <a:ext uri="{FF2B5EF4-FFF2-40B4-BE49-F238E27FC236}">
                <a16:creationId xmlns:a16="http://schemas.microsoft.com/office/drawing/2014/main" id="{E20113F0-6096-0CB2-3A61-6C464C98E2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39" t="1476" r="15553" b="3059"/>
          <a:stretch/>
        </p:blipFill>
        <p:spPr>
          <a:xfrm rot="10800000">
            <a:off x="4715856" y="1387629"/>
            <a:ext cx="3702939" cy="3558338"/>
          </a:xfrm>
          <a:prstGeom prst="rect">
            <a:avLst/>
          </a:prstGeom>
        </p:spPr>
      </p:pic>
      <p:sp>
        <p:nvSpPr>
          <p:cNvPr id="10" name="テキスト ボックス 19">
            <a:extLst>
              <a:ext uri="{FF2B5EF4-FFF2-40B4-BE49-F238E27FC236}">
                <a16:creationId xmlns:a16="http://schemas.microsoft.com/office/drawing/2014/main" id="{27AC82D7-5527-2322-5FE9-1AA076CFF0A2}"/>
              </a:ext>
            </a:extLst>
          </p:cNvPr>
          <p:cNvSpPr txBox="1"/>
          <p:nvPr/>
        </p:nvSpPr>
        <p:spPr>
          <a:xfrm>
            <a:off x="5429970" y="892863"/>
            <a:ext cx="2893741" cy="461665"/>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solidFill>
                  <a:sysClr val="windowText" lastClr="000000"/>
                </a:solidFill>
              </a:rPr>
              <a:t>マーカーケース</a:t>
            </a:r>
            <a:r>
              <a:rPr lang="en-US" altLang="ja-JP" sz="2400" b="1" dirty="0">
                <a:solidFill>
                  <a:sysClr val="windowText" lastClr="000000"/>
                </a:solidFill>
              </a:rPr>
              <a:t>(</a:t>
            </a:r>
            <a:r>
              <a:rPr lang="ja-JP" altLang="en-US" sz="2400" b="1" dirty="0">
                <a:solidFill>
                  <a:sysClr val="windowText" lastClr="000000"/>
                </a:solidFill>
              </a:rPr>
              <a:t>裏</a:t>
            </a:r>
            <a:r>
              <a:rPr lang="en-US" altLang="ja-JP" sz="2400" b="1" dirty="0">
                <a:solidFill>
                  <a:sysClr val="windowText" lastClr="000000"/>
                </a:solidFill>
              </a:rPr>
              <a:t>)</a:t>
            </a:r>
          </a:p>
        </p:txBody>
      </p:sp>
      <p:sp>
        <p:nvSpPr>
          <p:cNvPr id="11" name="要因③結果">
            <a:extLst>
              <a:ext uri="{FF2B5EF4-FFF2-40B4-BE49-F238E27FC236}">
                <a16:creationId xmlns:a16="http://schemas.microsoft.com/office/drawing/2014/main" id="{1F1ABA8B-E8DD-3F9A-FF37-0A7FA0586752}"/>
              </a:ext>
            </a:extLst>
          </p:cNvPr>
          <p:cNvSpPr txBox="1"/>
          <p:nvPr/>
        </p:nvSpPr>
        <p:spPr>
          <a:xfrm>
            <a:off x="8552567" y="5906955"/>
            <a:ext cx="3068469" cy="584775"/>
          </a:xfrm>
          <a:prstGeom prst="rect">
            <a:avLst/>
          </a:prstGeom>
          <a:gradFill>
            <a:gsLst>
              <a:gs pos="85000">
                <a:srgbClr val="CCFFFF"/>
              </a:gs>
              <a:gs pos="0">
                <a:schemeClr val="bg1"/>
              </a:gs>
            </a:gsLst>
            <a:lin ang="5400000" scaled="1"/>
          </a:gradFill>
          <a:ln w="25400">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3200" b="1" dirty="0">
                <a:solidFill>
                  <a:sysClr val="windowText" lastClr="000000"/>
                </a:solidFill>
                <a:latin typeface="HG創英角ﾎﾟｯﾌﾟ体" panose="040B0A09000000000000" pitchFamily="49" charset="-128"/>
                <a:ea typeface="HG創英角ﾎﾟｯﾌﾟ体" panose="040B0A09000000000000" pitchFamily="49" charset="-128"/>
              </a:rPr>
              <a:t>対策①　</a:t>
            </a:r>
            <a:r>
              <a:rPr lang="ja-JP" altLang="en-US" sz="3200" dirty="0">
                <a:solidFill>
                  <a:sysClr val="windowText" lastClr="000000"/>
                </a:solidFill>
                <a:latin typeface="HG創英角ﾎﾟｯﾌﾟ体" panose="040B0A09000000000000" pitchFamily="49" charset="-128"/>
                <a:ea typeface="HG創英角ﾎﾟｯﾌﾟ体" panose="040B0A09000000000000" pitchFamily="49" charset="-128"/>
              </a:rPr>
              <a:t>効果</a:t>
            </a:r>
            <a:r>
              <a:rPr lang="ja-JP" altLang="en-US" sz="3200" b="1" dirty="0">
                <a:solidFill>
                  <a:sysClr val="windowText" lastClr="000000"/>
                </a:solidFill>
                <a:latin typeface="HG創英角ﾎﾟｯﾌﾟ体" panose="040B0A09000000000000" pitchFamily="49" charset="-128"/>
                <a:ea typeface="HG創英角ﾎﾟｯﾌﾟ体" panose="040B0A09000000000000" pitchFamily="49" charset="-128"/>
              </a:rPr>
              <a:t>○</a:t>
            </a:r>
            <a:endParaRPr lang="en-US" altLang="ja-JP" sz="3200" b="1"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2" name="正方形/長方形 1">
            <a:extLst>
              <a:ext uri="{FF2B5EF4-FFF2-40B4-BE49-F238E27FC236}">
                <a16:creationId xmlns:a16="http://schemas.microsoft.com/office/drawing/2014/main" id="{7F1D59F7-6533-35B0-BA4A-EFFDC989CDC7}"/>
              </a:ext>
            </a:extLst>
          </p:cNvPr>
          <p:cNvSpPr>
            <a:spLocks noChangeArrowheads="1"/>
          </p:cNvSpPr>
          <p:nvPr/>
        </p:nvSpPr>
        <p:spPr bwMode="auto">
          <a:xfrm>
            <a:off x="67757" y="124618"/>
            <a:ext cx="11062644"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25</a:t>
            </a:r>
            <a:r>
              <a:rPr lang="ja-JP" altLang="en-US" sz="2400" b="1" dirty="0">
                <a:solidFill>
                  <a:schemeClr val="bg1"/>
                </a:solidFill>
                <a:latin typeface="メイリオ" pitchFamily="50" charset="-128"/>
                <a:ea typeface="メイリオ" pitchFamily="50" charset="-128"/>
                <a:cs typeface="メイリオ" pitchFamily="50" charset="-128"/>
              </a:rPr>
              <a:t>、対策実施①</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マーカーケース変更</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ゴムマット→プラスチックダンボール</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3" name="テキスト ボックス 67">
            <a:extLst>
              <a:ext uri="{FF2B5EF4-FFF2-40B4-BE49-F238E27FC236}">
                <a16:creationId xmlns:a16="http://schemas.microsoft.com/office/drawing/2014/main" id="{07CD6A9F-8BC5-01AD-6418-01BB1199D3C3}"/>
              </a:ext>
            </a:extLst>
          </p:cNvPr>
          <p:cNvSpPr txBox="1"/>
          <p:nvPr/>
        </p:nvSpPr>
        <p:spPr>
          <a:xfrm>
            <a:off x="299581" y="5251954"/>
            <a:ext cx="8513039"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ケース変更後、</a:t>
            </a:r>
            <a:r>
              <a:rPr lang="en-US" altLang="ja-JP" sz="2400" b="1" dirty="0">
                <a:solidFill>
                  <a:schemeClr val="bg1"/>
                </a:solidFill>
              </a:rPr>
              <a:t>GR</a:t>
            </a:r>
            <a:r>
              <a:rPr lang="ja-JP" altLang="en-US" sz="2400" b="1" dirty="0">
                <a:solidFill>
                  <a:schemeClr val="bg1"/>
                </a:solidFill>
              </a:rPr>
              <a:t>ヤリス、</a:t>
            </a:r>
            <a:r>
              <a:rPr lang="en-US" altLang="ja-JP" sz="2400" b="1" dirty="0">
                <a:solidFill>
                  <a:schemeClr val="bg1"/>
                </a:solidFill>
              </a:rPr>
              <a:t>GR</a:t>
            </a:r>
            <a:r>
              <a:rPr lang="ja-JP" altLang="en-US" sz="2400" b="1" dirty="0">
                <a:solidFill>
                  <a:schemeClr val="bg1"/>
                </a:solidFill>
              </a:rPr>
              <a:t>カローラ共に認識、問題なし。</a:t>
            </a:r>
            <a:endParaRPr kumimoji="1" lang="ja-JP" altLang="en-US" sz="2400" b="1" dirty="0">
              <a:solidFill>
                <a:schemeClr val="bg1"/>
              </a:solidFill>
            </a:endParaRPr>
          </a:p>
        </p:txBody>
      </p:sp>
      <p:grpSp>
        <p:nvGrpSpPr>
          <p:cNvPr id="5" name="グループ化 4">
            <a:extLst>
              <a:ext uri="{FF2B5EF4-FFF2-40B4-BE49-F238E27FC236}">
                <a16:creationId xmlns:a16="http://schemas.microsoft.com/office/drawing/2014/main" id="{FD6E36CA-CF35-6BCC-019A-EC533B1B83E5}"/>
              </a:ext>
            </a:extLst>
          </p:cNvPr>
          <p:cNvGrpSpPr/>
          <p:nvPr/>
        </p:nvGrpSpPr>
        <p:grpSpPr>
          <a:xfrm>
            <a:off x="9353401" y="3699164"/>
            <a:ext cx="2539018" cy="1442317"/>
            <a:chOff x="297340" y="4831632"/>
            <a:chExt cx="3361259" cy="1711706"/>
          </a:xfrm>
        </p:grpSpPr>
        <p:pic>
          <p:nvPicPr>
            <p:cNvPr id="6" name="図 5">
              <a:extLst>
                <a:ext uri="{FF2B5EF4-FFF2-40B4-BE49-F238E27FC236}">
                  <a16:creationId xmlns:a16="http://schemas.microsoft.com/office/drawing/2014/main" id="{C65D444E-9F6E-34D4-5657-C28D23256C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815" b="58889" l="11146" r="50000">
                          <a14:foregroundMark x1="13177" y1="41204" x2="13177" y2="41204"/>
                          <a14:foregroundMark x1="15365" y1="37685" x2="15365" y2="37685"/>
                          <a14:foregroundMark x1="15052" y1="35278" x2="15052" y2="35278"/>
                          <a14:foregroundMark x1="18125" y1="32222" x2="18125" y2="32222"/>
                          <a14:foregroundMark x1="22031" y1="30556" x2="22031" y2="30556"/>
                          <a14:foregroundMark x1="24167" y1="29630" x2="24167" y2="29630"/>
                          <a14:foregroundMark x1="25313" y1="28704" x2="25313" y2="28704"/>
                          <a14:foregroundMark x1="27552" y1="28241" x2="27552" y2="28241"/>
                          <a14:foregroundMark x1="45573" y1="35833" x2="45573" y2="35833"/>
                          <a14:foregroundMark x1="46563" y1="41759" x2="46563" y2="41759"/>
                          <a14:foregroundMark x1="46771" y1="44444" x2="46771" y2="44444"/>
                          <a14:foregroundMark x1="46771" y1="51759" x2="46771" y2="51759"/>
                          <a14:foregroundMark x1="46875" y1="52130" x2="47396" y2="52130"/>
                          <a14:foregroundMark x1="47708" y1="51019" x2="48125" y2="49352"/>
                          <a14:foregroundMark x1="48333" y1="45926" x2="48438" y2="44630"/>
                          <a14:foregroundMark x1="48854" y1="42037" x2="49271" y2="41019"/>
                          <a14:foregroundMark x1="50156" y1="36944" x2="50156" y2="36944"/>
                          <a14:foregroundMark x1="50260" y1="35000" x2="50260" y2="33889"/>
                          <a14:foregroundMark x1="50260" y1="30926" x2="50260" y2="30926"/>
                          <a14:foregroundMark x1="40625" y1="51574" x2="40625" y2="51574"/>
                          <a14:foregroundMark x1="38698" y1="51204" x2="37865" y2="50278"/>
                          <a14:foregroundMark x1="35781" y1="50093" x2="34167" y2="50093"/>
                          <a14:foregroundMark x1="31563" y1="48426" x2="29635" y2="47593"/>
                          <a14:foregroundMark x1="29010" y1="46852" x2="29010" y2="46852"/>
                          <a14:foregroundMark x1="28281" y1="45741" x2="27969" y2="45741"/>
                          <a14:foregroundMark x1="26042" y1="45185" x2="25417" y2="45000"/>
                          <a14:foregroundMark x1="24896" y1="43889" x2="24479" y2="43889"/>
                          <a14:foregroundMark x1="21927" y1="43148" x2="21927" y2="43148"/>
                          <a14:foregroundMark x1="19896" y1="42963" x2="19896" y2="42963"/>
                          <a14:foregroundMark x1="18333" y1="42963" x2="18333" y2="42963"/>
                          <a14:foregroundMark x1="16563" y1="42407" x2="16198" y2="42407"/>
                          <a14:foregroundMark x1="15677" y1="42222" x2="15677" y2="42222"/>
                          <a14:foregroundMark x1="15156" y1="41389" x2="15156" y2="41389"/>
                          <a14:foregroundMark x1="15156" y1="41389" x2="15156" y2="41389"/>
                          <a14:foregroundMark x1="14948" y1="43704" x2="14948" y2="43704"/>
                          <a14:foregroundMark x1="18958" y1="47222" x2="19375" y2="47593"/>
                          <a14:foregroundMark x1="20677" y1="48426" x2="21719" y2="49907"/>
                          <a14:foregroundMark x1="23281" y1="50648" x2="23281" y2="50648"/>
                          <a14:foregroundMark x1="25208" y1="51759" x2="25521" y2="51759"/>
                          <a14:foregroundMark x1="26250" y1="52130" x2="26771" y2="52870"/>
                          <a14:foregroundMark x1="27760" y1="53981" x2="27760" y2="53981"/>
                          <a14:foregroundMark x1="30469" y1="54352" x2="30469" y2="54352"/>
                          <a14:foregroundMark x1="35573" y1="54537" x2="35573" y2="54537"/>
                          <a14:foregroundMark x1="35260" y1="54537" x2="35260" y2="54537"/>
                          <a14:foregroundMark x1="34479" y1="54537" x2="34479" y2="54537"/>
                          <a14:foregroundMark x1="34271" y1="54907" x2="34271" y2="54907"/>
                          <a14:foregroundMark x1="34271" y1="55185" x2="34271" y2="55185"/>
                          <a14:foregroundMark x1="42656" y1="55185" x2="42656" y2="55185"/>
                          <a14:foregroundMark x1="42969" y1="55185" x2="42969" y2="55185"/>
                          <a14:foregroundMark x1="43802" y1="53241" x2="43802" y2="53241"/>
                          <a14:foregroundMark x1="45260" y1="51944" x2="45260" y2="51944"/>
                          <a14:foregroundMark x1="45885" y1="51944" x2="45885" y2="51944"/>
                          <a14:foregroundMark x1="46771" y1="53426" x2="46771" y2="53426"/>
                          <a14:foregroundMark x1="46302" y1="53796" x2="46302" y2="53796"/>
                          <a14:foregroundMark x1="46302" y1="53981" x2="46563" y2="53981"/>
                          <a14:foregroundMark x1="49167" y1="53981" x2="49167" y2="53981"/>
                          <a14:foregroundMark x1="25833" y1="36389" x2="25833" y2="36389"/>
                          <a14:foregroundMark x1="28906" y1="36389" x2="29323" y2="36389"/>
                          <a14:foregroundMark x1="30365" y1="38056" x2="30781" y2="38796"/>
                          <a14:foregroundMark x1="15469" y1="34444" x2="15469" y2="34444"/>
                          <a14:foregroundMark x1="17813" y1="33333" x2="17813" y2="33333"/>
                          <a14:foregroundMark x1="18542" y1="32037" x2="18854" y2="31852"/>
                          <a14:foregroundMark x1="20052" y1="31296" x2="20052" y2="31296"/>
                          <a14:foregroundMark x1="20990" y1="31296" x2="21615" y2="31111"/>
                          <a14:foregroundMark x1="23177" y1="29630" x2="23177" y2="29630"/>
                          <a14:foregroundMark x1="20573" y1="31852" x2="20573" y2="31852"/>
                          <a14:foregroundMark x1="19271" y1="31852" x2="18750" y2="32593"/>
                          <a14:foregroundMark x1="18750" y1="32778" x2="18750" y2="32778"/>
                          <a14:foregroundMark x1="18229" y1="33519" x2="18229" y2="33519"/>
                          <a14:foregroundMark x1="16979" y1="34815" x2="16979" y2="34815"/>
                          <a14:foregroundMark x1="16771" y1="34815" x2="16302" y2="35093"/>
                          <a14:foregroundMark x1="15469" y1="36389" x2="15052" y2="37130"/>
                          <a14:foregroundMark x1="14219" y1="37870" x2="13177" y2="40278"/>
                          <a14:foregroundMark x1="13177" y1="40278" x2="12969" y2="40833"/>
                          <a14:foregroundMark x1="12969" y1="42037" x2="13802" y2="44444"/>
                          <a14:foregroundMark x1="14219" y1="44815" x2="14531" y2="46111"/>
                          <a14:foregroundMark x1="14740" y1="46111" x2="14740" y2="46111"/>
                          <a14:foregroundMark x1="14531" y1="45741" x2="14531" y2="45741"/>
                          <a14:foregroundMark x1="13906" y1="46296" x2="13906" y2="46296"/>
                          <a14:foregroundMark x1="13594" y1="46481" x2="13594" y2="46481"/>
                          <a14:foregroundMark x1="13490" y1="46667" x2="13490" y2="46667"/>
                          <a14:foregroundMark x1="35260" y1="27685" x2="35260" y2="27685"/>
                          <a14:foregroundMark x1="37135" y1="27685" x2="37135" y2="27685"/>
                          <a14:foregroundMark x1="40208" y1="28426" x2="40521" y2="28426"/>
                          <a14:foregroundMark x1="29010" y1="27315" x2="29010" y2="27315"/>
                          <a14:foregroundMark x1="18542" y1="33333" x2="18542" y2="33333"/>
                          <a14:foregroundMark x1="17500" y1="33519" x2="17500" y2="33519"/>
                          <a14:foregroundMark x1="13073" y1="36389" x2="13385" y2="36389"/>
                          <a14:foregroundMark x1="16563" y1="34074" x2="16563" y2="34074"/>
                          <a14:foregroundMark x1="17292" y1="33704" x2="17292" y2="33704"/>
                          <a14:foregroundMark x1="17292" y1="33704" x2="17292" y2="33704"/>
                          <a14:foregroundMark x1="16458" y1="36944" x2="16458" y2="36944"/>
                          <a14:foregroundMark x1="12656" y1="43519" x2="12656" y2="43519"/>
                          <a14:foregroundMark x1="13073" y1="46296" x2="13073" y2="46296"/>
                          <a14:foregroundMark x1="14219" y1="52130" x2="14323" y2="52685"/>
                          <a14:foregroundMark x1="14740" y1="53056" x2="15885" y2="53611"/>
                          <a14:foregroundMark x1="18854" y1="53611" x2="19583" y2="53611"/>
                          <a14:foregroundMark x1="22448" y1="53611" x2="23073" y2="53611"/>
                          <a14:foregroundMark x1="25104" y1="52870" x2="25521" y2="52870"/>
                          <a14:foregroundMark x1="26563" y1="52315" x2="27552" y2="52315"/>
                          <a14:foregroundMark x1="18229" y1="47778" x2="18229" y2="47778"/>
                          <a14:foregroundMark x1="16667" y1="48981" x2="16667" y2="48981"/>
                          <a14:foregroundMark x1="16667" y1="48981" x2="16667" y2="48981"/>
                          <a14:foregroundMark x1="14948" y1="49907" x2="14948" y2="49907"/>
                          <a14:foregroundMark x1="14219" y1="47963" x2="14219" y2="47963"/>
                          <a14:foregroundMark x1="13594" y1="45741" x2="13490" y2="45000"/>
                          <a14:foregroundMark x1="12552" y1="39537" x2="12552" y2="39537"/>
                          <a14:foregroundMark x1="17083" y1="33333" x2="17083" y2="33333"/>
                          <a14:foregroundMark x1="16771" y1="34259" x2="16771" y2="34259"/>
                          <a14:foregroundMark x1="16771" y1="34259" x2="16771" y2="34259"/>
                          <a14:foregroundMark x1="16667" y1="34444" x2="16667" y2="34444"/>
                          <a14:foregroundMark x1="15990" y1="35093" x2="15677" y2="35093"/>
                          <a14:foregroundMark x1="15260" y1="35278" x2="15260" y2="35278"/>
                          <a14:foregroundMark x1="44740" y1="41852" x2="44740" y2="41852"/>
                          <a14:foregroundMark x1="45260" y1="45185" x2="45573" y2="46296"/>
                          <a14:foregroundMark x1="45573" y1="46296" x2="45781" y2="47037"/>
                          <a14:foregroundMark x1="46302" y1="48796" x2="46354" y2="49352"/>
                          <a14:foregroundMark x1="46563" y1="49907" x2="47292" y2="51204"/>
                          <a14:foregroundMark x1="18854" y1="49167" x2="18854" y2="49167"/>
                          <a14:foregroundMark x1="16563" y1="51944" x2="16563" y2="51944"/>
                          <a14:foregroundMark x1="15156" y1="53056" x2="13698" y2="54722"/>
                          <a14:foregroundMark x1="13177" y1="54907" x2="13177" y2="54907"/>
                          <a14:foregroundMark x1="12969" y1="48611" x2="12969" y2="48611"/>
                          <a14:foregroundMark x1="12552" y1="46111" x2="12552" y2="46111"/>
                          <a14:foregroundMark x1="12500" y1="42222" x2="12500" y2="42222"/>
                          <a14:foregroundMark x1="11979" y1="39537" x2="11979" y2="39537"/>
                          <a14:foregroundMark x1="11979" y1="38426" x2="11875" y2="37870"/>
                          <a14:foregroundMark x1="11146" y1="40648" x2="11146" y2="41204"/>
                          <a14:foregroundMark x1="11354" y1="41852" x2="11667" y2="43333"/>
                          <a14:foregroundMark x1="11771" y1="44444" x2="11979" y2="45556"/>
                          <a14:foregroundMark x1="11979" y1="45556" x2="11979" y2="45556"/>
                          <a14:foregroundMark x1="12292" y1="47037" x2="12500" y2="47593"/>
                          <a14:foregroundMark x1="13698" y1="48981" x2="13698" y2="48981"/>
                          <a14:foregroundMark x1="13906" y1="49167" x2="14323" y2="49907"/>
                          <a14:foregroundMark x1="13906" y1="50278" x2="13490" y2="51019"/>
                          <a14:foregroundMark x1="13490" y1="51019" x2="13385" y2="52130"/>
                          <a14:foregroundMark x1="15052" y1="52130" x2="16771" y2="52130"/>
                          <a14:foregroundMark x1="17813" y1="51204" x2="18958" y2="52130"/>
                          <a14:foregroundMark x1="20000" y1="52130" x2="21615" y2="52130"/>
                          <a14:foregroundMark x1="23490" y1="52130" x2="25625" y2="53056"/>
                          <a14:foregroundMark x1="23385" y1="53796" x2="22344" y2="54537"/>
                          <a14:foregroundMark x1="19375" y1="55185" x2="15417" y2="55185"/>
                          <a14:foregroundMark x1="15417" y1="55185" x2="14948" y2="54722"/>
                          <a14:foregroundMark x1="14427" y1="53796" x2="14427" y2="53796"/>
                          <a14:foregroundMark x1="14427" y1="53426" x2="14010" y2="53426"/>
                          <a14:foregroundMark x1="13073" y1="53241" x2="13073" y2="53241"/>
                          <a14:foregroundMark x1="12865" y1="51204" x2="12865" y2="51204"/>
                          <a14:foregroundMark x1="12552" y1="49352" x2="12552" y2="49352"/>
                          <a14:foregroundMark x1="12500" y1="47963" x2="12500" y2="48426"/>
                          <a14:foregroundMark x1="12396" y1="51204" x2="12396" y2="51944"/>
                          <a14:foregroundMark x1="12188" y1="52685" x2="11979" y2="53796"/>
                          <a14:foregroundMark x1="11979" y1="53796" x2="13906" y2="55370"/>
                          <a14:foregroundMark x1="15781" y1="55370" x2="19583" y2="54907"/>
                          <a14:foregroundMark x1="19688" y1="54722" x2="20990" y2="54722"/>
                          <a14:foregroundMark x1="23177" y1="53981" x2="24583" y2="53981"/>
                          <a14:foregroundMark x1="25104" y1="53981" x2="25729" y2="53981"/>
                          <a14:foregroundMark x1="26250" y1="53981" x2="26875" y2="53981"/>
                          <a14:foregroundMark x1="27760" y1="53981" x2="28698" y2="53981"/>
                          <a14:foregroundMark x1="29427" y1="55185" x2="29740" y2="55556"/>
                          <a14:foregroundMark x1="32292" y1="57407" x2="32292" y2="57407"/>
                          <a14:foregroundMark x1="29531" y1="56481" x2="22760" y2="56481"/>
                          <a14:foregroundMark x1="22240" y1="56111" x2="28281" y2="55926"/>
                          <a14:foregroundMark x1="28385" y1="55926" x2="28385" y2="55926"/>
                          <a14:foregroundMark x1="14740" y1="54722" x2="14740" y2="54722"/>
                          <a14:foregroundMark x1="17396" y1="54722" x2="19167" y2="54722"/>
                          <a14:foregroundMark x1="21615" y1="54722" x2="21615" y2="54722"/>
                          <a14:foregroundMark x1="21615" y1="54722" x2="19583" y2="55556"/>
                          <a14:foregroundMark x1="18229" y1="55556" x2="14740" y2="56667"/>
                          <a14:foregroundMark x1="14427" y1="56481" x2="14115" y2="57593"/>
                          <a14:foregroundMark x1="13073" y1="55741" x2="13073" y2="55741"/>
                          <a14:foregroundMark x1="12656" y1="55741" x2="12552" y2="56296"/>
                          <a14:foregroundMark x1="12188" y1="56481" x2="12188" y2="56481"/>
                          <a14:foregroundMark x1="11979" y1="57222" x2="13490" y2="58519"/>
                          <a14:foregroundMark x1="20000" y1="57778" x2="21615" y2="57778"/>
                          <a14:foregroundMark x1="26146" y1="58889" x2="27396" y2="58889"/>
                          <a14:foregroundMark x1="29948" y1="58889" x2="30260" y2="58889"/>
                          <a14:foregroundMark x1="32188" y1="58889" x2="35990" y2="58889"/>
                          <a14:foregroundMark x1="37031" y1="58889" x2="37552" y2="58889"/>
                          <a14:foregroundMark x1="40729" y1="58889" x2="40729" y2="58889"/>
                          <a14:foregroundMark x1="44219" y1="58704" x2="44635" y2="57963"/>
                          <a14:foregroundMark x1="45260" y1="57593" x2="45677" y2="57593"/>
                          <a14:foregroundMark x1="46563" y1="56852" x2="46563" y2="56852"/>
                        </a14:backgroundRemoval>
                      </a14:imgEffect>
                    </a14:imgLayer>
                  </a14:imgProps>
                </a:ext>
              </a:extLst>
            </a:blip>
            <a:srcRect l="11199" t="21359" r="48923" b="43449"/>
            <a:stretch/>
          </p:blipFill>
          <p:spPr>
            <a:xfrm>
              <a:off x="299844" y="4876024"/>
              <a:ext cx="3358755" cy="1667314"/>
            </a:xfrm>
            <a:prstGeom prst="rect">
              <a:avLst/>
            </a:prstGeom>
          </p:spPr>
        </p:pic>
        <p:sp>
          <p:nvSpPr>
            <p:cNvPr id="7" name="フリーフォーム: 図形 6">
              <a:extLst>
                <a:ext uri="{FF2B5EF4-FFF2-40B4-BE49-F238E27FC236}">
                  <a16:creationId xmlns:a16="http://schemas.microsoft.com/office/drawing/2014/main" id="{A6D46F8F-D39C-D96A-C812-5ECE84792FA1}"/>
                </a:ext>
              </a:extLst>
            </p:cNvPr>
            <p:cNvSpPr/>
            <p:nvPr/>
          </p:nvSpPr>
          <p:spPr>
            <a:xfrm>
              <a:off x="297340" y="4831632"/>
              <a:ext cx="1941816" cy="842481"/>
            </a:xfrm>
            <a:custGeom>
              <a:avLst/>
              <a:gdLst>
                <a:gd name="connsiteX0" fmla="*/ 0 w 1941816"/>
                <a:gd name="connsiteY0" fmla="*/ 441789 h 842481"/>
                <a:gd name="connsiteX1" fmla="*/ 0 w 1941816"/>
                <a:gd name="connsiteY1" fmla="*/ 842481 h 842481"/>
                <a:gd name="connsiteX2" fmla="*/ 1479479 w 1941816"/>
                <a:gd name="connsiteY2" fmla="*/ 339047 h 842481"/>
                <a:gd name="connsiteX3" fmla="*/ 1715785 w 1941816"/>
                <a:gd name="connsiteY3" fmla="*/ 318499 h 842481"/>
                <a:gd name="connsiteX4" fmla="*/ 1931542 w 1941816"/>
                <a:gd name="connsiteY4" fmla="*/ 297950 h 842481"/>
                <a:gd name="connsiteX5" fmla="*/ 1941816 w 1941816"/>
                <a:gd name="connsiteY5" fmla="*/ 0 h 842481"/>
                <a:gd name="connsiteX6" fmla="*/ 0 w 1941816"/>
                <a:gd name="connsiteY6" fmla="*/ 441789 h 842481"/>
                <a:gd name="connsiteX0" fmla="*/ 0 w 1941816"/>
                <a:gd name="connsiteY0" fmla="*/ 441789 h 842481"/>
                <a:gd name="connsiteX1" fmla="*/ 0 w 1941816"/>
                <a:gd name="connsiteY1" fmla="*/ 842481 h 842481"/>
                <a:gd name="connsiteX2" fmla="*/ 1551398 w 1941816"/>
                <a:gd name="connsiteY2" fmla="*/ 339047 h 842481"/>
                <a:gd name="connsiteX3" fmla="*/ 1715785 w 1941816"/>
                <a:gd name="connsiteY3" fmla="*/ 318499 h 842481"/>
                <a:gd name="connsiteX4" fmla="*/ 1931542 w 1941816"/>
                <a:gd name="connsiteY4" fmla="*/ 297950 h 842481"/>
                <a:gd name="connsiteX5" fmla="*/ 1941816 w 1941816"/>
                <a:gd name="connsiteY5" fmla="*/ 0 h 842481"/>
                <a:gd name="connsiteX6" fmla="*/ 0 w 1941816"/>
                <a:gd name="connsiteY6" fmla="*/ 441789 h 8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816" h="842481">
                  <a:moveTo>
                    <a:pt x="0" y="441789"/>
                  </a:moveTo>
                  <a:lnTo>
                    <a:pt x="0" y="842481"/>
                  </a:lnTo>
                  <a:lnTo>
                    <a:pt x="1551398" y="339047"/>
                  </a:lnTo>
                  <a:lnTo>
                    <a:pt x="1715785" y="318499"/>
                  </a:lnTo>
                  <a:lnTo>
                    <a:pt x="1931542" y="297950"/>
                  </a:lnTo>
                  <a:lnTo>
                    <a:pt x="1941816" y="0"/>
                  </a:lnTo>
                  <a:lnTo>
                    <a:pt x="0" y="441789"/>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A4E29EA7-EAF4-4190-47FF-019D86AD22BB}"/>
              </a:ext>
            </a:extLst>
          </p:cNvPr>
          <p:cNvGrpSpPr/>
          <p:nvPr/>
        </p:nvGrpSpPr>
        <p:grpSpPr>
          <a:xfrm>
            <a:off x="9372407" y="3202676"/>
            <a:ext cx="2655075" cy="555343"/>
            <a:chOff x="9237344" y="2603493"/>
            <a:chExt cx="2655075" cy="555343"/>
          </a:xfrm>
        </p:grpSpPr>
        <p:sp>
          <p:nvSpPr>
            <p:cNvPr id="8" name="フリーフォーム: 図形 7">
              <a:extLst>
                <a:ext uri="{FF2B5EF4-FFF2-40B4-BE49-F238E27FC236}">
                  <a16:creationId xmlns:a16="http://schemas.microsoft.com/office/drawing/2014/main" id="{08519FAE-F901-E1C3-E205-C08C38D44D6A}"/>
                </a:ext>
              </a:extLst>
            </p:cNvPr>
            <p:cNvSpPr/>
            <p:nvPr/>
          </p:nvSpPr>
          <p:spPr>
            <a:xfrm>
              <a:off x="9243954" y="2732680"/>
              <a:ext cx="2646246" cy="401444"/>
            </a:xfrm>
            <a:custGeom>
              <a:avLst/>
              <a:gdLst>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54885 w 5260368"/>
                <a:gd name="connsiteY9" fmla="*/ 106851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98724 w 5260368"/>
                <a:gd name="connsiteY10" fmla="*/ 1068513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260368"/>
                <a:gd name="connsiteY0" fmla="*/ 0 h 1407560"/>
                <a:gd name="connsiteX1" fmla="*/ 1859622 w 5260368"/>
                <a:gd name="connsiteY1" fmla="*/ 41097 h 1407560"/>
                <a:gd name="connsiteX2" fmla="*/ 2784297 w 5260368"/>
                <a:gd name="connsiteY2" fmla="*/ 123290 h 1407560"/>
                <a:gd name="connsiteX3" fmla="*/ 3421294 w 5260368"/>
                <a:gd name="connsiteY3" fmla="*/ 308225 h 1407560"/>
                <a:gd name="connsiteX4" fmla="*/ 3667874 w 5260368"/>
                <a:gd name="connsiteY4" fmla="*/ 441789 h 1407560"/>
                <a:gd name="connsiteX5" fmla="*/ 3719245 w 5260368"/>
                <a:gd name="connsiteY5" fmla="*/ 380144 h 1407560"/>
                <a:gd name="connsiteX6" fmla="*/ 3729519 w 5260368"/>
                <a:gd name="connsiteY6" fmla="*/ 154113 h 1407560"/>
                <a:gd name="connsiteX7" fmla="*/ 4654193 w 5260368"/>
                <a:gd name="connsiteY7" fmla="*/ 554805 h 1407560"/>
                <a:gd name="connsiteX8" fmla="*/ 4952144 w 5260368"/>
                <a:gd name="connsiteY8" fmla="*/ 852756 h 1407560"/>
                <a:gd name="connsiteX9" fmla="*/ 5095982 w 5260368"/>
                <a:gd name="connsiteY9" fmla="*/ 945223 h 1407560"/>
                <a:gd name="connsiteX10" fmla="*/ 5137079 w 5260368"/>
                <a:gd name="connsiteY10" fmla="*/ 1058239 h 1407560"/>
                <a:gd name="connsiteX11" fmla="*/ 5260368 w 5260368"/>
                <a:gd name="connsiteY11" fmla="*/ 1387012 h 1407560"/>
                <a:gd name="connsiteX12" fmla="*/ 51371 w 5260368"/>
                <a:gd name="connsiteY12" fmla="*/ 1407560 h 1407560"/>
                <a:gd name="connsiteX13" fmla="*/ 0 w 5260368"/>
                <a:gd name="connsiteY13" fmla="*/ 0 h 1407560"/>
                <a:gd name="connsiteX0" fmla="*/ 0 w 5178175"/>
                <a:gd name="connsiteY0" fmla="*/ 0 h 1407560"/>
                <a:gd name="connsiteX1" fmla="*/ 1859622 w 5178175"/>
                <a:gd name="connsiteY1" fmla="*/ 41097 h 1407560"/>
                <a:gd name="connsiteX2" fmla="*/ 2784297 w 5178175"/>
                <a:gd name="connsiteY2" fmla="*/ 123290 h 1407560"/>
                <a:gd name="connsiteX3" fmla="*/ 3421294 w 5178175"/>
                <a:gd name="connsiteY3" fmla="*/ 308225 h 1407560"/>
                <a:gd name="connsiteX4" fmla="*/ 3667874 w 5178175"/>
                <a:gd name="connsiteY4" fmla="*/ 441789 h 1407560"/>
                <a:gd name="connsiteX5" fmla="*/ 3719245 w 5178175"/>
                <a:gd name="connsiteY5" fmla="*/ 380144 h 1407560"/>
                <a:gd name="connsiteX6" fmla="*/ 3729519 w 5178175"/>
                <a:gd name="connsiteY6" fmla="*/ 154113 h 1407560"/>
                <a:gd name="connsiteX7" fmla="*/ 4654193 w 5178175"/>
                <a:gd name="connsiteY7" fmla="*/ 554805 h 1407560"/>
                <a:gd name="connsiteX8" fmla="*/ 4952144 w 5178175"/>
                <a:gd name="connsiteY8" fmla="*/ 852756 h 1407560"/>
                <a:gd name="connsiteX9" fmla="*/ 5095982 w 5178175"/>
                <a:gd name="connsiteY9" fmla="*/ 945223 h 1407560"/>
                <a:gd name="connsiteX10" fmla="*/ 5137079 w 5178175"/>
                <a:gd name="connsiteY10" fmla="*/ 1058239 h 1407560"/>
                <a:gd name="connsiteX11" fmla="*/ 5178175 w 5178175"/>
                <a:gd name="connsiteY11" fmla="*/ 1212351 h 1407560"/>
                <a:gd name="connsiteX12" fmla="*/ 51371 w 5178175"/>
                <a:gd name="connsiteY12" fmla="*/ 1407560 h 1407560"/>
                <a:gd name="connsiteX13" fmla="*/ 0 w 5178175"/>
                <a:gd name="connsiteY13" fmla="*/ 0 h 1407560"/>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 name="connsiteX0" fmla="*/ 0 w 5178175"/>
                <a:gd name="connsiteY0" fmla="*/ 0 h 1212351"/>
                <a:gd name="connsiteX1" fmla="*/ 1859622 w 5178175"/>
                <a:gd name="connsiteY1" fmla="*/ 41097 h 1212351"/>
                <a:gd name="connsiteX2" fmla="*/ 2784297 w 5178175"/>
                <a:gd name="connsiteY2" fmla="*/ 123290 h 1212351"/>
                <a:gd name="connsiteX3" fmla="*/ 3421294 w 5178175"/>
                <a:gd name="connsiteY3" fmla="*/ 308225 h 1212351"/>
                <a:gd name="connsiteX4" fmla="*/ 3667874 w 5178175"/>
                <a:gd name="connsiteY4" fmla="*/ 441789 h 1212351"/>
                <a:gd name="connsiteX5" fmla="*/ 3719245 w 5178175"/>
                <a:gd name="connsiteY5" fmla="*/ 380144 h 1212351"/>
                <a:gd name="connsiteX6" fmla="*/ 3729519 w 5178175"/>
                <a:gd name="connsiteY6" fmla="*/ 154113 h 1212351"/>
                <a:gd name="connsiteX7" fmla="*/ 4654193 w 5178175"/>
                <a:gd name="connsiteY7" fmla="*/ 554805 h 1212351"/>
                <a:gd name="connsiteX8" fmla="*/ 4952144 w 5178175"/>
                <a:gd name="connsiteY8" fmla="*/ 852756 h 1212351"/>
                <a:gd name="connsiteX9" fmla="*/ 5095982 w 5178175"/>
                <a:gd name="connsiteY9" fmla="*/ 945223 h 1212351"/>
                <a:gd name="connsiteX10" fmla="*/ 5137079 w 5178175"/>
                <a:gd name="connsiteY10" fmla="*/ 1058239 h 1212351"/>
                <a:gd name="connsiteX11" fmla="*/ 5178175 w 5178175"/>
                <a:gd name="connsiteY11" fmla="*/ 1212351 h 1212351"/>
                <a:gd name="connsiteX12" fmla="*/ 0 w 5178175"/>
                <a:gd name="connsiteY12" fmla="*/ 1191803 h 1212351"/>
                <a:gd name="connsiteX13" fmla="*/ 0 w 5178175"/>
                <a:gd name="connsiteY13" fmla="*/ 0 h 12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175" h="1212351">
                  <a:moveTo>
                    <a:pt x="0" y="0"/>
                  </a:moveTo>
                  <a:lnTo>
                    <a:pt x="1859622" y="41097"/>
                  </a:lnTo>
                  <a:lnTo>
                    <a:pt x="2784297" y="123290"/>
                  </a:lnTo>
                  <a:lnTo>
                    <a:pt x="3421294" y="308225"/>
                  </a:lnTo>
                  <a:lnTo>
                    <a:pt x="3667874" y="441789"/>
                  </a:lnTo>
                  <a:lnTo>
                    <a:pt x="3719245" y="380144"/>
                  </a:lnTo>
                  <a:lnTo>
                    <a:pt x="3729519" y="154113"/>
                  </a:lnTo>
                  <a:lnTo>
                    <a:pt x="4654193" y="554805"/>
                  </a:lnTo>
                  <a:lnTo>
                    <a:pt x="4952144" y="852756"/>
                  </a:lnTo>
                  <a:lnTo>
                    <a:pt x="5095982" y="945223"/>
                  </a:lnTo>
                  <a:lnTo>
                    <a:pt x="5137079" y="1058239"/>
                  </a:lnTo>
                  <a:lnTo>
                    <a:pt x="5178175" y="1212351"/>
                  </a:lnTo>
                  <a:lnTo>
                    <a:pt x="0" y="1191803"/>
                  </a:lnTo>
                  <a:lnTo>
                    <a:pt x="0" y="0"/>
                  </a:lnTo>
                  <a:close/>
                </a:path>
              </a:pathLst>
            </a:custGeom>
            <a:gradFill>
              <a:gsLst>
                <a:gs pos="0">
                  <a:schemeClr val="accent3">
                    <a:lumMod val="5000"/>
                    <a:lumOff val="95000"/>
                  </a:schemeClr>
                </a:gs>
                <a:gs pos="15000">
                  <a:schemeClr val="accent3">
                    <a:lumMod val="45000"/>
                    <a:lumOff val="55000"/>
                  </a:schemeClr>
                </a:gs>
                <a:gs pos="38000">
                  <a:schemeClr val="accent3">
                    <a:lumMod val="45000"/>
                    <a:lumOff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A271EC4B-82B1-F935-F4BE-95F288944F7E}"/>
                </a:ext>
              </a:extLst>
            </p:cNvPr>
            <p:cNvSpPr/>
            <p:nvPr/>
          </p:nvSpPr>
          <p:spPr>
            <a:xfrm>
              <a:off x="9237344" y="2736423"/>
              <a:ext cx="2655075" cy="422413"/>
            </a:xfrm>
            <a:custGeom>
              <a:avLst/>
              <a:gdLst>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26717 w 6989523"/>
                <a:gd name="connsiteY4" fmla="*/ 200416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1014608 w 6989523"/>
                <a:gd name="connsiteY5" fmla="*/ 200416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478071 w 6989523"/>
                <a:gd name="connsiteY6" fmla="*/ 87682 h 801665"/>
                <a:gd name="connsiteX7" fmla="*/ 2868460 w 6989523"/>
                <a:gd name="connsiteY7" fmla="*/ 0 h 801665"/>
                <a:gd name="connsiteX8" fmla="*/ 4020854 w 6989523"/>
                <a:gd name="connsiteY8" fmla="*/ 25052 h 801665"/>
                <a:gd name="connsiteX9" fmla="*/ 4784942 w 6989523"/>
                <a:gd name="connsiteY9" fmla="*/ 37578 h 801665"/>
                <a:gd name="connsiteX10" fmla="*/ 5298509 w 6989523"/>
                <a:gd name="connsiteY10" fmla="*/ 87682 h 801665"/>
                <a:gd name="connsiteX11" fmla="*/ 5812076 w 6989523"/>
                <a:gd name="connsiteY11" fmla="*/ 175364 h 801665"/>
                <a:gd name="connsiteX12" fmla="*/ 6062597 w 6989523"/>
                <a:gd name="connsiteY12" fmla="*/ 225468 h 801665"/>
                <a:gd name="connsiteX13" fmla="*/ 6075123 w 6989523"/>
                <a:gd name="connsiteY13" fmla="*/ 313150 h 801665"/>
                <a:gd name="connsiteX14" fmla="*/ 6175331 w 6989523"/>
                <a:gd name="connsiteY14" fmla="*/ 338202 h 801665"/>
                <a:gd name="connsiteX15" fmla="*/ 6150279 w 6989523"/>
                <a:gd name="connsiteY15" fmla="*/ 162838 h 801665"/>
                <a:gd name="connsiteX16" fmla="*/ 6651320 w 6989523"/>
                <a:gd name="connsiteY16" fmla="*/ 363254 h 801665"/>
                <a:gd name="connsiteX17" fmla="*/ 6889315 w 6989523"/>
                <a:gd name="connsiteY17" fmla="*/ 601249 h 801665"/>
                <a:gd name="connsiteX18" fmla="*/ 6989523 w 6989523"/>
                <a:gd name="connsiteY18"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50279 w 6989523"/>
                <a:gd name="connsiteY16" fmla="*/ 162838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606259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75123 w 6989523"/>
                <a:gd name="connsiteY14" fmla="*/ 313150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8830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6025019 w 6989523"/>
                <a:gd name="connsiteY14" fmla="*/ 350728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989523"/>
                <a:gd name="connsiteY0" fmla="*/ 726509 h 801665"/>
                <a:gd name="connsiteX1" fmla="*/ 225468 w 6989523"/>
                <a:gd name="connsiteY1" fmla="*/ 413359 h 801665"/>
                <a:gd name="connsiteX2" fmla="*/ 538619 w 6989523"/>
                <a:gd name="connsiteY2" fmla="*/ 212942 h 801665"/>
                <a:gd name="connsiteX3" fmla="*/ 801665 w 6989523"/>
                <a:gd name="connsiteY3" fmla="*/ 100208 h 801665"/>
                <a:gd name="connsiteX4" fmla="*/ 839243 w 6989523"/>
                <a:gd name="connsiteY4" fmla="*/ 300624 h 801665"/>
                <a:gd name="connsiteX5" fmla="*/ 964504 w 6989523"/>
                <a:gd name="connsiteY5" fmla="*/ 275572 h 801665"/>
                <a:gd name="connsiteX6" fmla="*/ 1020872 w 6989523"/>
                <a:gd name="connsiteY6" fmla="*/ 161992 h 801665"/>
                <a:gd name="connsiteX7" fmla="*/ 1478071 w 6989523"/>
                <a:gd name="connsiteY7" fmla="*/ 87682 h 801665"/>
                <a:gd name="connsiteX8" fmla="*/ 2868460 w 6989523"/>
                <a:gd name="connsiteY8" fmla="*/ 0 h 801665"/>
                <a:gd name="connsiteX9" fmla="*/ 4020854 w 6989523"/>
                <a:gd name="connsiteY9" fmla="*/ 25052 h 801665"/>
                <a:gd name="connsiteX10" fmla="*/ 4784942 w 6989523"/>
                <a:gd name="connsiteY10" fmla="*/ 37578 h 801665"/>
                <a:gd name="connsiteX11" fmla="*/ 5298509 w 6989523"/>
                <a:gd name="connsiteY11" fmla="*/ 87682 h 801665"/>
                <a:gd name="connsiteX12" fmla="*/ 5812076 w 6989523"/>
                <a:gd name="connsiteY12" fmla="*/ 175364 h 801665"/>
                <a:gd name="connsiteX13" fmla="*/ 5999967 w 6989523"/>
                <a:gd name="connsiteY13" fmla="*/ 225468 h 801665"/>
                <a:gd name="connsiteX14" fmla="*/ 5999967 w 6989523"/>
                <a:gd name="connsiteY14" fmla="*/ 325676 h 801665"/>
                <a:gd name="connsiteX15" fmla="*/ 6175331 w 6989523"/>
                <a:gd name="connsiteY15" fmla="*/ 338202 h 801665"/>
                <a:gd name="connsiteX16" fmla="*/ 6187857 w 6989523"/>
                <a:gd name="connsiteY16" fmla="*/ 150312 h 801665"/>
                <a:gd name="connsiteX17" fmla="*/ 6651320 w 6989523"/>
                <a:gd name="connsiteY17" fmla="*/ 363254 h 801665"/>
                <a:gd name="connsiteX18" fmla="*/ 6889315 w 6989523"/>
                <a:gd name="connsiteY18" fmla="*/ 601249 h 801665"/>
                <a:gd name="connsiteX19" fmla="*/ 6989523 w 6989523"/>
                <a:gd name="connsiteY19" fmla="*/ 801665 h 801665"/>
                <a:gd name="connsiteX0" fmla="*/ 0 w 6764055"/>
                <a:gd name="connsiteY0" fmla="*/ 413359 h 801665"/>
                <a:gd name="connsiteX1" fmla="*/ 313151 w 6764055"/>
                <a:gd name="connsiteY1" fmla="*/ 212942 h 801665"/>
                <a:gd name="connsiteX2" fmla="*/ 576197 w 6764055"/>
                <a:gd name="connsiteY2" fmla="*/ 100208 h 801665"/>
                <a:gd name="connsiteX3" fmla="*/ 613775 w 6764055"/>
                <a:gd name="connsiteY3" fmla="*/ 300624 h 801665"/>
                <a:gd name="connsiteX4" fmla="*/ 739036 w 6764055"/>
                <a:gd name="connsiteY4" fmla="*/ 275572 h 801665"/>
                <a:gd name="connsiteX5" fmla="*/ 795404 w 6764055"/>
                <a:gd name="connsiteY5" fmla="*/ 161992 h 801665"/>
                <a:gd name="connsiteX6" fmla="*/ 1252603 w 6764055"/>
                <a:gd name="connsiteY6" fmla="*/ 87682 h 801665"/>
                <a:gd name="connsiteX7" fmla="*/ 2642992 w 6764055"/>
                <a:gd name="connsiteY7" fmla="*/ 0 h 801665"/>
                <a:gd name="connsiteX8" fmla="*/ 3795386 w 6764055"/>
                <a:gd name="connsiteY8" fmla="*/ 25052 h 801665"/>
                <a:gd name="connsiteX9" fmla="*/ 4559474 w 6764055"/>
                <a:gd name="connsiteY9" fmla="*/ 37578 h 801665"/>
                <a:gd name="connsiteX10" fmla="*/ 5073041 w 6764055"/>
                <a:gd name="connsiteY10" fmla="*/ 87682 h 801665"/>
                <a:gd name="connsiteX11" fmla="*/ 5586608 w 6764055"/>
                <a:gd name="connsiteY11" fmla="*/ 175364 h 801665"/>
                <a:gd name="connsiteX12" fmla="*/ 5774499 w 6764055"/>
                <a:gd name="connsiteY12" fmla="*/ 225468 h 801665"/>
                <a:gd name="connsiteX13" fmla="*/ 5774499 w 6764055"/>
                <a:gd name="connsiteY13" fmla="*/ 325676 h 801665"/>
                <a:gd name="connsiteX14" fmla="*/ 5949863 w 6764055"/>
                <a:gd name="connsiteY14" fmla="*/ 338202 h 801665"/>
                <a:gd name="connsiteX15" fmla="*/ 5962389 w 6764055"/>
                <a:gd name="connsiteY15" fmla="*/ 150312 h 801665"/>
                <a:gd name="connsiteX16" fmla="*/ 6425852 w 6764055"/>
                <a:gd name="connsiteY16" fmla="*/ 363254 h 801665"/>
                <a:gd name="connsiteX17" fmla="*/ 6663847 w 6764055"/>
                <a:gd name="connsiteY17" fmla="*/ 601249 h 801665"/>
                <a:gd name="connsiteX18" fmla="*/ 6764055 w 6764055"/>
                <a:gd name="connsiteY18" fmla="*/ 801665 h 801665"/>
                <a:gd name="connsiteX0" fmla="*/ 0 w 6450904"/>
                <a:gd name="connsiteY0" fmla="*/ 212942 h 801665"/>
                <a:gd name="connsiteX1" fmla="*/ 263046 w 6450904"/>
                <a:gd name="connsiteY1" fmla="*/ 100208 h 801665"/>
                <a:gd name="connsiteX2" fmla="*/ 300624 w 6450904"/>
                <a:gd name="connsiteY2" fmla="*/ 300624 h 801665"/>
                <a:gd name="connsiteX3" fmla="*/ 425885 w 6450904"/>
                <a:gd name="connsiteY3" fmla="*/ 275572 h 801665"/>
                <a:gd name="connsiteX4" fmla="*/ 482253 w 6450904"/>
                <a:gd name="connsiteY4" fmla="*/ 161992 h 801665"/>
                <a:gd name="connsiteX5" fmla="*/ 939452 w 6450904"/>
                <a:gd name="connsiteY5" fmla="*/ 87682 h 801665"/>
                <a:gd name="connsiteX6" fmla="*/ 2329841 w 6450904"/>
                <a:gd name="connsiteY6" fmla="*/ 0 h 801665"/>
                <a:gd name="connsiteX7" fmla="*/ 3482235 w 6450904"/>
                <a:gd name="connsiteY7" fmla="*/ 25052 h 801665"/>
                <a:gd name="connsiteX8" fmla="*/ 4246323 w 6450904"/>
                <a:gd name="connsiteY8" fmla="*/ 37578 h 801665"/>
                <a:gd name="connsiteX9" fmla="*/ 4759890 w 6450904"/>
                <a:gd name="connsiteY9" fmla="*/ 87682 h 801665"/>
                <a:gd name="connsiteX10" fmla="*/ 5273457 w 6450904"/>
                <a:gd name="connsiteY10" fmla="*/ 175364 h 801665"/>
                <a:gd name="connsiteX11" fmla="*/ 5461348 w 6450904"/>
                <a:gd name="connsiteY11" fmla="*/ 225468 h 801665"/>
                <a:gd name="connsiteX12" fmla="*/ 5461348 w 6450904"/>
                <a:gd name="connsiteY12" fmla="*/ 325676 h 801665"/>
                <a:gd name="connsiteX13" fmla="*/ 5636712 w 6450904"/>
                <a:gd name="connsiteY13" fmla="*/ 338202 h 801665"/>
                <a:gd name="connsiteX14" fmla="*/ 5649238 w 6450904"/>
                <a:gd name="connsiteY14" fmla="*/ 150312 h 801665"/>
                <a:gd name="connsiteX15" fmla="*/ 6112701 w 6450904"/>
                <a:gd name="connsiteY15" fmla="*/ 363254 h 801665"/>
                <a:gd name="connsiteX16" fmla="*/ 6350696 w 6450904"/>
                <a:gd name="connsiteY16" fmla="*/ 601249 h 801665"/>
                <a:gd name="connsiteX17" fmla="*/ 6450904 w 6450904"/>
                <a:gd name="connsiteY17" fmla="*/ 801665 h 801665"/>
                <a:gd name="connsiteX0" fmla="*/ 0 w 6187858"/>
                <a:gd name="connsiteY0" fmla="*/ 100208 h 801665"/>
                <a:gd name="connsiteX1" fmla="*/ 37578 w 6187858"/>
                <a:gd name="connsiteY1" fmla="*/ 300624 h 801665"/>
                <a:gd name="connsiteX2" fmla="*/ 162839 w 6187858"/>
                <a:gd name="connsiteY2" fmla="*/ 275572 h 801665"/>
                <a:gd name="connsiteX3" fmla="*/ 219207 w 6187858"/>
                <a:gd name="connsiteY3" fmla="*/ 161992 h 801665"/>
                <a:gd name="connsiteX4" fmla="*/ 676406 w 6187858"/>
                <a:gd name="connsiteY4" fmla="*/ 87682 h 801665"/>
                <a:gd name="connsiteX5" fmla="*/ 2066795 w 6187858"/>
                <a:gd name="connsiteY5" fmla="*/ 0 h 801665"/>
                <a:gd name="connsiteX6" fmla="*/ 3219189 w 6187858"/>
                <a:gd name="connsiteY6" fmla="*/ 25052 h 801665"/>
                <a:gd name="connsiteX7" fmla="*/ 3983277 w 6187858"/>
                <a:gd name="connsiteY7" fmla="*/ 37578 h 801665"/>
                <a:gd name="connsiteX8" fmla="*/ 4496844 w 6187858"/>
                <a:gd name="connsiteY8" fmla="*/ 87682 h 801665"/>
                <a:gd name="connsiteX9" fmla="*/ 5010411 w 6187858"/>
                <a:gd name="connsiteY9" fmla="*/ 175364 h 801665"/>
                <a:gd name="connsiteX10" fmla="*/ 5198302 w 6187858"/>
                <a:gd name="connsiteY10" fmla="*/ 225468 h 801665"/>
                <a:gd name="connsiteX11" fmla="*/ 5198302 w 6187858"/>
                <a:gd name="connsiteY11" fmla="*/ 325676 h 801665"/>
                <a:gd name="connsiteX12" fmla="*/ 5373666 w 6187858"/>
                <a:gd name="connsiteY12" fmla="*/ 338202 h 801665"/>
                <a:gd name="connsiteX13" fmla="*/ 5386192 w 6187858"/>
                <a:gd name="connsiteY13" fmla="*/ 150312 h 801665"/>
                <a:gd name="connsiteX14" fmla="*/ 5849655 w 6187858"/>
                <a:gd name="connsiteY14" fmla="*/ 363254 h 801665"/>
                <a:gd name="connsiteX15" fmla="*/ 6087650 w 6187858"/>
                <a:gd name="connsiteY15" fmla="*/ 601249 h 801665"/>
                <a:gd name="connsiteX16" fmla="*/ 6187858 w 6187858"/>
                <a:gd name="connsiteY16" fmla="*/ 801665 h 801665"/>
                <a:gd name="connsiteX0" fmla="*/ 0 w 6150280"/>
                <a:gd name="connsiteY0" fmla="*/ 300624 h 801665"/>
                <a:gd name="connsiteX1" fmla="*/ 125261 w 6150280"/>
                <a:gd name="connsiteY1" fmla="*/ 275572 h 801665"/>
                <a:gd name="connsiteX2" fmla="*/ 181629 w 6150280"/>
                <a:gd name="connsiteY2" fmla="*/ 161992 h 801665"/>
                <a:gd name="connsiteX3" fmla="*/ 638828 w 6150280"/>
                <a:gd name="connsiteY3" fmla="*/ 87682 h 801665"/>
                <a:gd name="connsiteX4" fmla="*/ 2029217 w 6150280"/>
                <a:gd name="connsiteY4" fmla="*/ 0 h 801665"/>
                <a:gd name="connsiteX5" fmla="*/ 3181611 w 6150280"/>
                <a:gd name="connsiteY5" fmla="*/ 25052 h 801665"/>
                <a:gd name="connsiteX6" fmla="*/ 3945699 w 6150280"/>
                <a:gd name="connsiteY6" fmla="*/ 37578 h 801665"/>
                <a:gd name="connsiteX7" fmla="*/ 4459266 w 6150280"/>
                <a:gd name="connsiteY7" fmla="*/ 87682 h 801665"/>
                <a:gd name="connsiteX8" fmla="*/ 4972833 w 6150280"/>
                <a:gd name="connsiteY8" fmla="*/ 175364 h 801665"/>
                <a:gd name="connsiteX9" fmla="*/ 5160724 w 6150280"/>
                <a:gd name="connsiteY9" fmla="*/ 225468 h 801665"/>
                <a:gd name="connsiteX10" fmla="*/ 5160724 w 6150280"/>
                <a:gd name="connsiteY10" fmla="*/ 325676 h 801665"/>
                <a:gd name="connsiteX11" fmla="*/ 5336088 w 6150280"/>
                <a:gd name="connsiteY11" fmla="*/ 338202 h 801665"/>
                <a:gd name="connsiteX12" fmla="*/ 5348614 w 6150280"/>
                <a:gd name="connsiteY12" fmla="*/ 150312 h 801665"/>
                <a:gd name="connsiteX13" fmla="*/ 5812077 w 6150280"/>
                <a:gd name="connsiteY13" fmla="*/ 363254 h 801665"/>
                <a:gd name="connsiteX14" fmla="*/ 6050072 w 6150280"/>
                <a:gd name="connsiteY14" fmla="*/ 601249 h 801665"/>
                <a:gd name="connsiteX15" fmla="*/ 6150280 w 6150280"/>
                <a:gd name="connsiteY15" fmla="*/ 801665 h 801665"/>
                <a:gd name="connsiteX0" fmla="*/ 0 w 6025019"/>
                <a:gd name="connsiteY0" fmla="*/ 275572 h 801665"/>
                <a:gd name="connsiteX1" fmla="*/ 56368 w 6025019"/>
                <a:gd name="connsiteY1" fmla="*/ 161992 h 801665"/>
                <a:gd name="connsiteX2" fmla="*/ 513567 w 6025019"/>
                <a:gd name="connsiteY2" fmla="*/ 87682 h 801665"/>
                <a:gd name="connsiteX3" fmla="*/ 1903956 w 6025019"/>
                <a:gd name="connsiteY3" fmla="*/ 0 h 801665"/>
                <a:gd name="connsiteX4" fmla="*/ 3056350 w 6025019"/>
                <a:gd name="connsiteY4" fmla="*/ 25052 h 801665"/>
                <a:gd name="connsiteX5" fmla="*/ 3820438 w 6025019"/>
                <a:gd name="connsiteY5" fmla="*/ 37578 h 801665"/>
                <a:gd name="connsiteX6" fmla="*/ 4334005 w 6025019"/>
                <a:gd name="connsiteY6" fmla="*/ 87682 h 801665"/>
                <a:gd name="connsiteX7" fmla="*/ 4847572 w 6025019"/>
                <a:gd name="connsiteY7" fmla="*/ 175364 h 801665"/>
                <a:gd name="connsiteX8" fmla="*/ 5035463 w 6025019"/>
                <a:gd name="connsiteY8" fmla="*/ 225468 h 801665"/>
                <a:gd name="connsiteX9" fmla="*/ 5035463 w 6025019"/>
                <a:gd name="connsiteY9" fmla="*/ 325676 h 801665"/>
                <a:gd name="connsiteX10" fmla="*/ 5210827 w 6025019"/>
                <a:gd name="connsiteY10" fmla="*/ 338202 h 801665"/>
                <a:gd name="connsiteX11" fmla="*/ 5223353 w 6025019"/>
                <a:gd name="connsiteY11" fmla="*/ 150312 h 801665"/>
                <a:gd name="connsiteX12" fmla="*/ 5686816 w 6025019"/>
                <a:gd name="connsiteY12" fmla="*/ 363254 h 801665"/>
                <a:gd name="connsiteX13" fmla="*/ 5924811 w 6025019"/>
                <a:gd name="connsiteY13" fmla="*/ 601249 h 801665"/>
                <a:gd name="connsiteX14" fmla="*/ 6025019 w 6025019"/>
                <a:gd name="connsiteY14" fmla="*/ 801665 h 801665"/>
                <a:gd name="connsiteX0" fmla="*/ 0 w 5968651"/>
                <a:gd name="connsiteY0" fmla="*/ 161992 h 801665"/>
                <a:gd name="connsiteX1" fmla="*/ 457199 w 5968651"/>
                <a:gd name="connsiteY1" fmla="*/ 87682 h 801665"/>
                <a:gd name="connsiteX2" fmla="*/ 1847588 w 5968651"/>
                <a:gd name="connsiteY2" fmla="*/ 0 h 801665"/>
                <a:gd name="connsiteX3" fmla="*/ 2999982 w 5968651"/>
                <a:gd name="connsiteY3" fmla="*/ 25052 h 801665"/>
                <a:gd name="connsiteX4" fmla="*/ 3764070 w 5968651"/>
                <a:gd name="connsiteY4" fmla="*/ 37578 h 801665"/>
                <a:gd name="connsiteX5" fmla="*/ 4277637 w 5968651"/>
                <a:gd name="connsiteY5" fmla="*/ 87682 h 801665"/>
                <a:gd name="connsiteX6" fmla="*/ 4791204 w 5968651"/>
                <a:gd name="connsiteY6" fmla="*/ 175364 h 801665"/>
                <a:gd name="connsiteX7" fmla="*/ 4979095 w 5968651"/>
                <a:gd name="connsiteY7" fmla="*/ 225468 h 801665"/>
                <a:gd name="connsiteX8" fmla="*/ 4979095 w 5968651"/>
                <a:gd name="connsiteY8" fmla="*/ 325676 h 801665"/>
                <a:gd name="connsiteX9" fmla="*/ 5154459 w 5968651"/>
                <a:gd name="connsiteY9" fmla="*/ 338202 h 801665"/>
                <a:gd name="connsiteX10" fmla="*/ 5166985 w 5968651"/>
                <a:gd name="connsiteY10" fmla="*/ 150312 h 801665"/>
                <a:gd name="connsiteX11" fmla="*/ 5630448 w 5968651"/>
                <a:gd name="connsiteY11" fmla="*/ 363254 h 801665"/>
                <a:gd name="connsiteX12" fmla="*/ 5868443 w 5968651"/>
                <a:gd name="connsiteY12" fmla="*/ 601249 h 801665"/>
                <a:gd name="connsiteX13" fmla="*/ 5968651 w 5968651"/>
                <a:gd name="connsiteY13" fmla="*/ 801665 h 801665"/>
                <a:gd name="connsiteX0" fmla="*/ 0 w 5511452"/>
                <a:gd name="connsiteY0" fmla="*/ 87682 h 801665"/>
                <a:gd name="connsiteX1" fmla="*/ 1390389 w 5511452"/>
                <a:gd name="connsiteY1" fmla="*/ 0 h 801665"/>
                <a:gd name="connsiteX2" fmla="*/ 2542783 w 5511452"/>
                <a:gd name="connsiteY2" fmla="*/ 25052 h 801665"/>
                <a:gd name="connsiteX3" fmla="*/ 3306871 w 5511452"/>
                <a:gd name="connsiteY3" fmla="*/ 37578 h 801665"/>
                <a:gd name="connsiteX4" fmla="*/ 3820438 w 5511452"/>
                <a:gd name="connsiteY4" fmla="*/ 87682 h 801665"/>
                <a:gd name="connsiteX5" fmla="*/ 4334005 w 5511452"/>
                <a:gd name="connsiteY5" fmla="*/ 175364 h 801665"/>
                <a:gd name="connsiteX6" fmla="*/ 4521896 w 5511452"/>
                <a:gd name="connsiteY6" fmla="*/ 225468 h 801665"/>
                <a:gd name="connsiteX7" fmla="*/ 4521896 w 5511452"/>
                <a:gd name="connsiteY7" fmla="*/ 325676 h 801665"/>
                <a:gd name="connsiteX8" fmla="*/ 4697260 w 5511452"/>
                <a:gd name="connsiteY8" fmla="*/ 338202 h 801665"/>
                <a:gd name="connsiteX9" fmla="*/ 4709786 w 5511452"/>
                <a:gd name="connsiteY9" fmla="*/ 150312 h 801665"/>
                <a:gd name="connsiteX10" fmla="*/ 5173249 w 5511452"/>
                <a:gd name="connsiteY10" fmla="*/ 363254 h 801665"/>
                <a:gd name="connsiteX11" fmla="*/ 5411244 w 5511452"/>
                <a:gd name="connsiteY11" fmla="*/ 601249 h 801665"/>
                <a:gd name="connsiteX12" fmla="*/ 5511452 w 5511452"/>
                <a:gd name="connsiteY12" fmla="*/ 801665 h 801665"/>
                <a:gd name="connsiteX0" fmla="*/ 0 w 4121063"/>
                <a:gd name="connsiteY0" fmla="*/ 0 h 801665"/>
                <a:gd name="connsiteX1" fmla="*/ 1152394 w 4121063"/>
                <a:gd name="connsiteY1" fmla="*/ 25052 h 801665"/>
                <a:gd name="connsiteX2" fmla="*/ 1916482 w 4121063"/>
                <a:gd name="connsiteY2" fmla="*/ 37578 h 801665"/>
                <a:gd name="connsiteX3" fmla="*/ 2430049 w 4121063"/>
                <a:gd name="connsiteY3" fmla="*/ 87682 h 801665"/>
                <a:gd name="connsiteX4" fmla="*/ 2943616 w 4121063"/>
                <a:gd name="connsiteY4" fmla="*/ 175364 h 801665"/>
                <a:gd name="connsiteX5" fmla="*/ 3131507 w 4121063"/>
                <a:gd name="connsiteY5" fmla="*/ 225468 h 801665"/>
                <a:gd name="connsiteX6" fmla="*/ 3131507 w 4121063"/>
                <a:gd name="connsiteY6" fmla="*/ 325676 h 801665"/>
                <a:gd name="connsiteX7" fmla="*/ 3306871 w 4121063"/>
                <a:gd name="connsiteY7" fmla="*/ 338202 h 801665"/>
                <a:gd name="connsiteX8" fmla="*/ 3319397 w 4121063"/>
                <a:gd name="connsiteY8" fmla="*/ 150312 h 801665"/>
                <a:gd name="connsiteX9" fmla="*/ 3782860 w 4121063"/>
                <a:gd name="connsiteY9" fmla="*/ 363254 h 801665"/>
                <a:gd name="connsiteX10" fmla="*/ 4020855 w 4121063"/>
                <a:gd name="connsiteY10" fmla="*/ 601249 h 801665"/>
                <a:gd name="connsiteX11" fmla="*/ 4121063 w 4121063"/>
                <a:gd name="connsiteY11" fmla="*/ 801665 h 801665"/>
                <a:gd name="connsiteX0" fmla="*/ 0 w 4121063"/>
                <a:gd name="connsiteY0" fmla="*/ 22893 h 824558"/>
                <a:gd name="connsiteX1" fmla="*/ 1042726 w 4121063"/>
                <a:gd name="connsiteY1" fmla="*/ 0 h 824558"/>
                <a:gd name="connsiteX2" fmla="*/ 1916482 w 4121063"/>
                <a:gd name="connsiteY2" fmla="*/ 60471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430049 w 4121063"/>
                <a:gd name="connsiteY3" fmla="*/ 110575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2943616 w 4121063"/>
                <a:gd name="connsiteY4" fmla="*/ 198257 h 824558"/>
                <a:gd name="connsiteX5" fmla="*/ 3131507 w 4121063"/>
                <a:gd name="connsiteY5" fmla="*/ 248361 h 824558"/>
                <a:gd name="connsiteX6" fmla="*/ 3131507 w 4121063"/>
                <a:gd name="connsiteY6" fmla="*/ 348569 h 824558"/>
                <a:gd name="connsiteX7" fmla="*/ 3306871 w 4121063"/>
                <a:gd name="connsiteY7" fmla="*/ 361095 h 824558"/>
                <a:gd name="connsiteX8" fmla="*/ 3319397 w 4121063"/>
                <a:gd name="connsiteY8" fmla="*/ 173205 h 824558"/>
                <a:gd name="connsiteX9" fmla="*/ 3782860 w 4121063"/>
                <a:gd name="connsiteY9" fmla="*/ 386147 h 824558"/>
                <a:gd name="connsiteX10" fmla="*/ 4020855 w 4121063"/>
                <a:gd name="connsiteY10" fmla="*/ 624142 h 824558"/>
                <a:gd name="connsiteX11" fmla="*/ 4121063 w 4121063"/>
                <a:gd name="connsiteY11"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31507 w 4121063"/>
                <a:gd name="connsiteY4" fmla="*/ 248361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31507 w 4121063"/>
                <a:gd name="connsiteY5" fmla="*/ 348569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109573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4121063"/>
                <a:gd name="connsiteY0" fmla="*/ 22893 h 824558"/>
                <a:gd name="connsiteX1" fmla="*/ 1042726 w 4121063"/>
                <a:gd name="connsiteY1" fmla="*/ 0 h 824558"/>
                <a:gd name="connsiteX2" fmla="*/ 1967661 w 4121063"/>
                <a:gd name="connsiteY2" fmla="*/ 31704 h 824558"/>
                <a:gd name="connsiteX3" fmla="*/ 2598207 w 4121063"/>
                <a:gd name="connsiteY3" fmla="*/ 72218 h 824558"/>
                <a:gd name="connsiteX4" fmla="*/ 3073017 w 4121063"/>
                <a:gd name="connsiteY4" fmla="*/ 229183 h 824558"/>
                <a:gd name="connsiteX5" fmla="*/ 3116885 w 4121063"/>
                <a:gd name="connsiteY5" fmla="*/ 338980 h 824558"/>
                <a:gd name="connsiteX6" fmla="*/ 3306871 w 4121063"/>
                <a:gd name="connsiteY6" fmla="*/ 361095 h 824558"/>
                <a:gd name="connsiteX7" fmla="*/ 3319397 w 4121063"/>
                <a:gd name="connsiteY7" fmla="*/ 173205 h 824558"/>
                <a:gd name="connsiteX8" fmla="*/ 3782860 w 4121063"/>
                <a:gd name="connsiteY8" fmla="*/ 386147 h 824558"/>
                <a:gd name="connsiteX9" fmla="*/ 4020855 w 4121063"/>
                <a:gd name="connsiteY9" fmla="*/ 624142 h 824558"/>
                <a:gd name="connsiteX10" fmla="*/ 4121063 w 4121063"/>
                <a:gd name="connsiteY10" fmla="*/ 824558 h 824558"/>
                <a:gd name="connsiteX0" fmla="*/ 0 w 3354055"/>
                <a:gd name="connsiteY0" fmla="*/ 63444 h 824558"/>
                <a:gd name="connsiteX1" fmla="*/ 275718 w 3354055"/>
                <a:gd name="connsiteY1" fmla="*/ 0 h 824558"/>
                <a:gd name="connsiteX2" fmla="*/ 1200653 w 3354055"/>
                <a:gd name="connsiteY2" fmla="*/ 31704 h 824558"/>
                <a:gd name="connsiteX3" fmla="*/ 1831199 w 3354055"/>
                <a:gd name="connsiteY3" fmla="*/ 72218 h 824558"/>
                <a:gd name="connsiteX4" fmla="*/ 2306009 w 3354055"/>
                <a:gd name="connsiteY4" fmla="*/ 229183 h 824558"/>
                <a:gd name="connsiteX5" fmla="*/ 2349877 w 3354055"/>
                <a:gd name="connsiteY5" fmla="*/ 338980 h 824558"/>
                <a:gd name="connsiteX6" fmla="*/ 2539863 w 3354055"/>
                <a:gd name="connsiteY6" fmla="*/ 361095 h 824558"/>
                <a:gd name="connsiteX7" fmla="*/ 2552389 w 3354055"/>
                <a:gd name="connsiteY7" fmla="*/ 173205 h 824558"/>
                <a:gd name="connsiteX8" fmla="*/ 3015852 w 3354055"/>
                <a:gd name="connsiteY8" fmla="*/ 386147 h 824558"/>
                <a:gd name="connsiteX9" fmla="*/ 3253847 w 3354055"/>
                <a:gd name="connsiteY9" fmla="*/ 624142 h 824558"/>
                <a:gd name="connsiteX10" fmla="*/ 3354055 w 3354055"/>
                <a:gd name="connsiteY10" fmla="*/ 824558 h 824558"/>
                <a:gd name="connsiteX0" fmla="*/ 0 w 3078337"/>
                <a:gd name="connsiteY0" fmla="*/ 0 h 824558"/>
                <a:gd name="connsiteX1" fmla="*/ 924935 w 3078337"/>
                <a:gd name="connsiteY1" fmla="*/ 31704 h 824558"/>
                <a:gd name="connsiteX2" fmla="*/ 1555481 w 3078337"/>
                <a:gd name="connsiteY2" fmla="*/ 72218 h 824558"/>
                <a:gd name="connsiteX3" fmla="*/ 2030291 w 3078337"/>
                <a:gd name="connsiteY3" fmla="*/ 229183 h 824558"/>
                <a:gd name="connsiteX4" fmla="*/ 2074159 w 3078337"/>
                <a:gd name="connsiteY4" fmla="*/ 338980 h 824558"/>
                <a:gd name="connsiteX5" fmla="*/ 2264145 w 3078337"/>
                <a:gd name="connsiteY5" fmla="*/ 361095 h 824558"/>
                <a:gd name="connsiteX6" fmla="*/ 2276671 w 3078337"/>
                <a:gd name="connsiteY6" fmla="*/ 173205 h 824558"/>
                <a:gd name="connsiteX7" fmla="*/ 2740134 w 3078337"/>
                <a:gd name="connsiteY7" fmla="*/ 386147 h 824558"/>
                <a:gd name="connsiteX8" fmla="*/ 2978129 w 3078337"/>
                <a:gd name="connsiteY8" fmla="*/ 624142 h 824558"/>
                <a:gd name="connsiteX9" fmla="*/ 3078337 w 3078337"/>
                <a:gd name="connsiteY9" fmla="*/ 824558 h 8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337" h="824558">
                  <a:moveTo>
                    <a:pt x="0" y="0"/>
                  </a:moveTo>
                  <a:lnTo>
                    <a:pt x="924935" y="31704"/>
                  </a:lnTo>
                  <a:lnTo>
                    <a:pt x="1555481" y="72218"/>
                  </a:lnTo>
                  <a:cubicBezTo>
                    <a:pt x="1739707" y="105131"/>
                    <a:pt x="1792886" y="150700"/>
                    <a:pt x="2030291" y="229183"/>
                  </a:cubicBezTo>
                  <a:cubicBezTo>
                    <a:pt x="2116737" y="273643"/>
                    <a:pt x="2035183" y="316995"/>
                    <a:pt x="2074159" y="338980"/>
                  </a:cubicBezTo>
                  <a:lnTo>
                    <a:pt x="2264145" y="361095"/>
                  </a:lnTo>
                  <a:cubicBezTo>
                    <a:pt x="2295460" y="331868"/>
                    <a:pt x="2197340" y="169030"/>
                    <a:pt x="2276671" y="173205"/>
                  </a:cubicBezTo>
                  <a:cubicBezTo>
                    <a:pt x="2356002" y="177380"/>
                    <a:pt x="2623224" y="310991"/>
                    <a:pt x="2740134" y="386147"/>
                  </a:cubicBezTo>
                  <a:lnTo>
                    <a:pt x="2978129" y="624142"/>
                  </a:lnTo>
                  <a:lnTo>
                    <a:pt x="3078337" y="824558"/>
                  </a:lnTo>
                </a:path>
              </a:pathLst>
            </a:custGeom>
            <a:noFill/>
            <a:ln w="146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700AA272-D88B-0716-664C-B1338DC31B16}"/>
                </a:ext>
              </a:extLst>
            </p:cNvPr>
            <p:cNvSpPr/>
            <p:nvPr/>
          </p:nvSpPr>
          <p:spPr>
            <a:xfrm flipV="1">
              <a:off x="9243954" y="2603493"/>
              <a:ext cx="1721203" cy="723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フリーフォーム: 図形 16">
            <a:extLst>
              <a:ext uri="{FF2B5EF4-FFF2-40B4-BE49-F238E27FC236}">
                <a16:creationId xmlns:a16="http://schemas.microsoft.com/office/drawing/2014/main" id="{6D227866-03F8-4625-BA2E-70031B23CE48}"/>
              </a:ext>
            </a:extLst>
          </p:cNvPr>
          <p:cNvSpPr/>
          <p:nvPr/>
        </p:nvSpPr>
        <p:spPr>
          <a:xfrm>
            <a:off x="10681855" y="4054391"/>
            <a:ext cx="1028700" cy="420319"/>
          </a:xfrm>
          <a:custGeom>
            <a:avLst/>
            <a:gdLst>
              <a:gd name="connsiteX0" fmla="*/ 488373 w 1070264"/>
              <a:gd name="connsiteY0" fmla="*/ 0 h 446809"/>
              <a:gd name="connsiteX1" fmla="*/ 0 w 1070264"/>
              <a:gd name="connsiteY1" fmla="*/ 280555 h 446809"/>
              <a:gd name="connsiteX2" fmla="*/ 696191 w 1070264"/>
              <a:gd name="connsiteY2" fmla="*/ 446809 h 446809"/>
              <a:gd name="connsiteX3" fmla="*/ 1070264 w 1070264"/>
              <a:gd name="connsiteY3" fmla="*/ 155864 h 446809"/>
              <a:gd name="connsiteX4" fmla="*/ 488373 w 1070264"/>
              <a:gd name="connsiteY4" fmla="*/ 0 h 446809"/>
              <a:gd name="connsiteX0" fmla="*/ 488373 w 1101437"/>
              <a:gd name="connsiteY0" fmla="*/ 0 h 446809"/>
              <a:gd name="connsiteX1" fmla="*/ 0 w 1101437"/>
              <a:gd name="connsiteY1" fmla="*/ 280555 h 446809"/>
              <a:gd name="connsiteX2" fmla="*/ 696191 w 1101437"/>
              <a:gd name="connsiteY2" fmla="*/ 446809 h 446809"/>
              <a:gd name="connsiteX3" fmla="*/ 1101437 w 1101437"/>
              <a:gd name="connsiteY3" fmla="*/ 103909 h 446809"/>
              <a:gd name="connsiteX4" fmla="*/ 488373 w 1101437"/>
              <a:gd name="connsiteY4" fmla="*/ 0 h 44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437" h="446809">
                <a:moveTo>
                  <a:pt x="488373" y="0"/>
                </a:moveTo>
                <a:lnTo>
                  <a:pt x="0" y="280555"/>
                </a:lnTo>
                <a:lnTo>
                  <a:pt x="696191" y="446809"/>
                </a:lnTo>
                <a:lnTo>
                  <a:pt x="1101437" y="103909"/>
                </a:lnTo>
                <a:lnTo>
                  <a:pt x="488373"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8F24A02B-0CDE-7703-3E17-658D3A944F5D}"/>
              </a:ext>
            </a:extLst>
          </p:cNvPr>
          <p:cNvSpPr txBox="1"/>
          <p:nvPr/>
        </p:nvSpPr>
        <p:spPr>
          <a:xfrm>
            <a:off x="9372407" y="1209411"/>
            <a:ext cx="2441694" cy="156966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solidFill>
                  <a:sysClr val="windowText" lastClr="000000"/>
                </a:solidFill>
              </a:rPr>
              <a:t>マーカーケース裏面に</a:t>
            </a:r>
            <a:endParaRPr lang="en-US" altLang="ja-JP" sz="1600" b="1" dirty="0">
              <a:solidFill>
                <a:sysClr val="windowText" lastClr="000000"/>
              </a:solidFill>
            </a:endParaRPr>
          </a:p>
          <a:p>
            <a:r>
              <a:rPr lang="ja-JP" altLang="en-US" sz="1600" b="1" dirty="0">
                <a:solidFill>
                  <a:sysClr val="windowText" lastClr="000000"/>
                </a:solidFill>
              </a:rPr>
              <a:t>傷防止テープを張り付け</a:t>
            </a:r>
            <a:endParaRPr lang="en-US" altLang="ja-JP" sz="1600" b="1" dirty="0">
              <a:solidFill>
                <a:sysClr val="windowText" lastClr="000000"/>
              </a:solidFill>
            </a:endParaRPr>
          </a:p>
          <a:p>
            <a:endParaRPr lang="en-US" altLang="ja-JP" sz="1600" b="1" dirty="0">
              <a:solidFill>
                <a:sysClr val="windowText" lastClr="000000"/>
              </a:solidFill>
            </a:endParaRPr>
          </a:p>
          <a:p>
            <a:r>
              <a:rPr lang="ja-JP" altLang="en-US" sz="1600" b="1" dirty="0">
                <a:solidFill>
                  <a:sysClr val="windowText" lastClr="000000"/>
                </a:solidFill>
              </a:rPr>
              <a:t>①車両の傷防止</a:t>
            </a:r>
            <a:endParaRPr lang="en-US" altLang="ja-JP" sz="1600" b="1" dirty="0">
              <a:solidFill>
                <a:sysClr val="windowText" lastClr="000000"/>
              </a:solidFill>
            </a:endParaRPr>
          </a:p>
          <a:p>
            <a:r>
              <a:rPr lang="ja-JP" altLang="en-US" sz="1600" b="1" dirty="0">
                <a:solidFill>
                  <a:sysClr val="windowText" lastClr="000000"/>
                </a:solidFill>
              </a:rPr>
              <a:t>②</a:t>
            </a:r>
            <a:r>
              <a:rPr lang="en-US" altLang="ja-JP" sz="1600" b="1" dirty="0">
                <a:solidFill>
                  <a:sysClr val="windowText" lastClr="000000"/>
                </a:solidFill>
              </a:rPr>
              <a:t>AR</a:t>
            </a:r>
            <a:r>
              <a:rPr lang="ja-JP" altLang="en-US" sz="1600" b="1" dirty="0">
                <a:solidFill>
                  <a:sysClr val="windowText" lastClr="000000"/>
                </a:solidFill>
              </a:rPr>
              <a:t>マーカーズレ防止</a:t>
            </a:r>
            <a:endParaRPr lang="en-US" altLang="ja-JP" sz="1600" b="1" dirty="0">
              <a:solidFill>
                <a:sysClr val="windowText" lastClr="000000"/>
              </a:solidFill>
            </a:endParaRPr>
          </a:p>
          <a:p>
            <a:r>
              <a:rPr lang="ja-JP" altLang="en-US" sz="1600" b="1" dirty="0">
                <a:solidFill>
                  <a:sysClr val="windowText" lastClr="000000"/>
                </a:solidFill>
              </a:rPr>
              <a:t>（滑り止め）</a:t>
            </a:r>
            <a:endParaRPr lang="en-US" altLang="ja-JP" sz="1600" b="1" dirty="0">
              <a:solidFill>
                <a:sysClr val="windowText" lastClr="000000"/>
              </a:solidFill>
            </a:endParaRPr>
          </a:p>
        </p:txBody>
      </p:sp>
      <p:cxnSp>
        <p:nvCxnSpPr>
          <p:cNvPr id="22" name="直線矢印コネクタ 21">
            <a:extLst>
              <a:ext uri="{FF2B5EF4-FFF2-40B4-BE49-F238E27FC236}">
                <a16:creationId xmlns:a16="http://schemas.microsoft.com/office/drawing/2014/main" id="{F1105468-9A55-F252-4043-1D16DC455A78}"/>
              </a:ext>
            </a:extLst>
          </p:cNvPr>
          <p:cNvCxnSpPr/>
          <p:nvPr/>
        </p:nvCxnSpPr>
        <p:spPr>
          <a:xfrm flipH="1">
            <a:off x="8267066" y="1577138"/>
            <a:ext cx="1086335" cy="624126"/>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19">
            <a:extLst>
              <a:ext uri="{FF2B5EF4-FFF2-40B4-BE49-F238E27FC236}">
                <a16:creationId xmlns:a16="http://schemas.microsoft.com/office/drawing/2014/main" id="{25BBC401-A64A-2734-F9CE-3D68AFF24FBA}"/>
              </a:ext>
            </a:extLst>
          </p:cNvPr>
          <p:cNvSpPr txBox="1"/>
          <p:nvPr/>
        </p:nvSpPr>
        <p:spPr>
          <a:xfrm>
            <a:off x="9530231" y="2893027"/>
            <a:ext cx="1261885"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ＡＲマーカー</a:t>
            </a:r>
            <a:endParaRPr lang="en-US" altLang="ja-JP" sz="1400" b="1" dirty="0">
              <a:solidFill>
                <a:sysClr val="windowText" lastClr="000000"/>
              </a:solidFill>
            </a:endParaRPr>
          </a:p>
        </p:txBody>
      </p:sp>
      <p:sp>
        <p:nvSpPr>
          <p:cNvPr id="24" name="テキスト ボックス 19">
            <a:extLst>
              <a:ext uri="{FF2B5EF4-FFF2-40B4-BE49-F238E27FC236}">
                <a16:creationId xmlns:a16="http://schemas.microsoft.com/office/drawing/2014/main" id="{7DDAE9E3-B1D3-D85E-02E6-4D64FE5A3A7E}"/>
              </a:ext>
            </a:extLst>
          </p:cNvPr>
          <p:cNvSpPr txBox="1"/>
          <p:nvPr/>
        </p:nvSpPr>
        <p:spPr>
          <a:xfrm>
            <a:off x="11007116" y="2875900"/>
            <a:ext cx="1082349"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400" b="1" dirty="0">
                <a:solidFill>
                  <a:sysClr val="windowText" lastClr="000000"/>
                </a:solidFill>
              </a:rPr>
              <a:t>【</a:t>
            </a:r>
            <a:r>
              <a:rPr lang="ja-JP" altLang="en-US" sz="1400" b="1" dirty="0">
                <a:solidFill>
                  <a:sysClr val="windowText" lastClr="000000"/>
                </a:solidFill>
              </a:rPr>
              <a:t>側面図</a:t>
            </a:r>
            <a:r>
              <a:rPr lang="en-US" altLang="ja-JP" sz="1400" b="1" dirty="0">
                <a:solidFill>
                  <a:sysClr val="windowText" lastClr="000000"/>
                </a:solidFill>
              </a:rPr>
              <a:t>】</a:t>
            </a:r>
          </a:p>
        </p:txBody>
      </p:sp>
      <p:sp>
        <p:nvSpPr>
          <p:cNvPr id="25" name="テキスト ボックス 19">
            <a:extLst>
              <a:ext uri="{FF2B5EF4-FFF2-40B4-BE49-F238E27FC236}">
                <a16:creationId xmlns:a16="http://schemas.microsoft.com/office/drawing/2014/main" id="{4F9CFC8F-437B-22FE-36D7-AFC45A127684}"/>
              </a:ext>
            </a:extLst>
          </p:cNvPr>
          <p:cNvSpPr txBox="1"/>
          <p:nvPr/>
        </p:nvSpPr>
        <p:spPr>
          <a:xfrm>
            <a:off x="9351182" y="3736570"/>
            <a:ext cx="1082348"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400" b="1" dirty="0">
                <a:solidFill>
                  <a:sysClr val="windowText" lastClr="000000"/>
                </a:solidFill>
              </a:rPr>
              <a:t>【</a:t>
            </a:r>
            <a:r>
              <a:rPr lang="ja-JP" altLang="en-US" sz="1400" b="1" dirty="0">
                <a:solidFill>
                  <a:sysClr val="windowText" lastClr="000000"/>
                </a:solidFill>
              </a:rPr>
              <a:t>上部図</a:t>
            </a:r>
            <a:r>
              <a:rPr lang="en-US" altLang="ja-JP" sz="1400" b="1" dirty="0">
                <a:solidFill>
                  <a:sysClr val="windowText" lastClr="000000"/>
                </a:solidFill>
              </a:rPr>
              <a:t>】</a:t>
            </a:r>
          </a:p>
        </p:txBody>
      </p:sp>
      <p:cxnSp>
        <p:nvCxnSpPr>
          <p:cNvPr id="26" name="直線矢印コネクタ 25">
            <a:extLst>
              <a:ext uri="{FF2B5EF4-FFF2-40B4-BE49-F238E27FC236}">
                <a16:creationId xmlns:a16="http://schemas.microsoft.com/office/drawing/2014/main" id="{2EB16D9F-19C7-F0AD-43CF-891BB4E52F81}"/>
              </a:ext>
            </a:extLst>
          </p:cNvPr>
          <p:cNvCxnSpPr>
            <a:cxnSpLocks/>
            <a:stCxn id="12" idx="0"/>
          </p:cNvCxnSpPr>
          <p:nvPr/>
        </p:nvCxnSpPr>
        <p:spPr>
          <a:xfrm>
            <a:off x="10239619" y="3275014"/>
            <a:ext cx="639947" cy="835454"/>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6" name="図 15" descr="テキスト が含まれている画像&#10;&#10;自動的に生成された説明">
            <a:extLst>
              <a:ext uri="{FF2B5EF4-FFF2-40B4-BE49-F238E27FC236}">
                <a16:creationId xmlns:a16="http://schemas.microsoft.com/office/drawing/2014/main" id="{B7A7C664-FEC1-291F-562E-36A376BEB95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rot="653101">
            <a:off x="10570596" y="3974787"/>
            <a:ext cx="1176182" cy="5397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9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正方形/長方形 171">
            <a:extLst>
              <a:ext uri="{FF2B5EF4-FFF2-40B4-BE49-F238E27FC236}">
                <a16:creationId xmlns:a16="http://schemas.microsoft.com/office/drawing/2014/main" id="{86F8AF7A-9E86-0E04-91AC-A9BB2B9FEA3F}"/>
              </a:ext>
            </a:extLst>
          </p:cNvPr>
          <p:cNvSpPr/>
          <p:nvPr/>
        </p:nvSpPr>
        <p:spPr>
          <a:xfrm>
            <a:off x="241308" y="1174255"/>
            <a:ext cx="11709383" cy="5540487"/>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19">
            <a:extLst>
              <a:ext uri="{FF2B5EF4-FFF2-40B4-BE49-F238E27FC236}">
                <a16:creationId xmlns:a16="http://schemas.microsoft.com/office/drawing/2014/main" id="{7AFEEAEA-BB36-9598-71B8-EB1BA2486265}"/>
              </a:ext>
            </a:extLst>
          </p:cNvPr>
          <p:cNvSpPr txBox="1"/>
          <p:nvPr/>
        </p:nvSpPr>
        <p:spPr>
          <a:xfrm>
            <a:off x="279623" y="5482194"/>
            <a:ext cx="69762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濱田</a:t>
            </a:r>
            <a:endParaRPr lang="en-US" altLang="ja-JP" sz="2000" b="1" dirty="0">
              <a:solidFill>
                <a:sysClr val="windowText" lastClr="000000"/>
              </a:solidFill>
            </a:endParaRPr>
          </a:p>
        </p:txBody>
      </p:sp>
      <p:sp>
        <p:nvSpPr>
          <p:cNvPr id="89" name="テキスト ボックス 19">
            <a:extLst>
              <a:ext uri="{FF2B5EF4-FFF2-40B4-BE49-F238E27FC236}">
                <a16:creationId xmlns:a16="http://schemas.microsoft.com/office/drawing/2014/main" id="{60F0DE3A-8184-1FCE-1256-D2C16033700A}"/>
              </a:ext>
            </a:extLst>
          </p:cNvPr>
          <p:cNvSpPr txBox="1"/>
          <p:nvPr/>
        </p:nvSpPr>
        <p:spPr>
          <a:xfrm>
            <a:off x="6011470" y="5750141"/>
            <a:ext cx="2236510"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上畑サークルリーダー</a:t>
            </a:r>
            <a:endParaRPr lang="en-US" altLang="ja-JP" sz="1600" b="1" dirty="0">
              <a:solidFill>
                <a:sysClr val="windowText" lastClr="000000"/>
              </a:solidFill>
            </a:endParaRPr>
          </a:p>
        </p:txBody>
      </p:sp>
      <p:grpSp>
        <p:nvGrpSpPr>
          <p:cNvPr id="1108" name="グループ化 1107">
            <a:extLst>
              <a:ext uri="{FF2B5EF4-FFF2-40B4-BE49-F238E27FC236}">
                <a16:creationId xmlns:a16="http://schemas.microsoft.com/office/drawing/2014/main" id="{37955D10-EE09-39D0-E30D-95BDD140ADDE}"/>
              </a:ext>
            </a:extLst>
          </p:cNvPr>
          <p:cNvGrpSpPr/>
          <p:nvPr/>
        </p:nvGrpSpPr>
        <p:grpSpPr>
          <a:xfrm>
            <a:off x="810549" y="4075707"/>
            <a:ext cx="1393504" cy="2228883"/>
            <a:chOff x="1266231" y="4415042"/>
            <a:chExt cx="1393504" cy="2228883"/>
          </a:xfrm>
          <a:effectLst>
            <a:outerShdw blurRad="50800" dist="38100" dir="2700000" algn="tl" rotWithShape="0">
              <a:prstClr val="black">
                <a:alpha val="40000"/>
              </a:prstClr>
            </a:outerShdw>
          </a:effectLst>
        </p:grpSpPr>
        <p:pic>
          <p:nvPicPr>
            <p:cNvPr id="10" name="Picture 797" descr="App0009">
              <a:extLst>
                <a:ext uri="{FF2B5EF4-FFF2-40B4-BE49-F238E27FC236}">
                  <a16:creationId xmlns:a16="http://schemas.microsoft.com/office/drawing/2014/main" id="{971C8A1A-AA52-93A5-A897-71E4B9DB78CB}"/>
                </a:ext>
              </a:extLst>
            </p:cNvPr>
            <p:cNvPicPr>
              <a:picLocks noChangeAspect="1" noChangeArrowheads="1"/>
            </p:cNvPicPr>
            <p:nvPr/>
          </p:nvPicPr>
          <p:blipFill>
            <a:blip r:embed="rId3" cstate="print">
              <a:clrChange>
                <a:clrFrom>
                  <a:srgbClr val="F4F5D3"/>
                </a:clrFrom>
                <a:clrTo>
                  <a:srgbClr val="F4F5D3">
                    <a:alpha val="0"/>
                  </a:srgbClr>
                </a:clrTo>
              </a:clrChange>
              <a:extLst>
                <a:ext uri="{28A0092B-C50C-407E-A947-70E740481C1C}">
                  <a14:useLocalDpi xmlns:a14="http://schemas.microsoft.com/office/drawing/2010/main" val="0"/>
                </a:ext>
              </a:extLst>
            </a:blip>
            <a:srcRect/>
            <a:stretch>
              <a:fillRect/>
            </a:stretch>
          </p:blipFill>
          <p:spPr bwMode="auto">
            <a:xfrm>
              <a:off x="1311359" y="5159698"/>
              <a:ext cx="1288865" cy="148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グループ化 10">
              <a:extLst>
                <a:ext uri="{FF2B5EF4-FFF2-40B4-BE49-F238E27FC236}">
                  <a16:creationId xmlns:a16="http://schemas.microsoft.com/office/drawing/2014/main" id="{13E260F9-1ACD-8E1F-1CB8-2118C3AD1530}"/>
                </a:ext>
              </a:extLst>
            </p:cNvPr>
            <p:cNvGrpSpPr/>
            <p:nvPr/>
          </p:nvGrpSpPr>
          <p:grpSpPr>
            <a:xfrm>
              <a:off x="1266231" y="4771116"/>
              <a:ext cx="1368887" cy="1323795"/>
              <a:chOff x="0" y="0"/>
              <a:chExt cx="1052104" cy="1255413"/>
            </a:xfrm>
          </p:grpSpPr>
          <p:grpSp>
            <p:nvGrpSpPr>
              <p:cNvPr id="22" name="Group 3176">
                <a:extLst>
                  <a:ext uri="{FF2B5EF4-FFF2-40B4-BE49-F238E27FC236}">
                    <a16:creationId xmlns:a16="http://schemas.microsoft.com/office/drawing/2014/main" id="{29C6A8AA-B034-116E-9361-E2E05014C0EC}"/>
                  </a:ext>
                </a:extLst>
              </p:cNvPr>
              <p:cNvGrpSpPr>
                <a:grpSpLocks/>
              </p:cNvGrpSpPr>
              <p:nvPr/>
            </p:nvGrpSpPr>
            <p:grpSpPr bwMode="auto">
              <a:xfrm>
                <a:off x="128782" y="75989"/>
                <a:ext cx="773738" cy="1179424"/>
                <a:chOff x="128782" y="75989"/>
                <a:chExt cx="91" cy="124"/>
              </a:xfrm>
            </p:grpSpPr>
            <p:sp>
              <p:nvSpPr>
                <p:cNvPr id="24" name="Freeform 3108">
                  <a:extLst>
                    <a:ext uri="{FF2B5EF4-FFF2-40B4-BE49-F238E27FC236}">
                      <a16:creationId xmlns:a16="http://schemas.microsoft.com/office/drawing/2014/main" id="{E796D7D0-DB27-949C-F547-F97D4AEDB143}"/>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25" name="Freeform 3109">
                  <a:extLst>
                    <a:ext uri="{FF2B5EF4-FFF2-40B4-BE49-F238E27FC236}">
                      <a16:creationId xmlns:a16="http://schemas.microsoft.com/office/drawing/2014/main" id="{E6DD0E3F-5062-E8F4-BABF-3D457C0C5845}"/>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26" name="Freeform 3110">
                  <a:extLst>
                    <a:ext uri="{FF2B5EF4-FFF2-40B4-BE49-F238E27FC236}">
                      <a16:creationId xmlns:a16="http://schemas.microsoft.com/office/drawing/2014/main" id="{39057D41-473A-F7E0-85E9-744453D1A0D8}"/>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27" name="Freeform 3111">
                  <a:extLst>
                    <a:ext uri="{FF2B5EF4-FFF2-40B4-BE49-F238E27FC236}">
                      <a16:creationId xmlns:a16="http://schemas.microsoft.com/office/drawing/2014/main" id="{FB1D4011-E5CF-62C0-001D-74AD830E3608}"/>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28" name="Freeform 3112">
                  <a:extLst>
                    <a:ext uri="{FF2B5EF4-FFF2-40B4-BE49-F238E27FC236}">
                      <a16:creationId xmlns:a16="http://schemas.microsoft.com/office/drawing/2014/main" id="{CC6B0B53-7C84-14D7-C96D-1341BEF8C654}"/>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29" name="Oval 3114">
                  <a:extLst>
                    <a:ext uri="{FF2B5EF4-FFF2-40B4-BE49-F238E27FC236}">
                      <a16:creationId xmlns:a16="http://schemas.microsoft.com/office/drawing/2014/main" id="{86CBAB4B-00F7-40E4-3807-14A62191C490}"/>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30" name="Oval 3115">
                  <a:extLst>
                    <a:ext uri="{FF2B5EF4-FFF2-40B4-BE49-F238E27FC236}">
                      <a16:creationId xmlns:a16="http://schemas.microsoft.com/office/drawing/2014/main" id="{D26E319A-D7C5-63BE-73B6-FA50D0F2B451}"/>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31" name="Oval 3117">
                  <a:extLst>
                    <a:ext uri="{FF2B5EF4-FFF2-40B4-BE49-F238E27FC236}">
                      <a16:creationId xmlns:a16="http://schemas.microsoft.com/office/drawing/2014/main" id="{8894AD68-6CED-B0A3-314D-E1B9D9BDBEDD}"/>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32" name="Oval 3118">
                  <a:extLst>
                    <a:ext uri="{FF2B5EF4-FFF2-40B4-BE49-F238E27FC236}">
                      <a16:creationId xmlns:a16="http://schemas.microsoft.com/office/drawing/2014/main" id="{F6587A1E-B0D0-C2BC-5E29-2C05B31FE783}"/>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33" name="Freeform 3120">
                  <a:extLst>
                    <a:ext uri="{FF2B5EF4-FFF2-40B4-BE49-F238E27FC236}">
                      <a16:creationId xmlns:a16="http://schemas.microsoft.com/office/drawing/2014/main" id="{1C8EC14B-7CC4-B86D-B1F1-F7E00AC02F9B}"/>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 name="Freeform 3121">
                  <a:extLst>
                    <a:ext uri="{FF2B5EF4-FFF2-40B4-BE49-F238E27FC236}">
                      <a16:creationId xmlns:a16="http://schemas.microsoft.com/office/drawing/2014/main" id="{D9619330-5173-7000-AB0B-ABCE6684401D}"/>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Freeform 3122">
                  <a:extLst>
                    <a:ext uri="{FF2B5EF4-FFF2-40B4-BE49-F238E27FC236}">
                      <a16:creationId xmlns:a16="http://schemas.microsoft.com/office/drawing/2014/main" id="{C26B3057-406A-7199-A959-66F282DCA412}"/>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 name="Freeform 3123">
                  <a:extLst>
                    <a:ext uri="{FF2B5EF4-FFF2-40B4-BE49-F238E27FC236}">
                      <a16:creationId xmlns:a16="http://schemas.microsoft.com/office/drawing/2014/main" id="{6D4A5817-57B3-F3D0-71D8-C62BE7F8B270}"/>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 name="Freeform 3124">
                  <a:extLst>
                    <a:ext uri="{FF2B5EF4-FFF2-40B4-BE49-F238E27FC236}">
                      <a16:creationId xmlns:a16="http://schemas.microsoft.com/office/drawing/2014/main" id="{4881D343-3D69-AFA6-22AA-C684A976C856}"/>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 name="Freeform 3125">
                  <a:extLst>
                    <a:ext uri="{FF2B5EF4-FFF2-40B4-BE49-F238E27FC236}">
                      <a16:creationId xmlns:a16="http://schemas.microsoft.com/office/drawing/2014/main" id="{50A30DBB-B99B-7684-0F7B-1EABEA215536}"/>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3" name="フリーフォーム: 図形 22">
                <a:extLst>
                  <a:ext uri="{FF2B5EF4-FFF2-40B4-BE49-F238E27FC236}">
                    <a16:creationId xmlns:a16="http://schemas.microsoft.com/office/drawing/2014/main" id="{2A7E7CCD-73C6-EF46-5328-384E60D38C4A}"/>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2" name="Freeform 3171">
              <a:extLst>
                <a:ext uri="{FF2B5EF4-FFF2-40B4-BE49-F238E27FC236}">
                  <a16:creationId xmlns:a16="http://schemas.microsoft.com/office/drawing/2014/main" id="{29844E8D-5178-C45A-EFB2-77FB9097097E}"/>
                </a:ext>
              </a:extLst>
            </p:cNvPr>
            <p:cNvSpPr>
              <a:spLocks/>
            </p:cNvSpPr>
            <p:nvPr/>
          </p:nvSpPr>
          <p:spPr bwMode="auto">
            <a:xfrm>
              <a:off x="1785714" y="5822283"/>
              <a:ext cx="329921" cy="60579"/>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3" name="Group 94">
              <a:extLst>
                <a:ext uri="{FF2B5EF4-FFF2-40B4-BE49-F238E27FC236}">
                  <a16:creationId xmlns:a16="http://schemas.microsoft.com/office/drawing/2014/main" id="{6FFEF30F-40B3-F02B-E98F-28D60F430018}"/>
                </a:ext>
              </a:extLst>
            </p:cNvPr>
            <p:cNvGrpSpPr>
              <a:grpSpLocks/>
            </p:cNvGrpSpPr>
            <p:nvPr/>
          </p:nvGrpSpPr>
          <p:grpSpPr bwMode="auto">
            <a:xfrm>
              <a:off x="1271727" y="4415042"/>
              <a:ext cx="1388008" cy="875937"/>
              <a:chOff x="0" y="0"/>
              <a:chExt cx="126" cy="89"/>
            </a:xfrm>
          </p:grpSpPr>
          <p:grpSp>
            <p:nvGrpSpPr>
              <p:cNvPr id="14" name="Group 76">
                <a:extLst>
                  <a:ext uri="{FF2B5EF4-FFF2-40B4-BE49-F238E27FC236}">
                    <a16:creationId xmlns:a16="http://schemas.microsoft.com/office/drawing/2014/main" id="{B738D5C1-DA85-2090-DBFD-DC0106CEBFAB}"/>
                  </a:ext>
                </a:extLst>
              </p:cNvPr>
              <p:cNvGrpSpPr>
                <a:grpSpLocks/>
              </p:cNvGrpSpPr>
              <p:nvPr/>
            </p:nvGrpSpPr>
            <p:grpSpPr bwMode="auto">
              <a:xfrm>
                <a:off x="0" y="0"/>
                <a:ext cx="126" cy="89"/>
                <a:chOff x="0" y="0"/>
                <a:chExt cx="245" cy="163"/>
              </a:xfrm>
            </p:grpSpPr>
            <p:sp>
              <p:nvSpPr>
                <p:cNvPr id="17" name="Freeform 77">
                  <a:extLst>
                    <a:ext uri="{FF2B5EF4-FFF2-40B4-BE49-F238E27FC236}">
                      <a16:creationId xmlns:a16="http://schemas.microsoft.com/office/drawing/2014/main" id="{19B69E21-DF15-B883-3F6F-73F8473E3765}"/>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8" name="Freeform 78">
                  <a:extLst>
                    <a:ext uri="{FF2B5EF4-FFF2-40B4-BE49-F238E27FC236}">
                      <a16:creationId xmlns:a16="http://schemas.microsoft.com/office/drawing/2014/main" id="{EC9DB1D3-8905-F319-8756-7CA1B827D6EA}"/>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Freeform 79">
                  <a:extLst>
                    <a:ext uri="{FF2B5EF4-FFF2-40B4-BE49-F238E27FC236}">
                      <a16:creationId xmlns:a16="http://schemas.microsoft.com/office/drawing/2014/main" id="{592D3F2D-1580-1C9F-7202-FE2794BA1214}"/>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 name="Freeform 80">
                  <a:extLst>
                    <a:ext uri="{FF2B5EF4-FFF2-40B4-BE49-F238E27FC236}">
                      <a16:creationId xmlns:a16="http://schemas.microsoft.com/office/drawing/2014/main" id="{FB2734C9-D663-5E9B-0EEE-F6856C76AD4F}"/>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1" name="Freeform 81">
                  <a:extLst>
                    <a:ext uri="{FF2B5EF4-FFF2-40B4-BE49-F238E27FC236}">
                      <a16:creationId xmlns:a16="http://schemas.microsoft.com/office/drawing/2014/main" id="{B2447546-237B-4360-22E9-96720C91C063}"/>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5" name="WordArt 82">
                <a:extLst>
                  <a:ext uri="{FF2B5EF4-FFF2-40B4-BE49-F238E27FC236}">
                    <a16:creationId xmlns:a16="http://schemas.microsoft.com/office/drawing/2014/main" id="{C591B33F-B1C5-2A3A-2DC1-FFC878D6DD2B}"/>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sp>
        <p:nvSpPr>
          <p:cNvPr id="2" name="テキスト ボックス 19">
            <a:extLst>
              <a:ext uri="{FF2B5EF4-FFF2-40B4-BE49-F238E27FC236}">
                <a16:creationId xmlns:a16="http://schemas.microsoft.com/office/drawing/2014/main" id="{5FDCCDD0-4FB9-3655-5D45-2F348B41083E}"/>
              </a:ext>
            </a:extLst>
          </p:cNvPr>
          <p:cNvSpPr txBox="1"/>
          <p:nvPr/>
        </p:nvSpPr>
        <p:spPr>
          <a:xfrm>
            <a:off x="67757" y="644848"/>
            <a:ext cx="6647974"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ＡＲマーカー表面汚れ</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に関する対策立案時</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sp>
        <p:nvSpPr>
          <p:cNvPr id="139" name="正方形/長方形 138">
            <a:extLst>
              <a:ext uri="{FF2B5EF4-FFF2-40B4-BE49-F238E27FC236}">
                <a16:creationId xmlns:a16="http://schemas.microsoft.com/office/drawing/2014/main" id="{3867514C-BE24-FEC4-553A-64FD91D4E4E6}"/>
              </a:ext>
            </a:extLst>
          </p:cNvPr>
          <p:cNvSpPr>
            <a:spLocks noChangeArrowheads="1"/>
          </p:cNvSpPr>
          <p:nvPr/>
        </p:nvSpPr>
        <p:spPr bwMode="auto">
          <a:xfrm>
            <a:off x="67757" y="124618"/>
            <a:ext cx="6756978"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26</a:t>
            </a:r>
            <a:r>
              <a:rPr lang="ja-JP" altLang="en-US" sz="2400" b="1" dirty="0">
                <a:solidFill>
                  <a:schemeClr val="bg1"/>
                </a:solidFill>
                <a:latin typeface="メイリオ" pitchFamily="50" charset="-128"/>
                <a:ea typeface="メイリオ" pitchFamily="50" charset="-128"/>
                <a:cs typeface="メイリオ" pitchFamily="50" charset="-128"/>
              </a:rPr>
              <a:t>、対策実施②</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マーカーケースサイズアップ</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163" name="図 162" descr="救急箱, 屋内, 写真, 小さい が含まれている画像&#10;&#10;自動的に生成された説明">
            <a:extLst>
              <a:ext uri="{FF2B5EF4-FFF2-40B4-BE49-F238E27FC236}">
                <a16:creationId xmlns:a16="http://schemas.microsoft.com/office/drawing/2014/main" id="{D70CAC61-2361-EB71-ED59-810D0E328F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72" r="16151"/>
          <a:stretch/>
        </p:blipFill>
        <p:spPr>
          <a:xfrm rot="5400000">
            <a:off x="348211" y="2014506"/>
            <a:ext cx="1928899" cy="1990343"/>
          </a:xfrm>
          <a:prstGeom prst="rect">
            <a:avLst/>
          </a:prstGeom>
        </p:spPr>
      </p:pic>
      <p:sp>
        <p:nvSpPr>
          <p:cNvPr id="164" name="テキスト ボックス 19">
            <a:extLst>
              <a:ext uri="{FF2B5EF4-FFF2-40B4-BE49-F238E27FC236}">
                <a16:creationId xmlns:a16="http://schemas.microsoft.com/office/drawing/2014/main" id="{A08FB3B1-F4AF-1EE7-9BEB-3F2044823E7B}"/>
              </a:ext>
            </a:extLst>
          </p:cNvPr>
          <p:cNvSpPr txBox="1"/>
          <p:nvPr/>
        </p:nvSpPr>
        <p:spPr>
          <a:xfrm>
            <a:off x="317489" y="1356436"/>
            <a:ext cx="2255172" cy="707886"/>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ＡＲマーカー</a:t>
            </a:r>
            <a:endParaRPr lang="en-US" altLang="ja-JP" sz="2000" b="1" dirty="0">
              <a:solidFill>
                <a:sysClr val="windowText" lastClr="000000"/>
              </a:solidFill>
            </a:endParaRPr>
          </a:p>
          <a:p>
            <a:pPr algn="ctr"/>
            <a:r>
              <a:rPr lang="en-US" altLang="ja-JP" sz="2000" b="1" dirty="0">
                <a:solidFill>
                  <a:sysClr val="windowText" lastClr="000000"/>
                </a:solidFill>
              </a:rPr>
              <a:t>(</a:t>
            </a:r>
            <a:r>
              <a:rPr lang="ja-JP" altLang="en-US" sz="2000" b="1" dirty="0">
                <a:solidFill>
                  <a:sysClr val="windowText" lastClr="000000"/>
                </a:solidFill>
              </a:rPr>
              <a:t>汚れあり</a:t>
            </a:r>
            <a:r>
              <a:rPr lang="en-US" altLang="ja-JP" sz="2000" b="1" dirty="0">
                <a:solidFill>
                  <a:sysClr val="windowText" lastClr="000000"/>
                </a:solidFill>
              </a:rPr>
              <a:t>)</a:t>
            </a:r>
          </a:p>
        </p:txBody>
      </p:sp>
      <p:sp>
        <p:nvSpPr>
          <p:cNvPr id="173" name="吹き出し: 円形 172">
            <a:extLst>
              <a:ext uri="{FF2B5EF4-FFF2-40B4-BE49-F238E27FC236}">
                <a16:creationId xmlns:a16="http://schemas.microsoft.com/office/drawing/2014/main" id="{DB89AE1D-4278-200D-E095-9CABC7D37EFF}"/>
              </a:ext>
            </a:extLst>
          </p:cNvPr>
          <p:cNvSpPr/>
          <p:nvPr/>
        </p:nvSpPr>
        <p:spPr>
          <a:xfrm>
            <a:off x="2346150" y="2079239"/>
            <a:ext cx="3874915" cy="3451487"/>
          </a:xfrm>
          <a:prstGeom prst="wedgeEllipseCallout">
            <a:avLst>
              <a:gd name="adj1" fmla="val -49918"/>
              <a:gd name="adj2" fmla="val 38028"/>
            </a:avLst>
          </a:prstGeom>
          <a:gradFill>
            <a:gsLst>
              <a:gs pos="0">
                <a:srgbClr val="CCFFFF"/>
              </a:gs>
              <a:gs pos="79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52">
            <a:extLst>
              <a:ext uri="{FF2B5EF4-FFF2-40B4-BE49-F238E27FC236}">
                <a16:creationId xmlns:a16="http://schemas.microsoft.com/office/drawing/2014/main" id="{FD274B36-519B-4084-7BF5-C3CB1033CD03}"/>
              </a:ext>
            </a:extLst>
          </p:cNvPr>
          <p:cNvSpPr txBox="1"/>
          <p:nvPr/>
        </p:nvSpPr>
        <p:spPr>
          <a:xfrm>
            <a:off x="2849620" y="2682360"/>
            <a:ext cx="2730400"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定期清掃や交換をすれば異常の未然防止に</a:t>
            </a:r>
            <a:endParaRPr lang="en-US" altLang="ja-JP" sz="1800" b="1" dirty="0"/>
          </a:p>
          <a:p>
            <a:r>
              <a:rPr lang="ja-JP" altLang="en-US" sz="1800" b="1" dirty="0"/>
              <a:t>なりそう。</a:t>
            </a:r>
            <a:endParaRPr lang="en-US" altLang="ja-JP" sz="1800" b="1" dirty="0"/>
          </a:p>
        </p:txBody>
      </p:sp>
      <p:grpSp>
        <p:nvGrpSpPr>
          <p:cNvPr id="176" name="グループ化 175">
            <a:extLst>
              <a:ext uri="{FF2B5EF4-FFF2-40B4-BE49-F238E27FC236}">
                <a16:creationId xmlns:a16="http://schemas.microsoft.com/office/drawing/2014/main" id="{89A89FCA-C9D4-DD0F-8601-62450A073916}"/>
              </a:ext>
            </a:extLst>
          </p:cNvPr>
          <p:cNvGrpSpPr/>
          <p:nvPr/>
        </p:nvGrpSpPr>
        <p:grpSpPr>
          <a:xfrm>
            <a:off x="5229455" y="1578294"/>
            <a:ext cx="2624266" cy="1685843"/>
            <a:chOff x="624821" y="2107622"/>
            <a:chExt cx="5100320" cy="3825240"/>
          </a:xfrm>
        </p:grpSpPr>
        <p:pic>
          <p:nvPicPr>
            <p:cNvPr id="178" name="図 177" descr="座る, テーブル, ベンチ, 小さい が含まれている画像&#10;&#10;自動的に生成された説明">
              <a:extLst>
                <a:ext uri="{FF2B5EF4-FFF2-40B4-BE49-F238E27FC236}">
                  <a16:creationId xmlns:a16="http://schemas.microsoft.com/office/drawing/2014/main" id="{C4F35125-68DB-03B4-E1DF-2DE5597F3BF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48" b="96957" l="9943" r="99104">
                          <a14:foregroundMark x1="64466" y1="7826" x2="64466" y2="7826"/>
                          <a14:foregroundMark x1="66504" y1="12065" x2="66504" y2="12065"/>
                          <a14:foregroundMark x1="65118" y1="17717" x2="65933" y2="17174"/>
                          <a14:foregroundMark x1="67319" y1="15543" x2="67726" y2="14783"/>
                          <a14:foregroundMark x1="69764" y1="11304" x2="70334" y2="10435"/>
                          <a14:foregroundMark x1="72372" y1="5870" x2="72779" y2="4783"/>
                          <a14:foregroundMark x1="74572" y1="1848" x2="74572" y2="1848"/>
                          <a14:foregroundMark x1="66504" y1="2717" x2="66504" y2="2717"/>
                          <a14:foregroundMark x1="62103" y1="3261" x2="60880" y2="5652"/>
                          <a14:foregroundMark x1="60636" y1="6413" x2="60636" y2="6413"/>
                          <a14:foregroundMark x1="91687" y1="69565" x2="91687" y2="69565"/>
                          <a14:foregroundMark x1="92910" y1="63370" x2="92910" y2="63370"/>
                          <a14:foregroundMark x1="92258" y1="54565" x2="92258" y2="54565"/>
                          <a14:foregroundMark x1="96088" y1="52065" x2="96088" y2="52065"/>
                          <a14:foregroundMark x1="99104" y1="50217" x2="99104" y2="50217"/>
                          <a14:foregroundMark x1="97718" y1="58043" x2="97718" y2="58804"/>
                          <a14:foregroundMark x1="95518" y1="32283" x2="95518" y2="32283"/>
                          <a14:foregroundMark x1="93073" y1="29783" x2="92502" y2="29022"/>
                          <a14:foregroundMark x1="87857" y1="23587" x2="87857" y2="22826"/>
                          <a14:foregroundMark x1="87694" y1="21196" x2="87694" y2="20435"/>
                          <a14:foregroundMark x1="87286" y1="19348" x2="87286" y2="19348"/>
                          <a14:foregroundMark x1="86064" y1="11848" x2="86064" y2="11848"/>
                          <a14:foregroundMark x1="86064" y1="9674" x2="86879" y2="7826"/>
                          <a14:foregroundMark x1="88427" y1="2717" x2="88427" y2="2717"/>
                          <a14:foregroundMark x1="96740" y1="2174" x2="96740" y2="2174"/>
                          <a14:foregroundMark x1="96903" y1="7283" x2="96903" y2="8587"/>
                          <a14:foregroundMark x1="95681" y1="15326" x2="95681" y2="15326"/>
                          <a14:foregroundMark x1="94132" y1="23152" x2="94132" y2="23152"/>
                          <a14:foregroundMark x1="38305" y1="92174" x2="38305" y2="92174"/>
                          <a14:foregroundMark x1="39283" y1="96957" x2="39283" y2="96957"/>
                          <a14:backgroundMark x1="27628" y1="88913" x2="27628" y2="88913"/>
                          <a14:backgroundMark x1="25020" y1="74891" x2="25020" y2="74891"/>
                          <a14:backgroundMark x1="25183" y1="65761" x2="25183" y2="65761"/>
                          <a14:backgroundMark x1="78566" y1="92935" x2="78566" y2="92935"/>
                          <a14:backgroundMark x1="72942" y1="91087" x2="72942" y2="91087"/>
                          <a14:backgroundMark x1="73757" y1="98261" x2="73757" y2="97500"/>
                          <a14:backgroundMark x1="72535" y1="91087" x2="72535" y2="91087"/>
                          <a14:backgroundMark x1="69927" y1="87283" x2="69927" y2="87283"/>
                          <a14:backgroundMark x1="69112" y1="84348" x2="69112" y2="84348"/>
                          <a14:backgroundMark x1="71312" y1="83804" x2="71312" y2="83804"/>
                          <a14:backgroundMark x1="87449" y1="80543" x2="87449" y2="80543"/>
                          <a14:backgroundMark x1="84597" y1="42717" x2="84597" y2="42717"/>
                          <a14:backgroundMark x1="32192" y1="18587" x2="32192" y2="18587"/>
                        </a14:backgroundRemoval>
                      </a14:imgEffect>
                    </a14:imgLayer>
                  </a14:imgProps>
                </a:ext>
                <a:ext uri="{28A0092B-C50C-407E-A947-70E740481C1C}">
                  <a14:useLocalDpi xmlns:a14="http://schemas.microsoft.com/office/drawing/2010/main" val="0"/>
                </a:ext>
              </a:extLst>
            </a:blip>
            <a:stretch>
              <a:fillRect/>
            </a:stretch>
          </p:blipFill>
          <p:spPr>
            <a:xfrm>
              <a:off x="624821" y="2107622"/>
              <a:ext cx="5100320" cy="3825240"/>
            </a:xfrm>
            <a:prstGeom prst="rect">
              <a:avLst/>
            </a:prstGeom>
          </p:spPr>
        </p:pic>
        <p:sp>
          <p:nvSpPr>
            <p:cNvPr id="179" name="楕円 178">
              <a:extLst>
                <a:ext uri="{FF2B5EF4-FFF2-40B4-BE49-F238E27FC236}">
                  <a16:creationId xmlns:a16="http://schemas.microsoft.com/office/drawing/2014/main" id="{E575B987-2D43-13C6-C23B-3FC8225822D6}"/>
                </a:ext>
              </a:extLst>
            </p:cNvPr>
            <p:cNvSpPr/>
            <p:nvPr/>
          </p:nvSpPr>
          <p:spPr>
            <a:xfrm>
              <a:off x="3043041" y="3172478"/>
              <a:ext cx="688490" cy="656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6" name="Picture 2" descr="清掃イラスト に対する画像結果">
            <a:extLst>
              <a:ext uri="{FF2B5EF4-FFF2-40B4-BE49-F238E27FC236}">
                <a16:creationId xmlns:a16="http://schemas.microsoft.com/office/drawing/2014/main" id="{FAA8BC58-872B-8801-01FA-D6C761A4A7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02" b="89744" l="1843" r="95853">
                        <a14:foregroundMark x1="38710" y1="50000" x2="38710" y2="50000"/>
                        <a14:foregroundMark x1="49770" y1="48291" x2="49770" y2="48291"/>
                        <a14:foregroundMark x1="51152" y1="38034" x2="51152" y2="38034"/>
                        <a14:foregroundMark x1="45622" y1="32906" x2="45622" y2="32906"/>
                        <a14:foregroundMark x1="38249" y1="32051" x2="38249" y2="32051"/>
                        <a14:foregroundMark x1="32719" y1="33333" x2="32719" y2="33333"/>
                        <a14:foregroundMark x1="27650" y1="35897" x2="26267" y2="36325"/>
                        <a14:foregroundMark x1="18433" y1="42735" x2="18433" y2="42735"/>
                        <a14:foregroundMark x1="11060" y1="44872" x2="11060" y2="44872"/>
                        <a14:foregroundMark x1="14286" y1="39316" x2="14286" y2="39316"/>
                        <a14:foregroundMark x1="22120" y1="37179" x2="17972" y2="38889"/>
                        <a14:foregroundMark x1="4147" y1="45299" x2="4147" y2="45299"/>
                        <a14:foregroundMark x1="5069" y1="48291" x2="5069" y2="48291"/>
                        <a14:foregroundMark x1="8756" y1="53419" x2="8756" y2="53419"/>
                        <a14:foregroundMark x1="10138" y1="55128" x2="10138" y2="55128"/>
                        <a14:foregroundMark x1="13825" y1="64957" x2="13825" y2="64957"/>
                        <a14:foregroundMark x1="17512" y1="69231" x2="17512" y2="69231"/>
                        <a14:foregroundMark x1="23041" y1="71795" x2="23041" y2="71795"/>
                        <a14:foregroundMark x1="28111" y1="68803" x2="28111" y2="68803"/>
                        <a14:foregroundMark x1="83871" y1="36325" x2="83871" y2="36325"/>
                        <a14:foregroundMark x1="84332" y1="44872" x2="84332" y2="44872"/>
                        <a14:foregroundMark x1="82488" y1="49573" x2="82488" y2="49573"/>
                        <a14:foregroundMark x1="75115" y1="51282" x2="75115" y2="51282"/>
                        <a14:foregroundMark x1="72350" y1="51282" x2="69585" y2="51282"/>
                        <a14:foregroundMark x1="67281" y1="47436" x2="67281" y2="45299"/>
                        <a14:foregroundMark x1="70507" y1="32906" x2="70507" y2="32906"/>
                        <a14:foregroundMark x1="77880" y1="26068" x2="80645" y2="25641"/>
                        <a14:foregroundMark x1="82488" y1="21795" x2="82488" y2="21795"/>
                        <a14:foregroundMark x1="83410" y1="19658" x2="85714" y2="19231"/>
                        <a14:foregroundMark x1="90783" y1="17949" x2="90783" y2="17949"/>
                        <a14:foregroundMark x1="87097" y1="18376" x2="77880" y2="19658"/>
                        <a14:foregroundMark x1="74654" y1="20513" x2="70968" y2="22222"/>
                        <a14:foregroundMark x1="70507" y1="22650" x2="68203" y2="23932"/>
                        <a14:foregroundMark x1="65899" y1="24786" x2="65899" y2="24786"/>
                        <a14:foregroundMark x1="68203" y1="21795" x2="68203" y2="21795"/>
                        <a14:foregroundMark x1="67281" y1="21795" x2="67281" y2="21795"/>
                        <a14:foregroundMark x1="66359" y1="22222" x2="72811" y2="22222"/>
                        <a14:foregroundMark x1="72811" y1="22222" x2="72811" y2="22222"/>
                        <a14:foregroundMark x1="83871" y1="18376" x2="83871" y2="18376"/>
                        <a14:foregroundMark x1="93548" y1="17949" x2="93548" y2="17949"/>
                        <a14:foregroundMark x1="94931" y1="17949" x2="94931" y2="17949"/>
                        <a14:foregroundMark x1="95392" y1="18376" x2="95392" y2="18376"/>
                        <a14:foregroundMark x1="92627" y1="18376" x2="92627" y2="18376"/>
                        <a14:foregroundMark x1="91244" y1="17521" x2="92627" y2="16239"/>
                        <a14:foregroundMark x1="93548" y1="17094" x2="93548" y2="17094"/>
                        <a14:foregroundMark x1="96313" y1="17521" x2="96313" y2="17521"/>
                        <a14:foregroundMark x1="96313" y1="17521" x2="96313" y2="17521"/>
                        <a14:foregroundMark x1="88018" y1="37607" x2="88018" y2="37607"/>
                        <a14:foregroundMark x1="92627" y1="34615" x2="92627" y2="34615"/>
                        <a14:foregroundMark x1="93088" y1="32479" x2="93088" y2="32479"/>
                        <a14:foregroundMark x1="91705" y1="35897" x2="91705" y2="35897"/>
                        <a14:foregroundMark x1="89401" y1="37607" x2="89401" y2="37607"/>
                        <a14:foregroundMark x1="87097" y1="41453" x2="87097" y2="42735"/>
                        <a14:foregroundMark x1="87097" y1="44872" x2="87097" y2="44872"/>
                        <a14:foregroundMark x1="84793" y1="46581" x2="84793" y2="46581"/>
                        <a14:foregroundMark x1="2765" y1="44872" x2="2765" y2="44872"/>
                        <a14:foregroundMark x1="1843" y1="43590" x2="1843" y2="41880"/>
                        <a14:foregroundMark x1="2765" y1="42308" x2="2765" y2="42308"/>
                        <a14:foregroundMark x1="3687" y1="44872" x2="3687" y2="44872"/>
                        <a14:foregroundMark x1="3687" y1="44872" x2="3687" y2="44872"/>
                        <a14:foregroundMark x1="3687" y1="44872" x2="3687" y2="44872"/>
                        <a14:foregroundMark x1="52074" y1="53846" x2="52074" y2="53846"/>
                        <a14:backgroundMark x1="79177" y1="21368" x2="77419" y2="21368"/>
                        <a14:backgroundMark x1="58525" y1="23504" x2="58525" y2="23504"/>
                        <a14:backgroundMark x1="65438" y1="23077" x2="65438" y2="23077"/>
                        <a14:backgroundMark x1="76498" y1="17949" x2="76584" y2="17949"/>
                        <a14:backgroundMark x1="91244" y1="16667" x2="91244" y2="16667"/>
                        <a14:backgroundMark x1="94009" y1="17521" x2="94009" y2="17521"/>
                        <a14:backgroundMark x1="97235" y1="17949" x2="97235" y2="17949"/>
                        <a14:backgroundMark x1="99539" y1="19231" x2="99539" y2="20940"/>
                        <a14:backgroundMark x1="98618" y1="22222" x2="96774" y2="23504"/>
                        <a14:backgroundMark x1="93548" y1="23932" x2="93548" y2="23932"/>
                        <a14:backgroundMark x1="93088" y1="24359" x2="90783" y2="26068"/>
                        <a14:backgroundMark x1="89862" y1="26923" x2="89862" y2="28205"/>
                        <a14:backgroundMark x1="89862" y1="28205" x2="89862" y2="28205"/>
                        <a14:backgroundMark x1="90783" y1="29060" x2="90783" y2="29060"/>
                        <a14:backgroundMark x1="92627" y1="29060" x2="93088" y2="30769"/>
                        <a14:backgroundMark x1="94931" y1="31197" x2="94931" y2="31197"/>
                        <a14:backgroundMark x1="94931" y1="33333" x2="94931" y2="33333"/>
                        <a14:backgroundMark x1="94931" y1="33761" x2="94931" y2="33761"/>
                        <a14:backgroundMark x1="91873" y1="37607" x2="86175" y2="41026"/>
                        <a14:backgroundMark x1="94009" y1="36325" x2="91873" y2="37607"/>
                        <a14:backgroundMark x1="89401" y1="44872" x2="89401" y2="44872"/>
                        <a14:backgroundMark x1="85253" y1="51709" x2="85253" y2="51709"/>
                        <a14:backgroundMark x1="78802" y1="51709" x2="76037" y2="51709"/>
                        <a14:backgroundMark x1="70968" y1="53846" x2="70507" y2="55128"/>
                        <a14:backgroundMark x1="66359" y1="55128" x2="66359" y2="55128"/>
                        <a14:backgroundMark x1="76037" y1="52991" x2="77419" y2="52991"/>
                        <a14:backgroundMark x1="80645" y1="52564" x2="82488" y2="51709"/>
                        <a14:backgroundMark x1="88018" y1="49145" x2="88479" y2="46581"/>
                        <a14:backgroundMark x1="55300" y1="23932" x2="55300" y2="23932"/>
                        <a14:backgroundMark x1="48848" y1="23504" x2="48848" y2="23504"/>
                        <a14:backgroundMark x1="49770" y1="23932" x2="49770" y2="23932"/>
                        <a14:backgroundMark x1="48848" y1="24359" x2="48848" y2="24359"/>
                        <a14:backgroundMark x1="48848" y1="24359" x2="51152" y2="24786"/>
                        <a14:backgroundMark x1="51152" y1="24786" x2="52535" y2="23932"/>
                        <a14:backgroundMark x1="54378" y1="23077" x2="55760" y2="22650"/>
                        <a14:backgroundMark x1="57604" y1="21368" x2="59447" y2="21368"/>
                        <a14:backgroundMark x1="60829" y1="20940" x2="60829" y2="20940"/>
                        <a14:backgroundMark x1="67376" y1="19658" x2="68120" y2="19658"/>
                        <a14:backgroundMark x1="87799" y1="15812" x2="89401" y2="15812"/>
                        <a14:backgroundMark x1="89862" y1="15812" x2="91705" y2="15812"/>
                        <a14:backgroundMark x1="93548" y1="15812" x2="93548" y2="15812"/>
                        <a14:backgroundMark x1="94931" y1="15812" x2="96313" y2="15812"/>
                        <a14:backgroundMark x1="97927" y1="17094" x2="98157" y2="17521"/>
                        <a14:backgroundMark x1="97235" y1="15812" x2="97927" y2="17094"/>
                        <a14:backgroundMark x1="98157" y1="17521" x2="98157" y2="17521"/>
                        <a14:backgroundMark x1="97235" y1="19658" x2="96774" y2="21795"/>
                        <a14:backgroundMark x1="94931" y1="23504" x2="94470" y2="24786"/>
                        <a14:backgroundMark x1="94009" y1="26068" x2="94009" y2="26068"/>
                        <a14:backgroundMark x1="93088" y1="28205" x2="93088" y2="29915"/>
                        <a14:backgroundMark x1="92627" y1="32479" x2="91244" y2="33761"/>
                        <a14:backgroundMark x1="91244" y1="33761" x2="91244" y2="33761"/>
                        <a14:backgroundMark x1="92627" y1="35897" x2="92627" y2="35897"/>
                        <a14:backgroundMark x1="93180" y1="37607" x2="93088" y2="38034"/>
                        <a14:backgroundMark x1="93548" y1="35897" x2="93180" y2="37607"/>
                        <a14:backgroundMark x1="90652" y1="42735" x2="90323" y2="43162"/>
                        <a14:backgroundMark x1="92627" y1="40171" x2="91639" y2="41453"/>
                        <a14:backgroundMark x1="88825" y1="44872" x2="88479" y2="46154"/>
                        <a14:backgroundMark x1="88940" y1="44444" x2="88825" y2="44872"/>
                        <a14:backgroundMark x1="88479" y1="46581" x2="88479" y2="46581"/>
                        <a14:backgroundMark x1="85714" y1="47863" x2="85714" y2="47863"/>
                        <a14:backgroundMark x1="84793" y1="49573" x2="83410" y2="50427"/>
                        <a14:backgroundMark x1="80876" y1="51282" x2="78341" y2="52137"/>
                        <a14:backgroundMark x1="83410" y1="50427" x2="80876" y2="51282"/>
                        <a14:backgroundMark x1="76498" y1="51709" x2="76498" y2="51709"/>
                        <a14:backgroundMark x1="76037" y1="52137" x2="74194" y2="52137"/>
                        <a14:backgroundMark x1="74194" y1="52137" x2="74194" y2="52137"/>
                      </a14:backgroundRemoval>
                    </a14:imgEffect>
                  </a14:imgLayer>
                </a14:imgProps>
              </a:ext>
              <a:ext uri="{28A0092B-C50C-407E-A947-70E740481C1C}">
                <a14:useLocalDpi xmlns:a14="http://schemas.microsoft.com/office/drawing/2010/main" val="0"/>
              </a:ext>
            </a:extLst>
          </a:blip>
          <a:srcRect/>
          <a:stretch>
            <a:fillRect/>
          </a:stretch>
        </p:blipFill>
        <p:spPr bwMode="auto">
          <a:xfrm>
            <a:off x="2823210" y="3655086"/>
            <a:ext cx="1574636" cy="1697994"/>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グループ化 170">
            <a:extLst>
              <a:ext uri="{FF2B5EF4-FFF2-40B4-BE49-F238E27FC236}">
                <a16:creationId xmlns:a16="http://schemas.microsoft.com/office/drawing/2014/main" id="{2D0CFDC0-9C7C-B85E-17E1-8AADCED614EC}"/>
              </a:ext>
            </a:extLst>
          </p:cNvPr>
          <p:cNvGrpSpPr/>
          <p:nvPr/>
        </p:nvGrpSpPr>
        <p:grpSpPr>
          <a:xfrm>
            <a:off x="4788357" y="4116077"/>
            <a:ext cx="777167" cy="803435"/>
            <a:chOff x="10313343" y="3356520"/>
            <a:chExt cx="1137440" cy="1058522"/>
          </a:xfrm>
        </p:grpSpPr>
        <p:sp>
          <p:nvSpPr>
            <p:cNvPr id="169" name="正方形/長方形 168">
              <a:extLst>
                <a:ext uri="{FF2B5EF4-FFF2-40B4-BE49-F238E27FC236}">
                  <a16:creationId xmlns:a16="http://schemas.microsoft.com/office/drawing/2014/main" id="{99524C84-B01D-7CE0-0D2B-95A2277A736E}"/>
                </a:ext>
              </a:extLst>
            </p:cNvPr>
            <p:cNvSpPr/>
            <p:nvPr/>
          </p:nvSpPr>
          <p:spPr>
            <a:xfrm>
              <a:off x="10313343" y="3356520"/>
              <a:ext cx="1137440" cy="10585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7" name="図 166" descr="文字の書かれた紙&#10;&#10;低い精度で自動的に生成された説明">
              <a:extLst>
                <a:ext uri="{FF2B5EF4-FFF2-40B4-BE49-F238E27FC236}">
                  <a16:creationId xmlns:a16="http://schemas.microsoft.com/office/drawing/2014/main" id="{730A0425-3209-09DE-CEFA-F0488FC929F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0708" b="77793" l="18999" r="64454">
                          <a14:foregroundMark x1="55363" y1="44687" x2="55363" y2="44687"/>
                          <a14:foregroundMark x1="53524" y1="44823" x2="53524" y2="44823"/>
                          <a14:foregroundMark x1="50255" y1="48638" x2="50255" y2="48638"/>
                          <a14:foregroundMark x1="50051" y1="48774" x2="51788" y2="50136"/>
                          <a14:foregroundMark x1="54750" y1="51090" x2="54750" y2="51090"/>
                          <a14:foregroundMark x1="56588" y1="54360" x2="56588" y2="59673"/>
                          <a14:foregroundMark x1="56588" y1="62670" x2="56588" y2="62670"/>
                          <a14:foregroundMark x1="56997" y1="66621" x2="56997" y2="72752"/>
                          <a14:foregroundMark x1="56997" y1="73706" x2="56997" y2="73706"/>
                          <a14:foregroundMark x1="53422" y1="76703" x2="53422" y2="76703"/>
                          <a14:foregroundMark x1="49540" y1="76975" x2="49540" y2="76975"/>
                          <a14:foregroundMark x1="48417" y1="76567" x2="47906" y2="76158"/>
                          <a14:foregroundMark x1="46578" y1="76158" x2="45148" y2="76158"/>
                          <a14:foregroundMark x1="43412" y1="76294" x2="41267" y2="76158"/>
                          <a14:foregroundMark x1="41267" y1="76158" x2="41267" y2="76158"/>
                          <a14:foregroundMark x1="35138" y1="75886" x2="34729" y2="75886"/>
                          <a14:foregroundMark x1="29418" y1="75613" x2="28907" y2="75613"/>
                          <a14:foregroundMark x1="28703" y1="75613" x2="28703" y2="75613"/>
                          <a14:foregroundMark x1="26762" y1="75477" x2="26251" y2="75477"/>
                          <a14:foregroundMark x1="25128" y1="75477" x2="24208" y2="75477"/>
                          <a14:foregroundMark x1="23800" y1="75477" x2="23800" y2="75477"/>
                          <a14:foregroundMark x1="22880" y1="73025" x2="22880" y2="73025"/>
                          <a14:foregroundMark x1="22574" y1="68392" x2="22574" y2="67575"/>
                          <a14:foregroundMark x1="22574" y1="64714" x2="22574" y2="64033"/>
                          <a14:foregroundMark x1="21144" y1="58311" x2="21144" y2="57629"/>
                          <a14:foregroundMark x1="21144" y1="55177" x2="21144" y2="55177"/>
                          <a14:foregroundMark x1="22880" y1="51635" x2="23596" y2="51635"/>
                          <a14:foregroundMark x1="25536" y1="50409" x2="26251" y2="50136"/>
                          <a14:foregroundMark x1="26558" y1="50136" x2="27068" y2="49455"/>
                          <a14:foregroundMark x1="28703" y1="49046" x2="30541" y2="49455"/>
                          <a14:foregroundMark x1="23289" y1="34060" x2="23289" y2="34060"/>
                          <a14:foregroundMark x1="23289" y1="34060" x2="23289" y2="34060"/>
                          <a14:foregroundMark x1="26047" y1="31744" x2="26047" y2="31744"/>
                          <a14:foregroundMark x1="28703" y1="31063" x2="28703" y2="31063"/>
                          <a14:foregroundMark x1="28396" y1="27929" x2="28396" y2="27929"/>
                          <a14:foregroundMark x1="28192" y1="26431" x2="28192" y2="26431"/>
                          <a14:foregroundMark x1="23391" y1="26158" x2="23391" y2="26158"/>
                          <a14:foregroundMark x1="22574" y1="27657" x2="22574" y2="30381"/>
                          <a14:foregroundMark x1="20429" y1="30381" x2="20429" y2="31471"/>
                          <a14:foregroundMark x1="19612" y1="41144" x2="19612" y2="42916"/>
                          <a14:foregroundMark x1="19612" y1="47275" x2="19612" y2="47275"/>
                          <a14:foregroundMark x1="19305" y1="50136" x2="19305" y2="55177"/>
                          <a14:foregroundMark x1="19305" y1="60082" x2="19305" y2="61580"/>
                          <a14:foregroundMark x1="19305" y1="65395" x2="19305" y2="66213"/>
                          <a14:foregroundMark x1="20940" y1="75886" x2="21450" y2="75886"/>
                          <a14:foregroundMark x1="31256" y1="75477" x2="31256" y2="75477"/>
                          <a14:foregroundMark x1="35342" y1="75204" x2="35342" y2="75204"/>
                          <a14:foregroundMark x1="36364" y1="74796" x2="36364" y2="74796"/>
                          <a14:foregroundMark x1="20327" y1="77929" x2="20327" y2="77929"/>
                          <a14:foregroundMark x1="24719" y1="76158" x2="24719" y2="76158"/>
                          <a14:foregroundMark x1="28703" y1="76158" x2="29213" y2="75886"/>
                          <a14:foregroundMark x1="39632" y1="76567" x2="39632" y2="76567"/>
                          <a14:foregroundMark x1="44637" y1="77248" x2="45250" y2="77248"/>
                          <a14:foregroundMark x1="49438" y1="76975" x2="50255" y2="76975"/>
                          <a14:foregroundMark x1="54750" y1="76294" x2="55567" y2="75886"/>
                          <a14:foregroundMark x1="61798" y1="75886" x2="61798" y2="75886"/>
                          <a14:foregroundMark x1="62002" y1="75886" x2="62002" y2="75886"/>
                          <a14:foregroundMark x1="63023" y1="69482" x2="63023" y2="69482"/>
                          <a14:foregroundMark x1="63023" y1="69074" x2="63023" y2="68256"/>
                          <a14:foregroundMark x1="63023" y1="63624" x2="63023" y2="61989"/>
                          <a14:foregroundMark x1="62615" y1="56948" x2="62615" y2="54768"/>
                          <a14:foregroundMark x1="62615" y1="49728" x2="62819" y2="48638"/>
                          <a14:foregroundMark x1="63023" y1="44823" x2="63330" y2="44005"/>
                          <a14:foregroundMark x1="63943" y1="37875" x2="64454" y2="36785"/>
                          <a14:foregroundMark x1="64351" y1="32970" x2="64454" y2="32153"/>
                          <a14:foregroundMark x1="64454" y1="30518" x2="64454" y2="30518"/>
                          <a14:foregroundMark x1="63534" y1="26567" x2="63534" y2="25749"/>
                          <a14:foregroundMark x1="63126" y1="23297" x2="63126" y2="23297"/>
                          <a14:foregroundMark x1="62002" y1="22616" x2="62002" y2="22616"/>
                          <a14:foregroundMark x1="59346" y1="23161" x2="59346" y2="23161"/>
                          <a14:foregroundMark x1="59142" y1="23161" x2="59142" y2="23161"/>
                          <a14:foregroundMark x1="52605" y1="23297" x2="52605" y2="23297"/>
                          <a14:foregroundMark x1="48417" y1="23297" x2="47600" y2="23297"/>
                          <a14:foregroundMark x1="43309" y1="23297" x2="42799" y2="23297"/>
                          <a14:foregroundMark x1="39530" y1="23297" x2="37794" y2="23978"/>
                          <a14:foregroundMark x1="36874" y1="24251" x2="32993" y2="23978"/>
                          <a14:foregroundMark x1="32380" y1="23161" x2="32380" y2="23161"/>
                          <a14:foregroundMark x1="43922" y1="24659" x2="44740" y2="24659"/>
                          <a14:foregroundMark x1="47395" y1="23978" x2="47395" y2="23978"/>
                          <a14:foregroundMark x1="51073" y1="23161" x2="51073" y2="23161"/>
                          <a14:foregroundMark x1="55056" y1="22888" x2="55056" y2="22888"/>
                          <a14:foregroundMark x1="56997" y1="22207" x2="56997" y2="22207"/>
                          <a14:foregroundMark x1="57712" y1="22071" x2="57712" y2="22071"/>
                          <a14:foregroundMark x1="59857" y1="25477" x2="59857" y2="25477"/>
                          <a14:foregroundMark x1="62002" y1="21117" x2="62002" y2="21117"/>
                          <a14:foregroundMark x1="58223" y1="21390" x2="58223" y2="21390"/>
                          <a14:foregroundMark x1="52094" y1="20708" x2="52094" y2="20708"/>
                          <a14:foregroundMark x1="34321" y1="43324" x2="34321" y2="43324"/>
                          <a14:foregroundMark x1="34321" y1="43324" x2="34321" y2="47684"/>
                          <a14:foregroundMark x1="34321" y1="51907" x2="34321" y2="52861"/>
                          <a14:foregroundMark x1="63534" y1="77248" x2="63534" y2="77248"/>
                          <a14:foregroundMark x1="59857" y1="77248" x2="59346" y2="77248"/>
                          <a14:foregroundMark x1="58325" y1="77248" x2="56895" y2="77248"/>
                          <a14:foregroundMark x1="55260" y1="76975" x2="53218" y2="76975"/>
                          <a14:foregroundMark x1="52911" y1="76975" x2="52911" y2="76975"/>
                          <a14:foregroundMark x1="50460" y1="77248" x2="49234" y2="76975"/>
                          <a14:foregroundMark x1="46272" y1="77384" x2="46272" y2="77384"/>
                          <a14:foregroundMark x1="45148" y1="77384" x2="44637" y2="77384"/>
                          <a14:foregroundMark x1="41675" y1="77657" x2="41675" y2="77657"/>
                          <a14:foregroundMark x1="39939" y1="76975" x2="38815" y2="76975"/>
                          <a14:foregroundMark x1="37794" y1="77248" x2="37794" y2="77248"/>
                          <a14:foregroundMark x1="36670" y1="77248" x2="36057" y2="77248"/>
                          <a14:foregroundMark x1="35546" y1="77248" x2="34729" y2="76975"/>
                          <a14:foregroundMark x1="33810" y1="77248" x2="33401" y2="77248"/>
                          <a14:foregroundMark x1="32891" y1="77384" x2="32891" y2="77384"/>
                          <a14:foregroundMark x1="31869" y1="77248" x2="31256" y2="76975"/>
                          <a14:foregroundMark x1="30235" y1="76975" x2="29520" y2="76975"/>
                          <a14:foregroundMark x1="28601" y1="76975" x2="27886" y2="76975"/>
                          <a14:foregroundMark x1="26864" y1="76703" x2="26864" y2="76703"/>
                          <a14:foregroundMark x1="25434" y1="76703" x2="24617" y2="76567"/>
                          <a14:backgroundMark x1="48723" y1="62943" x2="48723" y2="62943"/>
                          <a14:backgroundMark x1="48417" y1="65395" x2="48417" y2="65395"/>
                          <a14:backgroundMark x1="46067" y1="67711" x2="46067" y2="67711"/>
                          <a14:backgroundMark x1="43412" y1="67984" x2="43003" y2="67984"/>
                          <a14:backgroundMark x1="40858" y1="68392" x2="40858" y2="68392"/>
                          <a14:backgroundMark x1="34219" y1="69755" x2="34219" y2="69755"/>
                          <a14:backgroundMark x1="31665" y1="69891" x2="31665" y2="69891"/>
                          <a14:backgroundMark x1="29418" y1="69891" x2="29418" y2="69891"/>
                          <a14:backgroundMark x1="26864" y1="69074" x2="26864" y2="69074"/>
                          <a14:backgroundMark x1="26558" y1="65804" x2="26558" y2="65804"/>
                          <a14:backgroundMark x1="26251" y1="62670" x2="26251" y2="62670"/>
                          <a14:backgroundMark x1="26558" y1="60490" x2="26762" y2="59401"/>
                          <a14:backgroundMark x1="26762" y1="58311" x2="26762" y2="57629"/>
                          <a14:backgroundMark x1="26762" y1="56540" x2="27273" y2="56131"/>
                          <a14:backgroundMark x1="28601" y1="56267" x2="29009" y2="56131"/>
                          <a14:backgroundMark x1="29418" y1="56540" x2="29418" y2="59128"/>
                          <a14:backgroundMark x1="30746" y1="66621" x2="31869" y2="66621"/>
                          <a14:backgroundMark x1="32993" y1="66621" x2="32993" y2="66621"/>
                          <a14:backgroundMark x1="33708" y1="64850" x2="35138" y2="64441"/>
                          <a14:backgroundMark x1="37794" y1="63760" x2="37794" y2="63760"/>
                          <a14:backgroundMark x1="38815" y1="64033" x2="38815" y2="64033"/>
                          <a14:backgroundMark x1="39632" y1="63624" x2="39326" y2="62534"/>
                          <a14:backgroundMark x1="39326" y1="58038" x2="39530" y2="56948"/>
                          <a14:backgroundMark x1="39837" y1="53951" x2="40347" y2="52589"/>
                          <a14:backgroundMark x1="40654" y1="47275" x2="40654" y2="47275"/>
                          <a14:backgroundMark x1="40858" y1="47139" x2="40858" y2="45913"/>
                          <a14:backgroundMark x1="40858" y1="40054" x2="40960" y2="39101"/>
                          <a14:backgroundMark x1="40143" y1="57221" x2="40143" y2="57221"/>
                          <a14:backgroundMark x1="40654" y1="58038" x2="41164" y2="58038"/>
                        </a14:backgroundRemoval>
                      </a14:imgEffect>
                    </a14:imgLayer>
                  </a14:imgProps>
                </a:ext>
                <a:ext uri="{28A0092B-C50C-407E-A947-70E740481C1C}">
                  <a14:useLocalDpi xmlns:a14="http://schemas.microsoft.com/office/drawing/2010/main" val="0"/>
                </a:ext>
              </a:extLst>
            </a:blip>
            <a:srcRect l="17287" t="20209" r="35225" b="21696"/>
            <a:stretch/>
          </p:blipFill>
          <p:spPr>
            <a:xfrm rot="10800000">
              <a:off x="10403715" y="3447835"/>
              <a:ext cx="977477" cy="900278"/>
            </a:xfrm>
            <a:prstGeom prst="rect">
              <a:avLst/>
            </a:prstGeom>
          </p:spPr>
        </p:pic>
      </p:grpSp>
      <p:sp>
        <p:nvSpPr>
          <p:cNvPr id="180" name="テキスト ボックス 19">
            <a:extLst>
              <a:ext uri="{FF2B5EF4-FFF2-40B4-BE49-F238E27FC236}">
                <a16:creationId xmlns:a16="http://schemas.microsoft.com/office/drawing/2014/main" id="{6EB06C0B-6DDF-137C-C281-14B13593E986}"/>
              </a:ext>
            </a:extLst>
          </p:cNvPr>
          <p:cNvSpPr txBox="1"/>
          <p:nvPr/>
        </p:nvSpPr>
        <p:spPr>
          <a:xfrm>
            <a:off x="4560957" y="3810925"/>
            <a:ext cx="1261427" cy="52322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マーカー交換</a:t>
            </a:r>
            <a:endParaRPr lang="en-US" altLang="ja-JP" sz="1400" b="1" dirty="0">
              <a:solidFill>
                <a:sysClr val="windowText" lastClr="000000"/>
              </a:solidFill>
            </a:endParaRPr>
          </a:p>
          <a:p>
            <a:pPr algn="ctr"/>
            <a:endParaRPr lang="en-US" altLang="ja-JP" sz="1400" b="1" dirty="0">
              <a:solidFill>
                <a:sysClr val="windowText" lastClr="000000"/>
              </a:solidFill>
            </a:endParaRPr>
          </a:p>
        </p:txBody>
      </p:sp>
      <p:sp>
        <p:nvSpPr>
          <p:cNvPr id="181" name="テキスト ボックス 19">
            <a:extLst>
              <a:ext uri="{FF2B5EF4-FFF2-40B4-BE49-F238E27FC236}">
                <a16:creationId xmlns:a16="http://schemas.microsoft.com/office/drawing/2014/main" id="{18A18440-FC62-18F4-A4EF-42CEFB0612D3}"/>
              </a:ext>
            </a:extLst>
          </p:cNvPr>
          <p:cNvSpPr txBox="1"/>
          <p:nvPr/>
        </p:nvSpPr>
        <p:spPr>
          <a:xfrm>
            <a:off x="2569541" y="3777907"/>
            <a:ext cx="1261427" cy="52322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清掃</a:t>
            </a:r>
            <a:endParaRPr lang="en-US" altLang="ja-JP" sz="1400" b="1" dirty="0">
              <a:solidFill>
                <a:sysClr val="windowText" lastClr="000000"/>
              </a:solidFill>
            </a:endParaRPr>
          </a:p>
          <a:p>
            <a:pPr algn="ctr"/>
            <a:endParaRPr lang="en-US" altLang="ja-JP" sz="1400" b="1" dirty="0">
              <a:solidFill>
                <a:sysClr val="windowText" lastClr="000000"/>
              </a:solidFill>
            </a:endParaRPr>
          </a:p>
        </p:txBody>
      </p:sp>
      <p:sp>
        <p:nvSpPr>
          <p:cNvPr id="182" name="テキスト ボックス 19">
            <a:extLst>
              <a:ext uri="{FF2B5EF4-FFF2-40B4-BE49-F238E27FC236}">
                <a16:creationId xmlns:a16="http://schemas.microsoft.com/office/drawing/2014/main" id="{89825A81-90C9-75E2-587F-CE6AA13D9BF7}"/>
              </a:ext>
            </a:extLst>
          </p:cNvPr>
          <p:cNvSpPr txBox="1"/>
          <p:nvPr/>
        </p:nvSpPr>
        <p:spPr>
          <a:xfrm>
            <a:off x="6083120" y="1206960"/>
            <a:ext cx="2255172"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汚れの原因</a:t>
            </a:r>
            <a:endParaRPr lang="en-US" altLang="ja-JP" sz="2000" b="1" dirty="0">
              <a:solidFill>
                <a:sysClr val="windowText" lastClr="000000"/>
              </a:solidFill>
            </a:endParaRPr>
          </a:p>
        </p:txBody>
      </p:sp>
      <p:grpSp>
        <p:nvGrpSpPr>
          <p:cNvPr id="3" name="グループ化 2">
            <a:extLst>
              <a:ext uri="{FF2B5EF4-FFF2-40B4-BE49-F238E27FC236}">
                <a16:creationId xmlns:a16="http://schemas.microsoft.com/office/drawing/2014/main" id="{9CE83697-8908-7029-C695-7A541C8C909C}"/>
              </a:ext>
            </a:extLst>
          </p:cNvPr>
          <p:cNvGrpSpPr/>
          <p:nvPr/>
        </p:nvGrpSpPr>
        <p:grpSpPr>
          <a:xfrm>
            <a:off x="7476643" y="3376248"/>
            <a:ext cx="2729415" cy="1794055"/>
            <a:chOff x="8387887" y="1328467"/>
            <a:chExt cx="2729415" cy="1794055"/>
          </a:xfrm>
        </p:grpSpPr>
        <p:sp>
          <p:nvSpPr>
            <p:cNvPr id="186" name="吹き出し: 円形 185">
              <a:extLst>
                <a:ext uri="{FF2B5EF4-FFF2-40B4-BE49-F238E27FC236}">
                  <a16:creationId xmlns:a16="http://schemas.microsoft.com/office/drawing/2014/main" id="{88D31268-B8B4-C7A5-5F72-FA22D8F825CF}"/>
                </a:ext>
              </a:extLst>
            </p:cNvPr>
            <p:cNvSpPr/>
            <p:nvPr/>
          </p:nvSpPr>
          <p:spPr>
            <a:xfrm>
              <a:off x="8387887" y="1328467"/>
              <a:ext cx="2729415" cy="1794055"/>
            </a:xfrm>
            <a:prstGeom prst="wedgeEllipseCallout">
              <a:avLst>
                <a:gd name="adj1" fmla="val -42441"/>
                <a:gd name="adj2" fmla="val 48722"/>
              </a:avLst>
            </a:prstGeom>
            <a:gradFill>
              <a:gsLst>
                <a:gs pos="0">
                  <a:schemeClr val="accent2">
                    <a:lumMod val="20000"/>
                    <a:lumOff val="80000"/>
                  </a:schemeClr>
                </a:gs>
                <a:gs pos="84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テキスト ボックス 152">
              <a:extLst>
                <a:ext uri="{FF2B5EF4-FFF2-40B4-BE49-F238E27FC236}">
                  <a16:creationId xmlns:a16="http://schemas.microsoft.com/office/drawing/2014/main" id="{BE3C7C81-3399-6627-7A0D-EFBCF3C3ABFA}"/>
                </a:ext>
              </a:extLst>
            </p:cNvPr>
            <p:cNvSpPr txBox="1"/>
            <p:nvPr/>
          </p:nvSpPr>
          <p:spPr>
            <a:xfrm>
              <a:off x="8523838" y="1822224"/>
              <a:ext cx="2514019" cy="836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汚れないようにする為にはどうすればいい？</a:t>
              </a:r>
              <a:endParaRPr lang="en-US" altLang="ja-JP" sz="1800" b="1" dirty="0"/>
            </a:p>
          </p:txBody>
        </p:sp>
      </p:grpSp>
      <p:grpSp>
        <p:nvGrpSpPr>
          <p:cNvPr id="1107" name="グループ化 1106">
            <a:extLst>
              <a:ext uri="{FF2B5EF4-FFF2-40B4-BE49-F238E27FC236}">
                <a16:creationId xmlns:a16="http://schemas.microsoft.com/office/drawing/2014/main" id="{8948352B-2ED2-179A-981D-088D68702996}"/>
              </a:ext>
            </a:extLst>
          </p:cNvPr>
          <p:cNvGrpSpPr/>
          <p:nvPr/>
        </p:nvGrpSpPr>
        <p:grpSpPr>
          <a:xfrm>
            <a:off x="6316089" y="3395562"/>
            <a:ext cx="1176768" cy="2342975"/>
            <a:chOff x="10624049" y="1730176"/>
            <a:chExt cx="1176768" cy="2342975"/>
          </a:xfrm>
          <a:effectLst>
            <a:outerShdw blurRad="50800" dist="38100" dir="2700000" algn="tl" rotWithShape="0">
              <a:prstClr val="black">
                <a:alpha val="40000"/>
              </a:prstClr>
            </a:outerShdw>
          </a:effectLst>
        </p:grpSpPr>
        <p:grpSp>
          <p:nvGrpSpPr>
            <p:cNvPr id="1061" name="Group 231">
              <a:extLst>
                <a:ext uri="{FF2B5EF4-FFF2-40B4-BE49-F238E27FC236}">
                  <a16:creationId xmlns:a16="http://schemas.microsoft.com/office/drawing/2014/main" id="{B25E1413-D2DA-5E4E-476A-07BCC1014E59}"/>
                </a:ext>
              </a:extLst>
            </p:cNvPr>
            <p:cNvGrpSpPr>
              <a:grpSpLocks/>
            </p:cNvGrpSpPr>
            <p:nvPr/>
          </p:nvGrpSpPr>
          <p:grpSpPr bwMode="auto">
            <a:xfrm>
              <a:off x="10718776" y="3242571"/>
              <a:ext cx="1082041" cy="830580"/>
              <a:chOff x="0" y="1424940"/>
              <a:chExt cx="153" cy="120"/>
            </a:xfrm>
          </p:grpSpPr>
          <p:grpSp>
            <p:nvGrpSpPr>
              <p:cNvPr id="1092" name="Group 51">
                <a:extLst>
                  <a:ext uri="{FF2B5EF4-FFF2-40B4-BE49-F238E27FC236}">
                    <a16:creationId xmlns:a16="http://schemas.microsoft.com/office/drawing/2014/main" id="{DC65EE02-3E6B-38E4-7400-1ED8EAD037E7}"/>
                  </a:ext>
                </a:extLst>
              </p:cNvPr>
              <p:cNvGrpSpPr>
                <a:grpSpLocks/>
              </p:cNvGrpSpPr>
              <p:nvPr/>
            </p:nvGrpSpPr>
            <p:grpSpPr bwMode="auto">
              <a:xfrm>
                <a:off x="0" y="1424940"/>
                <a:ext cx="153" cy="120"/>
                <a:chOff x="0" y="1424940"/>
                <a:chExt cx="153" cy="120"/>
              </a:xfrm>
            </p:grpSpPr>
            <p:sp>
              <p:nvSpPr>
                <p:cNvPr id="1094" name="Freeform 37">
                  <a:extLst>
                    <a:ext uri="{FF2B5EF4-FFF2-40B4-BE49-F238E27FC236}">
                      <a16:creationId xmlns:a16="http://schemas.microsoft.com/office/drawing/2014/main" id="{DD3FBBE6-969D-5FD3-27DF-38F440E43B4A}"/>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95" name="Freeform 38">
                  <a:extLst>
                    <a:ext uri="{FF2B5EF4-FFF2-40B4-BE49-F238E27FC236}">
                      <a16:creationId xmlns:a16="http://schemas.microsoft.com/office/drawing/2014/main" id="{29DD49A8-E705-447C-68AC-CEFCCA5385EE}"/>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96" name="Freeform 39">
                  <a:extLst>
                    <a:ext uri="{FF2B5EF4-FFF2-40B4-BE49-F238E27FC236}">
                      <a16:creationId xmlns:a16="http://schemas.microsoft.com/office/drawing/2014/main" id="{6ABDEFC6-6F03-9D4D-AE7D-D0B1906262D9}"/>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097" name="Group 40">
                  <a:extLst>
                    <a:ext uri="{FF2B5EF4-FFF2-40B4-BE49-F238E27FC236}">
                      <a16:creationId xmlns:a16="http://schemas.microsoft.com/office/drawing/2014/main" id="{7C4C756A-A3B5-E940-9BAB-C9F2E9746C9C}"/>
                    </a:ext>
                  </a:extLst>
                </p:cNvPr>
                <p:cNvGrpSpPr>
                  <a:grpSpLocks/>
                </p:cNvGrpSpPr>
                <p:nvPr/>
              </p:nvGrpSpPr>
              <p:grpSpPr bwMode="auto">
                <a:xfrm>
                  <a:off x="74" y="1424996"/>
                  <a:ext cx="3" cy="9"/>
                  <a:chOff x="74" y="1424996"/>
                  <a:chExt cx="10" cy="23"/>
                </a:xfrm>
              </p:grpSpPr>
              <p:sp>
                <p:nvSpPr>
                  <p:cNvPr id="1104" name="AutoShape 41">
                    <a:extLst>
                      <a:ext uri="{FF2B5EF4-FFF2-40B4-BE49-F238E27FC236}">
                        <a16:creationId xmlns:a16="http://schemas.microsoft.com/office/drawing/2014/main" id="{2E1F628B-AA97-5DAF-0ADC-9D590DDA26E6}"/>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5" name="AutoShape 42">
                    <a:extLst>
                      <a:ext uri="{FF2B5EF4-FFF2-40B4-BE49-F238E27FC236}">
                        <a16:creationId xmlns:a16="http://schemas.microsoft.com/office/drawing/2014/main" id="{11670616-C656-13BA-A70D-A4E94985E18A}"/>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6" name="AutoShape 43">
                    <a:extLst>
                      <a:ext uri="{FF2B5EF4-FFF2-40B4-BE49-F238E27FC236}">
                        <a16:creationId xmlns:a16="http://schemas.microsoft.com/office/drawing/2014/main" id="{291581A7-9E2A-E718-1371-164AAD580A39}"/>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98" name="Freeform 44">
                  <a:extLst>
                    <a:ext uri="{FF2B5EF4-FFF2-40B4-BE49-F238E27FC236}">
                      <a16:creationId xmlns:a16="http://schemas.microsoft.com/office/drawing/2014/main" id="{07353920-B4AA-C1AE-3DD3-EA98BF476758}"/>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99" name="Freeform 45">
                  <a:extLst>
                    <a:ext uri="{FF2B5EF4-FFF2-40B4-BE49-F238E27FC236}">
                      <a16:creationId xmlns:a16="http://schemas.microsoft.com/office/drawing/2014/main" id="{A865AAB6-9243-AB4F-462E-555766ABD37B}"/>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00" name="Freeform 46">
                  <a:extLst>
                    <a:ext uri="{FF2B5EF4-FFF2-40B4-BE49-F238E27FC236}">
                      <a16:creationId xmlns:a16="http://schemas.microsoft.com/office/drawing/2014/main" id="{4E5E0825-E5F5-BE07-67DE-8868FEE19521}"/>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1" name="Freeform 47">
                  <a:extLst>
                    <a:ext uri="{FF2B5EF4-FFF2-40B4-BE49-F238E27FC236}">
                      <a16:creationId xmlns:a16="http://schemas.microsoft.com/office/drawing/2014/main" id="{F84D78DE-53B2-52F0-3CC7-85CF8414245B}"/>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2" name="Freeform 48">
                  <a:extLst>
                    <a:ext uri="{FF2B5EF4-FFF2-40B4-BE49-F238E27FC236}">
                      <a16:creationId xmlns:a16="http://schemas.microsoft.com/office/drawing/2014/main" id="{0D86B5F7-D9AE-4754-A839-5B1204981610}"/>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103" name="Freeform 49">
                  <a:extLst>
                    <a:ext uri="{FF2B5EF4-FFF2-40B4-BE49-F238E27FC236}">
                      <a16:creationId xmlns:a16="http://schemas.microsoft.com/office/drawing/2014/main" id="{8F073A22-6FCD-0527-4CF6-C082F80563CC}"/>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093" name="WordArt 230">
                <a:extLst>
                  <a:ext uri="{FF2B5EF4-FFF2-40B4-BE49-F238E27FC236}">
                    <a16:creationId xmlns:a16="http://schemas.microsoft.com/office/drawing/2014/main" id="{DDB6557E-D143-6AA0-270B-632322B52430}"/>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44" name="グループ化 43">
              <a:extLst>
                <a:ext uri="{FF2B5EF4-FFF2-40B4-BE49-F238E27FC236}">
                  <a16:creationId xmlns:a16="http://schemas.microsoft.com/office/drawing/2014/main" id="{53DEB733-A334-6804-F4DE-E1B67B2403ED}"/>
                </a:ext>
              </a:extLst>
            </p:cNvPr>
            <p:cNvGrpSpPr/>
            <p:nvPr/>
          </p:nvGrpSpPr>
          <p:grpSpPr>
            <a:xfrm>
              <a:off x="10624049" y="1730176"/>
              <a:ext cx="1151099" cy="1668636"/>
              <a:chOff x="6789817" y="4488285"/>
              <a:chExt cx="982980" cy="1673606"/>
            </a:xfrm>
          </p:grpSpPr>
          <p:grpSp>
            <p:nvGrpSpPr>
              <p:cNvPr id="75" name="Group 2739">
                <a:extLst>
                  <a:ext uri="{FF2B5EF4-FFF2-40B4-BE49-F238E27FC236}">
                    <a16:creationId xmlns:a16="http://schemas.microsoft.com/office/drawing/2014/main" id="{BC81D701-AB28-C468-3770-C139004A3B19}"/>
                  </a:ext>
                </a:extLst>
              </p:cNvPr>
              <p:cNvGrpSpPr>
                <a:grpSpLocks/>
              </p:cNvGrpSpPr>
              <p:nvPr/>
            </p:nvGrpSpPr>
            <p:grpSpPr bwMode="auto">
              <a:xfrm>
                <a:off x="6829761" y="4805530"/>
                <a:ext cx="899160" cy="1356361"/>
                <a:chOff x="0" y="0"/>
                <a:chExt cx="106" cy="143"/>
              </a:xfrm>
            </p:grpSpPr>
            <p:sp>
              <p:nvSpPr>
                <p:cNvPr id="94" name="Freeform 1184">
                  <a:extLst>
                    <a:ext uri="{FF2B5EF4-FFF2-40B4-BE49-F238E27FC236}">
                      <a16:creationId xmlns:a16="http://schemas.microsoft.com/office/drawing/2014/main" id="{F621EEE6-6ABE-789D-09DC-894249A5DDF7}"/>
                    </a:ext>
                  </a:extLst>
                </p:cNvPr>
                <p:cNvSpPr>
                  <a:spLocks/>
                </p:cNvSpPr>
                <p:nvPr/>
              </p:nvSpPr>
              <p:spPr bwMode="auto">
                <a:xfrm>
                  <a:off x="94" y="67"/>
                  <a:ext cx="11" cy="28"/>
                </a:xfrm>
                <a:custGeom>
                  <a:avLst/>
                  <a:gdLst>
                    <a:gd name="T0" fmla="*/ 1 w 17"/>
                    <a:gd name="T1" fmla="*/ 1 h 53"/>
                    <a:gd name="T2" fmla="*/ 1 w 17"/>
                    <a:gd name="T3" fmla="*/ 0 h 53"/>
                    <a:gd name="T4" fmla="*/ 1 w 17"/>
                    <a:gd name="T5" fmla="*/ 1 h 53"/>
                    <a:gd name="T6" fmla="*/ 1 w 17"/>
                    <a:gd name="T7" fmla="*/ 1 h 53"/>
                    <a:gd name="T8" fmla="*/ 1 w 17"/>
                    <a:gd name="T9" fmla="*/ 1 h 53"/>
                    <a:gd name="T10" fmla="*/ 1 w 17"/>
                    <a:gd name="T11" fmla="*/ 1 h 53"/>
                    <a:gd name="T12" fmla="*/ 1 w 17"/>
                    <a:gd name="T13" fmla="*/ 1 h 53"/>
                    <a:gd name="T14" fmla="*/ 1 w 17"/>
                    <a:gd name="T15" fmla="*/ 1 h 53"/>
                    <a:gd name="T16" fmla="*/ 0 w 17"/>
                    <a:gd name="T17" fmla="*/ 1 h 53"/>
                    <a:gd name="T18" fmla="*/ 1 w 17"/>
                    <a:gd name="T19" fmla="*/ 1 h 53"/>
                    <a:gd name="T20" fmla="*/ 1 w 1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3">
                      <a:moveTo>
                        <a:pt x="6" y="2"/>
                      </a:moveTo>
                      <a:lnTo>
                        <a:pt x="13" y="0"/>
                      </a:lnTo>
                      <a:lnTo>
                        <a:pt x="17" y="3"/>
                      </a:lnTo>
                      <a:lnTo>
                        <a:pt x="14" y="18"/>
                      </a:lnTo>
                      <a:lnTo>
                        <a:pt x="11" y="39"/>
                      </a:lnTo>
                      <a:lnTo>
                        <a:pt x="6" y="45"/>
                      </a:lnTo>
                      <a:lnTo>
                        <a:pt x="6" y="51"/>
                      </a:lnTo>
                      <a:lnTo>
                        <a:pt x="1" y="53"/>
                      </a:lnTo>
                      <a:lnTo>
                        <a:pt x="0" y="50"/>
                      </a:lnTo>
                      <a:lnTo>
                        <a:pt x="5" y="24"/>
                      </a:lnTo>
                      <a:lnTo>
                        <a:pt x="6" y="2"/>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5" name="Freeform 1185">
                  <a:extLst>
                    <a:ext uri="{FF2B5EF4-FFF2-40B4-BE49-F238E27FC236}">
                      <a16:creationId xmlns:a16="http://schemas.microsoft.com/office/drawing/2014/main" id="{8DC221F3-3369-A0C2-EBC9-D57EA2903EA9}"/>
                    </a:ext>
                  </a:extLst>
                </p:cNvPr>
                <p:cNvSpPr>
                  <a:spLocks/>
                </p:cNvSpPr>
                <p:nvPr/>
              </p:nvSpPr>
              <p:spPr bwMode="auto">
                <a:xfrm>
                  <a:off x="5" y="68"/>
                  <a:ext cx="10" cy="27"/>
                </a:xfrm>
                <a:custGeom>
                  <a:avLst/>
                  <a:gdLst>
                    <a:gd name="T0" fmla="*/ 1 w 16"/>
                    <a:gd name="T1" fmla="*/ 0 h 45"/>
                    <a:gd name="T2" fmla="*/ 1 w 16"/>
                    <a:gd name="T3" fmla="*/ 0 h 45"/>
                    <a:gd name="T4" fmla="*/ 0 w 16"/>
                    <a:gd name="T5" fmla="*/ 1 h 45"/>
                    <a:gd name="T6" fmla="*/ 1 w 16"/>
                    <a:gd name="T7" fmla="*/ 1 h 45"/>
                    <a:gd name="T8" fmla="*/ 1 w 16"/>
                    <a:gd name="T9" fmla="*/ 1 h 45"/>
                    <a:gd name="T10" fmla="*/ 1 w 16"/>
                    <a:gd name="T11" fmla="*/ 1 h 45"/>
                    <a:gd name="T12" fmla="*/ 1 w 16"/>
                    <a:gd name="T13" fmla="*/ 1 h 45"/>
                    <a:gd name="T14" fmla="*/ 1 w 16"/>
                    <a:gd name="T15" fmla="*/ 1 h 45"/>
                    <a:gd name="T16" fmla="*/ 1 w 16"/>
                    <a:gd name="T17" fmla="*/ 1 h 45"/>
                    <a:gd name="T18" fmla="*/ 1 w 16"/>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5">
                      <a:moveTo>
                        <a:pt x="11" y="0"/>
                      </a:moveTo>
                      <a:lnTo>
                        <a:pt x="3" y="0"/>
                      </a:lnTo>
                      <a:lnTo>
                        <a:pt x="0" y="7"/>
                      </a:lnTo>
                      <a:lnTo>
                        <a:pt x="2" y="19"/>
                      </a:lnTo>
                      <a:lnTo>
                        <a:pt x="7" y="40"/>
                      </a:lnTo>
                      <a:lnTo>
                        <a:pt x="12" y="45"/>
                      </a:lnTo>
                      <a:lnTo>
                        <a:pt x="16" y="45"/>
                      </a:lnTo>
                      <a:lnTo>
                        <a:pt x="12" y="31"/>
                      </a:lnTo>
                      <a:lnTo>
                        <a:pt x="12" y="16"/>
                      </a:lnTo>
                      <a:lnTo>
                        <a:pt x="11" y="0"/>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6" name="Freeform 1186">
                  <a:extLst>
                    <a:ext uri="{FF2B5EF4-FFF2-40B4-BE49-F238E27FC236}">
                      <a16:creationId xmlns:a16="http://schemas.microsoft.com/office/drawing/2014/main" id="{1872BCD3-C1EC-D1FF-18E5-8CFA1D4CEBF3}"/>
                    </a:ext>
                  </a:extLst>
                </p:cNvPr>
                <p:cNvSpPr>
                  <a:spLocks/>
                </p:cNvSpPr>
                <p:nvPr/>
              </p:nvSpPr>
              <p:spPr bwMode="auto">
                <a:xfrm>
                  <a:off x="12" y="17"/>
                  <a:ext cx="85" cy="126"/>
                </a:xfrm>
                <a:custGeom>
                  <a:avLst/>
                  <a:gdLst>
                    <a:gd name="T0" fmla="*/ 1 w 137"/>
                    <a:gd name="T1" fmla="*/ 1 h 206"/>
                    <a:gd name="T2" fmla="*/ 1 w 137"/>
                    <a:gd name="T3" fmla="*/ 1 h 206"/>
                    <a:gd name="T4" fmla="*/ 1 w 137"/>
                    <a:gd name="T5" fmla="*/ 1 h 206"/>
                    <a:gd name="T6" fmla="*/ 1 w 137"/>
                    <a:gd name="T7" fmla="*/ 1 h 206"/>
                    <a:gd name="T8" fmla="*/ 0 w 137"/>
                    <a:gd name="T9" fmla="*/ 1 h 206"/>
                    <a:gd name="T10" fmla="*/ 0 w 137"/>
                    <a:gd name="T11" fmla="*/ 1 h 206"/>
                    <a:gd name="T12" fmla="*/ 1 w 137"/>
                    <a:gd name="T13" fmla="*/ 1 h 206"/>
                    <a:gd name="T14" fmla="*/ 1 w 137"/>
                    <a:gd name="T15" fmla="*/ 1 h 206"/>
                    <a:gd name="T16" fmla="*/ 1 w 137"/>
                    <a:gd name="T17" fmla="*/ 1 h 206"/>
                    <a:gd name="T18" fmla="*/ 1 w 137"/>
                    <a:gd name="T19" fmla="*/ 1 h 206"/>
                    <a:gd name="T20" fmla="*/ 1 w 137"/>
                    <a:gd name="T21" fmla="*/ 1 h 206"/>
                    <a:gd name="T22" fmla="*/ 1 w 137"/>
                    <a:gd name="T23" fmla="*/ 1 h 206"/>
                    <a:gd name="T24" fmla="*/ 1 w 137"/>
                    <a:gd name="T25" fmla="*/ 1 h 206"/>
                    <a:gd name="T26" fmla="*/ 1 w 137"/>
                    <a:gd name="T27" fmla="*/ 1 h 206"/>
                    <a:gd name="T28" fmla="*/ 1 w 137"/>
                    <a:gd name="T29" fmla="*/ 1 h 206"/>
                    <a:gd name="T30" fmla="*/ 1 w 137"/>
                    <a:gd name="T31" fmla="*/ 1 h 206"/>
                    <a:gd name="T32" fmla="*/ 1 w 137"/>
                    <a:gd name="T33" fmla="*/ 1 h 206"/>
                    <a:gd name="T34" fmla="*/ 1 w 137"/>
                    <a:gd name="T35" fmla="*/ 1 h 206"/>
                    <a:gd name="T36" fmla="*/ 1 w 137"/>
                    <a:gd name="T37" fmla="*/ 1 h 206"/>
                    <a:gd name="T38" fmla="*/ 1 w 137"/>
                    <a:gd name="T39" fmla="*/ 1 h 206"/>
                    <a:gd name="T40" fmla="*/ 1 w 137"/>
                    <a:gd name="T41" fmla="*/ 1 h 206"/>
                    <a:gd name="T42" fmla="*/ 1 w 137"/>
                    <a:gd name="T43" fmla="*/ 1 h 206"/>
                    <a:gd name="T44" fmla="*/ 1 w 137"/>
                    <a:gd name="T45" fmla="*/ 1 h 206"/>
                    <a:gd name="T46" fmla="*/ 1 w 137"/>
                    <a:gd name="T47" fmla="*/ 1 h 206"/>
                    <a:gd name="T48" fmla="*/ 1 w 137"/>
                    <a:gd name="T49" fmla="*/ 1 h 206"/>
                    <a:gd name="T50" fmla="*/ 1 w 137"/>
                    <a:gd name="T51" fmla="*/ 0 h 206"/>
                    <a:gd name="T52" fmla="*/ 1 w 137"/>
                    <a:gd name="T53" fmla="*/ 0 h 206"/>
                    <a:gd name="T54" fmla="*/ 1 w 137"/>
                    <a:gd name="T55" fmla="*/ 1 h 206"/>
                    <a:gd name="T56" fmla="*/ 1 w 137"/>
                    <a:gd name="T57" fmla="*/ 1 h 206"/>
                    <a:gd name="T58" fmla="*/ 1 w 137"/>
                    <a:gd name="T59" fmla="*/ 1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206">
                      <a:moveTo>
                        <a:pt x="18" y="17"/>
                      </a:moveTo>
                      <a:cubicBezTo>
                        <a:pt x="17" y="18"/>
                        <a:pt x="15" y="21"/>
                        <a:pt x="15" y="21"/>
                      </a:cubicBezTo>
                      <a:lnTo>
                        <a:pt x="2" y="75"/>
                      </a:lnTo>
                      <a:lnTo>
                        <a:pt x="2" y="84"/>
                      </a:lnTo>
                      <a:lnTo>
                        <a:pt x="0" y="105"/>
                      </a:lnTo>
                      <a:lnTo>
                        <a:pt x="0" y="118"/>
                      </a:lnTo>
                      <a:lnTo>
                        <a:pt x="6" y="139"/>
                      </a:lnTo>
                      <a:lnTo>
                        <a:pt x="11" y="154"/>
                      </a:lnTo>
                      <a:lnTo>
                        <a:pt x="15" y="166"/>
                      </a:lnTo>
                      <a:lnTo>
                        <a:pt x="30" y="183"/>
                      </a:lnTo>
                      <a:lnTo>
                        <a:pt x="45" y="199"/>
                      </a:lnTo>
                      <a:lnTo>
                        <a:pt x="55" y="206"/>
                      </a:lnTo>
                      <a:lnTo>
                        <a:pt x="74" y="206"/>
                      </a:lnTo>
                      <a:lnTo>
                        <a:pt x="85" y="205"/>
                      </a:lnTo>
                      <a:lnTo>
                        <a:pt x="91" y="202"/>
                      </a:lnTo>
                      <a:lnTo>
                        <a:pt x="102" y="193"/>
                      </a:lnTo>
                      <a:lnTo>
                        <a:pt x="118" y="174"/>
                      </a:lnTo>
                      <a:lnTo>
                        <a:pt x="130" y="157"/>
                      </a:lnTo>
                      <a:lnTo>
                        <a:pt x="135" y="128"/>
                      </a:lnTo>
                      <a:lnTo>
                        <a:pt x="137" y="112"/>
                      </a:lnTo>
                      <a:lnTo>
                        <a:pt x="137" y="102"/>
                      </a:lnTo>
                      <a:lnTo>
                        <a:pt x="134" y="85"/>
                      </a:lnTo>
                      <a:lnTo>
                        <a:pt x="132" y="65"/>
                      </a:lnTo>
                      <a:lnTo>
                        <a:pt x="122" y="38"/>
                      </a:lnTo>
                      <a:lnTo>
                        <a:pt x="105" y="4"/>
                      </a:lnTo>
                      <a:lnTo>
                        <a:pt x="74" y="0"/>
                      </a:lnTo>
                      <a:lnTo>
                        <a:pt x="59" y="0"/>
                      </a:lnTo>
                      <a:lnTo>
                        <a:pt x="42" y="3"/>
                      </a:lnTo>
                      <a:lnTo>
                        <a:pt x="26" y="8"/>
                      </a:lnTo>
                      <a:lnTo>
                        <a:pt x="18" y="17"/>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97" name="Freeform 1187">
                  <a:extLst>
                    <a:ext uri="{FF2B5EF4-FFF2-40B4-BE49-F238E27FC236}">
                      <a16:creationId xmlns:a16="http://schemas.microsoft.com/office/drawing/2014/main" id="{9CBD65C8-824D-513A-B815-8F02B52AB0DA}"/>
                    </a:ext>
                  </a:extLst>
                </p:cNvPr>
                <p:cNvSpPr>
                  <a:spLocks/>
                </p:cNvSpPr>
                <p:nvPr/>
              </p:nvSpPr>
              <p:spPr bwMode="auto">
                <a:xfrm>
                  <a:off x="0" y="0"/>
                  <a:ext cx="106" cy="98"/>
                </a:xfrm>
                <a:custGeom>
                  <a:avLst/>
                  <a:gdLst>
                    <a:gd name="T0" fmla="*/ 1 w 171"/>
                    <a:gd name="T1" fmla="*/ 1 h 160"/>
                    <a:gd name="T2" fmla="*/ 1 w 171"/>
                    <a:gd name="T3" fmla="*/ 1 h 160"/>
                    <a:gd name="T4" fmla="*/ 1 w 171"/>
                    <a:gd name="T5" fmla="*/ 1 h 160"/>
                    <a:gd name="T6" fmla="*/ 1 w 171"/>
                    <a:gd name="T7" fmla="*/ 1 h 160"/>
                    <a:gd name="T8" fmla="*/ 0 w 171"/>
                    <a:gd name="T9" fmla="*/ 1 h 160"/>
                    <a:gd name="T10" fmla="*/ 1 w 171"/>
                    <a:gd name="T11" fmla="*/ 1 h 160"/>
                    <a:gd name="T12" fmla="*/ 1 w 171"/>
                    <a:gd name="T13" fmla="*/ 1 h 160"/>
                    <a:gd name="T14" fmla="*/ 1 w 171"/>
                    <a:gd name="T15" fmla="*/ 1 h 160"/>
                    <a:gd name="T16" fmla="*/ 1 w 171"/>
                    <a:gd name="T17" fmla="*/ 1 h 160"/>
                    <a:gd name="T18" fmla="*/ 1 w 171"/>
                    <a:gd name="T19" fmla="*/ 1 h 160"/>
                    <a:gd name="T20" fmla="*/ 1 w 171"/>
                    <a:gd name="T21" fmla="*/ 1 h 160"/>
                    <a:gd name="T22" fmla="*/ 1 w 171"/>
                    <a:gd name="T23" fmla="*/ 1 h 160"/>
                    <a:gd name="T24" fmla="*/ 1 w 171"/>
                    <a:gd name="T25" fmla="*/ 1 h 160"/>
                    <a:gd name="T26" fmla="*/ 1 w 171"/>
                    <a:gd name="T27" fmla="*/ 1 h 160"/>
                    <a:gd name="T28" fmla="*/ 1 w 171"/>
                    <a:gd name="T29" fmla="*/ 1 h 160"/>
                    <a:gd name="T30" fmla="*/ 1 w 171"/>
                    <a:gd name="T31" fmla="*/ 1 h 160"/>
                    <a:gd name="T32" fmla="*/ 1 w 171"/>
                    <a:gd name="T33" fmla="*/ 1 h 160"/>
                    <a:gd name="T34" fmla="*/ 1 w 171"/>
                    <a:gd name="T35" fmla="*/ 1 h 160"/>
                    <a:gd name="T36" fmla="*/ 1 w 171"/>
                    <a:gd name="T37" fmla="*/ 1 h 160"/>
                    <a:gd name="T38" fmla="*/ 1 w 171"/>
                    <a:gd name="T39" fmla="*/ 1 h 160"/>
                    <a:gd name="T40" fmla="*/ 1 w 171"/>
                    <a:gd name="T41" fmla="*/ 1 h 160"/>
                    <a:gd name="T42" fmla="*/ 1 w 171"/>
                    <a:gd name="T43" fmla="*/ 1 h 160"/>
                    <a:gd name="T44" fmla="*/ 1 w 171"/>
                    <a:gd name="T45" fmla="*/ 1 h 160"/>
                    <a:gd name="T46" fmla="*/ 1 w 171"/>
                    <a:gd name="T47" fmla="*/ 1 h 160"/>
                    <a:gd name="T48" fmla="*/ 1 w 171"/>
                    <a:gd name="T49" fmla="*/ 1 h 160"/>
                    <a:gd name="T50" fmla="*/ 1 w 171"/>
                    <a:gd name="T51" fmla="*/ 1 h 160"/>
                    <a:gd name="T52" fmla="*/ 1 w 171"/>
                    <a:gd name="T53" fmla="*/ 1 h 160"/>
                    <a:gd name="T54" fmla="*/ 1 w 171"/>
                    <a:gd name="T55" fmla="*/ 1 h 160"/>
                    <a:gd name="T56" fmla="*/ 1 w 171"/>
                    <a:gd name="T57" fmla="*/ 1 h 160"/>
                    <a:gd name="T58" fmla="*/ 1 w 171"/>
                    <a:gd name="T59" fmla="*/ 1 h 160"/>
                    <a:gd name="T60" fmla="*/ 1 w 171"/>
                    <a:gd name="T61" fmla="*/ 1 h 160"/>
                    <a:gd name="T62" fmla="*/ 1 w 171"/>
                    <a:gd name="T63" fmla="*/ 1 h 160"/>
                    <a:gd name="T64" fmla="*/ 1 w 171"/>
                    <a:gd name="T65" fmla="*/ 1 h 160"/>
                    <a:gd name="T66" fmla="*/ 1 w 171"/>
                    <a:gd name="T67" fmla="*/ 1 h 160"/>
                    <a:gd name="T68" fmla="*/ 1 w 171"/>
                    <a:gd name="T69" fmla="*/ 1 h 160"/>
                    <a:gd name="T70" fmla="*/ 1 w 171"/>
                    <a:gd name="T71" fmla="*/ 1 h 160"/>
                    <a:gd name="T72" fmla="*/ 1 w 171"/>
                    <a:gd name="T73" fmla="*/ 1 h 160"/>
                    <a:gd name="T74" fmla="*/ 1 w 171"/>
                    <a:gd name="T75" fmla="*/ 0 h 160"/>
                    <a:gd name="T76" fmla="*/ 1 w 171"/>
                    <a:gd name="T77" fmla="*/ 1 h 160"/>
                    <a:gd name="T78" fmla="*/ 1 w 171"/>
                    <a:gd name="T79" fmla="*/ 1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60">
                      <a:moveTo>
                        <a:pt x="60" y="10"/>
                      </a:moveTo>
                      <a:lnTo>
                        <a:pt x="55" y="7"/>
                      </a:lnTo>
                      <a:lnTo>
                        <a:pt x="49" y="5"/>
                      </a:lnTo>
                      <a:lnTo>
                        <a:pt x="52" y="9"/>
                      </a:lnTo>
                      <a:lnTo>
                        <a:pt x="43" y="8"/>
                      </a:lnTo>
                      <a:lnTo>
                        <a:pt x="32" y="11"/>
                      </a:lnTo>
                      <a:lnTo>
                        <a:pt x="21" y="23"/>
                      </a:lnTo>
                      <a:lnTo>
                        <a:pt x="10" y="38"/>
                      </a:lnTo>
                      <a:lnTo>
                        <a:pt x="3" y="60"/>
                      </a:lnTo>
                      <a:lnTo>
                        <a:pt x="0" y="86"/>
                      </a:lnTo>
                      <a:lnTo>
                        <a:pt x="4" y="79"/>
                      </a:lnTo>
                      <a:lnTo>
                        <a:pt x="1" y="92"/>
                      </a:lnTo>
                      <a:lnTo>
                        <a:pt x="2" y="102"/>
                      </a:lnTo>
                      <a:lnTo>
                        <a:pt x="4" y="96"/>
                      </a:lnTo>
                      <a:lnTo>
                        <a:pt x="6" y="109"/>
                      </a:lnTo>
                      <a:lnTo>
                        <a:pt x="15" y="141"/>
                      </a:lnTo>
                      <a:lnTo>
                        <a:pt x="20" y="156"/>
                      </a:lnTo>
                      <a:lnTo>
                        <a:pt x="22" y="160"/>
                      </a:lnTo>
                      <a:lnTo>
                        <a:pt x="19" y="141"/>
                      </a:lnTo>
                      <a:lnTo>
                        <a:pt x="19" y="135"/>
                      </a:lnTo>
                      <a:lnTo>
                        <a:pt x="22" y="112"/>
                      </a:lnTo>
                      <a:lnTo>
                        <a:pt x="22" y="99"/>
                      </a:lnTo>
                      <a:lnTo>
                        <a:pt x="29" y="84"/>
                      </a:lnTo>
                      <a:lnTo>
                        <a:pt x="33" y="64"/>
                      </a:lnTo>
                      <a:lnTo>
                        <a:pt x="33" y="77"/>
                      </a:lnTo>
                      <a:lnTo>
                        <a:pt x="39" y="54"/>
                      </a:lnTo>
                      <a:lnTo>
                        <a:pt x="37" y="77"/>
                      </a:lnTo>
                      <a:lnTo>
                        <a:pt x="39" y="75"/>
                      </a:lnTo>
                      <a:lnTo>
                        <a:pt x="44" y="59"/>
                      </a:lnTo>
                      <a:lnTo>
                        <a:pt x="49" y="46"/>
                      </a:lnTo>
                      <a:lnTo>
                        <a:pt x="50" y="66"/>
                      </a:lnTo>
                      <a:lnTo>
                        <a:pt x="49" y="74"/>
                      </a:lnTo>
                      <a:lnTo>
                        <a:pt x="56" y="60"/>
                      </a:lnTo>
                      <a:lnTo>
                        <a:pt x="62" y="44"/>
                      </a:lnTo>
                      <a:lnTo>
                        <a:pt x="65" y="45"/>
                      </a:lnTo>
                      <a:lnTo>
                        <a:pt x="74" y="59"/>
                      </a:lnTo>
                      <a:lnTo>
                        <a:pt x="78" y="64"/>
                      </a:lnTo>
                      <a:lnTo>
                        <a:pt x="72" y="48"/>
                      </a:lnTo>
                      <a:lnTo>
                        <a:pt x="73" y="41"/>
                      </a:lnTo>
                      <a:lnTo>
                        <a:pt x="86" y="64"/>
                      </a:lnTo>
                      <a:lnTo>
                        <a:pt x="91" y="68"/>
                      </a:lnTo>
                      <a:lnTo>
                        <a:pt x="85" y="56"/>
                      </a:lnTo>
                      <a:lnTo>
                        <a:pt x="82" y="45"/>
                      </a:lnTo>
                      <a:lnTo>
                        <a:pt x="94" y="61"/>
                      </a:lnTo>
                      <a:lnTo>
                        <a:pt x="104" y="73"/>
                      </a:lnTo>
                      <a:lnTo>
                        <a:pt x="110" y="77"/>
                      </a:lnTo>
                      <a:lnTo>
                        <a:pt x="105" y="68"/>
                      </a:lnTo>
                      <a:lnTo>
                        <a:pt x="97" y="50"/>
                      </a:lnTo>
                      <a:lnTo>
                        <a:pt x="96" y="44"/>
                      </a:lnTo>
                      <a:lnTo>
                        <a:pt x="105" y="60"/>
                      </a:lnTo>
                      <a:lnTo>
                        <a:pt x="113" y="68"/>
                      </a:lnTo>
                      <a:lnTo>
                        <a:pt x="108" y="53"/>
                      </a:lnTo>
                      <a:lnTo>
                        <a:pt x="120" y="63"/>
                      </a:lnTo>
                      <a:lnTo>
                        <a:pt x="126" y="71"/>
                      </a:lnTo>
                      <a:lnTo>
                        <a:pt x="125" y="58"/>
                      </a:lnTo>
                      <a:lnTo>
                        <a:pt x="132" y="75"/>
                      </a:lnTo>
                      <a:lnTo>
                        <a:pt x="132" y="64"/>
                      </a:lnTo>
                      <a:lnTo>
                        <a:pt x="142" y="80"/>
                      </a:lnTo>
                      <a:lnTo>
                        <a:pt x="148" y="95"/>
                      </a:lnTo>
                      <a:lnTo>
                        <a:pt x="156" y="125"/>
                      </a:lnTo>
                      <a:lnTo>
                        <a:pt x="158" y="136"/>
                      </a:lnTo>
                      <a:lnTo>
                        <a:pt x="158" y="144"/>
                      </a:lnTo>
                      <a:lnTo>
                        <a:pt x="162" y="130"/>
                      </a:lnTo>
                      <a:lnTo>
                        <a:pt x="165" y="114"/>
                      </a:lnTo>
                      <a:lnTo>
                        <a:pt x="165" y="108"/>
                      </a:lnTo>
                      <a:lnTo>
                        <a:pt x="166" y="114"/>
                      </a:lnTo>
                      <a:lnTo>
                        <a:pt x="167" y="99"/>
                      </a:lnTo>
                      <a:lnTo>
                        <a:pt x="166" y="87"/>
                      </a:lnTo>
                      <a:lnTo>
                        <a:pt x="171" y="92"/>
                      </a:lnTo>
                      <a:lnTo>
                        <a:pt x="170" y="80"/>
                      </a:lnTo>
                      <a:lnTo>
                        <a:pt x="167" y="54"/>
                      </a:lnTo>
                      <a:lnTo>
                        <a:pt x="159" y="37"/>
                      </a:lnTo>
                      <a:lnTo>
                        <a:pt x="147" y="24"/>
                      </a:lnTo>
                      <a:lnTo>
                        <a:pt x="129" y="12"/>
                      </a:lnTo>
                      <a:lnTo>
                        <a:pt x="107" y="4"/>
                      </a:lnTo>
                      <a:lnTo>
                        <a:pt x="93" y="0"/>
                      </a:lnTo>
                      <a:lnTo>
                        <a:pt x="80" y="2"/>
                      </a:lnTo>
                      <a:lnTo>
                        <a:pt x="69" y="7"/>
                      </a:lnTo>
                      <a:lnTo>
                        <a:pt x="72" y="1"/>
                      </a:lnTo>
                      <a:lnTo>
                        <a:pt x="64" y="5"/>
                      </a:lnTo>
                      <a:lnTo>
                        <a:pt x="60" y="1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8" name="Freeform 1189">
                  <a:extLst>
                    <a:ext uri="{FF2B5EF4-FFF2-40B4-BE49-F238E27FC236}">
                      <a16:creationId xmlns:a16="http://schemas.microsoft.com/office/drawing/2014/main" id="{A2CE7C65-7E4F-9D65-5098-869EBDF05F5B}"/>
                    </a:ext>
                  </a:extLst>
                </p:cNvPr>
                <p:cNvSpPr>
                  <a:spLocks/>
                </p:cNvSpPr>
                <p:nvPr/>
              </p:nvSpPr>
              <p:spPr bwMode="auto">
                <a:xfrm>
                  <a:off x="17" y="56"/>
                  <a:ext cx="29" cy="6"/>
                </a:xfrm>
                <a:custGeom>
                  <a:avLst/>
                  <a:gdLst>
                    <a:gd name="T0" fmla="*/ 1 w 46"/>
                    <a:gd name="T1" fmla="*/ 1 h 10"/>
                    <a:gd name="T2" fmla="*/ 1 w 46"/>
                    <a:gd name="T3" fmla="*/ 1 h 10"/>
                    <a:gd name="T4" fmla="*/ 1 w 46"/>
                    <a:gd name="T5" fmla="*/ 1 h 10"/>
                    <a:gd name="T6" fmla="*/ 1 w 46"/>
                    <a:gd name="T7" fmla="*/ 1 h 10"/>
                    <a:gd name="T8" fmla="*/ 1 w 46"/>
                    <a:gd name="T9" fmla="*/ 0 h 10"/>
                    <a:gd name="T10" fmla="*/ 1 w 46"/>
                    <a:gd name="T11" fmla="*/ 1 h 10"/>
                    <a:gd name="T12" fmla="*/ 0 w 46"/>
                    <a:gd name="T13" fmla="*/ 1 h 10"/>
                    <a:gd name="T14" fmla="*/ 1 w 46"/>
                    <a:gd name="T15" fmla="*/ 1 h 10"/>
                    <a:gd name="T16" fmla="*/ 1 w 46"/>
                    <a:gd name="T17" fmla="*/ 1 h 10"/>
                    <a:gd name="T18" fmla="*/ 1 w 46"/>
                    <a:gd name="T19" fmla="*/ 1 h 10"/>
                    <a:gd name="T20" fmla="*/ 1 w 46"/>
                    <a:gd name="T21" fmla="*/ 1 h 10"/>
                    <a:gd name="T22" fmla="*/ 1 w 46"/>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
                      <a:moveTo>
                        <a:pt x="46" y="7"/>
                      </a:moveTo>
                      <a:lnTo>
                        <a:pt x="44" y="3"/>
                      </a:lnTo>
                      <a:lnTo>
                        <a:pt x="31" y="2"/>
                      </a:lnTo>
                      <a:lnTo>
                        <a:pt x="22" y="1"/>
                      </a:lnTo>
                      <a:lnTo>
                        <a:pt x="13" y="0"/>
                      </a:lnTo>
                      <a:lnTo>
                        <a:pt x="7" y="3"/>
                      </a:lnTo>
                      <a:lnTo>
                        <a:pt x="0" y="10"/>
                      </a:lnTo>
                      <a:lnTo>
                        <a:pt x="9" y="8"/>
                      </a:lnTo>
                      <a:lnTo>
                        <a:pt x="17" y="8"/>
                      </a:lnTo>
                      <a:lnTo>
                        <a:pt x="30" y="8"/>
                      </a:lnTo>
                      <a:lnTo>
                        <a:pt x="41" y="8"/>
                      </a:lnTo>
                      <a:lnTo>
                        <a:pt x="46"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9" name="Freeform 1190">
                  <a:extLst>
                    <a:ext uri="{FF2B5EF4-FFF2-40B4-BE49-F238E27FC236}">
                      <a16:creationId xmlns:a16="http://schemas.microsoft.com/office/drawing/2014/main" id="{6CD6C46B-A3FB-8C7E-45BA-4385E7CB2732}"/>
                    </a:ext>
                  </a:extLst>
                </p:cNvPr>
                <p:cNvSpPr>
                  <a:spLocks/>
                </p:cNvSpPr>
                <p:nvPr/>
              </p:nvSpPr>
              <p:spPr bwMode="auto">
                <a:xfrm>
                  <a:off x="62" y="54"/>
                  <a:ext cx="29" cy="7"/>
                </a:xfrm>
                <a:custGeom>
                  <a:avLst/>
                  <a:gdLst>
                    <a:gd name="T0" fmla="*/ 0 w 46"/>
                    <a:gd name="T1" fmla="*/ 1 h 12"/>
                    <a:gd name="T2" fmla="*/ 1 w 46"/>
                    <a:gd name="T3" fmla="*/ 1 h 12"/>
                    <a:gd name="T4" fmla="*/ 1 w 46"/>
                    <a:gd name="T5" fmla="*/ 1 h 12"/>
                    <a:gd name="T6" fmla="*/ 1 w 46"/>
                    <a:gd name="T7" fmla="*/ 0 h 12"/>
                    <a:gd name="T8" fmla="*/ 1 w 46"/>
                    <a:gd name="T9" fmla="*/ 1 h 12"/>
                    <a:gd name="T10" fmla="*/ 1 w 46"/>
                    <a:gd name="T11" fmla="*/ 1 h 12"/>
                    <a:gd name="T12" fmla="*/ 1 w 46"/>
                    <a:gd name="T13" fmla="*/ 1 h 12"/>
                    <a:gd name="T14" fmla="*/ 1 w 46"/>
                    <a:gd name="T15" fmla="*/ 1 h 12"/>
                    <a:gd name="T16" fmla="*/ 1 w 46"/>
                    <a:gd name="T17" fmla="*/ 1 h 12"/>
                    <a:gd name="T18" fmla="*/ 0 w 4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12">
                      <a:moveTo>
                        <a:pt x="0" y="12"/>
                      </a:moveTo>
                      <a:lnTo>
                        <a:pt x="3" y="6"/>
                      </a:lnTo>
                      <a:lnTo>
                        <a:pt x="21" y="2"/>
                      </a:lnTo>
                      <a:lnTo>
                        <a:pt x="31" y="0"/>
                      </a:lnTo>
                      <a:lnTo>
                        <a:pt x="42" y="5"/>
                      </a:lnTo>
                      <a:lnTo>
                        <a:pt x="46" y="7"/>
                      </a:lnTo>
                      <a:lnTo>
                        <a:pt x="36" y="8"/>
                      </a:lnTo>
                      <a:lnTo>
                        <a:pt x="25" y="8"/>
                      </a:lnTo>
                      <a:lnTo>
                        <a:pt x="15" y="8"/>
                      </a:lnTo>
                      <a:lnTo>
                        <a:pt x="0" y="12"/>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0" name="Freeform 1191">
                  <a:extLst>
                    <a:ext uri="{FF2B5EF4-FFF2-40B4-BE49-F238E27FC236}">
                      <a16:creationId xmlns:a16="http://schemas.microsoft.com/office/drawing/2014/main" id="{A80759DE-FAFC-D0BE-8C03-EEF10E7FE195}"/>
                    </a:ext>
                  </a:extLst>
                </p:cNvPr>
                <p:cNvSpPr>
                  <a:spLocks/>
                </p:cNvSpPr>
                <p:nvPr/>
              </p:nvSpPr>
              <p:spPr bwMode="auto">
                <a:xfrm>
                  <a:off x="58" y="66"/>
                  <a:ext cx="2" cy="15"/>
                </a:xfrm>
                <a:custGeom>
                  <a:avLst/>
                  <a:gdLst>
                    <a:gd name="T0" fmla="*/ 0 w 2"/>
                    <a:gd name="T1" fmla="*/ 0 h 25"/>
                    <a:gd name="T2" fmla="*/ 0 w 2"/>
                    <a:gd name="T3" fmla="*/ 1 h 25"/>
                    <a:gd name="T4" fmla="*/ 1 w 2"/>
                    <a:gd name="T5" fmla="*/ 1 h 25"/>
                    <a:gd name="T6" fmla="*/ 2 w 2"/>
                    <a:gd name="T7" fmla="*/ 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5">
                      <a:moveTo>
                        <a:pt x="0" y="0"/>
                      </a:moveTo>
                      <a:lnTo>
                        <a:pt x="0" y="7"/>
                      </a:lnTo>
                      <a:lnTo>
                        <a:pt x="1" y="19"/>
                      </a:lnTo>
                      <a:lnTo>
                        <a:pt x="2" y="2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1" name="Freeform 1192">
                  <a:extLst>
                    <a:ext uri="{FF2B5EF4-FFF2-40B4-BE49-F238E27FC236}">
                      <a16:creationId xmlns:a16="http://schemas.microsoft.com/office/drawing/2014/main" id="{617A84A9-5A3B-5AF3-DBFE-4B1553E4D0B5}"/>
                    </a:ext>
                  </a:extLst>
                </p:cNvPr>
                <p:cNvSpPr>
                  <a:spLocks/>
                </p:cNvSpPr>
                <p:nvPr/>
              </p:nvSpPr>
              <p:spPr bwMode="auto">
                <a:xfrm>
                  <a:off x="46" y="87"/>
                  <a:ext cx="23" cy="12"/>
                </a:xfrm>
                <a:custGeom>
                  <a:avLst/>
                  <a:gdLst>
                    <a:gd name="T0" fmla="*/ 1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0 w 37"/>
                    <a:gd name="T31" fmla="*/ 1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20">
                      <a:moveTo>
                        <a:pt x="28" y="0"/>
                      </a:moveTo>
                      <a:lnTo>
                        <a:pt x="34" y="5"/>
                      </a:lnTo>
                      <a:lnTo>
                        <a:pt x="37" y="9"/>
                      </a:lnTo>
                      <a:lnTo>
                        <a:pt x="37" y="14"/>
                      </a:lnTo>
                      <a:lnTo>
                        <a:pt x="35" y="18"/>
                      </a:lnTo>
                      <a:lnTo>
                        <a:pt x="30" y="18"/>
                      </a:lnTo>
                      <a:lnTo>
                        <a:pt x="29" y="16"/>
                      </a:lnTo>
                      <a:lnTo>
                        <a:pt x="26" y="15"/>
                      </a:lnTo>
                      <a:lnTo>
                        <a:pt x="24" y="16"/>
                      </a:lnTo>
                      <a:lnTo>
                        <a:pt x="21" y="18"/>
                      </a:lnTo>
                      <a:lnTo>
                        <a:pt x="16" y="20"/>
                      </a:lnTo>
                      <a:lnTo>
                        <a:pt x="11" y="20"/>
                      </a:lnTo>
                      <a:lnTo>
                        <a:pt x="8" y="17"/>
                      </a:lnTo>
                      <a:lnTo>
                        <a:pt x="4" y="16"/>
                      </a:lnTo>
                      <a:lnTo>
                        <a:pt x="1" y="17"/>
                      </a:lnTo>
                      <a:lnTo>
                        <a:pt x="0" y="2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2" name="Freeform 1193">
                  <a:extLst>
                    <a:ext uri="{FF2B5EF4-FFF2-40B4-BE49-F238E27FC236}">
                      <a16:creationId xmlns:a16="http://schemas.microsoft.com/office/drawing/2014/main" id="{B659E7B9-F116-D80B-3B8D-9EC45B1862AF}"/>
                    </a:ext>
                  </a:extLst>
                </p:cNvPr>
                <p:cNvSpPr>
                  <a:spLocks/>
                </p:cNvSpPr>
                <p:nvPr/>
              </p:nvSpPr>
              <p:spPr bwMode="auto">
                <a:xfrm>
                  <a:off x="42" y="89"/>
                  <a:ext cx="3" cy="8"/>
                </a:xfrm>
                <a:custGeom>
                  <a:avLst/>
                  <a:gdLst>
                    <a:gd name="T0" fmla="*/ 1 w 5"/>
                    <a:gd name="T1" fmla="*/ 0 h 13"/>
                    <a:gd name="T2" fmla="*/ 1 w 5"/>
                    <a:gd name="T3" fmla="*/ 1 h 13"/>
                    <a:gd name="T4" fmla="*/ 0 w 5"/>
                    <a:gd name="T5" fmla="*/ 1 h 13"/>
                    <a:gd name="T6" fmla="*/ 1 w 5"/>
                    <a:gd name="T7" fmla="*/ 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
                      <a:moveTo>
                        <a:pt x="5" y="0"/>
                      </a:moveTo>
                      <a:lnTo>
                        <a:pt x="2" y="4"/>
                      </a:lnTo>
                      <a:lnTo>
                        <a:pt x="0" y="10"/>
                      </a:lnTo>
                      <a:lnTo>
                        <a:pt x="1"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 name="Freeform 1194">
                  <a:extLst>
                    <a:ext uri="{FF2B5EF4-FFF2-40B4-BE49-F238E27FC236}">
                      <a16:creationId xmlns:a16="http://schemas.microsoft.com/office/drawing/2014/main" id="{A8C85F8F-5DC1-444E-2567-9F42C79D914A}"/>
                    </a:ext>
                  </a:extLst>
                </p:cNvPr>
                <p:cNvSpPr>
                  <a:spLocks/>
                </p:cNvSpPr>
                <p:nvPr/>
              </p:nvSpPr>
              <p:spPr bwMode="auto">
                <a:xfrm>
                  <a:off x="25" y="68"/>
                  <a:ext cx="17" cy="6"/>
                </a:xfrm>
                <a:custGeom>
                  <a:avLst/>
                  <a:gdLst>
                    <a:gd name="T0" fmla="*/ 1 w 27"/>
                    <a:gd name="T1" fmla="*/ 1 h 9"/>
                    <a:gd name="T2" fmla="*/ 1 w 27"/>
                    <a:gd name="T3" fmla="*/ 1 h 9"/>
                    <a:gd name="T4" fmla="*/ 1 w 27"/>
                    <a:gd name="T5" fmla="*/ 1 h 9"/>
                    <a:gd name="T6" fmla="*/ 1 w 27"/>
                    <a:gd name="T7" fmla="*/ 0 h 9"/>
                    <a:gd name="T8" fmla="*/ 1 w 27"/>
                    <a:gd name="T9" fmla="*/ 1 h 9"/>
                    <a:gd name="T10" fmla="*/ 1 w 27"/>
                    <a:gd name="T11" fmla="*/ 1 h 9"/>
                    <a:gd name="T12" fmla="*/ 0 w 27"/>
                    <a:gd name="T13" fmla="*/ 1 h 9"/>
                    <a:gd name="T14" fmla="*/ 1 w 27"/>
                    <a:gd name="T15" fmla="*/ 1 h 9"/>
                    <a:gd name="T16" fmla="*/ 1 w 27"/>
                    <a:gd name="T17" fmla="*/ 1 h 9"/>
                    <a:gd name="T18" fmla="*/ 1 w 27"/>
                    <a:gd name="T19" fmla="*/ 1 h 9"/>
                    <a:gd name="T20" fmla="*/ 1 w 27"/>
                    <a:gd name="T21" fmla="*/ 1 h 9"/>
                    <a:gd name="T22" fmla="*/ 1 w 27"/>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9">
                      <a:moveTo>
                        <a:pt x="27" y="6"/>
                      </a:moveTo>
                      <a:lnTo>
                        <a:pt x="23" y="3"/>
                      </a:lnTo>
                      <a:lnTo>
                        <a:pt x="19" y="1"/>
                      </a:lnTo>
                      <a:lnTo>
                        <a:pt x="12" y="0"/>
                      </a:lnTo>
                      <a:lnTo>
                        <a:pt x="7" y="1"/>
                      </a:lnTo>
                      <a:lnTo>
                        <a:pt x="3" y="3"/>
                      </a:lnTo>
                      <a:lnTo>
                        <a:pt x="0" y="5"/>
                      </a:lnTo>
                      <a:lnTo>
                        <a:pt x="7" y="8"/>
                      </a:lnTo>
                      <a:lnTo>
                        <a:pt x="13" y="9"/>
                      </a:lnTo>
                      <a:lnTo>
                        <a:pt x="20" y="9"/>
                      </a:lnTo>
                      <a:lnTo>
                        <a:pt x="25" y="7"/>
                      </a:lnTo>
                      <a:lnTo>
                        <a:pt x="27" y="6"/>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 name="Freeform 1195">
                  <a:extLst>
                    <a:ext uri="{FF2B5EF4-FFF2-40B4-BE49-F238E27FC236}">
                      <a16:creationId xmlns:a16="http://schemas.microsoft.com/office/drawing/2014/main" id="{BFF85694-2A58-2BA2-3A2E-E3142F11D24D}"/>
                    </a:ext>
                  </a:extLst>
                </p:cNvPr>
                <p:cNvSpPr>
                  <a:spLocks/>
                </p:cNvSpPr>
                <p:nvPr/>
              </p:nvSpPr>
              <p:spPr bwMode="auto">
                <a:xfrm>
                  <a:off x="68" y="66"/>
                  <a:ext cx="19" cy="6"/>
                </a:xfrm>
                <a:custGeom>
                  <a:avLst/>
                  <a:gdLst>
                    <a:gd name="T0" fmla="*/ 0 w 31"/>
                    <a:gd name="T1" fmla="*/ 1 h 10"/>
                    <a:gd name="T2" fmla="*/ 1 w 31"/>
                    <a:gd name="T3" fmla="*/ 1 h 10"/>
                    <a:gd name="T4" fmla="*/ 1 w 31"/>
                    <a:gd name="T5" fmla="*/ 0 h 10"/>
                    <a:gd name="T6" fmla="*/ 1 w 31"/>
                    <a:gd name="T7" fmla="*/ 1 h 10"/>
                    <a:gd name="T8" fmla="*/ 1 w 31"/>
                    <a:gd name="T9" fmla="*/ 1 h 10"/>
                    <a:gd name="T10" fmla="*/ 1 w 31"/>
                    <a:gd name="T11" fmla="*/ 1 h 10"/>
                    <a:gd name="T12" fmla="*/ 1 w 31"/>
                    <a:gd name="T13" fmla="*/ 1 h 10"/>
                    <a:gd name="T14" fmla="*/ 1 w 31"/>
                    <a:gd name="T15" fmla="*/ 1 h 10"/>
                    <a:gd name="T16" fmla="*/ 1 w 31"/>
                    <a:gd name="T17" fmla="*/ 1 h 10"/>
                    <a:gd name="T18" fmla="*/ 1 w 31"/>
                    <a:gd name="T19" fmla="*/ 1 h 10"/>
                    <a:gd name="T20" fmla="*/ 1 w 31"/>
                    <a:gd name="T21" fmla="*/ 1 h 10"/>
                    <a:gd name="T22" fmla="*/ 1 w 31"/>
                    <a:gd name="T23" fmla="*/ 1 h 10"/>
                    <a:gd name="T24" fmla="*/ 0 w 31"/>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0">
                      <a:moveTo>
                        <a:pt x="0" y="8"/>
                      </a:moveTo>
                      <a:lnTo>
                        <a:pt x="4" y="3"/>
                      </a:lnTo>
                      <a:lnTo>
                        <a:pt x="10" y="0"/>
                      </a:lnTo>
                      <a:lnTo>
                        <a:pt x="17" y="1"/>
                      </a:lnTo>
                      <a:lnTo>
                        <a:pt x="23" y="3"/>
                      </a:lnTo>
                      <a:lnTo>
                        <a:pt x="28" y="5"/>
                      </a:lnTo>
                      <a:lnTo>
                        <a:pt x="31" y="6"/>
                      </a:lnTo>
                      <a:lnTo>
                        <a:pt x="29" y="7"/>
                      </a:lnTo>
                      <a:lnTo>
                        <a:pt x="24" y="8"/>
                      </a:lnTo>
                      <a:lnTo>
                        <a:pt x="17" y="10"/>
                      </a:lnTo>
                      <a:lnTo>
                        <a:pt x="11" y="10"/>
                      </a:lnTo>
                      <a:lnTo>
                        <a:pt x="4" y="9"/>
                      </a:lnTo>
                      <a:lnTo>
                        <a:pt x="0" y="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105" name="Group 1196">
                  <a:extLst>
                    <a:ext uri="{FF2B5EF4-FFF2-40B4-BE49-F238E27FC236}">
                      <a16:creationId xmlns:a16="http://schemas.microsoft.com/office/drawing/2014/main" id="{DBD03D06-0ECC-2AB4-7C61-8FECDA48C0D2}"/>
                    </a:ext>
                  </a:extLst>
                </p:cNvPr>
                <p:cNvGrpSpPr>
                  <a:grpSpLocks/>
                </p:cNvGrpSpPr>
                <p:nvPr/>
              </p:nvGrpSpPr>
              <p:grpSpPr bwMode="auto">
                <a:xfrm>
                  <a:off x="31" y="68"/>
                  <a:ext cx="6" cy="6"/>
                  <a:chOff x="31" y="68"/>
                  <a:chExt cx="20" cy="18"/>
                </a:xfrm>
              </p:grpSpPr>
              <p:sp>
                <p:nvSpPr>
                  <p:cNvPr id="112" name="Oval 1197">
                    <a:extLst>
                      <a:ext uri="{FF2B5EF4-FFF2-40B4-BE49-F238E27FC236}">
                        <a16:creationId xmlns:a16="http://schemas.microsoft.com/office/drawing/2014/main" id="{3EF60AAB-BFB2-DA74-8849-313DB47522CB}"/>
                      </a:ext>
                    </a:extLst>
                  </p:cNvPr>
                  <p:cNvSpPr>
                    <a:spLocks noChangeArrowheads="1"/>
                  </p:cNvSpPr>
                  <p:nvPr/>
                </p:nvSpPr>
                <p:spPr bwMode="auto">
                  <a:xfrm>
                    <a:off x="31" y="68"/>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3" name="Oval 1198">
                    <a:extLst>
                      <a:ext uri="{FF2B5EF4-FFF2-40B4-BE49-F238E27FC236}">
                        <a16:creationId xmlns:a16="http://schemas.microsoft.com/office/drawing/2014/main" id="{06EDBD18-5C68-E101-99F7-A977E1814B06}"/>
                      </a:ext>
                    </a:extLst>
                  </p:cNvPr>
                  <p:cNvSpPr>
                    <a:spLocks noChangeArrowheads="1"/>
                  </p:cNvSpPr>
                  <p:nvPr/>
                </p:nvSpPr>
                <p:spPr bwMode="auto">
                  <a:xfrm>
                    <a:off x="37" y="73"/>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06" name="Group 1199">
                  <a:extLst>
                    <a:ext uri="{FF2B5EF4-FFF2-40B4-BE49-F238E27FC236}">
                      <a16:creationId xmlns:a16="http://schemas.microsoft.com/office/drawing/2014/main" id="{01F6157D-0D07-64FD-84C9-B475237BB4B7}"/>
                    </a:ext>
                  </a:extLst>
                </p:cNvPr>
                <p:cNvGrpSpPr>
                  <a:grpSpLocks/>
                </p:cNvGrpSpPr>
                <p:nvPr/>
              </p:nvGrpSpPr>
              <p:grpSpPr bwMode="auto">
                <a:xfrm>
                  <a:off x="73" y="66"/>
                  <a:ext cx="6" cy="6"/>
                  <a:chOff x="73" y="66"/>
                  <a:chExt cx="20" cy="18"/>
                </a:xfrm>
              </p:grpSpPr>
              <p:sp>
                <p:nvSpPr>
                  <p:cNvPr id="110" name="Oval 1200">
                    <a:extLst>
                      <a:ext uri="{FF2B5EF4-FFF2-40B4-BE49-F238E27FC236}">
                        <a16:creationId xmlns:a16="http://schemas.microsoft.com/office/drawing/2014/main" id="{70892CD6-F7D5-695F-7671-9B2DA9A9EA54}"/>
                      </a:ext>
                    </a:extLst>
                  </p:cNvPr>
                  <p:cNvSpPr>
                    <a:spLocks noChangeArrowheads="1"/>
                  </p:cNvSpPr>
                  <p:nvPr/>
                </p:nvSpPr>
                <p:spPr bwMode="auto">
                  <a:xfrm>
                    <a:off x="73" y="66"/>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1" name="Oval 1201">
                    <a:extLst>
                      <a:ext uri="{FF2B5EF4-FFF2-40B4-BE49-F238E27FC236}">
                        <a16:creationId xmlns:a16="http://schemas.microsoft.com/office/drawing/2014/main" id="{EA690D88-48C0-4898-C415-F8DCAF715D24}"/>
                      </a:ext>
                    </a:extLst>
                  </p:cNvPr>
                  <p:cNvSpPr>
                    <a:spLocks noChangeArrowheads="1"/>
                  </p:cNvSpPr>
                  <p:nvPr/>
                </p:nvSpPr>
                <p:spPr bwMode="auto">
                  <a:xfrm>
                    <a:off x="79" y="71"/>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7" name="Freeform 1202">
                  <a:extLst>
                    <a:ext uri="{FF2B5EF4-FFF2-40B4-BE49-F238E27FC236}">
                      <a16:creationId xmlns:a16="http://schemas.microsoft.com/office/drawing/2014/main" id="{F70B4575-6748-8545-7633-A14F01E1A7CC}"/>
                    </a:ext>
                  </a:extLst>
                </p:cNvPr>
                <p:cNvSpPr>
                  <a:spLocks/>
                </p:cNvSpPr>
                <p:nvPr/>
              </p:nvSpPr>
              <p:spPr bwMode="auto">
                <a:xfrm>
                  <a:off x="25" y="67"/>
                  <a:ext cx="12" cy="2"/>
                </a:xfrm>
                <a:custGeom>
                  <a:avLst/>
                  <a:gdLst>
                    <a:gd name="T0" fmla="*/ 1 w 20"/>
                    <a:gd name="T1" fmla="*/ 1 h 4"/>
                    <a:gd name="T2" fmla="*/ 1 w 20"/>
                    <a:gd name="T3" fmla="*/ 0 h 4"/>
                    <a:gd name="T4" fmla="*/ 1 w 20"/>
                    <a:gd name="T5" fmla="*/ 0 h 4"/>
                    <a:gd name="T6" fmla="*/ 1 w 20"/>
                    <a:gd name="T7" fmla="*/ 1 h 4"/>
                    <a:gd name="T8" fmla="*/ 1 w 20"/>
                    <a:gd name="T9" fmla="*/ 1 h 4"/>
                    <a:gd name="T10" fmla="*/ 0 w 20"/>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2"/>
                      </a:moveTo>
                      <a:lnTo>
                        <a:pt x="15" y="0"/>
                      </a:lnTo>
                      <a:lnTo>
                        <a:pt x="10" y="0"/>
                      </a:lnTo>
                      <a:lnTo>
                        <a:pt x="4" y="1"/>
                      </a:lnTo>
                      <a:lnTo>
                        <a:pt x="1" y="3"/>
                      </a:lnTo>
                      <a:lnTo>
                        <a:pt x="0" y="4"/>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 name="Freeform 1203">
                  <a:extLst>
                    <a:ext uri="{FF2B5EF4-FFF2-40B4-BE49-F238E27FC236}">
                      <a16:creationId xmlns:a16="http://schemas.microsoft.com/office/drawing/2014/main" id="{38BA7825-F433-D354-541F-49D66CC93A92}"/>
                    </a:ext>
                  </a:extLst>
                </p:cNvPr>
                <p:cNvSpPr>
                  <a:spLocks/>
                </p:cNvSpPr>
                <p:nvPr/>
              </p:nvSpPr>
              <p:spPr bwMode="auto">
                <a:xfrm>
                  <a:off x="71" y="64"/>
                  <a:ext cx="15" cy="4"/>
                </a:xfrm>
                <a:custGeom>
                  <a:avLst/>
                  <a:gdLst>
                    <a:gd name="T0" fmla="*/ 0 w 25"/>
                    <a:gd name="T1" fmla="*/ 2 h 5"/>
                    <a:gd name="T2" fmla="*/ 1 w 25"/>
                    <a:gd name="T3" fmla="*/ 0 h 5"/>
                    <a:gd name="T4" fmla="*/ 1 w 25"/>
                    <a:gd name="T5" fmla="*/ 1 h 5"/>
                    <a:gd name="T6" fmla="*/ 1 w 25"/>
                    <a:gd name="T7" fmla="*/ 2 h 5"/>
                    <a:gd name="T8" fmla="*/ 1 w 2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2"/>
                      </a:moveTo>
                      <a:lnTo>
                        <a:pt x="6" y="0"/>
                      </a:lnTo>
                      <a:lnTo>
                        <a:pt x="14" y="1"/>
                      </a:lnTo>
                      <a:lnTo>
                        <a:pt x="21" y="3"/>
                      </a:lnTo>
                      <a:lnTo>
                        <a:pt x="25" y="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9" name="Freeform 1204">
                  <a:extLst>
                    <a:ext uri="{FF2B5EF4-FFF2-40B4-BE49-F238E27FC236}">
                      <a16:creationId xmlns:a16="http://schemas.microsoft.com/office/drawing/2014/main" id="{D584C115-6BB8-07AE-72C9-E7A6CA73F37B}"/>
                    </a:ext>
                  </a:extLst>
                </p:cNvPr>
                <p:cNvSpPr>
                  <a:spLocks/>
                </p:cNvSpPr>
                <p:nvPr/>
              </p:nvSpPr>
              <p:spPr bwMode="auto">
                <a:xfrm>
                  <a:off x="39" y="109"/>
                  <a:ext cx="36"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76" name="Group 108">
                <a:extLst>
                  <a:ext uri="{FF2B5EF4-FFF2-40B4-BE49-F238E27FC236}">
                    <a16:creationId xmlns:a16="http://schemas.microsoft.com/office/drawing/2014/main" id="{F7CB5C72-CFE9-2F65-C1DE-6498085CE808}"/>
                  </a:ext>
                </a:extLst>
              </p:cNvPr>
              <p:cNvGrpSpPr>
                <a:grpSpLocks/>
              </p:cNvGrpSpPr>
              <p:nvPr/>
            </p:nvGrpSpPr>
            <p:grpSpPr bwMode="auto">
              <a:xfrm>
                <a:off x="6789817" y="4488285"/>
                <a:ext cx="982980" cy="758299"/>
                <a:chOff x="0" y="0"/>
                <a:chExt cx="126" cy="89"/>
              </a:xfrm>
            </p:grpSpPr>
            <p:grpSp>
              <p:nvGrpSpPr>
                <p:cNvPr id="77" name="Group 96">
                  <a:extLst>
                    <a:ext uri="{FF2B5EF4-FFF2-40B4-BE49-F238E27FC236}">
                      <a16:creationId xmlns:a16="http://schemas.microsoft.com/office/drawing/2014/main" id="{BBD2508D-D986-295B-DFFC-90B1816B55DE}"/>
                    </a:ext>
                  </a:extLst>
                </p:cNvPr>
                <p:cNvGrpSpPr>
                  <a:grpSpLocks/>
                </p:cNvGrpSpPr>
                <p:nvPr/>
              </p:nvGrpSpPr>
              <p:grpSpPr bwMode="auto">
                <a:xfrm>
                  <a:off x="0" y="0"/>
                  <a:ext cx="126" cy="89"/>
                  <a:chOff x="0" y="0"/>
                  <a:chExt cx="126" cy="89"/>
                </a:xfrm>
              </p:grpSpPr>
              <p:grpSp>
                <p:nvGrpSpPr>
                  <p:cNvPr id="82" name="Group 97">
                    <a:extLst>
                      <a:ext uri="{FF2B5EF4-FFF2-40B4-BE49-F238E27FC236}">
                        <a16:creationId xmlns:a16="http://schemas.microsoft.com/office/drawing/2014/main" id="{A26E50BA-E46D-76B2-CF57-063B9B24F9D1}"/>
                      </a:ext>
                    </a:extLst>
                  </p:cNvPr>
                  <p:cNvGrpSpPr>
                    <a:grpSpLocks/>
                  </p:cNvGrpSpPr>
                  <p:nvPr/>
                </p:nvGrpSpPr>
                <p:grpSpPr bwMode="auto">
                  <a:xfrm>
                    <a:off x="0" y="0"/>
                    <a:ext cx="126" cy="89"/>
                    <a:chOff x="0" y="0"/>
                    <a:chExt cx="245" cy="163"/>
                  </a:xfrm>
                </p:grpSpPr>
                <p:sp>
                  <p:nvSpPr>
                    <p:cNvPr id="84" name="Freeform 98">
                      <a:extLst>
                        <a:ext uri="{FF2B5EF4-FFF2-40B4-BE49-F238E27FC236}">
                          <a16:creationId xmlns:a16="http://schemas.microsoft.com/office/drawing/2014/main" id="{44FD988D-EA07-A08F-8D84-BBB55930B560}"/>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85" name="Freeform 99">
                      <a:extLst>
                        <a:ext uri="{FF2B5EF4-FFF2-40B4-BE49-F238E27FC236}">
                          <a16:creationId xmlns:a16="http://schemas.microsoft.com/office/drawing/2014/main" id="{7ED5AFE9-F5FA-2E6D-8EA4-3314651A4D60}"/>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6" name="Freeform 100">
                      <a:extLst>
                        <a:ext uri="{FF2B5EF4-FFF2-40B4-BE49-F238E27FC236}">
                          <a16:creationId xmlns:a16="http://schemas.microsoft.com/office/drawing/2014/main" id="{818047F0-A3AA-84D1-7392-C83C01B4308C}"/>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7" name="Freeform 101">
                      <a:extLst>
                        <a:ext uri="{FF2B5EF4-FFF2-40B4-BE49-F238E27FC236}">
                          <a16:creationId xmlns:a16="http://schemas.microsoft.com/office/drawing/2014/main" id="{22F19281-D400-875C-FEE1-0BDD4845630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8" name="Freeform 102">
                      <a:extLst>
                        <a:ext uri="{FF2B5EF4-FFF2-40B4-BE49-F238E27FC236}">
                          <a16:creationId xmlns:a16="http://schemas.microsoft.com/office/drawing/2014/main" id="{D3C38A77-080C-7112-9658-EBA4C56928C8}"/>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83" name="WordArt 103">
                    <a:extLst>
                      <a:ext uri="{FF2B5EF4-FFF2-40B4-BE49-F238E27FC236}">
                        <a16:creationId xmlns:a16="http://schemas.microsoft.com/office/drawing/2014/main" id="{D7AC8A24-74AE-9BE3-F6CB-4B21DD2BD848}"/>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sp>
              <p:nvSpPr>
                <p:cNvPr id="78" name="Freeform 104">
                  <a:extLst>
                    <a:ext uri="{FF2B5EF4-FFF2-40B4-BE49-F238E27FC236}">
                      <a16:creationId xmlns:a16="http://schemas.microsoft.com/office/drawing/2014/main" id="{DDDC8C8D-0DA9-3743-D0B8-122E43E6D996}"/>
                    </a:ext>
                  </a:extLst>
                </p:cNvPr>
                <p:cNvSpPr>
                  <a:spLocks/>
                </p:cNvSpPr>
                <p:nvPr/>
              </p:nvSpPr>
              <p:spPr bwMode="auto">
                <a:xfrm>
                  <a:off x="5" y="45"/>
                  <a:ext cx="33" cy="5"/>
                </a:xfrm>
                <a:custGeom>
                  <a:avLst/>
                  <a:gdLst>
                    <a:gd name="T0" fmla="*/ 33 w 33"/>
                    <a:gd name="T1" fmla="*/ 0 h 5"/>
                    <a:gd name="T2" fmla="*/ 11 w 33"/>
                    <a:gd name="T3" fmla="*/ 3 h 5"/>
                    <a:gd name="T4" fmla="*/ 0 w 33"/>
                    <a:gd name="T5" fmla="*/ 5 h 5"/>
                    <a:gd name="T6" fmla="*/ 0 60000 65536"/>
                    <a:gd name="T7" fmla="*/ 0 60000 65536"/>
                    <a:gd name="T8" fmla="*/ 0 60000 65536"/>
                  </a:gdLst>
                  <a:ahLst/>
                  <a:cxnLst>
                    <a:cxn ang="T6">
                      <a:pos x="T0" y="T1"/>
                    </a:cxn>
                    <a:cxn ang="T7">
                      <a:pos x="T2" y="T3"/>
                    </a:cxn>
                    <a:cxn ang="T8">
                      <a:pos x="T4" y="T5"/>
                    </a:cxn>
                  </a:cxnLst>
                  <a:rect l="0" t="0" r="r" b="b"/>
                  <a:pathLst>
                    <a:path w="33" h="5">
                      <a:moveTo>
                        <a:pt x="33" y="0"/>
                      </a:moveTo>
                      <a:lnTo>
                        <a:pt x="11" y="3"/>
                      </a:lnTo>
                      <a:lnTo>
                        <a:pt x="0" y="5"/>
                      </a:lnTo>
                    </a:path>
                  </a:pathLst>
                </a:custGeom>
                <a:solidFill>
                  <a:srgbClr xmlns:mc="http://schemas.openxmlformats.org/markup-compatibility/2006" xmlns:a14="http://schemas.microsoft.com/office/drawing/2010/main" val="0000FF" mc:Ignorable="a14" a14:legacySpreadsheetColorIndex="12"/>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79" name="Freeform 105">
                  <a:extLst>
                    <a:ext uri="{FF2B5EF4-FFF2-40B4-BE49-F238E27FC236}">
                      <a16:creationId xmlns:a16="http://schemas.microsoft.com/office/drawing/2014/main" id="{AF7E9162-75BA-7504-20ED-789DF6FF0A88}"/>
                    </a:ext>
                  </a:extLst>
                </p:cNvPr>
                <p:cNvSpPr>
                  <a:spLocks/>
                </p:cNvSpPr>
                <p:nvPr/>
              </p:nvSpPr>
              <p:spPr bwMode="auto">
                <a:xfrm>
                  <a:off x="87" y="44"/>
                  <a:ext cx="29" cy="5"/>
                </a:xfrm>
                <a:custGeom>
                  <a:avLst/>
                  <a:gdLst>
                    <a:gd name="T0" fmla="*/ 0 w 29"/>
                    <a:gd name="T1" fmla="*/ 0 h 5"/>
                    <a:gd name="T2" fmla="*/ 20 w 29"/>
                    <a:gd name="T3" fmla="*/ 3 h 5"/>
                    <a:gd name="T4" fmla="*/ 29 w 29"/>
                    <a:gd name="T5" fmla="*/ 5 h 5"/>
                    <a:gd name="T6" fmla="*/ 0 60000 65536"/>
                    <a:gd name="T7" fmla="*/ 0 60000 65536"/>
                    <a:gd name="T8" fmla="*/ 0 60000 65536"/>
                  </a:gdLst>
                  <a:ahLst/>
                  <a:cxnLst>
                    <a:cxn ang="T6">
                      <a:pos x="T0" y="T1"/>
                    </a:cxn>
                    <a:cxn ang="T7">
                      <a:pos x="T2" y="T3"/>
                    </a:cxn>
                    <a:cxn ang="T8">
                      <a:pos x="T4" y="T5"/>
                    </a:cxn>
                  </a:cxnLst>
                  <a:rect l="0" t="0" r="r" b="b"/>
                  <a:pathLst>
                    <a:path w="29" h="5">
                      <a:moveTo>
                        <a:pt x="0" y="0"/>
                      </a:moveTo>
                      <a:lnTo>
                        <a:pt x="20" y="3"/>
                      </a:lnTo>
                      <a:lnTo>
                        <a:pt x="29" y="5"/>
                      </a:lnTo>
                    </a:path>
                  </a:pathLst>
                </a:custGeom>
                <a:solidFill>
                  <a:srgbClr xmlns:mc="http://schemas.openxmlformats.org/markup-compatibility/2006" xmlns:a14="http://schemas.microsoft.com/office/drawing/2010/main" val="969696" mc:Ignorable="a14" a14:legacySpreadsheetColorIndex="55"/>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80" name="Freeform 106">
                  <a:extLst>
                    <a:ext uri="{FF2B5EF4-FFF2-40B4-BE49-F238E27FC236}">
                      <a16:creationId xmlns:a16="http://schemas.microsoft.com/office/drawing/2014/main" id="{8E5FA9BE-AF6F-0DD6-A47D-5F4F23ABF667}"/>
                    </a:ext>
                  </a:extLst>
                </p:cNvPr>
                <p:cNvSpPr>
                  <a:spLocks/>
                </p:cNvSpPr>
                <p:nvPr/>
              </p:nvSpPr>
              <p:spPr bwMode="auto">
                <a:xfrm>
                  <a:off x="5" y="52"/>
                  <a:ext cx="33" cy="5"/>
                </a:xfrm>
                <a:custGeom>
                  <a:avLst/>
                  <a:gdLst>
                    <a:gd name="T0" fmla="*/ 33 w 33"/>
                    <a:gd name="T1" fmla="*/ 0 h 5"/>
                    <a:gd name="T2" fmla="*/ 11 w 33"/>
                    <a:gd name="T3" fmla="*/ 3 h 5"/>
                    <a:gd name="T4" fmla="*/ 0 w 33"/>
                    <a:gd name="T5" fmla="*/ 5 h 5"/>
                    <a:gd name="T6" fmla="*/ 0 60000 65536"/>
                    <a:gd name="T7" fmla="*/ 0 60000 65536"/>
                    <a:gd name="T8" fmla="*/ 0 60000 65536"/>
                  </a:gdLst>
                  <a:ahLst/>
                  <a:cxnLst>
                    <a:cxn ang="T6">
                      <a:pos x="T0" y="T1"/>
                    </a:cxn>
                    <a:cxn ang="T7">
                      <a:pos x="T2" y="T3"/>
                    </a:cxn>
                    <a:cxn ang="T8">
                      <a:pos x="T4" y="T5"/>
                    </a:cxn>
                  </a:cxnLst>
                  <a:rect l="0" t="0" r="r" b="b"/>
                  <a:pathLst>
                    <a:path w="33" h="5">
                      <a:moveTo>
                        <a:pt x="33" y="0"/>
                      </a:moveTo>
                      <a:lnTo>
                        <a:pt x="11" y="3"/>
                      </a:lnTo>
                      <a:lnTo>
                        <a:pt x="0" y="5"/>
                      </a:lnTo>
                    </a:path>
                  </a:pathLst>
                </a:custGeom>
                <a:solidFill>
                  <a:srgbClr xmlns:mc="http://schemas.openxmlformats.org/markup-compatibility/2006" xmlns:a14="http://schemas.microsoft.com/office/drawing/2010/main" val="0000FF" mc:Ignorable="a14" a14:legacySpreadsheetColorIndex="12"/>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sp>
              <p:nvSpPr>
                <p:cNvPr id="81" name="Freeform 107">
                  <a:extLst>
                    <a:ext uri="{FF2B5EF4-FFF2-40B4-BE49-F238E27FC236}">
                      <a16:creationId xmlns:a16="http://schemas.microsoft.com/office/drawing/2014/main" id="{D09CF0BA-CC69-FE56-57B9-AA17C98ADEE6}"/>
                    </a:ext>
                  </a:extLst>
                </p:cNvPr>
                <p:cNvSpPr>
                  <a:spLocks/>
                </p:cNvSpPr>
                <p:nvPr/>
              </p:nvSpPr>
              <p:spPr bwMode="auto">
                <a:xfrm>
                  <a:off x="88" y="51"/>
                  <a:ext cx="29" cy="5"/>
                </a:xfrm>
                <a:custGeom>
                  <a:avLst/>
                  <a:gdLst>
                    <a:gd name="T0" fmla="*/ 0 w 29"/>
                    <a:gd name="T1" fmla="*/ 0 h 5"/>
                    <a:gd name="T2" fmla="*/ 20 w 29"/>
                    <a:gd name="T3" fmla="*/ 3 h 5"/>
                    <a:gd name="T4" fmla="*/ 29 w 29"/>
                    <a:gd name="T5" fmla="*/ 5 h 5"/>
                    <a:gd name="T6" fmla="*/ 0 60000 65536"/>
                    <a:gd name="T7" fmla="*/ 0 60000 65536"/>
                    <a:gd name="T8" fmla="*/ 0 60000 65536"/>
                  </a:gdLst>
                  <a:ahLst/>
                  <a:cxnLst>
                    <a:cxn ang="T6">
                      <a:pos x="T0" y="T1"/>
                    </a:cxn>
                    <a:cxn ang="T7">
                      <a:pos x="T2" y="T3"/>
                    </a:cxn>
                    <a:cxn ang="T8">
                      <a:pos x="T4" y="T5"/>
                    </a:cxn>
                  </a:cxnLst>
                  <a:rect l="0" t="0" r="r" b="b"/>
                  <a:pathLst>
                    <a:path w="29" h="5">
                      <a:moveTo>
                        <a:pt x="0" y="0"/>
                      </a:moveTo>
                      <a:lnTo>
                        <a:pt x="20" y="3"/>
                      </a:lnTo>
                      <a:lnTo>
                        <a:pt x="29" y="5"/>
                      </a:lnTo>
                    </a:path>
                  </a:pathLst>
                </a:custGeom>
                <a:solidFill>
                  <a:srgbClr xmlns:mc="http://schemas.openxmlformats.org/markup-compatibility/2006" xmlns:a14="http://schemas.microsoft.com/office/drawing/2010/main" val="969696" mc:Ignorable="a14" a14:legacySpreadsheetColorIndex="55"/>
                </a:solidFill>
                <a:ln w="25400" cap="flat" cmpd="sng">
                  <a:solidFill>
                    <a:srgbClr xmlns:mc="http://schemas.openxmlformats.org/markup-compatibility/2006" xmlns:a14="http://schemas.microsoft.com/office/drawing/2010/main" val="0000FF" mc:Ignorable="a14" a14:legacySpreadsheetColorIndex="12"/>
                  </a:solidFill>
                  <a:prstDash val="solid"/>
                  <a:round/>
                  <a:headEnd type="none" w="med" len="med"/>
                  <a:tailEnd type="none" w="med" len="med"/>
                </a:ln>
              </p:spPr>
              <p:txBody>
                <a:bodyPr/>
                <a:lstStyle/>
                <a:p>
                  <a:endParaRPr lang="ja-JP" altLang="en-US"/>
                </a:p>
              </p:txBody>
            </p:sp>
          </p:grpSp>
        </p:grpSp>
      </p:grpSp>
      <p:grpSp>
        <p:nvGrpSpPr>
          <p:cNvPr id="1109" name="グループ化 1108">
            <a:extLst>
              <a:ext uri="{FF2B5EF4-FFF2-40B4-BE49-F238E27FC236}">
                <a16:creationId xmlns:a16="http://schemas.microsoft.com/office/drawing/2014/main" id="{5A1724C5-97D5-140F-3366-68B25B85F351}"/>
              </a:ext>
            </a:extLst>
          </p:cNvPr>
          <p:cNvGrpSpPr/>
          <p:nvPr/>
        </p:nvGrpSpPr>
        <p:grpSpPr>
          <a:xfrm>
            <a:off x="10292664" y="2602148"/>
            <a:ext cx="1438607" cy="2380003"/>
            <a:chOff x="8834699" y="3815977"/>
            <a:chExt cx="1335757" cy="2250812"/>
          </a:xfrm>
          <a:effectLst>
            <a:outerShdw blurRad="50800" dist="38100" dir="2700000" algn="tl" rotWithShape="0">
              <a:prstClr val="black">
                <a:alpha val="40000"/>
              </a:prstClr>
            </a:outerShdw>
          </a:effectLst>
        </p:grpSpPr>
        <p:pic>
          <p:nvPicPr>
            <p:cNvPr id="189" name="Picture 21">
              <a:extLst>
                <a:ext uri="{FF2B5EF4-FFF2-40B4-BE49-F238E27FC236}">
                  <a16:creationId xmlns:a16="http://schemas.microsoft.com/office/drawing/2014/main" id="{6B9A8F7F-BA56-96CF-EC51-272E5CD86409}"/>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4699" y="4682337"/>
              <a:ext cx="1335757" cy="138445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グループ化 45">
              <a:extLst>
                <a:ext uri="{FF2B5EF4-FFF2-40B4-BE49-F238E27FC236}">
                  <a16:creationId xmlns:a16="http://schemas.microsoft.com/office/drawing/2014/main" id="{22A1BF02-9C01-CC7D-7D06-6768570BFED2}"/>
                </a:ext>
              </a:extLst>
            </p:cNvPr>
            <p:cNvGrpSpPr/>
            <p:nvPr/>
          </p:nvGrpSpPr>
          <p:grpSpPr>
            <a:xfrm>
              <a:off x="9085893" y="3815977"/>
              <a:ext cx="1071024" cy="1578269"/>
              <a:chOff x="10313280" y="3222488"/>
              <a:chExt cx="1071024" cy="1578269"/>
            </a:xfrm>
          </p:grpSpPr>
          <p:grpSp>
            <p:nvGrpSpPr>
              <p:cNvPr id="47" name="グループ化 46">
                <a:extLst>
                  <a:ext uri="{FF2B5EF4-FFF2-40B4-BE49-F238E27FC236}">
                    <a16:creationId xmlns:a16="http://schemas.microsoft.com/office/drawing/2014/main" id="{950A3904-7FB3-DEDD-4A46-D21AED173288}"/>
                  </a:ext>
                </a:extLst>
              </p:cNvPr>
              <p:cNvGrpSpPr/>
              <p:nvPr/>
            </p:nvGrpSpPr>
            <p:grpSpPr>
              <a:xfrm>
                <a:off x="10313280" y="3557026"/>
                <a:ext cx="1052104" cy="1243731"/>
                <a:chOff x="0" y="0"/>
                <a:chExt cx="1052104" cy="1255413"/>
              </a:xfrm>
            </p:grpSpPr>
            <p:grpSp>
              <p:nvGrpSpPr>
                <p:cNvPr id="57" name="Group 3176">
                  <a:extLst>
                    <a:ext uri="{FF2B5EF4-FFF2-40B4-BE49-F238E27FC236}">
                      <a16:creationId xmlns:a16="http://schemas.microsoft.com/office/drawing/2014/main" id="{06852338-2D32-8C04-7476-927EAC609AB0}"/>
                    </a:ext>
                  </a:extLst>
                </p:cNvPr>
                <p:cNvGrpSpPr>
                  <a:grpSpLocks/>
                </p:cNvGrpSpPr>
                <p:nvPr/>
              </p:nvGrpSpPr>
              <p:grpSpPr bwMode="auto">
                <a:xfrm>
                  <a:off x="128782" y="75989"/>
                  <a:ext cx="773738" cy="1179424"/>
                  <a:chOff x="128782" y="75989"/>
                  <a:chExt cx="91" cy="124"/>
                </a:xfrm>
              </p:grpSpPr>
              <p:sp>
                <p:nvSpPr>
                  <p:cNvPr id="59" name="Freeform 3108">
                    <a:extLst>
                      <a:ext uri="{FF2B5EF4-FFF2-40B4-BE49-F238E27FC236}">
                        <a16:creationId xmlns:a16="http://schemas.microsoft.com/office/drawing/2014/main" id="{3C132E53-0F0F-E668-8175-D8078DFA97EB}"/>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60" name="Freeform 3109">
                    <a:extLst>
                      <a:ext uri="{FF2B5EF4-FFF2-40B4-BE49-F238E27FC236}">
                        <a16:creationId xmlns:a16="http://schemas.microsoft.com/office/drawing/2014/main" id="{7C1D41F9-4CA3-0FB4-CE27-97B3F51D2273}"/>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61" name="Freeform 3110">
                    <a:extLst>
                      <a:ext uri="{FF2B5EF4-FFF2-40B4-BE49-F238E27FC236}">
                        <a16:creationId xmlns:a16="http://schemas.microsoft.com/office/drawing/2014/main" id="{959FA8F2-F42B-64A2-FDD4-3D452DF6A15B}"/>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62" name="Freeform 3111">
                    <a:extLst>
                      <a:ext uri="{FF2B5EF4-FFF2-40B4-BE49-F238E27FC236}">
                        <a16:creationId xmlns:a16="http://schemas.microsoft.com/office/drawing/2014/main" id="{A4DB5E68-F6BA-E83D-CABE-DCB2113D3190}"/>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63" name="Freeform 3112">
                    <a:extLst>
                      <a:ext uri="{FF2B5EF4-FFF2-40B4-BE49-F238E27FC236}">
                        <a16:creationId xmlns:a16="http://schemas.microsoft.com/office/drawing/2014/main" id="{760562F6-8B48-4DDC-AA68-2C5A5F749303}"/>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64" name="Oval 3114">
                    <a:extLst>
                      <a:ext uri="{FF2B5EF4-FFF2-40B4-BE49-F238E27FC236}">
                        <a16:creationId xmlns:a16="http://schemas.microsoft.com/office/drawing/2014/main" id="{F6440C8A-505E-0652-ABAE-0CCAF04AACF4}"/>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65" name="Oval 3115">
                    <a:extLst>
                      <a:ext uri="{FF2B5EF4-FFF2-40B4-BE49-F238E27FC236}">
                        <a16:creationId xmlns:a16="http://schemas.microsoft.com/office/drawing/2014/main" id="{1217FA13-D49F-8120-C66E-D2477E74E746}"/>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66" name="Oval 3117">
                    <a:extLst>
                      <a:ext uri="{FF2B5EF4-FFF2-40B4-BE49-F238E27FC236}">
                        <a16:creationId xmlns:a16="http://schemas.microsoft.com/office/drawing/2014/main" id="{98B88CA2-4763-4C1D-3DDB-B05A163E7C3C}"/>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67" name="Oval 3118">
                    <a:extLst>
                      <a:ext uri="{FF2B5EF4-FFF2-40B4-BE49-F238E27FC236}">
                        <a16:creationId xmlns:a16="http://schemas.microsoft.com/office/drawing/2014/main" id="{B0B4F077-DD6A-5B4A-F76A-96D2EA44DA55}"/>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68" name="Freeform 3120">
                    <a:extLst>
                      <a:ext uri="{FF2B5EF4-FFF2-40B4-BE49-F238E27FC236}">
                        <a16:creationId xmlns:a16="http://schemas.microsoft.com/office/drawing/2014/main" id="{55D7E927-64A1-E72B-5E36-2BB9E7AC797E}"/>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 name="Freeform 3121">
                    <a:extLst>
                      <a:ext uri="{FF2B5EF4-FFF2-40B4-BE49-F238E27FC236}">
                        <a16:creationId xmlns:a16="http://schemas.microsoft.com/office/drawing/2014/main" id="{5B75BF65-BD8E-75F2-6E19-DDCDC02F2343}"/>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0" name="Freeform 3122">
                    <a:extLst>
                      <a:ext uri="{FF2B5EF4-FFF2-40B4-BE49-F238E27FC236}">
                        <a16:creationId xmlns:a16="http://schemas.microsoft.com/office/drawing/2014/main" id="{3F273055-2B61-861E-E8A0-2B72D87A2349}"/>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0" name="Freeform 3123">
                    <a:extLst>
                      <a:ext uri="{FF2B5EF4-FFF2-40B4-BE49-F238E27FC236}">
                        <a16:creationId xmlns:a16="http://schemas.microsoft.com/office/drawing/2014/main" id="{6D185E51-A1AD-3D81-A3B4-784A29E70B94}"/>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4" name="Freeform 3124">
                    <a:extLst>
                      <a:ext uri="{FF2B5EF4-FFF2-40B4-BE49-F238E27FC236}">
                        <a16:creationId xmlns:a16="http://schemas.microsoft.com/office/drawing/2014/main" id="{E8B5C160-0A7B-071C-CDB5-3F97A0E948DD}"/>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5" name="Freeform 3125">
                    <a:extLst>
                      <a:ext uri="{FF2B5EF4-FFF2-40B4-BE49-F238E27FC236}">
                        <a16:creationId xmlns:a16="http://schemas.microsoft.com/office/drawing/2014/main" id="{CAE908EC-11A6-016D-4766-BB6CCF6D4FD4}"/>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8" name="フリーフォーム: 図形 57">
                  <a:extLst>
                    <a:ext uri="{FF2B5EF4-FFF2-40B4-BE49-F238E27FC236}">
                      <a16:creationId xmlns:a16="http://schemas.microsoft.com/office/drawing/2014/main" id="{C49F07A9-177B-0562-0D9B-D8701A7B06E3}"/>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48" name="Group 94">
                <a:extLst>
                  <a:ext uri="{FF2B5EF4-FFF2-40B4-BE49-F238E27FC236}">
                    <a16:creationId xmlns:a16="http://schemas.microsoft.com/office/drawing/2014/main" id="{D4EC93E3-92FA-CABB-A541-D3E31AC6B1DA}"/>
                  </a:ext>
                </a:extLst>
              </p:cNvPr>
              <p:cNvGrpSpPr>
                <a:grpSpLocks/>
              </p:cNvGrpSpPr>
              <p:nvPr/>
            </p:nvGrpSpPr>
            <p:grpSpPr bwMode="auto">
              <a:xfrm>
                <a:off x="10317504" y="3222488"/>
                <a:ext cx="1066800" cy="822960"/>
                <a:chOff x="0" y="0"/>
                <a:chExt cx="126" cy="89"/>
              </a:xfrm>
            </p:grpSpPr>
            <p:grpSp>
              <p:nvGrpSpPr>
                <p:cNvPr id="50" name="Group 76">
                  <a:extLst>
                    <a:ext uri="{FF2B5EF4-FFF2-40B4-BE49-F238E27FC236}">
                      <a16:creationId xmlns:a16="http://schemas.microsoft.com/office/drawing/2014/main" id="{C507BF23-3B8D-DA7C-FFE0-3D6DCFD3B629}"/>
                    </a:ext>
                  </a:extLst>
                </p:cNvPr>
                <p:cNvGrpSpPr>
                  <a:grpSpLocks/>
                </p:cNvGrpSpPr>
                <p:nvPr/>
              </p:nvGrpSpPr>
              <p:grpSpPr bwMode="auto">
                <a:xfrm>
                  <a:off x="0" y="0"/>
                  <a:ext cx="126" cy="89"/>
                  <a:chOff x="0" y="0"/>
                  <a:chExt cx="245" cy="163"/>
                </a:xfrm>
              </p:grpSpPr>
              <p:sp>
                <p:nvSpPr>
                  <p:cNvPr id="52" name="Freeform 77">
                    <a:extLst>
                      <a:ext uri="{FF2B5EF4-FFF2-40B4-BE49-F238E27FC236}">
                        <a16:creationId xmlns:a16="http://schemas.microsoft.com/office/drawing/2014/main" id="{F3D9CAF9-56D5-AF50-C043-39E35D3EE59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53" name="Freeform 78">
                    <a:extLst>
                      <a:ext uri="{FF2B5EF4-FFF2-40B4-BE49-F238E27FC236}">
                        <a16:creationId xmlns:a16="http://schemas.microsoft.com/office/drawing/2014/main" id="{4E6445B1-1346-12E2-234E-1D823FC3D2D9}"/>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4" name="Freeform 79">
                    <a:extLst>
                      <a:ext uri="{FF2B5EF4-FFF2-40B4-BE49-F238E27FC236}">
                        <a16:creationId xmlns:a16="http://schemas.microsoft.com/office/drawing/2014/main" id="{2BE1C913-DAA3-60B0-AD23-E94A0BEECD7D}"/>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5" name="Freeform 80">
                    <a:extLst>
                      <a:ext uri="{FF2B5EF4-FFF2-40B4-BE49-F238E27FC236}">
                        <a16:creationId xmlns:a16="http://schemas.microsoft.com/office/drawing/2014/main" id="{4C4BF024-90A9-E2DE-DE3B-EAE6DD81639D}"/>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6" name="Freeform 81">
                    <a:extLst>
                      <a:ext uri="{FF2B5EF4-FFF2-40B4-BE49-F238E27FC236}">
                        <a16:creationId xmlns:a16="http://schemas.microsoft.com/office/drawing/2014/main" id="{F33FAED5-875F-5FD2-FA06-657B06483C7A}"/>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1" name="WordArt 82">
                  <a:extLst>
                    <a:ext uri="{FF2B5EF4-FFF2-40B4-BE49-F238E27FC236}">
                      <a16:creationId xmlns:a16="http://schemas.microsoft.com/office/drawing/2014/main" id="{6DC35030-DC21-33AC-42AB-1D3A50BF384B}"/>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sp>
            <p:nvSpPr>
              <p:cNvPr id="49" name="Freeform 1204">
                <a:extLst>
                  <a:ext uri="{FF2B5EF4-FFF2-40B4-BE49-F238E27FC236}">
                    <a16:creationId xmlns:a16="http://schemas.microsoft.com/office/drawing/2014/main" id="{94CC4372-2262-374C-3319-6E05DC6D3573}"/>
                  </a:ext>
                </a:extLst>
              </p:cNvPr>
              <p:cNvSpPr>
                <a:spLocks/>
              </p:cNvSpPr>
              <p:nvPr/>
            </p:nvSpPr>
            <p:spPr bwMode="auto">
              <a:xfrm>
                <a:off x="10698021" y="4533456"/>
                <a:ext cx="305375" cy="132791"/>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4" name="グループ化 3">
            <a:extLst>
              <a:ext uri="{FF2B5EF4-FFF2-40B4-BE49-F238E27FC236}">
                <a16:creationId xmlns:a16="http://schemas.microsoft.com/office/drawing/2014/main" id="{2187F82C-2CE8-A895-D5FA-216C75A783EB}"/>
              </a:ext>
            </a:extLst>
          </p:cNvPr>
          <p:cNvGrpSpPr/>
          <p:nvPr/>
        </p:nvGrpSpPr>
        <p:grpSpPr>
          <a:xfrm>
            <a:off x="8052569" y="1240549"/>
            <a:ext cx="3296354" cy="1440522"/>
            <a:chOff x="7403638" y="2908881"/>
            <a:chExt cx="3296354" cy="1440522"/>
          </a:xfrm>
        </p:grpSpPr>
        <p:sp>
          <p:nvSpPr>
            <p:cNvPr id="184" name="吹き出し: 円形 183">
              <a:extLst>
                <a:ext uri="{FF2B5EF4-FFF2-40B4-BE49-F238E27FC236}">
                  <a16:creationId xmlns:a16="http://schemas.microsoft.com/office/drawing/2014/main" id="{F6D10767-4F67-41E8-BEC9-1B4F36116F6B}"/>
                </a:ext>
              </a:extLst>
            </p:cNvPr>
            <p:cNvSpPr/>
            <p:nvPr/>
          </p:nvSpPr>
          <p:spPr>
            <a:xfrm>
              <a:off x="7403638" y="2908881"/>
              <a:ext cx="3296354" cy="1440522"/>
            </a:xfrm>
            <a:prstGeom prst="wedgeEllipseCallout">
              <a:avLst>
                <a:gd name="adj1" fmla="val 25276"/>
                <a:gd name="adj2" fmla="val 69640"/>
              </a:avLst>
            </a:prstGeom>
            <a:gradFill>
              <a:gsLst>
                <a:gs pos="0">
                  <a:schemeClr val="accent4">
                    <a:lumMod val="20000"/>
                    <a:lumOff val="80000"/>
                  </a:schemeClr>
                </a:gs>
                <a:gs pos="100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0" name="テキスト ボックス 152">
              <a:extLst>
                <a:ext uri="{FF2B5EF4-FFF2-40B4-BE49-F238E27FC236}">
                  <a16:creationId xmlns:a16="http://schemas.microsoft.com/office/drawing/2014/main" id="{D48B9E07-76F7-7E8A-94C5-39730A9C7462}"/>
                </a:ext>
              </a:extLst>
            </p:cNvPr>
            <p:cNvSpPr txBox="1"/>
            <p:nvPr/>
          </p:nvSpPr>
          <p:spPr>
            <a:xfrm>
              <a:off x="7710085" y="3201867"/>
              <a:ext cx="2970861" cy="10163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マーカーケースを</a:t>
              </a:r>
              <a:endParaRPr lang="en-US" altLang="ja-JP" sz="1800" b="1" dirty="0"/>
            </a:p>
            <a:p>
              <a:r>
                <a:rPr lang="ja-JP" altLang="en-US" sz="1800" b="1" dirty="0"/>
                <a:t>大きくして触れないように</a:t>
              </a:r>
              <a:endParaRPr lang="en-US" altLang="ja-JP" sz="1800" b="1" dirty="0"/>
            </a:p>
            <a:p>
              <a:r>
                <a:rPr lang="ja-JP" altLang="en-US" sz="1800" b="1" dirty="0"/>
                <a:t>するのは</a:t>
              </a:r>
              <a:r>
                <a:rPr lang="en-US" altLang="ja-JP" sz="1800" b="1" dirty="0"/>
                <a:t>…</a:t>
              </a:r>
            </a:p>
          </p:txBody>
        </p:sp>
      </p:grpSp>
      <p:sp>
        <p:nvSpPr>
          <p:cNvPr id="1111" name="テキスト ボックス 67">
            <a:extLst>
              <a:ext uri="{FF2B5EF4-FFF2-40B4-BE49-F238E27FC236}">
                <a16:creationId xmlns:a16="http://schemas.microsoft.com/office/drawing/2014/main" id="{01B7322C-3C1C-5B1A-25F5-0F4EEDD322F1}"/>
              </a:ext>
            </a:extLst>
          </p:cNvPr>
          <p:cNvSpPr txBox="1"/>
          <p:nvPr/>
        </p:nvSpPr>
        <p:spPr>
          <a:xfrm>
            <a:off x="5107259" y="6073758"/>
            <a:ext cx="6627821"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濱田君のアイデアからマーカーケースを拡大</a:t>
            </a:r>
            <a:endParaRPr kumimoji="1" lang="ja-JP" altLang="en-US" sz="2400" b="1" dirty="0">
              <a:solidFill>
                <a:schemeClr val="bg1"/>
              </a:solidFill>
            </a:endParaRPr>
          </a:p>
        </p:txBody>
      </p:sp>
    </p:spTree>
    <p:extLst>
      <p:ext uri="{BB962C8B-B14F-4D97-AF65-F5344CB8AC3E}">
        <p14:creationId xmlns:p14="http://schemas.microsoft.com/office/powerpoint/2010/main" val="78641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9"/>
                                        </p:tgtEl>
                                        <p:attrNameLst>
                                          <p:attrName>style.visibility</p:attrName>
                                        </p:attrNameLst>
                                      </p:cBhvr>
                                      <p:to>
                                        <p:strVal val="visible"/>
                                      </p:to>
                                    </p:set>
                                    <p:animEffect transition="in" filter="fade">
                                      <p:cBhvr>
                                        <p:cTn id="12" dur="500"/>
                                        <p:tgtEl>
                                          <p:spTgt spid="110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11"/>
                                        </p:tgtEl>
                                        <p:attrNameLst>
                                          <p:attrName>style.visibility</p:attrName>
                                        </p:attrNameLst>
                                      </p:cBhvr>
                                      <p:to>
                                        <p:strVal val="visible"/>
                                      </p:to>
                                    </p:set>
                                    <p:animEffect transition="in" filter="fade">
                                      <p:cBhvr>
                                        <p:cTn id="21" dur="500"/>
                                        <p:tgtEl>
                                          <p:spTgt spid="1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80965D9F-9EBB-19A6-4C5A-93BD36C84A96}"/>
              </a:ext>
            </a:extLst>
          </p:cNvPr>
          <p:cNvSpPr/>
          <p:nvPr/>
        </p:nvSpPr>
        <p:spPr>
          <a:xfrm>
            <a:off x="149254" y="1410870"/>
            <a:ext cx="7159889" cy="5221160"/>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座る, 男, 女性, ストリート が含まれている画像&#10;&#10;自動的に生成された説明">
            <a:extLst>
              <a:ext uri="{FF2B5EF4-FFF2-40B4-BE49-F238E27FC236}">
                <a16:creationId xmlns:a16="http://schemas.microsoft.com/office/drawing/2014/main" id="{E8DD3714-6B63-547D-10B2-C95DC28939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93" b="95634" l="9816" r="98262">
                        <a14:foregroundMark x1="20450" y1="21010" x2="20450" y2="21010"/>
                        <a14:foregroundMark x1="30470" y1="18281" x2="32209" y2="18281"/>
                        <a14:foregroundMark x1="39162" y1="19645" x2="40184" y2="19645"/>
                        <a14:foregroundMark x1="45808" y1="21010" x2="45808" y2="21010"/>
                        <a14:foregroundMark x1="65746" y1="9686" x2="65746" y2="9686"/>
                        <a14:foregroundMark x1="69836" y1="8731" x2="69836" y2="8731"/>
                        <a14:foregroundMark x1="71370" y1="8049" x2="74642" y2="6685"/>
                        <a14:foregroundMark x1="79039" y1="5321" x2="79755" y2="5321"/>
                        <a14:foregroundMark x1="84867" y1="4229" x2="84867" y2="4229"/>
                        <a14:foregroundMark x1="90286" y1="4229" x2="90286" y2="4229"/>
                        <a14:foregroundMark x1="95399" y1="5321" x2="95399" y2="5321"/>
                        <a14:foregroundMark x1="93558" y1="7367" x2="92536" y2="8049"/>
                        <a14:foregroundMark x1="85174" y1="9686" x2="85174" y2="9686"/>
                        <a14:foregroundMark x1="97853" y1="6685" x2="97853" y2="6685"/>
                        <a14:foregroundMark x1="98364" y1="4229" x2="98364" y2="4229"/>
                        <a14:foregroundMark x1="97137" y1="29468" x2="97137" y2="29468"/>
                        <a14:foregroundMark x1="94888" y1="38336" x2="94888" y2="38336"/>
                        <a14:foregroundMark x1="92331" y1="48568" x2="92331" y2="48568"/>
                        <a14:foregroundMark x1="90286" y1="48840" x2="90286" y2="48840"/>
                        <a14:foregroundMark x1="92843" y1="32606" x2="92843" y2="32606"/>
                        <a14:foregroundMark x1="87423" y1="48158" x2="87423" y2="48158"/>
                        <a14:foregroundMark x1="84663" y1="48840" x2="83845" y2="48840"/>
                        <a14:foregroundMark x1="82311" y1="50205" x2="82311" y2="50205"/>
                        <a14:foregroundMark x1="81084" y1="59754" x2="81084" y2="59754"/>
                        <a14:foregroundMark x1="88753" y1="61528" x2="89775" y2="59754"/>
                        <a14:foregroundMark x1="92536" y1="57708" x2="92843" y2="56344"/>
                        <a14:foregroundMark x1="94376" y1="47203" x2="94581" y2="44475"/>
                        <a14:foregroundMark x1="94581" y1="36971" x2="95092" y2="31514"/>
                        <a14:foregroundMark x1="98364" y1="80628" x2="98364" y2="80628"/>
                        <a14:foregroundMark x1="94888" y1="78172" x2="94070" y2="77899"/>
                        <a14:foregroundMark x1="92025" y1="76126" x2="92025" y2="76126"/>
                        <a14:foregroundMark x1="93558" y1="72442" x2="93558" y2="72442"/>
                        <a14:foregroundMark x1="90798" y1="73397" x2="90798" y2="73397"/>
                        <a14:foregroundMark x1="93047" y1="79263" x2="93047" y2="79263"/>
                        <a14:foregroundMark x1="92331" y1="86085" x2="92331" y2="86085"/>
                        <a14:foregroundMark x1="91002" y1="89495" x2="91002" y2="89495"/>
                        <a14:foregroundMark x1="91513" y1="86357" x2="91513" y2="84993"/>
                        <a14:foregroundMark x1="91513" y1="81583" x2="91513" y2="80218"/>
                        <a14:foregroundMark x1="91820" y1="76535" x2="91820" y2="76535"/>
                        <a14:foregroundMark x1="87730" y1="66576" x2="87730" y2="66576"/>
                        <a14:foregroundMark x1="86708" y1="56344" x2="86708" y2="56344"/>
                        <a14:foregroundMark x1="86401" y1="54297" x2="87423" y2="54980"/>
                        <a14:foregroundMark x1="67280" y1="82674" x2="67280" y2="82674"/>
                        <a14:foregroundMark x1="66258" y1="81992" x2="66258" y2="81992"/>
                        <a14:foregroundMark x1="71063" y1="95634" x2="71063" y2="95634"/>
                        <a14:foregroundMark x1="70041" y1="93588" x2="70041" y2="93588"/>
                        <a14:foregroundMark x1="66973" y1="8322" x2="66973" y2="8322"/>
                        <a14:foregroundMark x1="67996" y1="9004" x2="67996" y2="9004"/>
                        <a14:foregroundMark x1="93354" y1="88813" x2="93354" y2="88813"/>
                        <a14:foregroundMark x1="94070" y1="90450" x2="94070" y2="90450"/>
                      </a14:backgroundRemoval>
                    </a14:imgEffect>
                  </a14:imgLayer>
                </a14:imgProps>
              </a:ext>
              <a:ext uri="{28A0092B-C50C-407E-A947-70E740481C1C}">
                <a14:useLocalDpi xmlns:a14="http://schemas.microsoft.com/office/drawing/2010/main" val="0"/>
              </a:ext>
            </a:extLst>
          </a:blip>
          <a:stretch>
            <a:fillRect/>
          </a:stretch>
        </p:blipFill>
        <p:spPr>
          <a:xfrm>
            <a:off x="7344949" y="2451626"/>
            <a:ext cx="4066574" cy="3049930"/>
          </a:xfrm>
          <a:prstGeom prst="rect">
            <a:avLst/>
          </a:prstGeom>
          <a:effectLst>
            <a:outerShdw blurRad="50800" dist="38100" dir="2700000" algn="tl" rotWithShape="0">
              <a:prstClr val="black">
                <a:alpha val="40000"/>
              </a:prstClr>
            </a:outerShdw>
          </a:effectLst>
        </p:spPr>
      </p:pic>
      <p:pic>
        <p:nvPicPr>
          <p:cNvPr id="7" name="図 6" descr="QR コード&#10;&#10;自動的に生成された説明">
            <a:extLst>
              <a:ext uri="{FF2B5EF4-FFF2-40B4-BE49-F238E27FC236}">
                <a16:creationId xmlns:a16="http://schemas.microsoft.com/office/drawing/2014/main" id="{EE5B29A0-5326-46CF-8639-9BE38E3CFCC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695" b="84558" l="1589" r="96449">
                        <a14:foregroundMark x1="88037" y1="73599" x2="88598" y2="73225"/>
                        <a14:foregroundMark x1="96449" y1="75965" x2="96449" y2="75965"/>
                        <a14:foregroundMark x1="94486" y1="76712" x2="94486" y2="76712"/>
                        <a14:foregroundMark x1="88598" y1="77460" x2="88598" y2="77460"/>
                        <a14:foregroundMark x1="83178" y1="77958" x2="82710" y2="77709"/>
                        <a14:foregroundMark x1="80187" y1="77958" x2="79252" y2="77709"/>
                        <a14:foregroundMark x1="73364" y1="76712" x2="73364" y2="76712"/>
                        <a14:foregroundMark x1="69252" y1="76463" x2="67103" y2="76712"/>
                        <a14:foregroundMark x1="64860" y1="76961" x2="64112" y2="76961"/>
                        <a14:foregroundMark x1="59439" y1="77210" x2="59439" y2="77210"/>
                        <a14:foregroundMark x1="57850" y1="76463" x2="57850" y2="76463"/>
                        <a14:foregroundMark x1="56262" y1="75342" x2="56262" y2="75342"/>
                        <a14:foregroundMark x1="57290" y1="65753" x2="57290" y2="65753"/>
                        <a14:foregroundMark x1="57664" y1="61519" x2="57664" y2="61519"/>
                        <a14:foregroundMark x1="58037" y1="57659" x2="58037" y2="57659"/>
                        <a14:foregroundMark x1="56636" y1="40971" x2="57290" y2="41220"/>
                        <a14:foregroundMark x1="59252" y1="35990" x2="59252" y2="35990"/>
                        <a14:foregroundMark x1="58411" y1="27895" x2="58411" y2="27895"/>
                        <a14:foregroundMark x1="55140" y1="23910" x2="56449" y2="24782"/>
                        <a14:foregroundMark x1="63738" y1="24782" x2="63738" y2="24782"/>
                        <a14:foregroundMark x1="65327" y1="25529" x2="66262" y2="25529"/>
                        <a14:foregroundMark x1="68224" y1="25529" x2="68224" y2="25529"/>
                        <a14:foregroundMark x1="69065" y1="25529" x2="69065" y2="25529"/>
                        <a14:foregroundMark x1="70187" y1="25031" x2="70187" y2="23412"/>
                        <a14:foregroundMark x1="70374" y1="21420" x2="70374" y2="21420"/>
                        <a14:foregroundMark x1="70187" y1="19303" x2="70187" y2="19303"/>
                        <a14:foregroundMark x1="70187" y1="19054" x2="70187" y2="19054"/>
                        <a14:foregroundMark x1="70187" y1="17186" x2="70187" y2="17186"/>
                        <a14:foregroundMark x1="70561" y1="15816" x2="70561" y2="15816"/>
                        <a14:foregroundMark x1="70561" y1="15816" x2="71402" y2="16065"/>
                        <a14:foregroundMark x1="75140" y1="16438" x2="75140" y2="16438"/>
                        <a14:foregroundMark x1="76636" y1="17933" x2="77290" y2="20797"/>
                        <a14:foregroundMark x1="77477" y1="21295" x2="77477" y2="21295"/>
                        <a14:foregroundMark x1="79813" y1="16189" x2="79813" y2="16189"/>
                        <a14:foregroundMark x1="80561" y1="14819" x2="80561" y2="14819"/>
                        <a14:foregroundMark x1="80374" y1="18182" x2="80374" y2="20050"/>
                        <a14:foregroundMark x1="80561" y1="22416" x2="80561" y2="22416"/>
                        <a14:foregroundMark x1="83084" y1="23163" x2="83084" y2="23163"/>
                        <a14:foregroundMark x1="84860" y1="24533" x2="84860" y2="24533"/>
                        <a14:foregroundMark x1="85701" y1="24533" x2="85701" y2="24533"/>
                        <a14:foregroundMark x1="89626" y1="24533" x2="89626" y2="24533"/>
                        <a14:foregroundMark x1="91215" y1="24533" x2="91776" y2="24533"/>
                        <a14:foregroundMark x1="92150" y1="24533" x2="94860" y2="24533"/>
                        <a14:foregroundMark x1="94860" y1="24533" x2="94860" y2="24533"/>
                        <a14:foregroundMark x1="45888" y1="80324" x2="45888" y2="80324"/>
                        <a14:foregroundMark x1="40187" y1="81445" x2="40187" y2="81445"/>
                        <a14:foregroundMark x1="32710" y1="81445" x2="32150" y2="81445"/>
                        <a14:foregroundMark x1="29252" y1="81445" x2="29252" y2="81445"/>
                        <a14:foregroundMark x1="46262" y1="83437" x2="46262" y2="83437"/>
                        <a14:foregroundMark x1="51215" y1="84309" x2="51215" y2="84309"/>
                        <a14:foregroundMark x1="26075" y1="84558" x2="24953" y2="84558"/>
                        <a14:foregroundMark x1="19439" y1="84558" x2="18037" y2="84558"/>
                        <a14:foregroundMark x1="14953" y1="83935" x2="14953" y2="83935"/>
                        <a14:foregroundMark x1="10374" y1="82690" x2="8879" y2="82690"/>
                        <a14:foregroundMark x1="7850" y1="82690" x2="6729" y2="82690"/>
                        <a14:foregroundMark x1="5327" y1="82441" x2="5327" y2="82441"/>
                        <a14:foregroundMark x1="1589" y1="83437" x2="1589" y2="83437"/>
                        <a14:foregroundMark x1="2991" y1="73848" x2="3178" y2="72727"/>
                        <a14:foregroundMark x1="3551" y1="68618" x2="3551" y2="68618"/>
                        <a14:foregroundMark x1="4486" y1="60274" x2="4766" y2="54296"/>
                        <a14:foregroundMark x1="3551" y1="41719" x2="3551" y2="41719"/>
                        <a14:foregroundMark x1="4579" y1="36986" x2="4953" y2="34122"/>
                        <a14:foregroundMark x1="5140" y1="27646" x2="5140" y2="26526"/>
                        <a14:foregroundMark x1="4299" y1="21918" x2="4299" y2="21918"/>
                        <a14:foregroundMark x1="5514" y1="18680" x2="5514" y2="18680"/>
                        <a14:foregroundMark x1="21589" y1="21295" x2="22523" y2="21295"/>
                        <a14:foregroundMark x1="29252" y1="21295" x2="34486" y2="21295"/>
                        <a14:foregroundMark x1="38224" y1="20548" x2="40000" y2="20299"/>
                        <a14:foregroundMark x1="42150" y1="20797" x2="42150" y2="20797"/>
                        <a14:foregroundMark x1="66262" y1="35492" x2="66449" y2="36737"/>
                        <a14:foregroundMark x1="67009" y1="43337" x2="65701" y2="46202"/>
                        <a14:foregroundMark x1="65047" y1="53674" x2="64299" y2="58904"/>
                        <a14:foregroundMark x1="64112" y1="62640" x2="63925" y2="64384"/>
                        <a14:foregroundMark x1="63738" y1="67497" x2="63738" y2="68120"/>
                        <a14:foregroundMark x1="63738" y1="71731" x2="65047" y2="73848"/>
                        <a14:foregroundMark x1="66822" y1="75965" x2="66822" y2="75965"/>
                        <a14:foregroundMark x1="68972" y1="75592" x2="68972" y2="75592"/>
                        <a14:foregroundMark x1="75888" y1="76961" x2="76636" y2="77210"/>
                        <a14:foregroundMark x1="81121" y1="77210" x2="81121" y2="77210"/>
                        <a14:foregroundMark x1="88785" y1="75592" x2="90000" y2="75592"/>
                        <a14:foregroundMark x1="90935" y1="75841" x2="90935" y2="75841"/>
                        <a14:foregroundMark x1="91776" y1="75841" x2="91963" y2="75093"/>
                        <a14:foregroundMark x1="90561" y1="71731" x2="89813" y2="69116"/>
                        <a14:foregroundMark x1="90561" y1="67248" x2="91776" y2="55044"/>
                        <a14:foregroundMark x1="92523" y1="53674" x2="92523" y2="52927"/>
                        <a14:foregroundMark x1="91776" y1="46949" x2="92523" y2="43587"/>
                        <a14:foregroundMark x1="92523" y1="37235" x2="92897" y2="34869"/>
                        <a14:foregroundMark x1="95888" y1="25280" x2="95888" y2="25280"/>
                        <a14:foregroundMark x1="95327" y1="32005" x2="95327" y2="33624"/>
                        <a14:foregroundMark x1="77477" y1="52428" x2="77009" y2="52428"/>
                        <a14:foregroundMark x1="68037" y1="60772" x2="67477" y2="60772"/>
                        <a14:foregroundMark x1="65701" y1="59776" x2="65047" y2="57908"/>
                        <a14:foregroundMark x1="65047" y1="49066" x2="65047" y2="49066"/>
                        <a14:foregroundMark x1="65047" y1="37733" x2="65047" y2="37733"/>
                        <a14:foregroundMark x1="68598" y1="37858" x2="72710" y2="37858"/>
                        <a14:foregroundMark x1="77103" y1="36986" x2="78598" y2="36737"/>
                        <a14:foregroundMark x1="83178" y1="35741" x2="83178" y2="35741"/>
                        <a14:foregroundMark x1="83551" y1="36737" x2="82897" y2="41469"/>
                        <a14:foregroundMark x1="81215" y1="53176" x2="80000" y2="53425"/>
                        <a14:foregroundMark x1="77850" y1="45330" x2="77850" y2="45330"/>
                        <a14:foregroundMark x1="26262" y1="84309" x2="26262" y2="84309"/>
                        <a14:foregroundMark x1="26449" y1="84184" x2="26449" y2="84184"/>
                        <a14:backgroundMark x1="53925" y1="47447" x2="53925" y2="47447"/>
                        <a14:backgroundMark x1="53925" y1="56040" x2="53925" y2="56040"/>
                      </a14:backgroundRemoval>
                    </a14:imgEffect>
                  </a14:imgLayer>
                </a14:imgProps>
              </a:ext>
              <a:ext uri="{28A0092B-C50C-407E-A947-70E740481C1C}">
                <a14:useLocalDpi xmlns:a14="http://schemas.microsoft.com/office/drawing/2010/main" val="0"/>
              </a:ext>
            </a:extLst>
          </a:blip>
          <a:srcRect l="1403" t="16394" r="46443" b="13496"/>
          <a:stretch/>
        </p:blipFill>
        <p:spPr>
          <a:xfrm rot="10800000">
            <a:off x="3854493" y="2417754"/>
            <a:ext cx="3004733" cy="3029376"/>
          </a:xfrm>
          <a:prstGeom prst="rect">
            <a:avLst/>
          </a:prstGeom>
          <a:effectLst>
            <a:outerShdw blurRad="50800" dist="38100" dir="2700000" algn="tl" rotWithShape="0">
              <a:prstClr val="black">
                <a:alpha val="40000"/>
              </a:prstClr>
            </a:outerShdw>
          </a:effectLst>
        </p:spPr>
      </p:pic>
      <p:sp>
        <p:nvSpPr>
          <p:cNvPr id="8" name="テキスト ボックス 19">
            <a:extLst>
              <a:ext uri="{FF2B5EF4-FFF2-40B4-BE49-F238E27FC236}">
                <a16:creationId xmlns:a16="http://schemas.microsoft.com/office/drawing/2014/main" id="{2F04B211-FB40-486B-9BFA-77CA3B673847}"/>
              </a:ext>
            </a:extLst>
          </p:cNvPr>
          <p:cNvSpPr txBox="1"/>
          <p:nvPr/>
        </p:nvSpPr>
        <p:spPr>
          <a:xfrm>
            <a:off x="4327194" y="1655304"/>
            <a:ext cx="1980029" cy="707886"/>
          </a:xfrm>
          <a:prstGeom prst="rect">
            <a:avLst/>
          </a:prstGeom>
          <a:solidFill>
            <a:srgbClr val="CCFFFF"/>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マーカーケース</a:t>
            </a:r>
            <a:endParaRPr lang="en-US" altLang="ja-JP" sz="2000" b="1" dirty="0">
              <a:solidFill>
                <a:sysClr val="windowText" lastClr="000000"/>
              </a:solidFill>
            </a:endParaRPr>
          </a:p>
          <a:p>
            <a:pPr algn="ctr"/>
            <a:r>
              <a:rPr lang="en-US" altLang="ja-JP" sz="2000" b="1" dirty="0">
                <a:solidFill>
                  <a:sysClr val="windowText" lastClr="000000"/>
                </a:solidFill>
              </a:rPr>
              <a:t>(</a:t>
            </a:r>
            <a:r>
              <a:rPr lang="ja-JP" altLang="en-US" sz="2000" b="1" dirty="0">
                <a:solidFill>
                  <a:sysClr val="windowText" lastClr="000000"/>
                </a:solidFill>
              </a:rPr>
              <a:t>変更後</a:t>
            </a:r>
            <a:r>
              <a:rPr lang="en-US" altLang="ja-JP" sz="2000" b="1" dirty="0">
                <a:solidFill>
                  <a:sysClr val="windowText" lastClr="000000"/>
                </a:solidFill>
              </a:rPr>
              <a:t>)</a:t>
            </a:r>
          </a:p>
        </p:txBody>
      </p:sp>
      <p:sp>
        <p:nvSpPr>
          <p:cNvPr id="9" name="テキスト ボックス 19">
            <a:extLst>
              <a:ext uri="{FF2B5EF4-FFF2-40B4-BE49-F238E27FC236}">
                <a16:creationId xmlns:a16="http://schemas.microsoft.com/office/drawing/2014/main" id="{FFE2EA53-FA45-4A8E-8C86-88E615CFFC9D}"/>
              </a:ext>
            </a:extLst>
          </p:cNvPr>
          <p:cNvSpPr txBox="1"/>
          <p:nvPr/>
        </p:nvSpPr>
        <p:spPr>
          <a:xfrm>
            <a:off x="756949" y="1679175"/>
            <a:ext cx="1980029" cy="707886"/>
          </a:xfrm>
          <a:prstGeom prst="rect">
            <a:avLst/>
          </a:prstGeom>
          <a:solidFill>
            <a:srgbClr val="FFCCCC"/>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マーカーケース</a:t>
            </a:r>
            <a:endParaRPr lang="en-US" altLang="ja-JP" sz="2000" b="1" dirty="0">
              <a:solidFill>
                <a:sysClr val="windowText" lastClr="000000"/>
              </a:solidFill>
            </a:endParaRPr>
          </a:p>
          <a:p>
            <a:pPr algn="ctr"/>
            <a:r>
              <a:rPr lang="en-US" altLang="ja-JP" sz="2000" b="1" dirty="0">
                <a:solidFill>
                  <a:sysClr val="windowText" lastClr="000000"/>
                </a:solidFill>
              </a:rPr>
              <a:t>(</a:t>
            </a:r>
            <a:r>
              <a:rPr lang="ja-JP" altLang="en-US" sz="2000" b="1" dirty="0">
                <a:solidFill>
                  <a:sysClr val="windowText" lastClr="000000"/>
                </a:solidFill>
              </a:rPr>
              <a:t>変更前</a:t>
            </a:r>
            <a:r>
              <a:rPr lang="en-US" altLang="ja-JP" sz="2000" b="1" dirty="0">
                <a:solidFill>
                  <a:sysClr val="windowText" lastClr="000000"/>
                </a:solidFill>
              </a:rPr>
              <a:t>)</a:t>
            </a:r>
          </a:p>
        </p:txBody>
      </p:sp>
      <p:sp>
        <p:nvSpPr>
          <p:cNvPr id="10" name="楕円 9">
            <a:extLst>
              <a:ext uri="{FF2B5EF4-FFF2-40B4-BE49-F238E27FC236}">
                <a16:creationId xmlns:a16="http://schemas.microsoft.com/office/drawing/2014/main" id="{0C8C6CEA-3BC9-6C8B-BB2A-872B7F2B703A}"/>
              </a:ext>
            </a:extLst>
          </p:cNvPr>
          <p:cNvSpPr/>
          <p:nvPr/>
        </p:nvSpPr>
        <p:spPr>
          <a:xfrm>
            <a:off x="9378236" y="2763392"/>
            <a:ext cx="480469" cy="4901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C2547A57-F809-1249-969A-90A390FAA5D8}"/>
              </a:ext>
            </a:extLst>
          </p:cNvPr>
          <p:cNvSpPr/>
          <p:nvPr/>
        </p:nvSpPr>
        <p:spPr>
          <a:xfrm>
            <a:off x="9830485" y="4299252"/>
            <a:ext cx="480469" cy="4901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9">
            <a:extLst>
              <a:ext uri="{FF2B5EF4-FFF2-40B4-BE49-F238E27FC236}">
                <a16:creationId xmlns:a16="http://schemas.microsoft.com/office/drawing/2014/main" id="{F6971BDB-3E9D-01A3-4945-B4F4C831D53F}"/>
              </a:ext>
            </a:extLst>
          </p:cNvPr>
          <p:cNvSpPr txBox="1"/>
          <p:nvPr/>
        </p:nvSpPr>
        <p:spPr>
          <a:xfrm>
            <a:off x="314199" y="757929"/>
            <a:ext cx="10033516"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マーク部分に触れて汚れることを防ぐ為、マーカーケースサイズアップ</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12" name="テキスト ボックス 19">
            <a:extLst>
              <a:ext uri="{FF2B5EF4-FFF2-40B4-BE49-F238E27FC236}">
                <a16:creationId xmlns:a16="http://schemas.microsoft.com/office/drawing/2014/main" id="{CE898A2B-6B8A-0D91-90BE-AF993DA29F41}"/>
              </a:ext>
            </a:extLst>
          </p:cNvPr>
          <p:cNvSpPr txBox="1"/>
          <p:nvPr/>
        </p:nvSpPr>
        <p:spPr>
          <a:xfrm>
            <a:off x="755542" y="5746128"/>
            <a:ext cx="2182009" cy="707886"/>
          </a:xfrm>
          <a:prstGeom prst="rect">
            <a:avLst/>
          </a:prstGeom>
          <a:solidFill>
            <a:schemeClr val="bg1"/>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dirty="0">
                <a:solidFill>
                  <a:sysClr val="windowText" lastClr="000000"/>
                </a:solidFill>
              </a:rPr>
              <a:t>(</a:t>
            </a:r>
            <a:r>
              <a:rPr lang="ja-JP" altLang="en-US" sz="2000" dirty="0">
                <a:solidFill>
                  <a:sysClr val="windowText" lastClr="000000"/>
                </a:solidFill>
              </a:rPr>
              <a:t>変更前</a:t>
            </a:r>
            <a:r>
              <a:rPr lang="en-US" altLang="ja-JP" sz="2000" dirty="0">
                <a:solidFill>
                  <a:sysClr val="windowText" lastClr="000000"/>
                </a:solidFill>
              </a:rPr>
              <a:t>)</a:t>
            </a:r>
          </a:p>
          <a:p>
            <a:pPr algn="ctr"/>
            <a:r>
              <a:rPr lang="en-US" altLang="ja-JP" sz="2000" dirty="0">
                <a:solidFill>
                  <a:sysClr val="windowText" lastClr="000000"/>
                </a:solidFill>
              </a:rPr>
              <a:t>310mm×310mm</a:t>
            </a:r>
          </a:p>
        </p:txBody>
      </p:sp>
      <p:sp>
        <p:nvSpPr>
          <p:cNvPr id="15" name="テキスト ボックス 19">
            <a:extLst>
              <a:ext uri="{FF2B5EF4-FFF2-40B4-BE49-F238E27FC236}">
                <a16:creationId xmlns:a16="http://schemas.microsoft.com/office/drawing/2014/main" id="{8292C0B7-3837-1810-6366-349B0EFCEE4C}"/>
              </a:ext>
            </a:extLst>
          </p:cNvPr>
          <p:cNvSpPr txBox="1"/>
          <p:nvPr/>
        </p:nvSpPr>
        <p:spPr>
          <a:xfrm>
            <a:off x="4327194" y="5746083"/>
            <a:ext cx="2182008" cy="707886"/>
          </a:xfrm>
          <a:prstGeom prst="rect">
            <a:avLst/>
          </a:prstGeom>
          <a:solidFill>
            <a:schemeClr val="bg1"/>
          </a:solidFill>
          <a:ln w="254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dirty="0">
                <a:solidFill>
                  <a:sysClr val="windowText" lastClr="000000"/>
                </a:solidFill>
              </a:rPr>
              <a:t>(</a:t>
            </a:r>
            <a:r>
              <a:rPr lang="ja-JP" altLang="en-US" sz="2000" dirty="0">
                <a:solidFill>
                  <a:sysClr val="windowText" lastClr="000000"/>
                </a:solidFill>
              </a:rPr>
              <a:t>変更後</a:t>
            </a:r>
            <a:r>
              <a:rPr lang="en-US" altLang="ja-JP" sz="2000" dirty="0">
                <a:solidFill>
                  <a:sysClr val="windowText" lastClr="000000"/>
                </a:solidFill>
              </a:rPr>
              <a:t>)</a:t>
            </a:r>
          </a:p>
          <a:p>
            <a:pPr algn="ctr"/>
            <a:r>
              <a:rPr lang="en-US" altLang="ja-JP" sz="2000" dirty="0">
                <a:solidFill>
                  <a:sysClr val="windowText" lastClr="000000"/>
                </a:solidFill>
              </a:rPr>
              <a:t>380mm×380mm</a:t>
            </a:r>
          </a:p>
        </p:txBody>
      </p:sp>
      <p:sp>
        <p:nvSpPr>
          <p:cNvPr id="4" name="正方形/長方形 3">
            <a:extLst>
              <a:ext uri="{FF2B5EF4-FFF2-40B4-BE49-F238E27FC236}">
                <a16:creationId xmlns:a16="http://schemas.microsoft.com/office/drawing/2014/main" id="{1F52D8B0-767B-0908-4361-2BD6017DC4AB}"/>
              </a:ext>
            </a:extLst>
          </p:cNvPr>
          <p:cNvSpPr>
            <a:spLocks noChangeArrowheads="1"/>
          </p:cNvSpPr>
          <p:nvPr/>
        </p:nvSpPr>
        <p:spPr bwMode="auto">
          <a:xfrm>
            <a:off x="67757" y="124618"/>
            <a:ext cx="6756978"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26</a:t>
            </a:r>
            <a:r>
              <a:rPr lang="ja-JP" altLang="en-US" sz="2400" b="1" dirty="0">
                <a:solidFill>
                  <a:schemeClr val="bg1"/>
                </a:solidFill>
                <a:latin typeface="メイリオ" pitchFamily="50" charset="-128"/>
                <a:ea typeface="メイリオ" pitchFamily="50" charset="-128"/>
                <a:cs typeface="メイリオ" pitchFamily="50" charset="-128"/>
              </a:rPr>
              <a:t>、対策実施②</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マーカーケースサイズアップ</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pic>
        <p:nvPicPr>
          <p:cNvPr id="21" name="図 20" descr="QR コード&#10;&#10;自動的に生成された説明">
            <a:extLst>
              <a:ext uri="{FF2B5EF4-FFF2-40B4-BE49-F238E27FC236}">
                <a16:creationId xmlns:a16="http://schemas.microsoft.com/office/drawing/2014/main" id="{A62F9EF4-7B79-BF0D-56BB-C7EDA2A2C9E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695" b="84558" l="1589" r="96449">
                        <a14:foregroundMark x1="88037" y1="73599" x2="88598" y2="73225"/>
                        <a14:foregroundMark x1="96449" y1="75965" x2="96449" y2="75965"/>
                        <a14:foregroundMark x1="94486" y1="76712" x2="94486" y2="76712"/>
                        <a14:foregroundMark x1="88598" y1="77460" x2="88598" y2="77460"/>
                        <a14:foregroundMark x1="83178" y1="77958" x2="82710" y2="77709"/>
                        <a14:foregroundMark x1="80187" y1="77958" x2="79252" y2="77709"/>
                        <a14:foregroundMark x1="73364" y1="76712" x2="73364" y2="76712"/>
                        <a14:foregroundMark x1="69252" y1="76463" x2="67103" y2="76712"/>
                        <a14:foregroundMark x1="64860" y1="76961" x2="64112" y2="76961"/>
                        <a14:foregroundMark x1="59439" y1="77210" x2="59439" y2="77210"/>
                        <a14:foregroundMark x1="57850" y1="76463" x2="57850" y2="76463"/>
                        <a14:foregroundMark x1="56262" y1="75342" x2="56262" y2="75342"/>
                        <a14:foregroundMark x1="57290" y1="65753" x2="57290" y2="65753"/>
                        <a14:foregroundMark x1="57664" y1="61519" x2="57664" y2="61519"/>
                        <a14:foregroundMark x1="58037" y1="57659" x2="58037" y2="57659"/>
                        <a14:foregroundMark x1="56636" y1="40971" x2="57290" y2="41220"/>
                        <a14:foregroundMark x1="59252" y1="35990" x2="59252" y2="35990"/>
                        <a14:foregroundMark x1="58411" y1="27895" x2="58411" y2="27895"/>
                        <a14:foregroundMark x1="55140" y1="23910" x2="56449" y2="24782"/>
                        <a14:foregroundMark x1="63738" y1="24782" x2="63738" y2="24782"/>
                        <a14:foregroundMark x1="65327" y1="25529" x2="66262" y2="25529"/>
                        <a14:foregroundMark x1="68224" y1="25529" x2="68224" y2="25529"/>
                        <a14:foregroundMark x1="69065" y1="25529" x2="69065" y2="25529"/>
                        <a14:foregroundMark x1="70187" y1="25031" x2="70187" y2="23412"/>
                        <a14:foregroundMark x1="70374" y1="21420" x2="70374" y2="21420"/>
                        <a14:foregroundMark x1="70187" y1="19303" x2="70187" y2="19303"/>
                        <a14:foregroundMark x1="70187" y1="19054" x2="70187" y2="19054"/>
                        <a14:foregroundMark x1="70187" y1="17186" x2="70187" y2="17186"/>
                        <a14:foregroundMark x1="70561" y1="15816" x2="70561" y2="15816"/>
                        <a14:foregroundMark x1="70561" y1="15816" x2="71402" y2="16065"/>
                        <a14:foregroundMark x1="75140" y1="16438" x2="75140" y2="16438"/>
                        <a14:foregroundMark x1="76636" y1="17933" x2="77290" y2="20797"/>
                        <a14:foregroundMark x1="77477" y1="21295" x2="77477" y2="21295"/>
                        <a14:foregroundMark x1="79813" y1="16189" x2="79813" y2="16189"/>
                        <a14:foregroundMark x1="80561" y1="14819" x2="80561" y2="14819"/>
                        <a14:foregroundMark x1="80374" y1="18182" x2="80374" y2="20050"/>
                        <a14:foregroundMark x1="80561" y1="22416" x2="80561" y2="22416"/>
                        <a14:foregroundMark x1="83084" y1="23163" x2="83084" y2="23163"/>
                        <a14:foregroundMark x1="84860" y1="24533" x2="84860" y2="24533"/>
                        <a14:foregroundMark x1="85701" y1="24533" x2="85701" y2="24533"/>
                        <a14:foregroundMark x1="89626" y1="24533" x2="89626" y2="24533"/>
                        <a14:foregroundMark x1="91215" y1="24533" x2="91776" y2="24533"/>
                        <a14:foregroundMark x1="92150" y1="24533" x2="94860" y2="24533"/>
                        <a14:foregroundMark x1="94860" y1="24533" x2="94860" y2="24533"/>
                        <a14:foregroundMark x1="45888" y1="80324" x2="45888" y2="80324"/>
                        <a14:foregroundMark x1="40187" y1="81445" x2="40187" y2="81445"/>
                        <a14:foregroundMark x1="32710" y1="81445" x2="32150" y2="81445"/>
                        <a14:foregroundMark x1="29252" y1="81445" x2="29252" y2="81445"/>
                        <a14:foregroundMark x1="46262" y1="83437" x2="46262" y2="83437"/>
                        <a14:foregroundMark x1="51215" y1="84309" x2="51215" y2="84309"/>
                        <a14:foregroundMark x1="26075" y1="84558" x2="24953" y2="84558"/>
                        <a14:foregroundMark x1="19439" y1="84558" x2="18037" y2="84558"/>
                        <a14:foregroundMark x1="14953" y1="83935" x2="14953" y2="83935"/>
                        <a14:foregroundMark x1="10374" y1="82690" x2="8879" y2="82690"/>
                        <a14:foregroundMark x1="7850" y1="82690" x2="6729" y2="82690"/>
                        <a14:foregroundMark x1="5327" y1="82441" x2="5327" y2="82441"/>
                        <a14:foregroundMark x1="1589" y1="83437" x2="1589" y2="83437"/>
                        <a14:foregroundMark x1="2991" y1="73848" x2="3178" y2="72727"/>
                        <a14:foregroundMark x1="3551" y1="68618" x2="3551" y2="68618"/>
                        <a14:foregroundMark x1="4486" y1="60274" x2="4766" y2="54296"/>
                        <a14:foregroundMark x1="3551" y1="41719" x2="3551" y2="41719"/>
                        <a14:foregroundMark x1="4579" y1="36986" x2="4953" y2="34122"/>
                        <a14:foregroundMark x1="5140" y1="27646" x2="5140" y2="26526"/>
                        <a14:foregroundMark x1="4299" y1="21918" x2="4299" y2="21918"/>
                        <a14:foregroundMark x1="5514" y1="18680" x2="5514" y2="18680"/>
                        <a14:foregroundMark x1="21589" y1="21295" x2="22523" y2="21295"/>
                        <a14:foregroundMark x1="29252" y1="21295" x2="34486" y2="21295"/>
                        <a14:foregroundMark x1="38224" y1="20548" x2="40000" y2="20299"/>
                        <a14:foregroundMark x1="42150" y1="20797" x2="42150" y2="20797"/>
                        <a14:foregroundMark x1="66262" y1="35492" x2="66449" y2="36737"/>
                        <a14:foregroundMark x1="67009" y1="43337" x2="65701" y2="46202"/>
                        <a14:foregroundMark x1="65047" y1="53674" x2="64299" y2="58904"/>
                        <a14:foregroundMark x1="64112" y1="62640" x2="63925" y2="64384"/>
                        <a14:foregroundMark x1="63738" y1="67497" x2="63738" y2="68120"/>
                        <a14:foregroundMark x1="63738" y1="71731" x2="65047" y2="73848"/>
                        <a14:foregroundMark x1="66822" y1="75965" x2="66822" y2="75965"/>
                        <a14:foregroundMark x1="68972" y1="75592" x2="68972" y2="75592"/>
                        <a14:foregroundMark x1="75888" y1="76961" x2="76636" y2="77210"/>
                        <a14:foregroundMark x1="81121" y1="77210" x2="81121" y2="77210"/>
                        <a14:foregroundMark x1="88785" y1="75592" x2="90000" y2="75592"/>
                        <a14:foregroundMark x1="90935" y1="75841" x2="90935" y2="75841"/>
                        <a14:foregroundMark x1="91776" y1="75841" x2="91963" y2="75093"/>
                        <a14:foregroundMark x1="90561" y1="71731" x2="89813" y2="69116"/>
                        <a14:foregroundMark x1="90561" y1="67248" x2="91776" y2="55044"/>
                        <a14:foregroundMark x1="92523" y1="53674" x2="92523" y2="52927"/>
                        <a14:foregroundMark x1="91776" y1="46949" x2="92523" y2="43587"/>
                        <a14:foregroundMark x1="92523" y1="37235" x2="92897" y2="34869"/>
                        <a14:foregroundMark x1="95888" y1="25280" x2="95888" y2="25280"/>
                        <a14:foregroundMark x1="95327" y1="32005" x2="95327" y2="33624"/>
                        <a14:foregroundMark x1="77477" y1="52428" x2="77009" y2="52428"/>
                        <a14:foregroundMark x1="68037" y1="60772" x2="67477" y2="60772"/>
                        <a14:foregroundMark x1="65701" y1="59776" x2="65047" y2="57908"/>
                        <a14:foregroundMark x1="65047" y1="49066" x2="65047" y2="49066"/>
                        <a14:foregroundMark x1="65047" y1="37733" x2="65047" y2="37733"/>
                        <a14:foregroundMark x1="68598" y1="37858" x2="72710" y2="37858"/>
                        <a14:foregroundMark x1="77103" y1="36986" x2="78598" y2="36737"/>
                        <a14:foregroundMark x1="83178" y1="35741" x2="83178" y2="35741"/>
                        <a14:foregroundMark x1="83551" y1="36737" x2="82897" y2="41469"/>
                        <a14:foregroundMark x1="81215" y1="53176" x2="80000" y2="53425"/>
                        <a14:foregroundMark x1="77850" y1="45330" x2="77850" y2="45330"/>
                        <a14:foregroundMark x1="26262" y1="84309" x2="26262" y2="84309"/>
                        <a14:foregroundMark x1="26449" y1="84184" x2="26449" y2="84184"/>
                        <a14:backgroundMark x1="53925" y1="47447" x2="53925" y2="47447"/>
                        <a14:backgroundMark x1="53925" y1="56040" x2="53925" y2="56040"/>
                      </a14:backgroundRemoval>
                    </a14:imgEffect>
                  </a14:imgLayer>
                </a14:imgProps>
              </a:ext>
              <a:ext uri="{28A0092B-C50C-407E-A947-70E740481C1C}">
                <a14:useLocalDpi xmlns:a14="http://schemas.microsoft.com/office/drawing/2010/main" val="0"/>
              </a:ext>
            </a:extLst>
          </a:blip>
          <a:srcRect l="56223" t="14153" r="3869" b="20830"/>
          <a:stretch/>
        </p:blipFill>
        <p:spPr>
          <a:xfrm rot="10800000">
            <a:off x="544563" y="2578337"/>
            <a:ext cx="2404802" cy="2938341"/>
          </a:xfrm>
          <a:prstGeom prst="rect">
            <a:avLst/>
          </a:prstGeom>
          <a:effectLst>
            <a:outerShdw blurRad="50800" dist="38100" dir="2700000" algn="tl" rotWithShape="0">
              <a:prstClr val="black">
                <a:alpha val="40000"/>
              </a:prstClr>
            </a:outerShdw>
          </a:effectLst>
        </p:spPr>
      </p:pic>
      <p:sp>
        <p:nvSpPr>
          <p:cNvPr id="24" name="要因③結果">
            <a:extLst>
              <a:ext uri="{FF2B5EF4-FFF2-40B4-BE49-F238E27FC236}">
                <a16:creationId xmlns:a16="http://schemas.microsoft.com/office/drawing/2014/main" id="{190163BF-96BD-4CC6-D6D8-8ECC81810343}"/>
              </a:ext>
            </a:extLst>
          </p:cNvPr>
          <p:cNvSpPr txBox="1"/>
          <p:nvPr/>
        </p:nvSpPr>
        <p:spPr>
          <a:xfrm>
            <a:off x="8205712" y="5886637"/>
            <a:ext cx="3065263" cy="584775"/>
          </a:xfrm>
          <a:prstGeom prst="rect">
            <a:avLst/>
          </a:prstGeom>
          <a:gradFill>
            <a:gsLst>
              <a:gs pos="85000">
                <a:srgbClr val="CCFFFF"/>
              </a:gs>
              <a:gs pos="0">
                <a:schemeClr val="bg1"/>
              </a:gs>
            </a:gsLst>
            <a:lin ang="5400000" scaled="1"/>
          </a:gradFill>
          <a:ln w="25400">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3200" b="1" dirty="0">
                <a:solidFill>
                  <a:sysClr val="windowText" lastClr="000000"/>
                </a:solidFill>
                <a:latin typeface="HG創英角ﾎﾟｯﾌﾟ体" panose="040B0A09000000000000" pitchFamily="49" charset="-128"/>
                <a:ea typeface="HG創英角ﾎﾟｯﾌﾟ体" panose="040B0A09000000000000" pitchFamily="49" charset="-128"/>
              </a:rPr>
              <a:t>対策②　</a:t>
            </a:r>
            <a:r>
              <a:rPr lang="ja-JP" altLang="en-US" sz="3200" dirty="0">
                <a:solidFill>
                  <a:sysClr val="windowText" lastClr="000000"/>
                </a:solidFill>
                <a:latin typeface="HG創英角ﾎﾟｯﾌﾟ体" panose="040B0A09000000000000" pitchFamily="49" charset="-128"/>
                <a:ea typeface="HG創英角ﾎﾟｯﾌﾟ体" panose="040B0A09000000000000" pitchFamily="49" charset="-128"/>
              </a:rPr>
              <a:t>効果</a:t>
            </a:r>
            <a:r>
              <a:rPr lang="ja-JP" altLang="en-US" sz="3200" b="1" dirty="0">
                <a:solidFill>
                  <a:sysClr val="windowText" lastClr="000000"/>
                </a:solidFill>
                <a:latin typeface="HG創英角ﾎﾟｯﾌﾟ体" panose="040B0A09000000000000" pitchFamily="49" charset="-128"/>
                <a:ea typeface="HG創英角ﾎﾟｯﾌﾟ体" panose="040B0A09000000000000" pitchFamily="49" charset="-128"/>
              </a:rPr>
              <a:t>○</a:t>
            </a:r>
            <a:endParaRPr lang="en-US" altLang="ja-JP" sz="3200" b="1"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26" name="テキスト ボックス 19">
            <a:extLst>
              <a:ext uri="{FF2B5EF4-FFF2-40B4-BE49-F238E27FC236}">
                <a16:creationId xmlns:a16="http://schemas.microsoft.com/office/drawing/2014/main" id="{8FB3CDE6-181F-8047-7ACB-C08332FD576C}"/>
              </a:ext>
            </a:extLst>
          </p:cNvPr>
          <p:cNvSpPr txBox="1"/>
          <p:nvPr/>
        </p:nvSpPr>
        <p:spPr>
          <a:xfrm>
            <a:off x="7642486" y="1405927"/>
            <a:ext cx="3471499" cy="101566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solidFill>
                  <a:sysClr val="windowText" lastClr="000000"/>
                </a:solidFill>
              </a:rPr>
              <a:t>指がマーク部分に</a:t>
            </a:r>
            <a:endParaRPr lang="en-US" altLang="ja-JP" sz="2000" b="1" dirty="0">
              <a:solidFill>
                <a:sysClr val="windowText" lastClr="000000"/>
              </a:solidFill>
            </a:endParaRPr>
          </a:p>
          <a:p>
            <a:r>
              <a:rPr lang="ja-JP" altLang="en-US" sz="2000" b="1" dirty="0">
                <a:solidFill>
                  <a:sysClr val="windowText" lastClr="000000"/>
                </a:solidFill>
              </a:rPr>
              <a:t>かからないようになり</a:t>
            </a:r>
            <a:endParaRPr lang="en-US" altLang="ja-JP" sz="2000" b="1" dirty="0">
              <a:solidFill>
                <a:sysClr val="windowText" lastClr="000000"/>
              </a:solidFill>
            </a:endParaRPr>
          </a:p>
          <a:p>
            <a:r>
              <a:rPr lang="ja-JP" altLang="en-US" sz="2000" b="1" dirty="0">
                <a:solidFill>
                  <a:sysClr val="windowText" lastClr="000000"/>
                </a:solidFill>
              </a:rPr>
              <a:t>汚れの防止につながった。</a:t>
            </a:r>
          </a:p>
        </p:txBody>
      </p:sp>
    </p:spTree>
    <p:extLst>
      <p:ext uri="{BB962C8B-B14F-4D97-AF65-F5344CB8AC3E}">
        <p14:creationId xmlns:p14="http://schemas.microsoft.com/office/powerpoint/2010/main" val="1898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図 72">
            <a:extLst>
              <a:ext uri="{FF2B5EF4-FFF2-40B4-BE49-F238E27FC236}">
                <a16:creationId xmlns:a16="http://schemas.microsoft.com/office/drawing/2014/main" id="{CDBDC010-001E-8846-46E1-C7FBC4EA992C}"/>
              </a:ext>
            </a:extLst>
          </p:cNvPr>
          <p:cNvPicPr>
            <a:picLocks noChangeAspect="1"/>
          </p:cNvPicPr>
          <p:nvPr/>
        </p:nvPicPr>
        <p:blipFill>
          <a:blip r:embed="rId3"/>
          <a:stretch>
            <a:fillRect/>
          </a:stretch>
        </p:blipFill>
        <p:spPr>
          <a:xfrm>
            <a:off x="161820" y="598649"/>
            <a:ext cx="11911792" cy="6149266"/>
          </a:xfrm>
          <a:prstGeom prst="rect">
            <a:avLst/>
          </a:prstGeom>
        </p:spPr>
      </p:pic>
      <p:grpSp>
        <p:nvGrpSpPr>
          <p:cNvPr id="76" name="グループ化 75">
            <a:extLst>
              <a:ext uri="{FF2B5EF4-FFF2-40B4-BE49-F238E27FC236}">
                <a16:creationId xmlns:a16="http://schemas.microsoft.com/office/drawing/2014/main" id="{302446FB-E43B-A86B-11CC-E0987445562F}"/>
              </a:ext>
            </a:extLst>
          </p:cNvPr>
          <p:cNvGrpSpPr/>
          <p:nvPr/>
        </p:nvGrpSpPr>
        <p:grpSpPr>
          <a:xfrm>
            <a:off x="9860405" y="4152843"/>
            <a:ext cx="1980029" cy="2301698"/>
            <a:chOff x="9860405" y="4152843"/>
            <a:chExt cx="1980029" cy="2301698"/>
          </a:xfrm>
        </p:grpSpPr>
        <p:grpSp>
          <p:nvGrpSpPr>
            <p:cNvPr id="27" name="グループ化 26">
              <a:extLst>
                <a:ext uri="{FF2B5EF4-FFF2-40B4-BE49-F238E27FC236}">
                  <a16:creationId xmlns:a16="http://schemas.microsoft.com/office/drawing/2014/main" id="{A1FA19FA-7D28-5264-18D2-8455D7A95E80}"/>
                </a:ext>
              </a:extLst>
            </p:cNvPr>
            <p:cNvGrpSpPr/>
            <p:nvPr/>
          </p:nvGrpSpPr>
          <p:grpSpPr>
            <a:xfrm>
              <a:off x="10217227" y="4152843"/>
              <a:ext cx="1249107" cy="1871701"/>
              <a:chOff x="-2056288" y="2384449"/>
              <a:chExt cx="1948167" cy="2875204"/>
            </a:xfrm>
            <a:effectLst>
              <a:outerShdw blurRad="50800" dist="38100" dir="2700000" algn="tl" rotWithShape="0">
                <a:prstClr val="black">
                  <a:alpha val="40000"/>
                </a:prstClr>
              </a:outerShdw>
            </a:effectLst>
          </p:grpSpPr>
          <p:pic>
            <p:nvPicPr>
              <p:cNvPr id="3" name="図 2">
                <a:extLst>
                  <a:ext uri="{FF2B5EF4-FFF2-40B4-BE49-F238E27FC236}">
                    <a16:creationId xmlns:a16="http://schemas.microsoft.com/office/drawing/2014/main" id="{708E64FB-F31D-0822-B263-09495948CF01}"/>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2056288" y="2737173"/>
                <a:ext cx="1948167" cy="2522480"/>
              </a:xfrm>
              <a:prstGeom prst="rect">
                <a:avLst/>
              </a:prstGeom>
            </p:spPr>
          </p:pic>
          <p:grpSp>
            <p:nvGrpSpPr>
              <p:cNvPr id="14" name="Group 179">
                <a:extLst>
                  <a:ext uri="{FF2B5EF4-FFF2-40B4-BE49-F238E27FC236}">
                    <a16:creationId xmlns:a16="http://schemas.microsoft.com/office/drawing/2014/main" id="{CF22BE02-06D8-4550-AFD9-3D8CF6C07D47}"/>
                  </a:ext>
                </a:extLst>
              </p:cNvPr>
              <p:cNvGrpSpPr>
                <a:grpSpLocks/>
              </p:cNvGrpSpPr>
              <p:nvPr/>
            </p:nvGrpSpPr>
            <p:grpSpPr bwMode="auto">
              <a:xfrm>
                <a:off x="-1539912" y="2384449"/>
                <a:ext cx="880129" cy="705447"/>
                <a:chOff x="0" y="0"/>
                <a:chExt cx="120" cy="88"/>
              </a:xfrm>
            </p:grpSpPr>
            <p:grpSp>
              <p:nvGrpSpPr>
                <p:cNvPr id="20" name="Group 180">
                  <a:extLst>
                    <a:ext uri="{FF2B5EF4-FFF2-40B4-BE49-F238E27FC236}">
                      <a16:creationId xmlns:a16="http://schemas.microsoft.com/office/drawing/2014/main" id="{E2CEF3C4-21C7-4A5E-FC89-E9C4AFFAF170}"/>
                    </a:ext>
                  </a:extLst>
                </p:cNvPr>
                <p:cNvGrpSpPr>
                  <a:grpSpLocks/>
                </p:cNvGrpSpPr>
                <p:nvPr/>
              </p:nvGrpSpPr>
              <p:grpSpPr bwMode="auto">
                <a:xfrm>
                  <a:off x="0" y="0"/>
                  <a:ext cx="120" cy="88"/>
                  <a:chOff x="0" y="0"/>
                  <a:chExt cx="245" cy="163"/>
                </a:xfrm>
              </p:grpSpPr>
              <p:sp>
                <p:nvSpPr>
                  <p:cNvPr id="22" name="Freeform 181">
                    <a:extLst>
                      <a:ext uri="{FF2B5EF4-FFF2-40B4-BE49-F238E27FC236}">
                        <a16:creationId xmlns:a16="http://schemas.microsoft.com/office/drawing/2014/main" id="{1C2DB769-A495-BCCF-C358-1F0EA6C2FDE0}"/>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val="000000"/>
                    </a:solidFill>
                    <a:prstDash val="solid"/>
                    <a:round/>
                    <a:headEnd/>
                    <a:tailEnd/>
                  </a:ln>
                </p:spPr>
                <p:txBody>
                  <a:bodyPr/>
                  <a:lstStyle/>
                  <a:p>
                    <a:endParaRPr lang="ja-JP" altLang="en-US"/>
                  </a:p>
                </p:txBody>
              </p:sp>
              <p:sp>
                <p:nvSpPr>
                  <p:cNvPr id="23" name="Freeform 182">
                    <a:extLst>
                      <a:ext uri="{FF2B5EF4-FFF2-40B4-BE49-F238E27FC236}">
                        <a16:creationId xmlns:a16="http://schemas.microsoft.com/office/drawing/2014/main" id="{15205CF1-57F8-C4E6-3784-424B7BEB9975}"/>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solidFill>
                    <a:srgbClr xmlns:mc="http://schemas.openxmlformats.org/markup-compatibility/2006" xmlns:a14="http://schemas.microsoft.com/office/drawing/2010/main" val="FFFFFF" mc:Ignorable="a14" a14:legacySpreadsheetColorIndex="9"/>
                  </a:solidFill>
                  <a:ln w="9525">
                    <a:solidFill>
                      <a:srgbClr val="000000"/>
                    </a:solidFill>
                    <a:round/>
                    <a:headEnd/>
                    <a:tailEnd/>
                  </a:ln>
                </p:spPr>
                <p:txBody>
                  <a:bodyPr/>
                  <a:lstStyle/>
                  <a:p>
                    <a:endParaRPr lang="ja-JP" altLang="en-US"/>
                  </a:p>
                </p:txBody>
              </p:sp>
              <p:sp>
                <p:nvSpPr>
                  <p:cNvPr id="24" name="Freeform 183">
                    <a:extLst>
                      <a:ext uri="{FF2B5EF4-FFF2-40B4-BE49-F238E27FC236}">
                        <a16:creationId xmlns:a16="http://schemas.microsoft.com/office/drawing/2014/main" id="{D650B659-4F68-89C8-A4F9-47B9E540CA63}"/>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solidFill>
                    <a:srgbClr xmlns:mc="http://schemas.openxmlformats.org/markup-compatibility/2006" xmlns:a14="http://schemas.microsoft.com/office/drawing/2010/main" val="FFFFFF" mc:Ignorable="a14" a14:legacySpreadsheetColorIndex="9"/>
                  </a:solidFill>
                  <a:ln w="9525">
                    <a:solidFill>
                      <a:srgbClr val="000000"/>
                    </a:solidFill>
                    <a:round/>
                    <a:headEnd/>
                    <a:tailEnd/>
                  </a:ln>
                </p:spPr>
                <p:txBody>
                  <a:bodyPr/>
                  <a:lstStyle/>
                  <a:p>
                    <a:endParaRPr lang="ja-JP" altLang="en-US"/>
                  </a:p>
                </p:txBody>
              </p:sp>
              <p:sp>
                <p:nvSpPr>
                  <p:cNvPr id="25" name="Freeform 184">
                    <a:extLst>
                      <a:ext uri="{FF2B5EF4-FFF2-40B4-BE49-F238E27FC236}">
                        <a16:creationId xmlns:a16="http://schemas.microsoft.com/office/drawing/2014/main" id="{C2E31EBF-7B0E-9AEE-A6E6-FCB516D10A0E}"/>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solidFill>
                    <a:srgbClr xmlns:mc="http://schemas.openxmlformats.org/markup-compatibility/2006" xmlns:a14="http://schemas.microsoft.com/office/drawing/2010/main" val="FFFFFF" mc:Ignorable="a14" a14:legacySpreadsheetColorIndex="9"/>
                  </a:solidFill>
                  <a:ln w="9525">
                    <a:solidFill>
                      <a:srgbClr val="000000"/>
                    </a:solidFill>
                    <a:round/>
                    <a:headEnd/>
                    <a:tailEnd/>
                  </a:ln>
                </p:spPr>
                <p:txBody>
                  <a:bodyPr/>
                  <a:lstStyle/>
                  <a:p>
                    <a:endParaRPr lang="ja-JP" altLang="en-US"/>
                  </a:p>
                </p:txBody>
              </p:sp>
              <p:sp>
                <p:nvSpPr>
                  <p:cNvPr id="26" name="Freeform 185">
                    <a:extLst>
                      <a:ext uri="{FF2B5EF4-FFF2-40B4-BE49-F238E27FC236}">
                        <a16:creationId xmlns:a16="http://schemas.microsoft.com/office/drawing/2014/main" id="{0812D5C8-BD53-0550-D753-EAFCF51F418D}"/>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solidFill>
                    <a:srgbClr xmlns:mc="http://schemas.openxmlformats.org/markup-compatibility/2006" xmlns:a14="http://schemas.microsoft.com/office/drawing/2010/main" val="FFFFFF" mc:Ignorable="a14" a14:legacySpreadsheetColorIndex="9"/>
                  </a:solidFill>
                  <a:ln w="9525">
                    <a:solidFill>
                      <a:srgbClr val="000000"/>
                    </a:solidFill>
                    <a:round/>
                    <a:headEnd/>
                    <a:tailEnd/>
                  </a:ln>
                </p:spPr>
                <p:txBody>
                  <a:bodyPr/>
                  <a:lstStyle/>
                  <a:p>
                    <a:endParaRPr lang="ja-JP" altLang="en-US"/>
                  </a:p>
                </p:txBody>
              </p:sp>
            </p:grpSp>
            <p:sp>
              <p:nvSpPr>
                <p:cNvPr id="21" name="WordArt 186">
                  <a:extLst>
                    <a:ext uri="{FF2B5EF4-FFF2-40B4-BE49-F238E27FC236}">
                      <a16:creationId xmlns:a16="http://schemas.microsoft.com/office/drawing/2014/main" id="{8A8B9FD1-DD1C-90D5-8B42-B9276147B62F}"/>
                    </a:ext>
                  </a:extLst>
                </p:cNvPr>
                <p:cNvSpPr>
                  <a:spLocks noChangeArrowheads="1" noChangeShapeType="1" noTextEdit="1"/>
                </p:cNvSpPr>
                <p:nvPr/>
              </p:nvSpPr>
              <p:spPr bwMode="auto">
                <a:xfrm>
                  <a:off x="38" y="40"/>
                  <a:ext cx="5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xmlns:mc="http://schemas.openxmlformats.org/markup-compatibility/2006" xmlns:a14="http://schemas.microsoft.com/office/drawing/2010/main" val="FF0000" mc:Ignorable="a14" a14:legacySpreadsheetColorIndex="10"/>
                        </a:solidFill>
                        <a:round/>
                        <a:headEnd/>
                        <a:tailEnd/>
                      </a:ln>
                      <a:solidFill>
                        <a:srgbClr xmlns:mc="http://schemas.openxmlformats.org/markup-compatibility/2006" xmlns:a14="http://schemas.microsoft.com/office/drawing/2010/main" val="FF0000" mc:Ignorable="a14" a14:legacySpreadsheetColorIndex="10"/>
                      </a:solidFill>
                      <a:effectLst/>
                      <a:latin typeface="ＭＳ Ｐゴシック"/>
                      <a:ea typeface="ＭＳ Ｐゴシック"/>
                    </a:rPr>
                    <a:t>TOYOTA</a:t>
                  </a:r>
                  <a:endParaRPr lang="ja-JP" altLang="en-US" sz="3600" kern="10" spc="0">
                    <a:ln w="0">
                      <a:solidFill>
                        <a:srgbClr xmlns:mc="http://schemas.openxmlformats.org/markup-compatibility/2006" xmlns:a14="http://schemas.microsoft.com/office/drawing/2010/main" val="FF0000" mc:Ignorable="a14" a14:legacySpreadsheetColorIndex="10"/>
                      </a:solidFill>
                      <a:round/>
                      <a:headEnd/>
                      <a:tailEnd/>
                    </a:ln>
                    <a:solidFill>
                      <a:srgbClr xmlns:mc="http://schemas.openxmlformats.org/markup-compatibility/2006" xmlns:a14="http://schemas.microsoft.com/office/drawing/2010/main" val="FF0000" mc:Ignorable="a14" a14:legacySpreadsheetColorIndex="10"/>
                    </a:solidFill>
                    <a:effectLst/>
                    <a:latin typeface="ＭＳ Ｐゴシック"/>
                    <a:ea typeface="ＭＳ Ｐゴシック"/>
                  </a:endParaRPr>
                </a:p>
              </p:txBody>
            </p:sp>
          </p:grpSp>
        </p:grpSp>
        <p:sp>
          <p:nvSpPr>
            <p:cNvPr id="90" name="テキスト ボックス 19">
              <a:extLst>
                <a:ext uri="{FF2B5EF4-FFF2-40B4-BE49-F238E27FC236}">
                  <a16:creationId xmlns:a16="http://schemas.microsoft.com/office/drawing/2014/main" id="{1BFCC92B-3D84-FFE1-2329-9B31947E54D4}"/>
                </a:ext>
              </a:extLst>
            </p:cNvPr>
            <p:cNvSpPr txBox="1"/>
            <p:nvPr/>
          </p:nvSpPr>
          <p:spPr>
            <a:xfrm>
              <a:off x="9860405" y="6054431"/>
              <a:ext cx="1980029"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solidFill>
                    <a:sysClr val="windowText" lastClr="000000"/>
                  </a:solidFill>
                </a:rPr>
                <a:t>設備導入担当者</a:t>
              </a:r>
              <a:endParaRPr lang="en-US" altLang="ja-JP" sz="2000" b="1" dirty="0">
                <a:solidFill>
                  <a:sysClr val="windowText" lastClr="000000"/>
                </a:solidFill>
              </a:endParaRPr>
            </a:p>
          </p:txBody>
        </p:sp>
      </p:grpSp>
      <p:sp>
        <p:nvSpPr>
          <p:cNvPr id="4" name="テキスト ボックス 19">
            <a:extLst>
              <a:ext uri="{FF2B5EF4-FFF2-40B4-BE49-F238E27FC236}">
                <a16:creationId xmlns:a16="http://schemas.microsoft.com/office/drawing/2014/main" id="{4CEBBA55-891A-331E-ACAC-32F2C43CA033}"/>
              </a:ext>
            </a:extLst>
          </p:cNvPr>
          <p:cNvSpPr txBox="1"/>
          <p:nvPr/>
        </p:nvSpPr>
        <p:spPr>
          <a:xfrm>
            <a:off x="314199" y="757929"/>
            <a:ext cx="10341293" cy="461665"/>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認識しにくいＡＲマーカーを使用している</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の対策で再選定を行う際</a:t>
            </a:r>
            <a:r>
              <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rPr>
              <a:t>…</a:t>
            </a:r>
          </a:p>
        </p:txBody>
      </p:sp>
      <p:sp>
        <p:nvSpPr>
          <p:cNvPr id="29" name="テキスト ボックス 18">
            <a:extLst>
              <a:ext uri="{FF2B5EF4-FFF2-40B4-BE49-F238E27FC236}">
                <a16:creationId xmlns:a16="http://schemas.microsoft.com/office/drawing/2014/main" id="{23FADB30-3035-4C44-A43B-3BA80C2F5445}"/>
              </a:ext>
            </a:extLst>
          </p:cNvPr>
          <p:cNvSpPr txBox="1"/>
          <p:nvPr/>
        </p:nvSpPr>
        <p:spPr bwMode="auto">
          <a:xfrm>
            <a:off x="399653" y="1329616"/>
            <a:ext cx="4644220" cy="400110"/>
          </a:xfrm>
          <a:prstGeom prst="rect">
            <a:avLst/>
          </a:prstGeom>
          <a:solidFill>
            <a:srgbClr xmlns:mc="http://schemas.openxmlformats.org/markup-compatibility/2006" xmlns:a14="http://schemas.microsoft.com/office/drawing/2010/main" val="FFFFFF" mc:Ignorable="a14" a14:legacySpreadsheetColorIndex="9"/>
          </a:solid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2000" b="1" dirty="0"/>
              <a:t>【</a:t>
            </a:r>
            <a:r>
              <a:rPr kumimoji="1" lang="ja-JP" altLang="en-US" sz="2000" b="1" dirty="0"/>
              <a:t>認識率が安定している</a:t>
            </a:r>
            <a:r>
              <a:rPr kumimoji="1" lang="en-US" altLang="ja-JP" sz="2000" b="1" dirty="0"/>
              <a:t>AR</a:t>
            </a:r>
            <a:r>
              <a:rPr lang="ja-JP" altLang="en-US" sz="2000" b="1" dirty="0"/>
              <a:t>マーカー</a:t>
            </a:r>
            <a:r>
              <a:rPr lang="en-US" altLang="ja-JP" sz="2000" b="1" dirty="0"/>
              <a:t>】</a:t>
            </a:r>
            <a:endParaRPr kumimoji="1" lang="ja-JP" altLang="en-US" sz="2000" b="1" dirty="0"/>
          </a:p>
        </p:txBody>
      </p:sp>
      <p:pic>
        <p:nvPicPr>
          <p:cNvPr id="2" name="図 1">
            <a:extLst>
              <a:ext uri="{FF2B5EF4-FFF2-40B4-BE49-F238E27FC236}">
                <a16:creationId xmlns:a16="http://schemas.microsoft.com/office/drawing/2014/main" id="{D399EEF9-E955-D6E6-F468-E218218A05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 t="114" r="433" b="343"/>
          <a:stretch/>
        </p:blipFill>
        <p:spPr bwMode="auto">
          <a:xfrm>
            <a:off x="8289730" y="1813968"/>
            <a:ext cx="752688" cy="92721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8F90C5A2-2745-E5F9-C9ED-1C61A70335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1" t="176" r="86" b="389"/>
          <a:stretch/>
        </p:blipFill>
        <p:spPr bwMode="auto">
          <a:xfrm>
            <a:off x="9400926" y="1821345"/>
            <a:ext cx="778355" cy="906026"/>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AF0E9F44-9C28-6BBF-A8A3-13ABD69A15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99" t="8302" r="8353" b="8425"/>
          <a:stretch/>
        </p:blipFill>
        <p:spPr>
          <a:xfrm>
            <a:off x="8289730" y="2890626"/>
            <a:ext cx="769807" cy="866338"/>
          </a:xfrm>
          <a:prstGeom prst="rect">
            <a:avLst/>
          </a:prstGeom>
        </p:spPr>
      </p:pic>
      <p:pic>
        <p:nvPicPr>
          <p:cNvPr id="11" name="図 10">
            <a:extLst>
              <a:ext uri="{FF2B5EF4-FFF2-40B4-BE49-F238E27FC236}">
                <a16:creationId xmlns:a16="http://schemas.microsoft.com/office/drawing/2014/main" id="{0E84CE8E-96D0-C23E-4E28-CA7590449D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8308" y="2865346"/>
            <a:ext cx="763589" cy="891618"/>
          </a:xfrm>
          <a:prstGeom prst="rect">
            <a:avLst/>
          </a:prstGeom>
        </p:spPr>
      </p:pic>
      <p:pic>
        <p:nvPicPr>
          <p:cNvPr id="18" name="図 17">
            <a:extLst>
              <a:ext uri="{FF2B5EF4-FFF2-40B4-BE49-F238E27FC236}">
                <a16:creationId xmlns:a16="http://schemas.microsoft.com/office/drawing/2014/main" id="{47AFDD3C-0046-DED2-6639-96124DD32E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4066" y="2845886"/>
            <a:ext cx="763589" cy="859341"/>
          </a:xfrm>
          <a:prstGeom prst="rect">
            <a:avLst/>
          </a:prstGeom>
        </p:spPr>
      </p:pic>
      <p:pic>
        <p:nvPicPr>
          <p:cNvPr id="19" name="図 18">
            <a:extLst>
              <a:ext uri="{FF2B5EF4-FFF2-40B4-BE49-F238E27FC236}">
                <a16:creationId xmlns:a16="http://schemas.microsoft.com/office/drawing/2014/main" id="{00000000-0008-0000-0100-0000170000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00" t="8301" r="8265" b="8248"/>
          <a:stretch/>
        </p:blipFill>
        <p:spPr>
          <a:xfrm>
            <a:off x="10574066" y="1821345"/>
            <a:ext cx="752694" cy="876139"/>
          </a:xfrm>
          <a:prstGeom prst="rect">
            <a:avLst/>
          </a:prstGeom>
        </p:spPr>
      </p:pic>
      <p:sp>
        <p:nvSpPr>
          <p:cNvPr id="13" name="正方形/長方形 12">
            <a:extLst>
              <a:ext uri="{FF2B5EF4-FFF2-40B4-BE49-F238E27FC236}">
                <a16:creationId xmlns:a16="http://schemas.microsoft.com/office/drawing/2014/main" id="{F75D15BB-287F-A79B-E8EF-79F1F6E21CA2}"/>
              </a:ext>
            </a:extLst>
          </p:cNvPr>
          <p:cNvSpPr>
            <a:spLocks noChangeArrowheads="1"/>
          </p:cNvSpPr>
          <p:nvPr/>
        </p:nvSpPr>
        <p:spPr bwMode="auto">
          <a:xfrm>
            <a:off x="67757" y="124618"/>
            <a:ext cx="536877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27</a:t>
            </a:r>
            <a:r>
              <a:rPr lang="ja-JP" altLang="en-US" sz="2400" b="1" dirty="0">
                <a:solidFill>
                  <a:schemeClr val="bg1"/>
                </a:solidFill>
                <a:latin typeface="メイリオ" pitchFamily="50" charset="-128"/>
                <a:ea typeface="メイリオ" pitchFamily="50" charset="-128"/>
                <a:cs typeface="メイリオ" pitchFamily="50" charset="-128"/>
              </a:rPr>
              <a:t>、対策実施③</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マーカー再選定</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30" name="思考の吹き出し: 雲形 29">
            <a:extLst>
              <a:ext uri="{FF2B5EF4-FFF2-40B4-BE49-F238E27FC236}">
                <a16:creationId xmlns:a16="http://schemas.microsoft.com/office/drawing/2014/main" id="{EE120113-7241-2664-4015-0AE6DB9E2ACA}"/>
              </a:ext>
            </a:extLst>
          </p:cNvPr>
          <p:cNvSpPr/>
          <p:nvPr/>
        </p:nvSpPr>
        <p:spPr>
          <a:xfrm>
            <a:off x="734396" y="4014529"/>
            <a:ext cx="4157305" cy="2004378"/>
          </a:xfrm>
          <a:prstGeom prst="cloudCallout">
            <a:avLst>
              <a:gd name="adj1" fmla="val 59962"/>
              <a:gd name="adj2" fmla="val 33504"/>
            </a:avLst>
          </a:prstGeom>
          <a:gradFill>
            <a:gsLst>
              <a:gs pos="0">
                <a:schemeClr val="bg1">
                  <a:lumMod val="75000"/>
                </a:schemeClr>
              </a:gs>
              <a:gs pos="36000">
                <a:schemeClr val="bg1">
                  <a:lumMod val="95000"/>
                </a:schemeClr>
              </a:gs>
            </a:gsLst>
            <a:lin ang="5400000" scaled="1"/>
          </a:gra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152">
            <a:extLst>
              <a:ext uri="{FF2B5EF4-FFF2-40B4-BE49-F238E27FC236}">
                <a16:creationId xmlns:a16="http://schemas.microsoft.com/office/drawing/2014/main" id="{C831F857-B34D-D602-9116-1052E9258C59}"/>
              </a:ext>
            </a:extLst>
          </p:cNvPr>
          <p:cNvSpPr txBox="1"/>
          <p:nvPr/>
        </p:nvSpPr>
        <p:spPr>
          <a:xfrm>
            <a:off x="1189210" y="4658183"/>
            <a:ext cx="3065106" cy="822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認識が安定している</a:t>
            </a:r>
            <a:endParaRPr lang="en-US" altLang="ja-JP" sz="2000" b="1" dirty="0"/>
          </a:p>
          <a:p>
            <a:r>
              <a:rPr lang="en-US" altLang="ja-JP" sz="2000" b="1" dirty="0"/>
              <a:t>AR</a:t>
            </a:r>
            <a:r>
              <a:rPr lang="ja-JP" altLang="en-US" sz="2000" b="1" dirty="0"/>
              <a:t>マーカーが少ない</a:t>
            </a:r>
            <a:r>
              <a:rPr lang="en-US" altLang="ja-JP" sz="2000" b="1" dirty="0"/>
              <a:t>…</a:t>
            </a:r>
          </a:p>
        </p:txBody>
      </p:sp>
      <p:grpSp>
        <p:nvGrpSpPr>
          <p:cNvPr id="78" name="グループ化 77">
            <a:extLst>
              <a:ext uri="{FF2B5EF4-FFF2-40B4-BE49-F238E27FC236}">
                <a16:creationId xmlns:a16="http://schemas.microsoft.com/office/drawing/2014/main" id="{A910042C-FB27-2516-34DA-48F13D21F4BC}"/>
              </a:ext>
            </a:extLst>
          </p:cNvPr>
          <p:cNvGrpSpPr/>
          <p:nvPr/>
        </p:nvGrpSpPr>
        <p:grpSpPr>
          <a:xfrm>
            <a:off x="7036843" y="4676585"/>
            <a:ext cx="2713060" cy="1355230"/>
            <a:chOff x="6953999" y="4972168"/>
            <a:chExt cx="2713060" cy="1355230"/>
          </a:xfrm>
        </p:grpSpPr>
        <p:sp>
          <p:nvSpPr>
            <p:cNvPr id="12" name="吹き出し: 円形 11">
              <a:extLst>
                <a:ext uri="{FF2B5EF4-FFF2-40B4-BE49-F238E27FC236}">
                  <a16:creationId xmlns:a16="http://schemas.microsoft.com/office/drawing/2014/main" id="{E432AAB3-44D3-8A77-8376-75B3B5217A0B}"/>
                </a:ext>
              </a:extLst>
            </p:cNvPr>
            <p:cNvSpPr/>
            <p:nvPr/>
          </p:nvSpPr>
          <p:spPr>
            <a:xfrm>
              <a:off x="6953999" y="4972168"/>
              <a:ext cx="2713060" cy="1355230"/>
            </a:xfrm>
            <a:prstGeom prst="wedgeEllipseCallout">
              <a:avLst>
                <a:gd name="adj1" fmla="val -59470"/>
                <a:gd name="adj2" fmla="val 14706"/>
              </a:avLst>
            </a:prstGeom>
            <a:gradFill>
              <a:gsLst>
                <a:gs pos="0">
                  <a:schemeClr val="accent2">
                    <a:lumMod val="20000"/>
                    <a:lumOff val="80000"/>
                  </a:schemeClr>
                </a:gs>
                <a:gs pos="84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5" name="テキスト ボックス 152">
              <a:extLst>
                <a:ext uri="{FF2B5EF4-FFF2-40B4-BE49-F238E27FC236}">
                  <a16:creationId xmlns:a16="http://schemas.microsoft.com/office/drawing/2014/main" id="{27BF9098-1D9B-3B32-5A3D-1D664B8AE95B}"/>
                </a:ext>
              </a:extLst>
            </p:cNvPr>
            <p:cNvSpPr txBox="1"/>
            <p:nvPr/>
          </p:nvSpPr>
          <p:spPr>
            <a:xfrm>
              <a:off x="7066105" y="5353473"/>
              <a:ext cx="2488848" cy="822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t>マーカーの種類を増やすことは可能でしょうか？</a:t>
              </a:r>
              <a:endParaRPr lang="en-US" altLang="ja-JP" sz="1600" b="1" dirty="0"/>
            </a:p>
          </p:txBody>
        </p:sp>
      </p:grpSp>
      <p:grpSp>
        <p:nvGrpSpPr>
          <p:cNvPr id="77" name="グループ化 76">
            <a:extLst>
              <a:ext uri="{FF2B5EF4-FFF2-40B4-BE49-F238E27FC236}">
                <a16:creationId xmlns:a16="http://schemas.microsoft.com/office/drawing/2014/main" id="{871FE7CA-7BF1-9E93-D845-95C84F66D96B}"/>
              </a:ext>
            </a:extLst>
          </p:cNvPr>
          <p:cNvGrpSpPr/>
          <p:nvPr/>
        </p:nvGrpSpPr>
        <p:grpSpPr>
          <a:xfrm>
            <a:off x="8666074" y="3687163"/>
            <a:ext cx="1735715" cy="1324485"/>
            <a:chOff x="8665847" y="3800707"/>
            <a:chExt cx="1735715" cy="1324485"/>
          </a:xfrm>
        </p:grpSpPr>
        <p:sp>
          <p:nvSpPr>
            <p:cNvPr id="7" name="吹き出し: 円形 6">
              <a:extLst>
                <a:ext uri="{FF2B5EF4-FFF2-40B4-BE49-F238E27FC236}">
                  <a16:creationId xmlns:a16="http://schemas.microsoft.com/office/drawing/2014/main" id="{8132EAF0-FF3D-3BDF-E4F6-ACF926758FF0}"/>
                </a:ext>
              </a:extLst>
            </p:cNvPr>
            <p:cNvSpPr/>
            <p:nvPr/>
          </p:nvSpPr>
          <p:spPr>
            <a:xfrm>
              <a:off x="8665847" y="3800707"/>
              <a:ext cx="1709717" cy="1324485"/>
            </a:xfrm>
            <a:prstGeom prst="wedgeEllipseCallout">
              <a:avLst>
                <a:gd name="adj1" fmla="val 51296"/>
                <a:gd name="adj2" fmla="val 41276"/>
              </a:avLst>
            </a:prstGeom>
            <a:gradFill>
              <a:gsLst>
                <a:gs pos="0">
                  <a:srgbClr val="CCFFFF"/>
                </a:gs>
                <a:gs pos="79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152">
              <a:extLst>
                <a:ext uri="{FF2B5EF4-FFF2-40B4-BE49-F238E27FC236}">
                  <a16:creationId xmlns:a16="http://schemas.microsoft.com/office/drawing/2014/main" id="{121D3A4A-4875-6FD2-4150-4C08B34F508D}"/>
                </a:ext>
              </a:extLst>
            </p:cNvPr>
            <p:cNvSpPr txBox="1"/>
            <p:nvPr/>
          </p:nvSpPr>
          <p:spPr>
            <a:xfrm>
              <a:off x="8802046" y="4143654"/>
              <a:ext cx="1599516" cy="822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t>解りました。</a:t>
              </a:r>
              <a:endParaRPr lang="en-US" altLang="ja-JP" sz="1600" b="1" dirty="0"/>
            </a:p>
            <a:p>
              <a:r>
                <a:rPr lang="ja-JP" altLang="en-US" sz="1600" b="1" dirty="0"/>
                <a:t>やります。</a:t>
              </a:r>
              <a:endParaRPr lang="en-US" altLang="ja-JP" sz="1600" b="1" dirty="0"/>
            </a:p>
          </p:txBody>
        </p:sp>
      </p:grpSp>
      <p:sp>
        <p:nvSpPr>
          <p:cNvPr id="75" name="角丸四角形吹き出し 35">
            <a:extLst>
              <a:ext uri="{FF2B5EF4-FFF2-40B4-BE49-F238E27FC236}">
                <a16:creationId xmlns:a16="http://schemas.microsoft.com/office/drawing/2014/main" id="{B4FF74C1-AA0B-714B-0184-3583363C44FA}"/>
              </a:ext>
            </a:extLst>
          </p:cNvPr>
          <p:cNvSpPr/>
          <p:nvPr/>
        </p:nvSpPr>
        <p:spPr>
          <a:xfrm>
            <a:off x="8220571" y="1367286"/>
            <a:ext cx="3139062" cy="332138"/>
          </a:xfrm>
          <a:prstGeom prst="wedgeRoundRectCallout">
            <a:avLst>
              <a:gd name="adj1" fmla="val 11756"/>
              <a:gd name="adj2" fmla="val 31842"/>
              <a:gd name="adj3" fmla="val 16667"/>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1600" b="1" dirty="0">
                <a:solidFill>
                  <a:schemeClr val="bg1"/>
                </a:solidFill>
              </a:rPr>
              <a:t>安定</a:t>
            </a:r>
            <a:r>
              <a:rPr lang="en-US" altLang="ja-JP" sz="1600" b="1" dirty="0">
                <a:solidFill>
                  <a:schemeClr val="bg1"/>
                </a:solidFill>
              </a:rPr>
              <a:t>AR</a:t>
            </a:r>
            <a:r>
              <a:rPr lang="ja-JP" altLang="en-US" sz="1600" b="1" dirty="0">
                <a:solidFill>
                  <a:schemeClr val="bg1"/>
                </a:solidFill>
              </a:rPr>
              <a:t>マーカーデザイン</a:t>
            </a:r>
            <a:r>
              <a:rPr lang="en-US" altLang="ja-JP" sz="1600" b="1" dirty="0">
                <a:solidFill>
                  <a:schemeClr val="bg1"/>
                </a:solidFill>
              </a:rPr>
              <a:t>6</a:t>
            </a:r>
            <a:r>
              <a:rPr lang="ja-JP" altLang="en-US" sz="1600" b="1" dirty="0">
                <a:solidFill>
                  <a:schemeClr val="bg1"/>
                </a:solidFill>
              </a:rPr>
              <a:t>枚</a:t>
            </a:r>
            <a:endParaRPr lang="en-US" altLang="ja-JP" sz="1600" b="1" dirty="0">
              <a:solidFill>
                <a:schemeClr val="bg1"/>
              </a:solidFill>
            </a:endParaRPr>
          </a:p>
        </p:txBody>
      </p:sp>
      <p:sp>
        <p:nvSpPr>
          <p:cNvPr id="79" name="テキスト ボックス 67">
            <a:extLst>
              <a:ext uri="{FF2B5EF4-FFF2-40B4-BE49-F238E27FC236}">
                <a16:creationId xmlns:a16="http://schemas.microsoft.com/office/drawing/2014/main" id="{163ABEF6-31A7-CEF3-57DE-F5DC1A0DAE5B}"/>
              </a:ext>
            </a:extLst>
          </p:cNvPr>
          <p:cNvSpPr txBox="1"/>
          <p:nvPr/>
        </p:nvSpPr>
        <p:spPr>
          <a:xfrm>
            <a:off x="2996018" y="6072375"/>
            <a:ext cx="6708717"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400" b="1" dirty="0">
                <a:solidFill>
                  <a:schemeClr val="bg1"/>
                </a:solidFill>
              </a:rPr>
              <a:t>新</a:t>
            </a:r>
            <a:r>
              <a:rPr lang="en-US" altLang="ja-JP" sz="2400" b="1" dirty="0">
                <a:solidFill>
                  <a:schemeClr val="bg1"/>
                </a:solidFill>
              </a:rPr>
              <a:t>AR</a:t>
            </a:r>
            <a:r>
              <a:rPr lang="ja-JP" altLang="en-US" sz="2400" b="1" dirty="0">
                <a:solidFill>
                  <a:schemeClr val="bg1"/>
                </a:solidFill>
              </a:rPr>
              <a:t>マーカーを作成し、認識確認することに</a:t>
            </a:r>
            <a:endParaRPr kumimoji="1" lang="ja-JP" altLang="en-US" sz="2400" b="1" dirty="0">
              <a:solidFill>
                <a:schemeClr val="bg1"/>
              </a:solidFill>
            </a:endParaRPr>
          </a:p>
        </p:txBody>
      </p:sp>
      <p:pic>
        <p:nvPicPr>
          <p:cNvPr id="9" name="図 8">
            <a:extLst>
              <a:ext uri="{FF2B5EF4-FFF2-40B4-BE49-F238E27FC236}">
                <a16:creationId xmlns:a16="http://schemas.microsoft.com/office/drawing/2014/main" id="{3EE1AFB0-EC6E-5E91-8246-546BB1A50A5E}"/>
              </a:ext>
            </a:extLst>
          </p:cNvPr>
          <p:cNvPicPr>
            <a:picLocks noChangeAspect="1"/>
          </p:cNvPicPr>
          <p:nvPr/>
        </p:nvPicPr>
        <p:blipFill>
          <a:blip r:embed="rId11"/>
          <a:stretch>
            <a:fillRect/>
          </a:stretch>
        </p:blipFill>
        <p:spPr>
          <a:xfrm>
            <a:off x="440139" y="1762917"/>
            <a:ext cx="7389455" cy="2091204"/>
          </a:xfrm>
          <a:prstGeom prst="rect">
            <a:avLst/>
          </a:prstGeom>
        </p:spPr>
      </p:pic>
      <p:sp>
        <p:nvSpPr>
          <p:cNvPr id="71" name="正方形/長方形 70">
            <a:extLst>
              <a:ext uri="{FF2B5EF4-FFF2-40B4-BE49-F238E27FC236}">
                <a16:creationId xmlns:a16="http://schemas.microsoft.com/office/drawing/2014/main" id="{768C1142-C7DC-D04B-0A6D-1EA74934D022}"/>
              </a:ext>
            </a:extLst>
          </p:cNvPr>
          <p:cNvSpPr/>
          <p:nvPr/>
        </p:nvSpPr>
        <p:spPr>
          <a:xfrm>
            <a:off x="411035" y="1750006"/>
            <a:ext cx="7405560" cy="211184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85AF8511-ACA2-82AB-F139-AF5AA04E34CA}"/>
              </a:ext>
            </a:extLst>
          </p:cNvPr>
          <p:cNvGrpSpPr/>
          <p:nvPr/>
        </p:nvGrpSpPr>
        <p:grpSpPr>
          <a:xfrm>
            <a:off x="5632318" y="3705227"/>
            <a:ext cx="1275862" cy="2406141"/>
            <a:chOff x="1735890" y="3213489"/>
            <a:chExt cx="990600" cy="2093389"/>
          </a:xfrm>
          <a:effectLst>
            <a:outerShdw blurRad="50800" dist="38100" dir="2700000" algn="tl" rotWithShape="0">
              <a:prstClr val="black">
                <a:alpha val="40000"/>
              </a:prstClr>
            </a:outerShdw>
          </a:effectLst>
        </p:grpSpPr>
        <p:pic>
          <p:nvPicPr>
            <p:cNvPr id="33" name="Picture 797" descr="App0009">
              <a:extLst>
                <a:ext uri="{FF2B5EF4-FFF2-40B4-BE49-F238E27FC236}">
                  <a16:creationId xmlns:a16="http://schemas.microsoft.com/office/drawing/2014/main" id="{3D7FAAB9-DC81-776C-6730-DA7E838828C1}"/>
                </a:ext>
              </a:extLst>
            </p:cNvPr>
            <p:cNvPicPr>
              <a:picLocks noChangeAspect="1" noChangeArrowheads="1"/>
            </p:cNvPicPr>
            <p:nvPr/>
          </p:nvPicPr>
          <p:blipFill>
            <a:blip r:embed="rId12" cstate="print">
              <a:clrChange>
                <a:clrFrom>
                  <a:srgbClr val="F4F5D3"/>
                </a:clrFrom>
                <a:clrTo>
                  <a:srgbClr val="F4F5D3">
                    <a:alpha val="0"/>
                  </a:srgbClr>
                </a:clrTo>
              </a:clrChange>
              <a:extLst>
                <a:ext uri="{28A0092B-C50C-407E-A947-70E740481C1C}">
                  <a14:useLocalDpi xmlns:a14="http://schemas.microsoft.com/office/drawing/2010/main" val="0"/>
                </a:ext>
              </a:extLst>
            </a:blip>
            <a:srcRect/>
            <a:stretch>
              <a:fillRect/>
            </a:stretch>
          </p:blipFill>
          <p:spPr bwMode="auto">
            <a:xfrm>
              <a:off x="1735890" y="3912418"/>
              <a:ext cx="990600"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3171">
              <a:extLst>
                <a:ext uri="{FF2B5EF4-FFF2-40B4-BE49-F238E27FC236}">
                  <a16:creationId xmlns:a16="http://schemas.microsoft.com/office/drawing/2014/main" id="{CDFAE91D-F974-F69B-C1D4-2604A5F28DB8}"/>
                </a:ext>
              </a:extLst>
            </p:cNvPr>
            <p:cNvSpPr>
              <a:spLocks/>
            </p:cNvSpPr>
            <p:nvPr/>
          </p:nvSpPr>
          <p:spPr bwMode="auto">
            <a:xfrm>
              <a:off x="2100471" y="4534929"/>
              <a:ext cx="253572" cy="56915"/>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35" name="グループ化 34">
              <a:extLst>
                <a:ext uri="{FF2B5EF4-FFF2-40B4-BE49-F238E27FC236}">
                  <a16:creationId xmlns:a16="http://schemas.microsoft.com/office/drawing/2014/main" id="{52342D41-B5D7-6A4C-5892-889CA4D5BFD9}"/>
                </a:ext>
              </a:extLst>
            </p:cNvPr>
            <p:cNvGrpSpPr/>
            <p:nvPr/>
          </p:nvGrpSpPr>
          <p:grpSpPr>
            <a:xfrm>
              <a:off x="1743176" y="3213489"/>
              <a:ext cx="968162" cy="1589089"/>
              <a:chOff x="5205319" y="4074574"/>
              <a:chExt cx="968162" cy="1589089"/>
            </a:xfrm>
          </p:grpSpPr>
          <p:grpSp>
            <p:nvGrpSpPr>
              <p:cNvPr id="36" name="Group 47706">
                <a:extLst>
                  <a:ext uri="{FF2B5EF4-FFF2-40B4-BE49-F238E27FC236}">
                    <a16:creationId xmlns:a16="http://schemas.microsoft.com/office/drawing/2014/main" id="{2BDF438B-345C-56C7-4A7E-F5C3B4EF09F8}"/>
                  </a:ext>
                </a:extLst>
              </p:cNvPr>
              <p:cNvGrpSpPr>
                <a:grpSpLocks/>
              </p:cNvGrpSpPr>
              <p:nvPr/>
            </p:nvGrpSpPr>
            <p:grpSpPr bwMode="auto">
              <a:xfrm>
                <a:off x="5218752" y="4299683"/>
                <a:ext cx="937259" cy="1363980"/>
                <a:chOff x="0" y="0"/>
                <a:chExt cx="110" cy="143"/>
              </a:xfrm>
            </p:grpSpPr>
            <p:sp>
              <p:nvSpPr>
                <p:cNvPr id="45" name="Freeform 47653">
                  <a:extLst>
                    <a:ext uri="{FF2B5EF4-FFF2-40B4-BE49-F238E27FC236}">
                      <a16:creationId xmlns:a16="http://schemas.microsoft.com/office/drawing/2014/main" id="{1DC44CD9-87ED-18E0-D989-63B108048486}"/>
                    </a:ext>
                  </a:extLst>
                </p:cNvPr>
                <p:cNvSpPr>
                  <a:spLocks/>
                </p:cNvSpPr>
                <p:nvPr/>
              </p:nvSpPr>
              <p:spPr bwMode="auto">
                <a:xfrm>
                  <a:off x="95" y="73"/>
                  <a:ext cx="15" cy="34"/>
                </a:xfrm>
                <a:custGeom>
                  <a:avLst/>
                  <a:gdLst>
                    <a:gd name="T0" fmla="*/ 0 w 44"/>
                    <a:gd name="T1" fmla="*/ 0 h 103"/>
                    <a:gd name="T2" fmla="*/ 0 w 44"/>
                    <a:gd name="T3" fmla="*/ 0 h 103"/>
                    <a:gd name="T4" fmla="*/ 0 w 44"/>
                    <a:gd name="T5" fmla="*/ 0 h 103"/>
                    <a:gd name="T6" fmla="*/ 0 w 44"/>
                    <a:gd name="T7" fmla="*/ 0 h 103"/>
                    <a:gd name="T8" fmla="*/ 0 w 44"/>
                    <a:gd name="T9" fmla="*/ 0 h 103"/>
                    <a:gd name="T10" fmla="*/ 0 w 44"/>
                    <a:gd name="T11" fmla="*/ 0 h 103"/>
                    <a:gd name="T12" fmla="*/ 0 w 44"/>
                    <a:gd name="T13" fmla="*/ 0 h 103"/>
                    <a:gd name="T14" fmla="*/ 0 w 44"/>
                    <a:gd name="T15" fmla="*/ 0 h 103"/>
                    <a:gd name="T16" fmla="*/ 0 w 44"/>
                    <a:gd name="T17" fmla="*/ 0 h 103"/>
                    <a:gd name="T18" fmla="*/ 0 w 44"/>
                    <a:gd name="T19" fmla="*/ 0 h 103"/>
                    <a:gd name="T20" fmla="*/ 0 w 44"/>
                    <a:gd name="T21" fmla="*/ 0 h 103"/>
                    <a:gd name="T22" fmla="*/ 0 w 44"/>
                    <a:gd name="T23" fmla="*/ 0 h 103"/>
                    <a:gd name="T24" fmla="*/ 0 w 44"/>
                    <a:gd name="T25" fmla="*/ 0 h 103"/>
                    <a:gd name="T26" fmla="*/ 0 w 44"/>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6" name="Freeform 47654">
                  <a:extLst>
                    <a:ext uri="{FF2B5EF4-FFF2-40B4-BE49-F238E27FC236}">
                      <a16:creationId xmlns:a16="http://schemas.microsoft.com/office/drawing/2014/main" id="{54E5C9A5-D2B5-072C-0DE3-19B91D434FFF}"/>
                    </a:ext>
                  </a:extLst>
                </p:cNvPr>
                <p:cNvSpPr>
                  <a:spLocks/>
                </p:cNvSpPr>
                <p:nvPr/>
              </p:nvSpPr>
              <p:spPr bwMode="auto">
                <a:xfrm>
                  <a:off x="0" y="76"/>
                  <a:ext cx="18" cy="31"/>
                </a:xfrm>
                <a:custGeom>
                  <a:avLst/>
                  <a:gdLst>
                    <a:gd name="T0" fmla="*/ 0 w 54"/>
                    <a:gd name="T1" fmla="*/ 0 h 95"/>
                    <a:gd name="T2" fmla="*/ 0 w 54"/>
                    <a:gd name="T3" fmla="*/ 0 h 95"/>
                    <a:gd name="T4" fmla="*/ 0 w 54"/>
                    <a:gd name="T5" fmla="*/ 0 h 95"/>
                    <a:gd name="T6" fmla="*/ 0 w 54"/>
                    <a:gd name="T7" fmla="*/ 0 h 95"/>
                    <a:gd name="T8" fmla="*/ 0 w 54"/>
                    <a:gd name="T9" fmla="*/ 0 h 95"/>
                    <a:gd name="T10" fmla="*/ 0 w 54"/>
                    <a:gd name="T11" fmla="*/ 0 h 95"/>
                    <a:gd name="T12" fmla="*/ 0 w 54"/>
                    <a:gd name="T13" fmla="*/ 0 h 95"/>
                    <a:gd name="T14" fmla="*/ 0 w 54"/>
                    <a:gd name="T15" fmla="*/ 0 h 95"/>
                    <a:gd name="T16" fmla="*/ 0 w 54"/>
                    <a:gd name="T17" fmla="*/ 0 h 95"/>
                    <a:gd name="T18" fmla="*/ 0 w 54"/>
                    <a:gd name="T19" fmla="*/ 0 h 95"/>
                    <a:gd name="T20" fmla="*/ 0 w 54"/>
                    <a:gd name="T21" fmla="*/ 0 h 95"/>
                    <a:gd name="T22" fmla="*/ 0 w 54"/>
                    <a:gd name="T23" fmla="*/ 0 h 95"/>
                    <a:gd name="T24" fmla="*/ 0 w 54"/>
                    <a:gd name="T25" fmla="*/ 0 h 95"/>
                    <a:gd name="T26" fmla="*/ 0 w 54"/>
                    <a:gd name="T27" fmla="*/ 0 h 95"/>
                    <a:gd name="T28" fmla="*/ 0 w 54"/>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7" name="Freeform 47655">
                  <a:extLst>
                    <a:ext uri="{FF2B5EF4-FFF2-40B4-BE49-F238E27FC236}">
                      <a16:creationId xmlns:a16="http://schemas.microsoft.com/office/drawing/2014/main" id="{9FB7C841-BD5D-B398-3341-35BD56B76086}"/>
                    </a:ext>
                  </a:extLst>
                </p:cNvPr>
                <p:cNvSpPr>
                  <a:spLocks/>
                </p:cNvSpPr>
                <p:nvPr/>
              </p:nvSpPr>
              <p:spPr bwMode="auto">
                <a:xfrm>
                  <a:off x="9" y="23"/>
                  <a:ext cx="95" cy="120"/>
                </a:xfrm>
                <a:custGeom>
                  <a:avLst/>
                  <a:gdLst>
                    <a:gd name="T0" fmla="*/ 0 w 285"/>
                    <a:gd name="T1" fmla="*/ 0 h 366"/>
                    <a:gd name="T2" fmla="*/ 0 w 285"/>
                    <a:gd name="T3" fmla="*/ 0 h 366"/>
                    <a:gd name="T4" fmla="*/ 0 w 285"/>
                    <a:gd name="T5" fmla="*/ 0 h 366"/>
                    <a:gd name="T6" fmla="*/ 0 w 285"/>
                    <a:gd name="T7" fmla="*/ 0 h 366"/>
                    <a:gd name="T8" fmla="*/ 0 w 285"/>
                    <a:gd name="T9" fmla="*/ 0 h 366"/>
                    <a:gd name="T10" fmla="*/ 0 w 285"/>
                    <a:gd name="T11" fmla="*/ 0 h 366"/>
                    <a:gd name="T12" fmla="*/ 0 w 285"/>
                    <a:gd name="T13" fmla="*/ 0 h 366"/>
                    <a:gd name="T14" fmla="*/ 0 w 285"/>
                    <a:gd name="T15" fmla="*/ 0 h 366"/>
                    <a:gd name="T16" fmla="*/ 0 w 285"/>
                    <a:gd name="T17" fmla="*/ 0 h 366"/>
                    <a:gd name="T18" fmla="*/ 0 w 285"/>
                    <a:gd name="T19" fmla="*/ 0 h 366"/>
                    <a:gd name="T20" fmla="*/ 0 w 285"/>
                    <a:gd name="T21" fmla="*/ 0 h 366"/>
                    <a:gd name="T22" fmla="*/ 0 w 285"/>
                    <a:gd name="T23" fmla="*/ 0 h 366"/>
                    <a:gd name="T24" fmla="*/ 0 w 285"/>
                    <a:gd name="T25" fmla="*/ 0 h 366"/>
                    <a:gd name="T26" fmla="*/ 0 w 285"/>
                    <a:gd name="T27" fmla="*/ 0 h 366"/>
                    <a:gd name="T28" fmla="*/ 0 w 285"/>
                    <a:gd name="T29" fmla="*/ 0 h 366"/>
                    <a:gd name="T30" fmla="*/ 0 w 285"/>
                    <a:gd name="T31" fmla="*/ 0 h 366"/>
                    <a:gd name="T32" fmla="*/ 0 w 285"/>
                    <a:gd name="T33" fmla="*/ 0 h 366"/>
                    <a:gd name="T34" fmla="*/ 0 w 285"/>
                    <a:gd name="T35" fmla="*/ 0 h 366"/>
                    <a:gd name="T36" fmla="*/ 0 w 285"/>
                    <a:gd name="T37" fmla="*/ 0 h 366"/>
                    <a:gd name="T38" fmla="*/ 0 w 285"/>
                    <a:gd name="T39" fmla="*/ 0 h 366"/>
                    <a:gd name="T40" fmla="*/ 0 w 285"/>
                    <a:gd name="T41" fmla="*/ 0 h 366"/>
                    <a:gd name="T42" fmla="*/ 0 w 285"/>
                    <a:gd name="T43" fmla="*/ 0 h 366"/>
                    <a:gd name="T44" fmla="*/ 0 w 285"/>
                    <a:gd name="T45" fmla="*/ 0 h 366"/>
                    <a:gd name="T46" fmla="*/ 0 w 285"/>
                    <a:gd name="T47" fmla="*/ 0 h 366"/>
                    <a:gd name="T48" fmla="*/ 0 w 285"/>
                    <a:gd name="T49" fmla="*/ 0 h 366"/>
                    <a:gd name="T50" fmla="*/ 0 w 285"/>
                    <a:gd name="T51" fmla="*/ 0 h 366"/>
                    <a:gd name="T52" fmla="*/ 0 w 285"/>
                    <a:gd name="T53" fmla="*/ 0 h 366"/>
                    <a:gd name="T54" fmla="*/ 0 w 285"/>
                    <a:gd name="T55" fmla="*/ 0 h 366"/>
                    <a:gd name="T56" fmla="*/ 0 w 285"/>
                    <a:gd name="T57" fmla="*/ 0 h 366"/>
                    <a:gd name="T58" fmla="*/ 0 w 285"/>
                    <a:gd name="T59" fmla="*/ 0 h 366"/>
                    <a:gd name="T60" fmla="*/ 0 w 285"/>
                    <a:gd name="T61" fmla="*/ 0 h 366"/>
                    <a:gd name="T62" fmla="*/ 0 w 285"/>
                    <a:gd name="T63" fmla="*/ 0 h 366"/>
                    <a:gd name="T64" fmla="*/ 0 w 285"/>
                    <a:gd name="T65" fmla="*/ 0 h 366"/>
                    <a:gd name="T66" fmla="*/ 0 w 285"/>
                    <a:gd name="T67" fmla="*/ 0 h 366"/>
                    <a:gd name="T68" fmla="*/ 0 w 285"/>
                    <a:gd name="T69" fmla="*/ 0 h 366"/>
                    <a:gd name="T70" fmla="*/ 0 w 285"/>
                    <a:gd name="T71" fmla="*/ 0 h 366"/>
                    <a:gd name="T72" fmla="*/ 0 w 285"/>
                    <a:gd name="T73" fmla="*/ 0 h 366"/>
                    <a:gd name="T74" fmla="*/ 0 w 285"/>
                    <a:gd name="T75" fmla="*/ 0 h 366"/>
                    <a:gd name="T76" fmla="*/ 0 w 285"/>
                    <a:gd name="T77" fmla="*/ 0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8" name="Freeform 47656">
                  <a:extLst>
                    <a:ext uri="{FF2B5EF4-FFF2-40B4-BE49-F238E27FC236}">
                      <a16:creationId xmlns:a16="http://schemas.microsoft.com/office/drawing/2014/main" id="{92507F78-FB8E-8D5B-5C7B-A744F84E9BCE}"/>
                    </a:ext>
                  </a:extLst>
                </p:cNvPr>
                <p:cNvSpPr>
                  <a:spLocks/>
                </p:cNvSpPr>
                <p:nvPr/>
              </p:nvSpPr>
              <p:spPr bwMode="auto">
                <a:xfrm rot="-751729">
                  <a:off x="19" y="62"/>
                  <a:ext cx="31" cy="7"/>
                </a:xfrm>
                <a:custGeom>
                  <a:avLst/>
                  <a:gdLst>
                    <a:gd name="T0" fmla="*/ 0 w 91"/>
                    <a:gd name="T1" fmla="*/ 0 h 21"/>
                    <a:gd name="T2" fmla="*/ 0 w 91"/>
                    <a:gd name="T3" fmla="*/ 0 h 21"/>
                    <a:gd name="T4" fmla="*/ 0 w 91"/>
                    <a:gd name="T5" fmla="*/ 0 h 21"/>
                    <a:gd name="T6" fmla="*/ 0 w 91"/>
                    <a:gd name="T7" fmla="*/ 0 h 21"/>
                    <a:gd name="T8" fmla="*/ 0 w 91"/>
                    <a:gd name="T9" fmla="*/ 0 h 21"/>
                    <a:gd name="T10" fmla="*/ 0 w 91"/>
                    <a:gd name="T11" fmla="*/ 0 h 21"/>
                    <a:gd name="T12" fmla="*/ 0 w 91"/>
                    <a:gd name="T13" fmla="*/ 0 h 21"/>
                    <a:gd name="T14" fmla="*/ 0 w 91"/>
                    <a:gd name="T15" fmla="*/ 0 h 21"/>
                    <a:gd name="T16" fmla="*/ 0 w 91"/>
                    <a:gd name="T17" fmla="*/ 0 h 21"/>
                    <a:gd name="T18" fmla="*/ 0 w 91"/>
                    <a:gd name="T19" fmla="*/ 0 h 21"/>
                    <a:gd name="T20" fmla="*/ 0 w 91"/>
                    <a:gd name="T21" fmla="*/ 0 h 21"/>
                    <a:gd name="T22" fmla="*/ 0 w 91"/>
                    <a:gd name="T23" fmla="*/ 0 h 21"/>
                    <a:gd name="T24" fmla="*/ 0 w 9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9" name="Freeform 47657">
                  <a:extLst>
                    <a:ext uri="{FF2B5EF4-FFF2-40B4-BE49-F238E27FC236}">
                      <a16:creationId xmlns:a16="http://schemas.microsoft.com/office/drawing/2014/main" id="{546F353D-1435-0CE7-C7B8-8212BC0A3FF6}"/>
                    </a:ext>
                  </a:extLst>
                </p:cNvPr>
                <p:cNvSpPr>
                  <a:spLocks/>
                </p:cNvSpPr>
                <p:nvPr/>
              </p:nvSpPr>
              <p:spPr bwMode="auto">
                <a:xfrm rot="263923">
                  <a:off x="66" y="62"/>
                  <a:ext cx="29" cy="6"/>
                </a:xfrm>
                <a:custGeom>
                  <a:avLst/>
                  <a:gdLst>
                    <a:gd name="T0" fmla="*/ 0 w 88"/>
                    <a:gd name="T1" fmla="*/ 0 h 20"/>
                    <a:gd name="T2" fmla="*/ 0 w 88"/>
                    <a:gd name="T3" fmla="*/ 0 h 20"/>
                    <a:gd name="T4" fmla="*/ 0 w 88"/>
                    <a:gd name="T5" fmla="*/ 0 h 20"/>
                    <a:gd name="T6" fmla="*/ 0 w 88"/>
                    <a:gd name="T7" fmla="*/ 0 h 20"/>
                    <a:gd name="T8" fmla="*/ 0 w 88"/>
                    <a:gd name="T9" fmla="*/ 0 h 20"/>
                    <a:gd name="T10" fmla="*/ 0 w 88"/>
                    <a:gd name="T11" fmla="*/ 0 h 20"/>
                    <a:gd name="T12" fmla="*/ 0 w 88"/>
                    <a:gd name="T13" fmla="*/ 0 h 20"/>
                    <a:gd name="T14" fmla="*/ 0 w 88"/>
                    <a:gd name="T15" fmla="*/ 0 h 20"/>
                    <a:gd name="T16" fmla="*/ 0 w 88"/>
                    <a:gd name="T17" fmla="*/ 0 h 20"/>
                    <a:gd name="T18" fmla="*/ 0 w 88"/>
                    <a:gd name="T19" fmla="*/ 0 h 20"/>
                    <a:gd name="T20" fmla="*/ 0 w 88"/>
                    <a:gd name="T21" fmla="*/ 0 h 20"/>
                    <a:gd name="T22" fmla="*/ 0 w 88"/>
                    <a:gd name="T23" fmla="*/ 0 h 20"/>
                    <a:gd name="T24" fmla="*/ 0 w 88"/>
                    <a:gd name="T25" fmla="*/ 0 h 20"/>
                    <a:gd name="T26" fmla="*/ 0 w 88"/>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0" name="Oval 29872">
                  <a:extLst>
                    <a:ext uri="{FF2B5EF4-FFF2-40B4-BE49-F238E27FC236}">
                      <a16:creationId xmlns:a16="http://schemas.microsoft.com/office/drawing/2014/main" id="{A6A20092-9EED-E25D-AE1E-12C0BDDD6502}"/>
                    </a:ext>
                  </a:extLst>
                </p:cNvPr>
                <p:cNvSpPr>
                  <a:spLocks noChangeArrowheads="1"/>
                </p:cNvSpPr>
                <p:nvPr/>
              </p:nvSpPr>
              <p:spPr bwMode="auto">
                <a:xfrm>
                  <a:off x="79" y="87"/>
                  <a:ext cx="15"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51" name="Oval 29873">
                  <a:extLst>
                    <a:ext uri="{FF2B5EF4-FFF2-40B4-BE49-F238E27FC236}">
                      <a16:creationId xmlns:a16="http://schemas.microsoft.com/office/drawing/2014/main" id="{3D9C3863-EE9A-2654-AE6C-8B89D9ED70A0}"/>
                    </a:ext>
                  </a:extLst>
                </p:cNvPr>
                <p:cNvSpPr>
                  <a:spLocks noChangeArrowheads="1"/>
                </p:cNvSpPr>
                <p:nvPr/>
              </p:nvSpPr>
              <p:spPr bwMode="auto">
                <a:xfrm>
                  <a:off x="20" y="89"/>
                  <a:ext cx="16" cy="15"/>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52" name="Group 47660">
                  <a:extLst>
                    <a:ext uri="{FF2B5EF4-FFF2-40B4-BE49-F238E27FC236}">
                      <a16:creationId xmlns:a16="http://schemas.microsoft.com/office/drawing/2014/main" id="{67E26D58-64A7-12D3-6C8D-A0A5E9AEF479}"/>
                    </a:ext>
                  </a:extLst>
                </p:cNvPr>
                <p:cNvGrpSpPr>
                  <a:grpSpLocks/>
                </p:cNvGrpSpPr>
                <p:nvPr/>
              </p:nvGrpSpPr>
              <p:grpSpPr bwMode="auto">
                <a:xfrm>
                  <a:off x="25" y="72"/>
                  <a:ext cx="21" cy="10"/>
                  <a:chOff x="25" y="72"/>
                  <a:chExt cx="61" cy="29"/>
                </a:xfrm>
              </p:grpSpPr>
              <p:sp>
                <p:nvSpPr>
                  <p:cNvPr id="65" name="Freeform 47661">
                    <a:extLst>
                      <a:ext uri="{FF2B5EF4-FFF2-40B4-BE49-F238E27FC236}">
                        <a16:creationId xmlns:a16="http://schemas.microsoft.com/office/drawing/2014/main" id="{0461A9D5-F27A-75C2-17D1-C9FF5EF99BDE}"/>
                      </a:ext>
                    </a:extLst>
                  </p:cNvPr>
                  <p:cNvSpPr>
                    <a:spLocks/>
                  </p:cNvSpPr>
                  <p:nvPr/>
                </p:nvSpPr>
                <p:spPr bwMode="auto">
                  <a:xfrm>
                    <a:off x="25" y="75"/>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6" name="Freeform 29860">
                    <a:extLst>
                      <a:ext uri="{FF2B5EF4-FFF2-40B4-BE49-F238E27FC236}">
                        <a16:creationId xmlns:a16="http://schemas.microsoft.com/office/drawing/2014/main" id="{1BA59FB2-0459-40BA-D672-02F51139C75E}"/>
                      </a:ext>
                    </a:extLst>
                  </p:cNvPr>
                  <p:cNvSpPr>
                    <a:spLocks/>
                  </p:cNvSpPr>
                  <p:nvPr/>
                </p:nvSpPr>
                <p:spPr bwMode="auto">
                  <a:xfrm>
                    <a:off x="27" y="72"/>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67" name="Group 29861">
                    <a:extLst>
                      <a:ext uri="{FF2B5EF4-FFF2-40B4-BE49-F238E27FC236}">
                        <a16:creationId xmlns:a16="http://schemas.microsoft.com/office/drawing/2014/main" id="{D5C4B3B0-0F86-39A0-744D-F6EEB01B4E75}"/>
                      </a:ext>
                    </a:extLst>
                  </p:cNvPr>
                  <p:cNvGrpSpPr>
                    <a:grpSpLocks/>
                  </p:cNvGrpSpPr>
                  <p:nvPr/>
                </p:nvGrpSpPr>
                <p:grpSpPr bwMode="auto">
                  <a:xfrm>
                    <a:off x="49" y="78"/>
                    <a:ext cx="23" cy="21"/>
                    <a:chOff x="49" y="78"/>
                    <a:chExt cx="23" cy="22"/>
                  </a:xfrm>
                </p:grpSpPr>
                <p:sp>
                  <p:nvSpPr>
                    <p:cNvPr id="68" name="Oval 29862">
                      <a:extLst>
                        <a:ext uri="{FF2B5EF4-FFF2-40B4-BE49-F238E27FC236}">
                          <a16:creationId xmlns:a16="http://schemas.microsoft.com/office/drawing/2014/main" id="{174FF03F-DA84-4BC4-A9FB-3B360B7409E6}"/>
                        </a:ext>
                      </a:extLst>
                    </p:cNvPr>
                    <p:cNvSpPr>
                      <a:spLocks noChangeArrowheads="1"/>
                    </p:cNvSpPr>
                    <p:nvPr/>
                  </p:nvSpPr>
                  <p:spPr bwMode="auto">
                    <a:xfrm>
                      <a:off x="49" y="78"/>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9" name="Oval 29863">
                      <a:extLst>
                        <a:ext uri="{FF2B5EF4-FFF2-40B4-BE49-F238E27FC236}">
                          <a16:creationId xmlns:a16="http://schemas.microsoft.com/office/drawing/2014/main" id="{45B62B87-670D-B283-DF15-644061B20312}"/>
                        </a:ext>
                      </a:extLst>
                    </p:cNvPr>
                    <p:cNvSpPr>
                      <a:spLocks noChangeArrowheads="1"/>
                    </p:cNvSpPr>
                    <p:nvPr/>
                  </p:nvSpPr>
                  <p:spPr bwMode="auto">
                    <a:xfrm>
                      <a:off x="53" y="81"/>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0" name="Oval 29864">
                      <a:extLst>
                        <a:ext uri="{FF2B5EF4-FFF2-40B4-BE49-F238E27FC236}">
                          <a16:creationId xmlns:a16="http://schemas.microsoft.com/office/drawing/2014/main" id="{06C6F66A-452C-4E5E-CB2A-F9643929767F}"/>
                        </a:ext>
                      </a:extLst>
                    </p:cNvPr>
                    <p:cNvSpPr>
                      <a:spLocks noChangeArrowheads="1"/>
                    </p:cNvSpPr>
                    <p:nvPr/>
                  </p:nvSpPr>
                  <p:spPr bwMode="auto">
                    <a:xfrm>
                      <a:off x="61" y="89"/>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53" name="Group 47667">
                  <a:extLst>
                    <a:ext uri="{FF2B5EF4-FFF2-40B4-BE49-F238E27FC236}">
                      <a16:creationId xmlns:a16="http://schemas.microsoft.com/office/drawing/2014/main" id="{DA8ABC29-FAA4-B389-4E5F-FA4766729379}"/>
                    </a:ext>
                  </a:extLst>
                </p:cNvPr>
                <p:cNvGrpSpPr>
                  <a:grpSpLocks/>
                </p:cNvGrpSpPr>
                <p:nvPr/>
              </p:nvGrpSpPr>
              <p:grpSpPr bwMode="auto">
                <a:xfrm>
                  <a:off x="70" y="69"/>
                  <a:ext cx="19" cy="10"/>
                  <a:chOff x="70" y="71"/>
                  <a:chExt cx="58" cy="33"/>
                </a:xfrm>
              </p:grpSpPr>
              <p:sp>
                <p:nvSpPr>
                  <p:cNvPr id="59" name="Freeform 29853">
                    <a:extLst>
                      <a:ext uri="{FF2B5EF4-FFF2-40B4-BE49-F238E27FC236}">
                        <a16:creationId xmlns:a16="http://schemas.microsoft.com/office/drawing/2014/main" id="{283C8C8B-9469-CAC6-0B83-CD5F49387A50}"/>
                      </a:ext>
                    </a:extLst>
                  </p:cNvPr>
                  <p:cNvSpPr>
                    <a:spLocks/>
                  </p:cNvSpPr>
                  <p:nvPr/>
                </p:nvSpPr>
                <p:spPr bwMode="auto">
                  <a:xfrm>
                    <a:off x="93" y="71"/>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60" name="Freeform 47669">
                    <a:extLst>
                      <a:ext uri="{FF2B5EF4-FFF2-40B4-BE49-F238E27FC236}">
                        <a16:creationId xmlns:a16="http://schemas.microsoft.com/office/drawing/2014/main" id="{6C35C197-8CDD-4B8C-9018-BE1B932EEFA9}"/>
                      </a:ext>
                    </a:extLst>
                  </p:cNvPr>
                  <p:cNvSpPr>
                    <a:spLocks/>
                  </p:cNvSpPr>
                  <p:nvPr/>
                </p:nvSpPr>
                <p:spPr bwMode="auto">
                  <a:xfrm>
                    <a:off x="70" y="75"/>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61" name="Group 29861">
                    <a:extLst>
                      <a:ext uri="{FF2B5EF4-FFF2-40B4-BE49-F238E27FC236}">
                        <a16:creationId xmlns:a16="http://schemas.microsoft.com/office/drawing/2014/main" id="{1D696E79-F108-4973-AFAA-4D546B5D2B43}"/>
                      </a:ext>
                    </a:extLst>
                  </p:cNvPr>
                  <p:cNvGrpSpPr>
                    <a:grpSpLocks/>
                  </p:cNvGrpSpPr>
                  <p:nvPr/>
                </p:nvGrpSpPr>
                <p:grpSpPr bwMode="auto">
                  <a:xfrm>
                    <a:off x="83" y="79"/>
                    <a:ext cx="23" cy="21"/>
                    <a:chOff x="83" y="79"/>
                    <a:chExt cx="23" cy="22"/>
                  </a:xfrm>
                </p:grpSpPr>
                <p:sp>
                  <p:nvSpPr>
                    <p:cNvPr id="62" name="Oval 29862">
                      <a:extLst>
                        <a:ext uri="{FF2B5EF4-FFF2-40B4-BE49-F238E27FC236}">
                          <a16:creationId xmlns:a16="http://schemas.microsoft.com/office/drawing/2014/main" id="{81AA046A-73B6-71FE-B0C5-18F963B94F58}"/>
                        </a:ext>
                      </a:extLst>
                    </p:cNvPr>
                    <p:cNvSpPr>
                      <a:spLocks noChangeArrowheads="1"/>
                    </p:cNvSpPr>
                    <p:nvPr/>
                  </p:nvSpPr>
                  <p:spPr bwMode="auto">
                    <a:xfrm>
                      <a:off x="83" y="79"/>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3" name="Oval 29863">
                      <a:extLst>
                        <a:ext uri="{FF2B5EF4-FFF2-40B4-BE49-F238E27FC236}">
                          <a16:creationId xmlns:a16="http://schemas.microsoft.com/office/drawing/2014/main" id="{A38AD87B-84DD-3EBE-EA4F-E0C3FAB73BCE}"/>
                        </a:ext>
                      </a:extLst>
                    </p:cNvPr>
                    <p:cNvSpPr>
                      <a:spLocks noChangeArrowheads="1"/>
                    </p:cNvSpPr>
                    <p:nvPr/>
                  </p:nvSpPr>
                  <p:spPr bwMode="auto">
                    <a:xfrm>
                      <a:off x="87" y="8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64" name="Oval 29864">
                      <a:extLst>
                        <a:ext uri="{FF2B5EF4-FFF2-40B4-BE49-F238E27FC236}">
                          <a16:creationId xmlns:a16="http://schemas.microsoft.com/office/drawing/2014/main" id="{0B5C7F5A-48CD-B8B9-9235-C8255CEBB114}"/>
                        </a:ext>
                      </a:extLst>
                    </p:cNvPr>
                    <p:cNvSpPr>
                      <a:spLocks noChangeArrowheads="1"/>
                    </p:cNvSpPr>
                    <p:nvPr/>
                  </p:nvSpPr>
                  <p:spPr bwMode="auto">
                    <a:xfrm>
                      <a:off x="95" y="8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54" name="Freeform 47674">
                  <a:extLst>
                    <a:ext uri="{FF2B5EF4-FFF2-40B4-BE49-F238E27FC236}">
                      <a16:creationId xmlns:a16="http://schemas.microsoft.com/office/drawing/2014/main" id="{F511D711-053B-C7B7-89E3-B427475A9491}"/>
                    </a:ext>
                  </a:extLst>
                </p:cNvPr>
                <p:cNvSpPr>
                  <a:spLocks/>
                </p:cNvSpPr>
                <p:nvPr/>
              </p:nvSpPr>
              <p:spPr bwMode="auto">
                <a:xfrm>
                  <a:off x="45" y="101"/>
                  <a:ext cx="27" cy="11"/>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5" name="Freeform 47675">
                  <a:extLst>
                    <a:ext uri="{FF2B5EF4-FFF2-40B4-BE49-F238E27FC236}">
                      <a16:creationId xmlns:a16="http://schemas.microsoft.com/office/drawing/2014/main" id="{F59B94B6-CE64-AC04-45E1-0842AF2B6203}"/>
                    </a:ext>
                  </a:extLst>
                </p:cNvPr>
                <p:cNvSpPr>
                  <a:spLocks/>
                </p:cNvSpPr>
                <p:nvPr/>
              </p:nvSpPr>
              <p:spPr bwMode="auto">
                <a:xfrm>
                  <a:off x="4" y="0"/>
                  <a:ext cx="105" cy="106"/>
                </a:xfrm>
                <a:custGeom>
                  <a:avLst/>
                  <a:gdLst>
                    <a:gd name="T0" fmla="*/ 0 w 316"/>
                    <a:gd name="T1" fmla="*/ 0 h 324"/>
                    <a:gd name="T2" fmla="*/ 0 w 316"/>
                    <a:gd name="T3" fmla="*/ 0 h 324"/>
                    <a:gd name="T4" fmla="*/ 0 w 316"/>
                    <a:gd name="T5" fmla="*/ 0 h 324"/>
                    <a:gd name="T6" fmla="*/ 0 w 316"/>
                    <a:gd name="T7" fmla="*/ 0 h 324"/>
                    <a:gd name="T8" fmla="*/ 0 w 316"/>
                    <a:gd name="T9" fmla="*/ 0 h 324"/>
                    <a:gd name="T10" fmla="*/ 0 w 316"/>
                    <a:gd name="T11" fmla="*/ 0 h 324"/>
                    <a:gd name="T12" fmla="*/ 0 w 316"/>
                    <a:gd name="T13" fmla="*/ 0 h 324"/>
                    <a:gd name="T14" fmla="*/ 0 w 316"/>
                    <a:gd name="T15" fmla="*/ 0 h 324"/>
                    <a:gd name="T16" fmla="*/ 0 w 316"/>
                    <a:gd name="T17" fmla="*/ 0 h 324"/>
                    <a:gd name="T18" fmla="*/ 0 w 316"/>
                    <a:gd name="T19" fmla="*/ 0 h 324"/>
                    <a:gd name="T20" fmla="*/ 0 w 316"/>
                    <a:gd name="T21" fmla="*/ 0 h 324"/>
                    <a:gd name="T22" fmla="*/ 0 w 316"/>
                    <a:gd name="T23" fmla="*/ 0 h 324"/>
                    <a:gd name="T24" fmla="*/ 0 w 316"/>
                    <a:gd name="T25" fmla="*/ 0 h 324"/>
                    <a:gd name="T26" fmla="*/ 0 w 316"/>
                    <a:gd name="T27" fmla="*/ 0 h 324"/>
                    <a:gd name="T28" fmla="*/ 0 w 316"/>
                    <a:gd name="T29" fmla="*/ 0 h 324"/>
                    <a:gd name="T30" fmla="*/ 0 w 316"/>
                    <a:gd name="T31" fmla="*/ 0 h 324"/>
                    <a:gd name="T32" fmla="*/ 0 w 316"/>
                    <a:gd name="T33" fmla="*/ 0 h 324"/>
                    <a:gd name="T34" fmla="*/ 0 w 316"/>
                    <a:gd name="T35" fmla="*/ 0 h 324"/>
                    <a:gd name="T36" fmla="*/ 0 w 316"/>
                    <a:gd name="T37" fmla="*/ 0 h 324"/>
                    <a:gd name="T38" fmla="*/ 0 w 316"/>
                    <a:gd name="T39" fmla="*/ 0 h 324"/>
                    <a:gd name="T40" fmla="*/ 0 w 316"/>
                    <a:gd name="T41" fmla="*/ 0 h 324"/>
                    <a:gd name="T42" fmla="*/ 0 w 316"/>
                    <a:gd name="T43" fmla="*/ 0 h 324"/>
                    <a:gd name="T44" fmla="*/ 0 w 316"/>
                    <a:gd name="T45" fmla="*/ 0 h 324"/>
                    <a:gd name="T46" fmla="*/ 0 w 316"/>
                    <a:gd name="T47" fmla="*/ 0 h 324"/>
                    <a:gd name="T48" fmla="*/ 0 w 316"/>
                    <a:gd name="T49" fmla="*/ 0 h 324"/>
                    <a:gd name="T50" fmla="*/ 0 w 316"/>
                    <a:gd name="T51" fmla="*/ 0 h 324"/>
                    <a:gd name="T52" fmla="*/ 0 w 316"/>
                    <a:gd name="T53" fmla="*/ 0 h 324"/>
                    <a:gd name="T54" fmla="*/ 0 w 316"/>
                    <a:gd name="T55" fmla="*/ 0 h 324"/>
                    <a:gd name="T56" fmla="*/ 0 w 316"/>
                    <a:gd name="T57" fmla="*/ 0 h 324"/>
                    <a:gd name="T58" fmla="*/ 0 w 316"/>
                    <a:gd name="T59" fmla="*/ 0 h 324"/>
                    <a:gd name="T60" fmla="*/ 0 w 316"/>
                    <a:gd name="T61" fmla="*/ 0 h 324"/>
                    <a:gd name="T62" fmla="*/ 0 w 316"/>
                    <a:gd name="T63" fmla="*/ 0 h 324"/>
                    <a:gd name="T64" fmla="*/ 0 w 316"/>
                    <a:gd name="T65" fmla="*/ 0 h 324"/>
                    <a:gd name="T66" fmla="*/ 0 w 316"/>
                    <a:gd name="T67" fmla="*/ 0 h 324"/>
                    <a:gd name="T68" fmla="*/ 0 w 316"/>
                    <a:gd name="T69" fmla="*/ 0 h 324"/>
                    <a:gd name="T70" fmla="*/ 0 w 316"/>
                    <a:gd name="T71" fmla="*/ 0 h 324"/>
                    <a:gd name="T72" fmla="*/ 0 w 316"/>
                    <a:gd name="T73" fmla="*/ 0 h 324"/>
                    <a:gd name="T74" fmla="*/ 0 w 316"/>
                    <a:gd name="T75" fmla="*/ 0 h 324"/>
                    <a:gd name="T76" fmla="*/ 0 w 316"/>
                    <a:gd name="T77" fmla="*/ 0 h 324"/>
                    <a:gd name="T78" fmla="*/ 0 w 316"/>
                    <a:gd name="T79" fmla="*/ 0 h 324"/>
                    <a:gd name="T80" fmla="*/ 0 w 316"/>
                    <a:gd name="T81" fmla="*/ 0 h 324"/>
                    <a:gd name="T82" fmla="*/ 0 w 316"/>
                    <a:gd name="T83" fmla="*/ 0 h 324"/>
                    <a:gd name="T84" fmla="*/ 0 w 316"/>
                    <a:gd name="T85" fmla="*/ 0 h 324"/>
                    <a:gd name="T86" fmla="*/ 0 w 316"/>
                    <a:gd name="T87" fmla="*/ 0 h 324"/>
                    <a:gd name="T88" fmla="*/ 0 w 316"/>
                    <a:gd name="T89" fmla="*/ 0 h 324"/>
                    <a:gd name="T90" fmla="*/ 0 w 316"/>
                    <a:gd name="T91" fmla="*/ 0 h 324"/>
                    <a:gd name="T92" fmla="*/ 0 w 316"/>
                    <a:gd name="T93" fmla="*/ 0 h 324"/>
                    <a:gd name="T94" fmla="*/ 0 w 316"/>
                    <a:gd name="T95" fmla="*/ 0 h 324"/>
                    <a:gd name="T96" fmla="*/ 0 w 316"/>
                    <a:gd name="T97" fmla="*/ 0 h 324"/>
                    <a:gd name="T98" fmla="*/ 0 w 316"/>
                    <a:gd name="T99" fmla="*/ 0 h 324"/>
                    <a:gd name="T100" fmla="*/ 0 w 316"/>
                    <a:gd name="T101" fmla="*/ 0 h 324"/>
                    <a:gd name="T102" fmla="*/ 0 w 316"/>
                    <a:gd name="T103" fmla="*/ 0 h 324"/>
                    <a:gd name="T104" fmla="*/ 0 w 316"/>
                    <a:gd name="T105" fmla="*/ 0 h 324"/>
                    <a:gd name="T106" fmla="*/ 0 w 316"/>
                    <a:gd name="T107" fmla="*/ 0 h 324"/>
                    <a:gd name="T108" fmla="*/ 0 w 316"/>
                    <a:gd name="T109" fmla="*/ 0 h 324"/>
                    <a:gd name="T110" fmla="*/ 0 w 316"/>
                    <a:gd name="T111" fmla="*/ 0 h 324"/>
                    <a:gd name="T112" fmla="*/ 0 w 316"/>
                    <a:gd name="T113" fmla="*/ 0 h 324"/>
                    <a:gd name="T114" fmla="*/ 0 w 316"/>
                    <a:gd name="T115" fmla="*/ 0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56" name="Freeform 47676">
                  <a:extLst>
                    <a:ext uri="{FF2B5EF4-FFF2-40B4-BE49-F238E27FC236}">
                      <a16:creationId xmlns:a16="http://schemas.microsoft.com/office/drawing/2014/main" id="{933AD538-A2B1-B1EE-0668-DB839EE3427A}"/>
                    </a:ext>
                  </a:extLst>
                </p:cNvPr>
                <p:cNvSpPr>
                  <a:spLocks/>
                </p:cNvSpPr>
                <p:nvPr/>
              </p:nvSpPr>
              <p:spPr bwMode="auto">
                <a:xfrm>
                  <a:off x="63" y="76"/>
                  <a:ext cx="2" cy="13"/>
                </a:xfrm>
                <a:custGeom>
                  <a:avLst/>
                  <a:gdLst>
                    <a:gd name="T0" fmla="*/ 0 w 5"/>
                    <a:gd name="T1" fmla="*/ 0 h 40"/>
                    <a:gd name="T2" fmla="*/ 0 w 5"/>
                    <a:gd name="T3" fmla="*/ 0 h 40"/>
                    <a:gd name="T4" fmla="*/ 0 w 5"/>
                    <a:gd name="T5" fmla="*/ 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7" name="Freeform 47677">
                  <a:extLst>
                    <a:ext uri="{FF2B5EF4-FFF2-40B4-BE49-F238E27FC236}">
                      <a16:creationId xmlns:a16="http://schemas.microsoft.com/office/drawing/2014/main" id="{0B86DA1F-7D7F-40FA-49BC-990369185D5C}"/>
                    </a:ext>
                  </a:extLst>
                </p:cNvPr>
                <p:cNvSpPr>
                  <a:spLocks/>
                </p:cNvSpPr>
                <p:nvPr/>
              </p:nvSpPr>
              <p:spPr bwMode="auto">
                <a:xfrm>
                  <a:off x="36" y="85"/>
                  <a:ext cx="8" cy="3"/>
                </a:xfrm>
                <a:custGeom>
                  <a:avLst/>
                  <a:gdLst>
                    <a:gd name="T0" fmla="*/ 0 w 25"/>
                    <a:gd name="T1" fmla="*/ 0 h 9"/>
                    <a:gd name="T2" fmla="*/ 0 w 25"/>
                    <a:gd name="T3" fmla="*/ 0 h 9"/>
                    <a:gd name="T4" fmla="*/ 0 w 25"/>
                    <a:gd name="T5" fmla="*/ 0 h 9"/>
                    <a:gd name="T6" fmla="*/ 0 w 2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8" name="Freeform 3171">
                  <a:extLst>
                    <a:ext uri="{FF2B5EF4-FFF2-40B4-BE49-F238E27FC236}">
                      <a16:creationId xmlns:a16="http://schemas.microsoft.com/office/drawing/2014/main" id="{F737273E-EA8D-BDBF-B026-9A1EC2482868}"/>
                    </a:ext>
                  </a:extLst>
                </p:cNvPr>
                <p:cNvSpPr>
                  <a:spLocks/>
                </p:cNvSpPr>
                <p:nvPr/>
              </p:nvSpPr>
              <p:spPr bwMode="auto">
                <a:xfrm>
                  <a:off x="41" y="118"/>
                  <a:ext cx="30" cy="6"/>
                </a:xfrm>
                <a:custGeom>
                  <a:avLst/>
                  <a:gdLst>
                    <a:gd name="T0" fmla="*/ 0 w 30"/>
                    <a:gd name="T1" fmla="*/ 6 h 6"/>
                    <a:gd name="T2" fmla="*/ 9 w 30"/>
                    <a:gd name="T3" fmla="*/ 3 h 6"/>
                    <a:gd name="T4" fmla="*/ 15 w 30"/>
                    <a:gd name="T5" fmla="*/ 1 h 6"/>
                    <a:gd name="T6" fmla="*/ 21 w 30"/>
                    <a:gd name="T7" fmla="*/ 0 h 6"/>
                    <a:gd name="T8" fmla="*/ 26 w 30"/>
                    <a:gd name="T9" fmla="*/ 1 h 6"/>
                    <a:gd name="T10" fmla="*/ 30 w 30"/>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
                      <a:moveTo>
                        <a:pt x="0" y="6"/>
                      </a:moveTo>
                      <a:lnTo>
                        <a:pt x="9" y="3"/>
                      </a:lnTo>
                      <a:lnTo>
                        <a:pt x="15" y="1"/>
                      </a:lnTo>
                      <a:lnTo>
                        <a:pt x="21" y="0"/>
                      </a:lnTo>
                      <a:lnTo>
                        <a:pt x="26" y="1"/>
                      </a:lnTo>
                      <a:lnTo>
                        <a:pt x="30" y="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37" name="Group 94">
                <a:extLst>
                  <a:ext uri="{FF2B5EF4-FFF2-40B4-BE49-F238E27FC236}">
                    <a16:creationId xmlns:a16="http://schemas.microsoft.com/office/drawing/2014/main" id="{6D91BA4D-5E9E-6147-190B-2CF62FCC10F9}"/>
                  </a:ext>
                </a:extLst>
              </p:cNvPr>
              <p:cNvGrpSpPr>
                <a:grpSpLocks/>
              </p:cNvGrpSpPr>
              <p:nvPr/>
            </p:nvGrpSpPr>
            <p:grpSpPr bwMode="auto">
              <a:xfrm>
                <a:off x="5205319" y="4074574"/>
                <a:ext cx="968162" cy="746868"/>
                <a:chOff x="0" y="0"/>
                <a:chExt cx="126" cy="89"/>
              </a:xfrm>
            </p:grpSpPr>
            <p:grpSp>
              <p:nvGrpSpPr>
                <p:cNvPr id="38" name="Group 76">
                  <a:extLst>
                    <a:ext uri="{FF2B5EF4-FFF2-40B4-BE49-F238E27FC236}">
                      <a16:creationId xmlns:a16="http://schemas.microsoft.com/office/drawing/2014/main" id="{811E5AEC-F6A5-C599-FD29-A07C5E828FB2}"/>
                    </a:ext>
                  </a:extLst>
                </p:cNvPr>
                <p:cNvGrpSpPr>
                  <a:grpSpLocks/>
                </p:cNvGrpSpPr>
                <p:nvPr/>
              </p:nvGrpSpPr>
              <p:grpSpPr bwMode="auto">
                <a:xfrm>
                  <a:off x="0" y="0"/>
                  <a:ext cx="126" cy="89"/>
                  <a:chOff x="0" y="0"/>
                  <a:chExt cx="245" cy="163"/>
                </a:xfrm>
              </p:grpSpPr>
              <p:sp>
                <p:nvSpPr>
                  <p:cNvPr id="40" name="Freeform 77">
                    <a:extLst>
                      <a:ext uri="{FF2B5EF4-FFF2-40B4-BE49-F238E27FC236}">
                        <a16:creationId xmlns:a16="http://schemas.microsoft.com/office/drawing/2014/main" id="{E394C336-C64C-09B3-5908-C075BE10627D}"/>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41" name="Freeform 78">
                    <a:extLst>
                      <a:ext uri="{FF2B5EF4-FFF2-40B4-BE49-F238E27FC236}">
                        <a16:creationId xmlns:a16="http://schemas.microsoft.com/office/drawing/2014/main" id="{FA054E0F-0369-71BD-790D-49FBDF9787E9}"/>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 name="Freeform 79">
                    <a:extLst>
                      <a:ext uri="{FF2B5EF4-FFF2-40B4-BE49-F238E27FC236}">
                        <a16:creationId xmlns:a16="http://schemas.microsoft.com/office/drawing/2014/main" id="{5E5CDAC1-1B16-6062-867C-7CA613C72977}"/>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 name="Freeform 80">
                    <a:extLst>
                      <a:ext uri="{FF2B5EF4-FFF2-40B4-BE49-F238E27FC236}">
                        <a16:creationId xmlns:a16="http://schemas.microsoft.com/office/drawing/2014/main" id="{E786FE85-F93D-5120-14B6-1625FE7392ED}"/>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 name="Freeform 81">
                    <a:extLst>
                      <a:ext uri="{FF2B5EF4-FFF2-40B4-BE49-F238E27FC236}">
                        <a16:creationId xmlns:a16="http://schemas.microsoft.com/office/drawing/2014/main" id="{CBE92659-9AAA-CABB-57CD-01DA333C2F90}"/>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9" name="WordArt 82">
                  <a:extLst>
                    <a:ext uri="{FF2B5EF4-FFF2-40B4-BE49-F238E27FC236}">
                      <a16:creationId xmlns:a16="http://schemas.microsoft.com/office/drawing/2014/main" id="{50CFD123-A8D1-1420-1678-5D5E82D4A8D2}"/>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spTree>
    <p:extLst>
      <p:ext uri="{BB962C8B-B14F-4D97-AF65-F5344CB8AC3E}">
        <p14:creationId xmlns:p14="http://schemas.microsoft.com/office/powerpoint/2010/main" val="362451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left)">
                                      <p:cBhvr>
                                        <p:cTn id="11" dur="500"/>
                                        <p:tgtEl>
                                          <p:spTgt spid="7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right)">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wipe(up)">
                                      <p:cBhvr>
                                        <p:cTn id="2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398FAB52-03A9-E146-2AAD-DB1995507FF5}"/>
              </a:ext>
            </a:extLst>
          </p:cNvPr>
          <p:cNvSpPr/>
          <p:nvPr/>
        </p:nvSpPr>
        <p:spPr>
          <a:xfrm>
            <a:off x="67757" y="627680"/>
            <a:ext cx="11958643" cy="6154970"/>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3" name="グループ化 402">
            <a:extLst>
              <a:ext uri="{FF2B5EF4-FFF2-40B4-BE49-F238E27FC236}">
                <a16:creationId xmlns:a16="http://schemas.microsoft.com/office/drawing/2014/main" id="{B7AF8219-F71A-C399-86CC-095848F804EB}"/>
              </a:ext>
            </a:extLst>
          </p:cNvPr>
          <p:cNvGrpSpPr/>
          <p:nvPr/>
        </p:nvGrpSpPr>
        <p:grpSpPr>
          <a:xfrm>
            <a:off x="596068" y="4918020"/>
            <a:ext cx="1728288" cy="1385926"/>
            <a:chOff x="-1581586" y="1718685"/>
            <a:chExt cx="3643235" cy="3076413"/>
          </a:xfrm>
        </p:grpSpPr>
        <p:pic>
          <p:nvPicPr>
            <p:cNvPr id="401" name="図 400" descr="屋内, テーブル, 座る, 覆い が含まれている画像&#10;&#10;自動的に生成された説明">
              <a:extLst>
                <a:ext uri="{FF2B5EF4-FFF2-40B4-BE49-F238E27FC236}">
                  <a16:creationId xmlns:a16="http://schemas.microsoft.com/office/drawing/2014/main" id="{9FE4F1B1-1C76-93A0-972F-8DFF9634174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90" b="93572" l="26246" r="98450">
                          <a14:foregroundMark x1="40704" y1="89892" x2="40704" y2="89892"/>
                          <a14:foregroundMark x1="47383" y1="89410" x2="50632" y2="88809"/>
                          <a14:foregroundMark x1="58032" y1="88809" x2="60560" y2="90132"/>
                          <a14:foregroundMark x1="67960" y1="90493" x2="67960" y2="90493"/>
                          <a14:foregroundMark x1="74910" y1="89410" x2="74910" y2="89410"/>
                          <a14:foregroundMark x1="80235" y1="87726" x2="80235" y2="87726"/>
                          <a14:foregroundMark x1="82040" y1="88327" x2="82040" y2="88327"/>
                          <a14:foregroundMark x1="83935" y1="83755" x2="83935" y2="83755"/>
                          <a14:foregroundMark x1="83935" y1="82671" x2="83935" y2="82671"/>
                          <a14:foregroundMark x1="84386" y1="84838" x2="85560" y2="90132"/>
                          <a14:foregroundMark x1="85560" y1="90132" x2="85560" y2="90132"/>
                          <a14:foregroundMark x1="83935" y1="90734" x2="83935" y2="90734"/>
                          <a14:foregroundMark x1="82040" y1="92298" x2="82040" y2="92298"/>
                          <a14:foregroundMark x1="78791" y1="89170" x2="78159" y2="89170"/>
                          <a14:foregroundMark x1="53881" y1="85319" x2="53881" y2="85319"/>
                          <a14:foregroundMark x1="53430" y1="85921" x2="53430" y2="85921"/>
                          <a14:foregroundMark x1="49188" y1="87004" x2="49188" y2="87004"/>
                          <a14:foregroundMark x1="42329" y1="87726" x2="41336" y2="87726"/>
                          <a14:foregroundMark x1="39079" y1="88568" x2="39079" y2="88568"/>
                          <a14:foregroundMark x1="37004" y1="90493" x2="37004" y2="90493"/>
                          <a14:foregroundMark x1="33935" y1="92298" x2="33935" y2="92298"/>
                          <a14:foregroundMark x1="30776" y1="92659" x2="30776" y2="92659"/>
                          <a14:foregroundMark x1="27256" y1="93742" x2="27256" y2="93742"/>
                          <a14:foregroundMark x1="27076" y1="90975" x2="27256" y2="90132"/>
                          <a14:foregroundMark x1="27076" y1="87004" x2="27076" y2="87004"/>
                          <a14:foregroundMark x1="27978" y1="87004" x2="27978" y2="87004"/>
                          <a14:foregroundMark x1="30957" y1="87485" x2="31859" y2="87485"/>
                          <a14:foregroundMark x1="33755" y1="89651" x2="33755" y2="89651"/>
                          <a14:foregroundMark x1="32310" y1="87726" x2="32310" y2="87726"/>
                          <a14:foregroundMark x1="30505" y1="88568" x2="30505" y2="88568"/>
                          <a14:foregroundMark x1="41787" y1="82912" x2="41787" y2="82912"/>
                          <a14:foregroundMark x1="41787" y1="78580" x2="41787" y2="78580"/>
                          <a14:foregroundMark x1="40253" y1="77016" x2="40253" y2="77016"/>
                          <a14:foregroundMark x1="38809" y1="73165" x2="38809" y2="73165"/>
                          <a14:foregroundMark x1="37906" y1="70999" x2="37906" y2="70999"/>
                          <a14:foregroundMark x1="37635" y1="69675" x2="37635" y2="69675"/>
                          <a14:foregroundMark x1="37184" y1="69194" x2="37184" y2="69194"/>
                          <a14:foregroundMark x1="45036" y1="75090" x2="45036" y2="75090"/>
                          <a14:foregroundMark x1="46480" y1="73526" x2="46480" y2="73526"/>
                          <a14:foregroundMark x1="36733" y1="83153" x2="36733" y2="83153"/>
                          <a14:foregroundMark x1="36011" y1="82070" x2="36011" y2="82070"/>
                          <a14:foregroundMark x1="35830" y1="80987" x2="35830" y2="79663"/>
                          <a14:foregroundMark x1="35560" y1="77256" x2="35560" y2="77256"/>
                          <a14:foregroundMark x1="36733" y1="57882" x2="36552" y2="57040"/>
                          <a14:foregroundMark x1="36733" y1="54633" x2="37184" y2="53550"/>
                          <a14:foregroundMark x1="37184" y1="52708" x2="37455" y2="51384"/>
                          <a14:foregroundMark x1="37906" y1="48616" x2="37906" y2="48616"/>
                          <a14:foregroundMark x1="38628" y1="47533" x2="38628" y2="47533"/>
                          <a14:foregroundMark x1="33303" y1="61613" x2="33303" y2="61613"/>
                          <a14:foregroundMark x1="33303" y1="61372" x2="33303" y2="61372"/>
                          <a14:foregroundMark x1="32130" y1="65102" x2="32130" y2="65102"/>
                          <a14:foregroundMark x1="32852" y1="66667" x2="32852" y2="66667"/>
                          <a14:foregroundMark x1="32581" y1="67509" x2="32581" y2="67509"/>
                          <a14:foregroundMark x1="32310" y1="59687" x2="32310" y2="59687"/>
                          <a14:foregroundMark x1="32852" y1="60289" x2="33032" y2="61613"/>
                          <a14:foregroundMark x1="33303" y1="62936" x2="33303" y2="62936"/>
                          <a14:foregroundMark x1="41336" y1="40072" x2="41336" y2="40072"/>
                          <a14:foregroundMark x1="42780" y1="38147" x2="43953" y2="35138"/>
                          <a14:foregroundMark x1="44404" y1="30806" x2="45036" y2="29723"/>
                          <a14:foregroundMark x1="45307" y1="26835" x2="46209" y2="25511"/>
                          <a14:foregroundMark x1="48285" y1="24669" x2="49458" y2="24067"/>
                          <a14:foregroundMark x1="47383" y1="20578" x2="47383" y2="20578"/>
                          <a14:foregroundMark x1="43412" y1="18773" x2="42329" y2="19013"/>
                          <a14:foregroundMark x1="42780" y1="11432" x2="42780" y2="11432"/>
                          <a14:foregroundMark x1="42780" y1="9507" x2="43682" y2="8183"/>
                          <a14:foregroundMark x1="44134" y1="7100" x2="44134" y2="7100"/>
                          <a14:foregroundMark x1="48105" y1="4693" x2="48105" y2="4693"/>
                          <a14:foregroundMark x1="52708" y1="4693" x2="52708" y2="4693"/>
                          <a14:foregroundMark x1="55235" y1="5174" x2="55235" y2="5174"/>
                          <a14:foregroundMark x1="55505" y1="6258" x2="56408" y2="7100"/>
                          <a14:foregroundMark x1="56408" y1="9266" x2="56588" y2="16847"/>
                          <a14:foregroundMark x1="56408" y1="17329" x2="57762" y2="19254"/>
                          <a14:foregroundMark x1="60289" y1="22744" x2="63538" y2="24067"/>
                          <a14:foregroundMark x1="66065" y1="24428" x2="68863" y2="24067"/>
                          <a14:foregroundMark x1="70758" y1="23586" x2="70758" y2="23586"/>
                          <a14:foregroundMark x1="74007" y1="22262" x2="74007" y2="22262"/>
                          <a14:foregroundMark x1="76264" y1="19013" x2="79061" y2="15764"/>
                          <a14:foregroundMark x1="79513" y1="13839" x2="79964" y2="12996"/>
                          <a14:foregroundMark x1="80686" y1="13357" x2="82310" y2="12515"/>
                          <a14:foregroundMark x1="82491" y1="11191" x2="82491" y2="11191"/>
                          <a14:foregroundMark x1="82762" y1="8424" x2="83213" y2="5776"/>
                          <a14:foregroundMark x1="80866" y1="5174" x2="79783" y2="5174"/>
                          <a14:foregroundMark x1="72834" y1="3369" x2="68141" y2="3369"/>
                          <a14:foregroundMark x1="65433" y1="3369" x2="64711" y2="3369"/>
                          <a14:foregroundMark x1="63087" y1="5776" x2="64711" y2="12756"/>
                          <a14:foregroundMark x1="63989" y1="14440" x2="63989" y2="14440"/>
                          <a14:foregroundMark x1="63989" y1="20096" x2="63989" y2="24910"/>
                          <a14:foregroundMark x1="66065" y1="33333" x2="70758" y2="35981"/>
                          <a14:foregroundMark x1="73466" y1="37064" x2="75361" y2="36462"/>
                          <a14:foregroundMark x1="78791" y1="37906" x2="79513" y2="37545"/>
                          <a14:foregroundMark x1="82762" y1="40072" x2="84116" y2="42720"/>
                          <a14:foregroundMark x1="83664" y1="43803" x2="82942" y2="47052"/>
                          <a14:foregroundMark x1="81137" y1="49699" x2="81318" y2="51023"/>
                          <a14:foregroundMark x1="80235" y1="52948" x2="80235" y2="54272"/>
                          <a14:foregroundMark x1="79513" y1="55114" x2="79513" y2="55114"/>
                          <a14:foregroundMark x1="80686" y1="54633" x2="80686" y2="54633"/>
                          <a14:foregroundMark x1="89260" y1="44645" x2="89260" y2="44645"/>
                          <a14:foregroundMark x1="90614" y1="43321" x2="90614" y2="43321"/>
                          <a14:foregroundMark x1="92690" y1="39230" x2="92690" y2="39230"/>
                          <a14:foregroundMark x1="95036" y1="34657" x2="95036" y2="34657"/>
                          <a14:foregroundMark x1="96119" y1="34055" x2="96119" y2="34055"/>
                          <a14:foregroundMark x1="94495" y1="29242" x2="94495" y2="29242"/>
                          <a14:foregroundMark x1="90162" y1="28640" x2="90162" y2="28640"/>
                          <a14:foregroundMark x1="93141" y1="24910" x2="93141" y2="24910"/>
                          <a14:foregroundMark x1="89892" y1="22984" x2="89892" y2="22984"/>
                          <a14:foregroundMark x1="89440" y1="18773" x2="89440" y2="18773"/>
                          <a14:foregroundMark x1="79242" y1="17329" x2="79242" y2="17329"/>
                          <a14:foregroundMark x1="78159" y1="15523" x2="78159" y2="15523"/>
                          <a14:foregroundMark x1="83484" y1="12515" x2="83484" y2="12515"/>
                          <a14:foregroundMark x1="86191" y1="15523" x2="86191" y2="15523"/>
                          <a14:foregroundMark x1="87184" y1="17088" x2="87184" y2="17088"/>
                          <a14:foregroundMark x1="90794" y1="12034" x2="90794" y2="12034"/>
                          <a14:foregroundMark x1="92690" y1="9507" x2="93412" y2="9266"/>
                          <a14:foregroundMark x1="95217" y1="8424" x2="95217" y2="8424"/>
                          <a14:foregroundMark x1="96119" y1="6017" x2="96119" y2="6017"/>
                          <a14:foregroundMark x1="97292" y1="3369" x2="97292" y2="3369"/>
                          <a14:foregroundMark x1="98014" y1="3129" x2="98014" y2="3129"/>
                          <a14:foregroundMark x1="98466" y1="6017" x2="98466" y2="7702"/>
                          <a14:foregroundMark x1="79513" y1="17088" x2="79513" y2="17088"/>
                          <a14:foregroundMark x1="73466" y1="22262" x2="73466" y2="22262"/>
                          <a14:foregroundMark x1="70307" y1="37545" x2="70307" y2="37545"/>
                          <a14:foregroundMark x1="75542" y1="39471" x2="75542" y2="39471"/>
                          <a14:foregroundMark x1="70487" y1="40794" x2="70487" y2="40794"/>
                          <a14:foregroundMark x1="78159" y1="41396" x2="79242" y2="41155"/>
                          <a14:foregroundMark x1="77888" y1="43803" x2="77888" y2="43803"/>
                          <a14:foregroundMark x1="73285" y1="40554" x2="73285" y2="40554"/>
                          <a14:foregroundMark x1="69585" y1="38628" x2="69585" y2="38628"/>
                          <a14:foregroundMark x1="79964" y1="52106" x2="79964" y2="52106"/>
                          <a14:foregroundMark x1="75542" y1="52106" x2="75542" y2="52106"/>
                          <a14:foregroundMark x1="71841" y1="39711" x2="71841" y2="39711"/>
                          <a14:foregroundMark x1="71390" y1="39711" x2="71390" y2="39711"/>
                          <a14:foregroundMark x1="71390" y1="40794" x2="71390" y2="40794"/>
                          <a14:foregroundMark x1="74910" y1="41877" x2="74910" y2="41877"/>
                          <a14:foregroundMark x1="76534" y1="41396" x2="76534" y2="41396"/>
                          <a14:foregroundMark x1="77617" y1="47052" x2="77617" y2="48135"/>
                          <a14:foregroundMark x1="77617" y1="50542" x2="77617" y2="50542"/>
                          <a14:foregroundMark x1="76083" y1="51384" x2="76083" y2="51384"/>
                          <a14:foregroundMark x1="74910" y1="53791" x2="74910" y2="53791"/>
                          <a14:foregroundMark x1="74910" y1="54272" x2="74910" y2="54272"/>
                          <a14:foregroundMark x1="76534" y1="55114" x2="76534" y2="55114"/>
                          <a14:foregroundMark x1="79061" y1="50301" x2="79513" y2="49458"/>
                          <a14:foregroundMark x1="80235" y1="48616" x2="80235" y2="48616"/>
                          <a14:foregroundMark x1="80235" y1="48616" x2="80235" y2="48616"/>
                          <a14:foregroundMark x1="78159" y1="46450" x2="78159" y2="46450"/>
                          <a14:foregroundMark x1="75361" y1="44645" x2="75361" y2="43803"/>
                          <a14:foregroundMark x1="71390" y1="40554" x2="72563" y2="39711"/>
                          <a14:foregroundMark x1="76264" y1="40313" x2="76264" y2="40313"/>
                          <a14:foregroundMark x1="62906" y1="34055" x2="62906" y2="34055"/>
                          <a14:foregroundMark x1="54061" y1="29483" x2="54061" y2="29483"/>
                          <a14:foregroundMark x1="49458" y1="25511" x2="49458" y2="25511"/>
                          <a14:foregroundMark x1="53430" y1="21420" x2="54332" y2="21420"/>
                          <a14:foregroundMark x1="67509" y1="19856" x2="67509" y2="19856"/>
                          <a14:foregroundMark x1="79242" y1="26233" x2="79513" y2="27316"/>
                          <a14:foregroundMark x1="75812" y1="40072" x2="75812" y2="40072"/>
                          <a14:foregroundMark x1="74910" y1="49458" x2="74910" y2="49458"/>
                          <a14:foregroundMark x1="90794" y1="35138" x2="90794" y2="35138"/>
                          <a14:foregroundMark x1="95036" y1="34055" x2="95036" y2="34055"/>
                          <a14:foregroundMark x1="96841" y1="36462" x2="96841" y2="36462"/>
                          <a14:foregroundMark x1="98466" y1="37064" x2="98466" y2="37064"/>
                          <a14:foregroundMark x1="98195" y1="32491" x2="98195" y2="32491"/>
                          <a14:foregroundMark x1="94314" y1="32491" x2="93412" y2="32491"/>
                          <a14:foregroundMark x1="89260" y1="33815" x2="89260" y2="33815"/>
                          <a14:foregroundMark x1="91065" y1="27918" x2="91065" y2="27918"/>
                          <a14:foregroundMark x1="91065" y1="27076" x2="91065" y2="27076"/>
                          <a14:foregroundMark x1="92238" y1="25993" x2="92238" y2="25993"/>
                          <a14:foregroundMark x1="90162" y1="25752" x2="90162" y2="25752"/>
                          <a14:foregroundMark x1="87184" y1="26594" x2="87184" y2="26594"/>
                          <a14:foregroundMark x1="84116" y1="25511" x2="84116" y2="25511"/>
                          <a14:foregroundMark x1="79061" y1="30325" x2="79061" y2="30325"/>
                          <a14:foregroundMark x1="64531" y1="34416" x2="64531" y2="34416"/>
                          <a14:foregroundMark x1="51805" y1="37545" x2="51805" y2="37545"/>
                          <a14:foregroundMark x1="34477" y1="55716" x2="34477" y2="55716"/>
                          <a14:foregroundMark x1="34477" y1="53550" x2="34477" y2="53550"/>
                          <a14:foregroundMark x1="35108" y1="48616" x2="35108" y2="48616"/>
                          <a14:foregroundMark x1="35108" y1="46811" x2="35108" y2="46811"/>
                          <a14:foregroundMark x1="36733" y1="38387" x2="36733" y2="38387"/>
                          <a14:foregroundMark x1="36733" y1="24067" x2="36733" y2="24067"/>
                          <a14:foregroundMark x1="36733" y1="23586" x2="36733" y2="23586"/>
                          <a14:foregroundMark x1="37004" y1="22984" x2="37004" y2="22984"/>
                          <a14:foregroundMark x1="37004" y1="21179" x2="37004" y2="21179"/>
                          <a14:foregroundMark x1="34477" y1="85921" x2="34477" y2="85921"/>
                          <a14:foregroundMark x1="31859" y1="84477" x2="31859" y2="84477"/>
                          <a14:foregroundMark x1="43743" y1="85661" x2="43743" y2="85661"/>
                          <a14:foregroundMark x1="51163" y1="85661" x2="51163" y2="85661"/>
                          <a14:foregroundMark x1="55260" y1="85661" x2="55260" y2="85661"/>
                          <a14:foregroundMark x1="55592" y1="88628" x2="55592" y2="88628"/>
                          <a14:foregroundMark x1="55260" y1="92954" x2="55260" y2="92954"/>
                          <a14:foregroundMark x1="48394" y1="93572" x2="48394" y2="93572"/>
                          <a14:foregroundMark x1="44297" y1="90482" x2="44297" y2="90482"/>
                          <a14:backgroundMark x1="6498" y1="68592" x2="6498" y2="68592"/>
                          <a14:backgroundMark x1="6679" y1="32491" x2="6679" y2="32491"/>
                          <a14:backgroundMark x1="15523" y1="12756" x2="15523" y2="12756"/>
                          <a14:backgroundMark x1="29783" y1="13357" x2="29783" y2="13357"/>
                          <a14:backgroundMark x1="34206" y1="12274" x2="33032" y2="12756"/>
                          <a14:backgroundMark x1="28610" y1="23345" x2="28610" y2="23345"/>
                          <a14:backgroundMark x1="28159" y1="31167" x2="28159" y2="31167"/>
                          <a14:backgroundMark x1="23105" y1="38628" x2="23105" y2="38628"/>
                          <a14:backgroundMark x1="25451" y1="46450" x2="25451" y2="46450"/>
                          <a14:backgroundMark x1="28610" y1="48375" x2="28610" y2="48375"/>
                          <a14:backgroundMark x1="31227" y1="56197" x2="31227" y2="56197"/>
                          <a14:backgroundMark x1="30505" y1="62455" x2="30505" y2="62455"/>
                          <a14:backgroundMark x1="21480" y1="78821" x2="21480" y2="78821"/>
                          <a14:backgroundMark x1="29152" y1="78580" x2="29152" y2="78580"/>
                          <a14:backgroundMark x1="29152" y1="70758" x2="29152" y2="70758"/>
                          <a14:backgroundMark x1="26083" y1="46450" x2="26083" y2="46450"/>
                          <a14:backgroundMark x1="29783" y1="48135" x2="29783" y2="48135"/>
                          <a14:backgroundMark x1="32310" y1="53791" x2="32310" y2="53791"/>
                          <a14:backgroundMark x1="30957" y1="54874" x2="30957" y2="54874"/>
                          <a14:backgroundMark x1="30957" y1="55957" x2="30957" y2="55957"/>
                          <a14:backgroundMark x1="30505" y1="57521" x2="30505" y2="57521"/>
                          <a14:backgroundMark x1="30235" y1="60289" x2="30235" y2="60289"/>
                          <a14:backgroundMark x1="29152" y1="62936" x2="29152" y2="62936"/>
                          <a14:backgroundMark x1="29783" y1="64621" x2="29783" y2="64621"/>
                          <a14:backgroundMark x1="27978" y1="66667" x2="27978" y2="68592"/>
                          <a14:backgroundMark x1="27527" y1="71841" x2="27527" y2="71841"/>
                          <a14:backgroundMark x1="27708" y1="73165" x2="27708" y2="73165"/>
                          <a14:backgroundMark x1="27527" y1="75572" x2="27527" y2="75572"/>
                          <a14:backgroundMark x1="24458" y1="81348" x2="24007" y2="82310"/>
                          <a14:backgroundMark x1="22653" y1="85319" x2="22653" y2="88327"/>
                          <a14:backgroundMark x1="21480" y1="96631" x2="21480" y2="96631"/>
                          <a14:backgroundMark x1="22653" y1="96992" x2="24007" y2="96992"/>
                          <a14:backgroundMark x1="24458" y1="96390" x2="25181" y2="96390"/>
                          <a14:backgroundMark x1="26354" y1="96390" x2="26354" y2="96390"/>
                          <a14:backgroundMark x1="33484" y1="97954" x2="33484" y2="97954"/>
                          <a14:backgroundMark x1="38357" y1="97473" x2="38357" y2="97473"/>
                          <a14:backgroundMark x1="39531" y1="96992" x2="39531" y2="96992"/>
                          <a14:backgroundMark x1="41606" y1="96992" x2="41606" y2="96992"/>
                          <a14:backgroundMark x1="44585" y1="96992" x2="46480" y2="98556"/>
                          <a14:backgroundMark x1="47112" y1="99037" x2="47112" y2="99037"/>
                          <a14:backgroundMark x1="48556" y1="98556" x2="49188" y2="98315"/>
                          <a14:backgroundMark x1="49188" y1="98315" x2="49188" y2="98315"/>
                          <a14:backgroundMark x1="51083" y1="97473" x2="51986" y2="97473"/>
                          <a14:backgroundMark x1="52888" y1="97232" x2="53881" y2="97232"/>
                          <a14:backgroundMark x1="54332" y1="97232" x2="54964" y2="97232"/>
                          <a14:backgroundMark x1="55686" y1="97232" x2="55686" y2="97232"/>
                          <a14:backgroundMark x1="56588" y1="97232" x2="56588" y2="97232"/>
                          <a14:backgroundMark x1="56588" y1="97232" x2="57581" y2="96631"/>
                          <a14:backgroundMark x1="58664" y1="96149" x2="60108" y2="96390"/>
                          <a14:backgroundMark x1="60289" y1="96390" x2="61011" y2="96390"/>
                          <a14:backgroundMark x1="61282" y1="96390" x2="62184" y2="96992"/>
                          <a14:backgroundMark x1="63538" y1="97714" x2="65162" y2="98315"/>
                          <a14:backgroundMark x1="65162" y1="98315" x2="65162" y2="98315"/>
                          <a14:backgroundMark x1="65433" y1="98556" x2="65433" y2="98556"/>
                          <a14:backgroundMark x1="67058" y1="98556" x2="67690" y2="98556"/>
                          <a14:backgroundMark x1="68412" y1="98556" x2="69585" y2="98556"/>
                          <a14:backgroundMark x1="70758" y1="98797" x2="70758" y2="98797"/>
                          <a14:backgroundMark x1="71390" y1="98797" x2="71390" y2="98797"/>
                          <a14:backgroundMark x1="31408" y1="12274" x2="31408" y2="12274"/>
                          <a14:backgroundMark x1="34477" y1="9507" x2="34477" y2="9507"/>
                          <a14:backgroundMark x1="35560" y1="7942" x2="34477" y2="6859"/>
                          <a14:backgroundMark x1="26534" y1="4212" x2="25451" y2="4212"/>
                          <a14:backgroundMark x1="20578" y1="4212" x2="19404" y2="4212"/>
                          <a14:backgroundMark x1="7581" y1="3851" x2="6227" y2="4452"/>
                          <a14:backgroundMark x1="4422" y1="7100" x2="4422" y2="10108"/>
                          <a14:backgroundMark x1="3700" y1="20096" x2="4603" y2="40313"/>
                          <a14:backgroundMark x1="6679" y1="65102" x2="6949" y2="66426"/>
                          <a14:backgroundMark x1="6949" y1="72082" x2="6949" y2="72082"/>
                          <a14:backgroundMark x1="8303" y1="76655" x2="9206" y2="78821"/>
                          <a14:backgroundMark x1="11552" y1="88327" x2="13357" y2="89892"/>
                          <a14:backgroundMark x1="12274" y1="90493" x2="12274" y2="90493"/>
                          <a14:backgroundMark x1="7852" y1="89651" x2="7852" y2="89651"/>
                          <a14:backgroundMark x1="3700" y1="90734" x2="3700" y2="90734"/>
                          <a14:backgroundMark x1="3881" y1="78339" x2="3881" y2="78339"/>
                          <a14:backgroundMark x1="4603" y1="64260" x2="4603" y2="64260"/>
                          <a14:backgroundMark x1="4603" y1="63779" x2="4874" y2="62094"/>
                          <a14:backgroundMark x1="3881" y1="47292" x2="3881" y2="47292"/>
                          <a14:backgroundMark x1="3881" y1="27918" x2="3881" y2="27076"/>
                          <a14:backgroundMark x1="4603" y1="18171" x2="4874" y2="12996"/>
                          <a14:backgroundMark x1="3700" y1="6619" x2="3700" y2="6619"/>
                          <a14:backgroundMark x1="8303" y1="6619" x2="8303" y2="6619"/>
                          <a14:backgroundMark x1="15704" y1="6017" x2="15704" y2="6017"/>
                          <a14:backgroundMark x1="21480" y1="6859" x2="24007" y2="7341"/>
                          <a14:backgroundMark x1="27527" y1="5776" x2="29152" y2="5174"/>
                          <a14:backgroundMark x1="31408" y1="4693" x2="32310" y2="4693"/>
                          <a14:backgroundMark x1="33303" y1="4452" x2="35108" y2="4212"/>
                          <a14:backgroundMark x1="35379" y1="4212" x2="35379" y2="4212"/>
                          <a14:backgroundMark x1="35560" y1="4212" x2="35560" y2="4212"/>
                          <a14:backgroundMark x1="72563" y1="79663" x2="72563" y2="79663"/>
                          <a14:backgroundMark x1="76264" y1="73526" x2="77617" y2="72443"/>
                          <a14:backgroundMark x1="79783" y1="68111" x2="80866" y2="66426"/>
                          <a14:backgroundMark x1="84838" y1="60770" x2="84838" y2="60770"/>
                          <a14:backgroundMark x1="86913" y1="59928" x2="86913" y2="59928"/>
                          <a14:backgroundMark x1="87184" y1="59687" x2="87184" y2="59687"/>
                          <a14:backgroundMark x1="90614" y1="57882" x2="90614" y2="57882"/>
                          <a14:backgroundMark x1="92960" y1="57040" x2="93863" y2="55957"/>
                          <a14:backgroundMark x1="95217" y1="52948" x2="95217" y2="52948"/>
                          <a14:backgroundMark x1="95668" y1="51384" x2="95668" y2="51384"/>
                          <a14:backgroundMark x1="95939" y1="51023" x2="95939" y2="51023"/>
                          <a14:backgroundMark x1="96390" y1="57882" x2="96390" y2="59928"/>
                          <a14:backgroundMark x1="96390" y1="67028" x2="97112" y2="68592"/>
                          <a14:backgroundMark x1="87635" y1="74489" x2="87635" y2="74489"/>
                          <a14:backgroundMark x1="88989" y1="78339" x2="89892" y2="78580"/>
                          <a14:backgroundMark x1="92419" y1="79182" x2="93141" y2="80746"/>
                          <a14:backgroundMark x1="93412" y1="80987" x2="93412" y2="85319"/>
                          <a14:backgroundMark x1="93592" y1="88327" x2="94043" y2="91215"/>
                          <a14:backgroundMark x1="95668" y1="92900" x2="94314" y2="95066"/>
                          <a14:backgroundMark x1="91516" y1="96390" x2="91516" y2="96390"/>
                          <a14:backgroundMark x1="88267" y1="97714" x2="88267" y2="97714"/>
                          <a14:backgroundMark x1="82491" y1="97714" x2="79242" y2="97954"/>
                          <a14:backgroundMark x1="76083" y1="98315" x2="74639" y2="98315"/>
                          <a14:backgroundMark x1="70487" y1="97232" x2="70487" y2="97232"/>
                          <a14:backgroundMark x1="32581" y1="80265" x2="32581" y2="80265"/>
                          <a14:backgroundMark x1="33755" y1="81588" x2="33755" y2="81588"/>
                          <a14:backgroundMark x1="38357" y1="9507" x2="38357" y2="9507"/>
                          <a14:backgroundMark x1="37184" y1="12756" x2="37184" y2="12756"/>
                          <a14:backgroundMark x1="37184" y1="15162" x2="37184" y2="15162"/>
                          <a14:backgroundMark x1="36552" y1="18773" x2="36552" y2="18773"/>
                          <a14:backgroundMark x1="37184" y1="20578" x2="37184" y2="20578"/>
                          <a14:backgroundMark x1="36282" y1="21420" x2="36282" y2="21420"/>
                          <a14:backgroundMark x1="42780" y1="1444" x2="42780" y2="1444"/>
                          <a14:backgroundMark x1="41336" y1="2286" x2="41336" y2="2286"/>
                          <a14:backgroundMark x1="35560" y1="22262" x2="35560" y2="22262"/>
                          <a14:backgroundMark x1="35379" y1="21901" x2="35379" y2="21901"/>
                          <a14:backgroundMark x1="35560" y1="22503" x2="35560" y2="22503"/>
                          <a14:backgroundMark x1="36282" y1="22744" x2="36282" y2="22744"/>
                          <a14:backgroundMark x1="36282" y1="23586" x2="36282" y2="23586"/>
                          <a14:backgroundMark x1="35560" y1="24428" x2="35560" y2="24428"/>
                          <a14:backgroundMark x1="35830" y1="24428" x2="35830" y2="24428"/>
                          <a14:backgroundMark x1="35108" y1="31889" x2="35108" y2="31889"/>
                        </a14:backgroundRemoval>
                      </a14:imgEffect>
                    </a14:imgLayer>
                  </a14:imgProps>
                </a:ext>
                <a:ext uri="{28A0092B-C50C-407E-A947-70E740481C1C}">
                  <a14:useLocalDpi xmlns:a14="http://schemas.microsoft.com/office/drawing/2010/main" val="0"/>
                </a:ext>
              </a:extLst>
            </a:blip>
            <a:srcRect l="18684" r="7982"/>
            <a:stretch/>
          </p:blipFill>
          <p:spPr>
            <a:xfrm rot="5400000">
              <a:off x="-1298175" y="1435274"/>
              <a:ext cx="3076413" cy="3643235"/>
            </a:xfrm>
            <a:prstGeom prst="rect">
              <a:avLst/>
            </a:prstGeom>
          </p:spPr>
        </p:pic>
        <p:sp>
          <p:nvSpPr>
            <p:cNvPr id="400" name="フリーフォーム: 図形 399">
              <a:extLst>
                <a:ext uri="{FF2B5EF4-FFF2-40B4-BE49-F238E27FC236}">
                  <a16:creationId xmlns:a16="http://schemas.microsoft.com/office/drawing/2014/main" id="{5852F394-9D10-C1CC-03A3-523A449CB778}"/>
                </a:ext>
              </a:extLst>
            </p:cNvPr>
            <p:cNvSpPr/>
            <p:nvPr/>
          </p:nvSpPr>
          <p:spPr>
            <a:xfrm>
              <a:off x="56396" y="2190343"/>
              <a:ext cx="1987106" cy="645203"/>
            </a:xfrm>
            <a:custGeom>
              <a:avLst/>
              <a:gdLst>
                <a:gd name="connsiteX0" fmla="*/ 636998 w 2373331"/>
                <a:gd name="connsiteY0" fmla="*/ 256854 h 780836"/>
                <a:gd name="connsiteX1" fmla="*/ 914400 w 2373331"/>
                <a:gd name="connsiteY1" fmla="*/ 277402 h 780836"/>
                <a:gd name="connsiteX2" fmla="*/ 1089061 w 2373331"/>
                <a:gd name="connsiteY2" fmla="*/ 297951 h 780836"/>
                <a:gd name="connsiteX3" fmla="*/ 1253448 w 2373331"/>
                <a:gd name="connsiteY3" fmla="*/ 349322 h 780836"/>
                <a:gd name="connsiteX4" fmla="*/ 1520576 w 2373331"/>
                <a:gd name="connsiteY4" fmla="*/ 431515 h 780836"/>
                <a:gd name="connsiteX5" fmla="*/ 1705511 w 2373331"/>
                <a:gd name="connsiteY5" fmla="*/ 513708 h 780836"/>
                <a:gd name="connsiteX6" fmla="*/ 1972639 w 2373331"/>
                <a:gd name="connsiteY6" fmla="*/ 606176 h 780836"/>
                <a:gd name="connsiteX7" fmla="*/ 2198670 w 2373331"/>
                <a:gd name="connsiteY7" fmla="*/ 698643 h 780836"/>
                <a:gd name="connsiteX8" fmla="*/ 2373331 w 2373331"/>
                <a:gd name="connsiteY8" fmla="*/ 780836 h 780836"/>
                <a:gd name="connsiteX9" fmla="*/ 2373331 w 2373331"/>
                <a:gd name="connsiteY9" fmla="*/ 256854 h 780836"/>
                <a:gd name="connsiteX10" fmla="*/ 801385 w 2373331"/>
                <a:gd name="connsiteY10" fmla="*/ 0 h 780836"/>
                <a:gd name="connsiteX11" fmla="*/ 0 w 2373331"/>
                <a:gd name="connsiteY11" fmla="*/ 10274 h 780836"/>
                <a:gd name="connsiteX12" fmla="*/ 41097 w 2373331"/>
                <a:gd name="connsiteY12" fmla="*/ 226032 h 780836"/>
                <a:gd name="connsiteX13" fmla="*/ 328774 w 2373331"/>
                <a:gd name="connsiteY13" fmla="*/ 236306 h 780836"/>
                <a:gd name="connsiteX14" fmla="*/ 544531 w 2373331"/>
                <a:gd name="connsiteY14" fmla="*/ 236306 h 780836"/>
                <a:gd name="connsiteX15" fmla="*/ 636998 w 2373331"/>
                <a:gd name="connsiteY15" fmla="*/ 256854 h 780836"/>
                <a:gd name="connsiteX0" fmla="*/ 636998 w 2373331"/>
                <a:gd name="connsiteY0" fmla="*/ 256854 h 780836"/>
                <a:gd name="connsiteX1" fmla="*/ 914400 w 2373331"/>
                <a:gd name="connsiteY1" fmla="*/ 277402 h 780836"/>
                <a:gd name="connsiteX2" fmla="*/ 1089061 w 2373331"/>
                <a:gd name="connsiteY2" fmla="*/ 297951 h 780836"/>
                <a:gd name="connsiteX3" fmla="*/ 1273996 w 2373331"/>
                <a:gd name="connsiteY3" fmla="*/ 349322 h 780836"/>
                <a:gd name="connsiteX4" fmla="*/ 1520576 w 2373331"/>
                <a:gd name="connsiteY4" fmla="*/ 431515 h 780836"/>
                <a:gd name="connsiteX5" fmla="*/ 1705511 w 2373331"/>
                <a:gd name="connsiteY5" fmla="*/ 513708 h 780836"/>
                <a:gd name="connsiteX6" fmla="*/ 1972639 w 2373331"/>
                <a:gd name="connsiteY6" fmla="*/ 606176 h 780836"/>
                <a:gd name="connsiteX7" fmla="*/ 2198670 w 2373331"/>
                <a:gd name="connsiteY7" fmla="*/ 698643 h 780836"/>
                <a:gd name="connsiteX8" fmla="*/ 2373331 w 2373331"/>
                <a:gd name="connsiteY8" fmla="*/ 780836 h 780836"/>
                <a:gd name="connsiteX9" fmla="*/ 2373331 w 2373331"/>
                <a:gd name="connsiteY9" fmla="*/ 256854 h 780836"/>
                <a:gd name="connsiteX10" fmla="*/ 801385 w 2373331"/>
                <a:gd name="connsiteY10" fmla="*/ 0 h 780836"/>
                <a:gd name="connsiteX11" fmla="*/ 0 w 2373331"/>
                <a:gd name="connsiteY11" fmla="*/ 10274 h 780836"/>
                <a:gd name="connsiteX12" fmla="*/ 41097 w 2373331"/>
                <a:gd name="connsiteY12" fmla="*/ 226032 h 780836"/>
                <a:gd name="connsiteX13" fmla="*/ 328774 w 2373331"/>
                <a:gd name="connsiteY13" fmla="*/ 236306 h 780836"/>
                <a:gd name="connsiteX14" fmla="*/ 544531 w 2373331"/>
                <a:gd name="connsiteY14" fmla="*/ 236306 h 780836"/>
                <a:gd name="connsiteX15" fmla="*/ 636998 w 2373331"/>
                <a:gd name="connsiteY15" fmla="*/ 256854 h 780836"/>
                <a:gd name="connsiteX0" fmla="*/ 636998 w 2373331"/>
                <a:gd name="connsiteY0" fmla="*/ 256854 h 780836"/>
                <a:gd name="connsiteX1" fmla="*/ 914400 w 2373331"/>
                <a:gd name="connsiteY1" fmla="*/ 277402 h 780836"/>
                <a:gd name="connsiteX2" fmla="*/ 1089061 w 2373331"/>
                <a:gd name="connsiteY2" fmla="*/ 297951 h 780836"/>
                <a:gd name="connsiteX3" fmla="*/ 1273996 w 2373331"/>
                <a:gd name="connsiteY3" fmla="*/ 349322 h 780836"/>
                <a:gd name="connsiteX4" fmla="*/ 1520576 w 2373331"/>
                <a:gd name="connsiteY4" fmla="*/ 431515 h 780836"/>
                <a:gd name="connsiteX5" fmla="*/ 1767156 w 2373331"/>
                <a:gd name="connsiteY5" fmla="*/ 513708 h 780836"/>
                <a:gd name="connsiteX6" fmla="*/ 1972639 w 2373331"/>
                <a:gd name="connsiteY6" fmla="*/ 606176 h 780836"/>
                <a:gd name="connsiteX7" fmla="*/ 2198670 w 2373331"/>
                <a:gd name="connsiteY7" fmla="*/ 698643 h 780836"/>
                <a:gd name="connsiteX8" fmla="*/ 2373331 w 2373331"/>
                <a:gd name="connsiteY8" fmla="*/ 780836 h 780836"/>
                <a:gd name="connsiteX9" fmla="*/ 2373331 w 2373331"/>
                <a:gd name="connsiteY9" fmla="*/ 256854 h 780836"/>
                <a:gd name="connsiteX10" fmla="*/ 801385 w 2373331"/>
                <a:gd name="connsiteY10" fmla="*/ 0 h 780836"/>
                <a:gd name="connsiteX11" fmla="*/ 0 w 2373331"/>
                <a:gd name="connsiteY11" fmla="*/ 10274 h 780836"/>
                <a:gd name="connsiteX12" fmla="*/ 41097 w 2373331"/>
                <a:gd name="connsiteY12" fmla="*/ 226032 h 780836"/>
                <a:gd name="connsiteX13" fmla="*/ 328774 w 2373331"/>
                <a:gd name="connsiteY13" fmla="*/ 236306 h 780836"/>
                <a:gd name="connsiteX14" fmla="*/ 544531 w 2373331"/>
                <a:gd name="connsiteY14" fmla="*/ 236306 h 780836"/>
                <a:gd name="connsiteX15" fmla="*/ 636998 w 2373331"/>
                <a:gd name="connsiteY15" fmla="*/ 256854 h 78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3331" h="780836">
                  <a:moveTo>
                    <a:pt x="636998" y="256854"/>
                  </a:moveTo>
                  <a:lnTo>
                    <a:pt x="914400" y="277402"/>
                  </a:lnTo>
                  <a:lnTo>
                    <a:pt x="1089061" y="297951"/>
                  </a:lnTo>
                  <a:lnTo>
                    <a:pt x="1273996" y="349322"/>
                  </a:lnTo>
                  <a:lnTo>
                    <a:pt x="1520576" y="431515"/>
                  </a:lnTo>
                  <a:lnTo>
                    <a:pt x="1767156" y="513708"/>
                  </a:lnTo>
                  <a:lnTo>
                    <a:pt x="1972639" y="606176"/>
                  </a:lnTo>
                  <a:lnTo>
                    <a:pt x="2198670" y="698643"/>
                  </a:lnTo>
                  <a:lnTo>
                    <a:pt x="2373331" y="780836"/>
                  </a:lnTo>
                  <a:lnTo>
                    <a:pt x="2373331" y="256854"/>
                  </a:lnTo>
                  <a:lnTo>
                    <a:pt x="801385" y="0"/>
                  </a:lnTo>
                  <a:lnTo>
                    <a:pt x="0" y="10274"/>
                  </a:lnTo>
                  <a:lnTo>
                    <a:pt x="41097" y="226032"/>
                  </a:lnTo>
                  <a:lnTo>
                    <a:pt x="328774" y="236306"/>
                  </a:lnTo>
                  <a:lnTo>
                    <a:pt x="544531" y="236306"/>
                  </a:lnTo>
                  <a:lnTo>
                    <a:pt x="636998" y="256854"/>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テキスト ボックス 19">
            <a:extLst>
              <a:ext uri="{FF2B5EF4-FFF2-40B4-BE49-F238E27FC236}">
                <a16:creationId xmlns:a16="http://schemas.microsoft.com/office/drawing/2014/main" id="{46F91D21-878E-4245-B96B-48C14CF3B892}"/>
              </a:ext>
            </a:extLst>
          </p:cNvPr>
          <p:cNvSpPr txBox="1"/>
          <p:nvPr/>
        </p:nvSpPr>
        <p:spPr>
          <a:xfrm>
            <a:off x="3657211" y="1528674"/>
            <a:ext cx="1210588" cy="400110"/>
          </a:xfrm>
          <a:prstGeom prst="rect">
            <a:avLst/>
          </a:prstGeom>
          <a:solidFill>
            <a:srgbClr val="FFCCCC"/>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solidFill>
                  <a:sysClr val="windowText" lastClr="000000"/>
                </a:solidFill>
              </a:rPr>
              <a:t>再選定前</a:t>
            </a:r>
            <a:endParaRPr lang="en-US" altLang="ja-JP" sz="2000" b="1" dirty="0">
              <a:solidFill>
                <a:sysClr val="windowText" lastClr="000000"/>
              </a:solidFill>
            </a:endParaRPr>
          </a:p>
        </p:txBody>
      </p:sp>
      <p:sp>
        <p:nvSpPr>
          <p:cNvPr id="2" name="テキスト ボックス 19">
            <a:extLst>
              <a:ext uri="{FF2B5EF4-FFF2-40B4-BE49-F238E27FC236}">
                <a16:creationId xmlns:a16="http://schemas.microsoft.com/office/drawing/2014/main" id="{DA27EA70-B9B3-2AEB-C057-38C73AB993A1}"/>
              </a:ext>
            </a:extLst>
          </p:cNvPr>
          <p:cNvSpPr txBox="1"/>
          <p:nvPr/>
        </p:nvSpPr>
        <p:spPr>
          <a:xfrm>
            <a:off x="188912" y="661819"/>
            <a:ext cx="8956298" cy="83099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Ｎｏ．１～１００までのマーカーを新マーカーケースに載せて</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ライン内の各工程にて認識を確認し再選定</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sp>
        <p:nvSpPr>
          <p:cNvPr id="49" name="正方形/長方形 48">
            <a:extLst>
              <a:ext uri="{FF2B5EF4-FFF2-40B4-BE49-F238E27FC236}">
                <a16:creationId xmlns:a16="http://schemas.microsoft.com/office/drawing/2014/main" id="{05D695E3-652B-A2C4-75A7-4F1AD41A0070}"/>
              </a:ext>
            </a:extLst>
          </p:cNvPr>
          <p:cNvSpPr>
            <a:spLocks noChangeArrowheads="1"/>
          </p:cNvSpPr>
          <p:nvPr/>
        </p:nvSpPr>
        <p:spPr bwMode="auto">
          <a:xfrm>
            <a:off x="67757" y="124618"/>
            <a:ext cx="5368777"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27</a:t>
            </a:r>
            <a:r>
              <a:rPr lang="ja-JP" altLang="en-US" sz="2400" b="1" dirty="0">
                <a:solidFill>
                  <a:schemeClr val="bg1"/>
                </a:solidFill>
                <a:latin typeface="メイリオ" pitchFamily="50" charset="-128"/>
                <a:ea typeface="メイリオ" pitchFamily="50" charset="-128"/>
                <a:cs typeface="メイリオ" pitchFamily="50" charset="-128"/>
              </a:rPr>
              <a:t>、対策実施③</a:t>
            </a:r>
            <a:r>
              <a:rPr lang="en-US" altLang="ja-JP" sz="2400" b="1" dirty="0">
                <a:solidFill>
                  <a:schemeClr val="bg1"/>
                </a:solidFill>
                <a:latin typeface="メイリオ" pitchFamily="50" charset="-128"/>
                <a:ea typeface="メイリオ" pitchFamily="50" charset="-128"/>
                <a:cs typeface="メイリオ" pitchFamily="50" charset="-128"/>
              </a:rPr>
              <a:t>｢AR</a:t>
            </a:r>
            <a:r>
              <a:rPr lang="ja-JP" altLang="en-US" sz="2400" b="1" dirty="0">
                <a:solidFill>
                  <a:schemeClr val="bg1"/>
                </a:solidFill>
                <a:latin typeface="メイリオ" pitchFamily="50" charset="-128"/>
                <a:ea typeface="メイリオ" pitchFamily="50" charset="-128"/>
                <a:cs typeface="メイリオ" pitchFamily="50" charset="-128"/>
              </a:rPr>
              <a:t>マーカー再選定</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64" name="グループ化 63">
            <a:extLst>
              <a:ext uri="{FF2B5EF4-FFF2-40B4-BE49-F238E27FC236}">
                <a16:creationId xmlns:a16="http://schemas.microsoft.com/office/drawing/2014/main" id="{D95F1155-8E27-0E1F-74F1-45E0D599F0B8}"/>
              </a:ext>
            </a:extLst>
          </p:cNvPr>
          <p:cNvGrpSpPr/>
          <p:nvPr/>
        </p:nvGrpSpPr>
        <p:grpSpPr>
          <a:xfrm>
            <a:off x="3659271" y="2017626"/>
            <a:ext cx="4790112" cy="1843269"/>
            <a:chOff x="711518" y="1710992"/>
            <a:chExt cx="5163154" cy="2066522"/>
          </a:xfrm>
        </p:grpSpPr>
        <p:pic>
          <p:nvPicPr>
            <p:cNvPr id="65" name="図 64">
              <a:extLst>
                <a:ext uri="{FF2B5EF4-FFF2-40B4-BE49-F238E27FC236}">
                  <a16:creationId xmlns:a16="http://schemas.microsoft.com/office/drawing/2014/main" id="{301BC224-1AA9-B601-5FA6-18F3928BD1DB}"/>
                </a:ext>
              </a:extLst>
            </p:cNvPr>
            <p:cNvPicPr>
              <a:picLocks noChangeAspect="1"/>
            </p:cNvPicPr>
            <p:nvPr/>
          </p:nvPicPr>
          <p:blipFill>
            <a:blip r:embed="rId5"/>
            <a:stretch>
              <a:fillRect/>
            </a:stretch>
          </p:blipFill>
          <p:spPr>
            <a:xfrm>
              <a:off x="711518" y="1710992"/>
              <a:ext cx="5163154" cy="2066522"/>
            </a:xfrm>
            <a:prstGeom prst="rect">
              <a:avLst/>
            </a:prstGeom>
          </p:spPr>
        </p:pic>
        <p:sp>
          <p:nvSpPr>
            <p:cNvPr id="66" name="正方形/長方形 65">
              <a:extLst>
                <a:ext uri="{FF2B5EF4-FFF2-40B4-BE49-F238E27FC236}">
                  <a16:creationId xmlns:a16="http://schemas.microsoft.com/office/drawing/2014/main" id="{5DDCE0F6-7A6C-7454-B5F3-89EE13053AD1}"/>
                </a:ext>
              </a:extLst>
            </p:cNvPr>
            <p:cNvSpPr/>
            <p:nvPr/>
          </p:nvSpPr>
          <p:spPr>
            <a:xfrm>
              <a:off x="711518" y="1710992"/>
              <a:ext cx="5163154" cy="2043612"/>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テキスト ボックス 19">
            <a:extLst>
              <a:ext uri="{FF2B5EF4-FFF2-40B4-BE49-F238E27FC236}">
                <a16:creationId xmlns:a16="http://schemas.microsoft.com/office/drawing/2014/main" id="{2FFCB1CF-AD97-AF5D-0E58-0B2AA9A53E45}"/>
              </a:ext>
            </a:extLst>
          </p:cNvPr>
          <p:cNvSpPr txBox="1"/>
          <p:nvPr/>
        </p:nvSpPr>
        <p:spPr>
          <a:xfrm>
            <a:off x="7299887" y="1545399"/>
            <a:ext cx="4275529" cy="26161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b="1" dirty="0">
                <a:solidFill>
                  <a:sysClr val="windowText" lastClr="000000"/>
                </a:solidFill>
              </a:rPr>
              <a:t>●</a:t>
            </a:r>
            <a:r>
              <a:rPr lang="en-US" altLang="ja-JP" b="1" dirty="0">
                <a:solidFill>
                  <a:sysClr val="windowText" lastClr="000000"/>
                </a:solidFill>
              </a:rPr>
              <a:t>…</a:t>
            </a:r>
            <a:r>
              <a:rPr lang="ja-JP" altLang="en-US" b="1" dirty="0">
                <a:solidFill>
                  <a:sysClr val="windowText" lastClr="000000"/>
                </a:solidFill>
              </a:rPr>
              <a:t>使用中　　〇</a:t>
            </a:r>
            <a:r>
              <a:rPr lang="en-US" altLang="ja-JP" b="1" dirty="0">
                <a:solidFill>
                  <a:sysClr val="windowText" lastClr="000000"/>
                </a:solidFill>
              </a:rPr>
              <a:t>…</a:t>
            </a:r>
            <a:r>
              <a:rPr lang="ja-JP" altLang="en-US" b="1" dirty="0">
                <a:solidFill>
                  <a:sysClr val="windowText" lastClr="000000"/>
                </a:solidFill>
              </a:rPr>
              <a:t>未使用（使用可）　</a:t>
            </a:r>
            <a:r>
              <a:rPr lang="en-US" altLang="ja-JP" b="1" dirty="0">
                <a:solidFill>
                  <a:sysClr val="windowText" lastClr="000000"/>
                </a:solidFill>
              </a:rPr>
              <a:t>×…</a:t>
            </a:r>
            <a:r>
              <a:rPr lang="ja-JP" altLang="en-US" b="1" dirty="0">
                <a:solidFill>
                  <a:sysClr val="windowText" lastClr="000000"/>
                </a:solidFill>
              </a:rPr>
              <a:t>使用禁止（未検出）</a:t>
            </a:r>
            <a:endParaRPr lang="en-US" altLang="ja-JP" b="1" dirty="0">
              <a:solidFill>
                <a:sysClr val="windowText" lastClr="000000"/>
              </a:solidFill>
            </a:endParaRPr>
          </a:p>
        </p:txBody>
      </p:sp>
      <p:sp>
        <p:nvSpPr>
          <p:cNvPr id="71" name="テキスト ボックス 19">
            <a:extLst>
              <a:ext uri="{FF2B5EF4-FFF2-40B4-BE49-F238E27FC236}">
                <a16:creationId xmlns:a16="http://schemas.microsoft.com/office/drawing/2014/main" id="{AD813BFA-B450-783F-7C64-51ECE01DD1CF}"/>
              </a:ext>
            </a:extLst>
          </p:cNvPr>
          <p:cNvSpPr txBox="1"/>
          <p:nvPr/>
        </p:nvSpPr>
        <p:spPr>
          <a:xfrm>
            <a:off x="4923265" y="1795790"/>
            <a:ext cx="2048959" cy="246221"/>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rPr>
              <a:t>使用</a:t>
            </a:r>
            <a:r>
              <a:rPr lang="en-US" altLang="ja-JP" sz="1000" dirty="0">
                <a:solidFill>
                  <a:sysClr val="windowText" lastClr="000000"/>
                </a:solidFill>
              </a:rPr>
              <a:t>AR</a:t>
            </a:r>
            <a:r>
              <a:rPr lang="ja-JP" altLang="en-US" sz="1000" dirty="0">
                <a:solidFill>
                  <a:sysClr val="windowText" lastClr="000000"/>
                </a:solidFill>
              </a:rPr>
              <a:t>マーカー№（全</a:t>
            </a:r>
            <a:r>
              <a:rPr lang="en-US" altLang="ja-JP" sz="1000" dirty="0">
                <a:solidFill>
                  <a:sysClr val="windowText" lastClr="000000"/>
                </a:solidFill>
              </a:rPr>
              <a:t>15</a:t>
            </a:r>
            <a:r>
              <a:rPr lang="ja-JP" altLang="en-US" sz="1000" dirty="0">
                <a:solidFill>
                  <a:sysClr val="windowText" lastClr="000000"/>
                </a:solidFill>
              </a:rPr>
              <a:t>種類）</a:t>
            </a:r>
            <a:endParaRPr lang="en-US" altLang="ja-JP" sz="1000" dirty="0">
              <a:solidFill>
                <a:sysClr val="windowText" lastClr="000000"/>
              </a:solidFill>
            </a:endParaRPr>
          </a:p>
        </p:txBody>
      </p:sp>
      <p:sp>
        <p:nvSpPr>
          <p:cNvPr id="72" name="テキスト ボックス 19">
            <a:extLst>
              <a:ext uri="{FF2B5EF4-FFF2-40B4-BE49-F238E27FC236}">
                <a16:creationId xmlns:a16="http://schemas.microsoft.com/office/drawing/2014/main" id="{B6732D68-CF75-3148-F744-33CB71ACA4DF}"/>
              </a:ext>
            </a:extLst>
          </p:cNvPr>
          <p:cNvSpPr txBox="1"/>
          <p:nvPr/>
        </p:nvSpPr>
        <p:spPr>
          <a:xfrm>
            <a:off x="4654686" y="1512771"/>
            <a:ext cx="2789955"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600" b="1" dirty="0">
                <a:solidFill>
                  <a:sysClr val="windowText" lastClr="000000"/>
                </a:solidFill>
              </a:rPr>
              <a:t>AR</a:t>
            </a:r>
            <a:r>
              <a:rPr lang="ja-JP" altLang="en-US" sz="1600" b="1" dirty="0">
                <a:solidFill>
                  <a:sysClr val="windowText" lastClr="000000"/>
                </a:solidFill>
              </a:rPr>
              <a:t>マーカー選定表一覧</a:t>
            </a:r>
            <a:endParaRPr lang="en-US" altLang="ja-JP" sz="1600" b="1" dirty="0">
              <a:solidFill>
                <a:sysClr val="windowText" lastClr="000000"/>
              </a:solidFill>
            </a:endParaRPr>
          </a:p>
        </p:txBody>
      </p:sp>
      <p:sp>
        <p:nvSpPr>
          <p:cNvPr id="73" name="テキスト ボックス 19">
            <a:extLst>
              <a:ext uri="{FF2B5EF4-FFF2-40B4-BE49-F238E27FC236}">
                <a16:creationId xmlns:a16="http://schemas.microsoft.com/office/drawing/2014/main" id="{6CFEA7CE-B5C0-424A-3662-50DCF789808A}"/>
              </a:ext>
            </a:extLst>
          </p:cNvPr>
          <p:cNvSpPr txBox="1"/>
          <p:nvPr/>
        </p:nvSpPr>
        <p:spPr>
          <a:xfrm>
            <a:off x="8465700" y="1804986"/>
            <a:ext cx="1778052" cy="246221"/>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rPr>
              <a:t>予備</a:t>
            </a:r>
            <a:r>
              <a:rPr lang="en-US" altLang="ja-JP" sz="1000" dirty="0">
                <a:solidFill>
                  <a:sysClr val="windowText" lastClr="000000"/>
                </a:solidFill>
              </a:rPr>
              <a:t>AR</a:t>
            </a:r>
            <a:r>
              <a:rPr lang="ja-JP" altLang="en-US" sz="1000" dirty="0">
                <a:solidFill>
                  <a:sysClr val="windowText" lastClr="000000"/>
                </a:solidFill>
              </a:rPr>
              <a:t>マーカー（</a:t>
            </a:r>
            <a:r>
              <a:rPr lang="en-US" altLang="ja-JP" sz="1000" dirty="0">
                <a:solidFill>
                  <a:sysClr val="windowText" lastClr="000000"/>
                </a:solidFill>
              </a:rPr>
              <a:t>10</a:t>
            </a:r>
            <a:r>
              <a:rPr lang="ja-JP" altLang="en-US" sz="1000" dirty="0">
                <a:solidFill>
                  <a:sysClr val="windowText" lastClr="000000"/>
                </a:solidFill>
              </a:rPr>
              <a:t>種類）</a:t>
            </a:r>
            <a:endParaRPr lang="en-US" altLang="ja-JP" sz="1000" dirty="0">
              <a:solidFill>
                <a:sysClr val="windowText" lastClr="000000"/>
              </a:solidFill>
            </a:endParaRPr>
          </a:p>
        </p:txBody>
      </p:sp>
      <p:sp>
        <p:nvSpPr>
          <p:cNvPr id="4" name="テキスト ボックス 19">
            <a:extLst>
              <a:ext uri="{FF2B5EF4-FFF2-40B4-BE49-F238E27FC236}">
                <a16:creationId xmlns:a16="http://schemas.microsoft.com/office/drawing/2014/main" id="{DC0EC3A1-5303-91EA-15E5-E62EB272D6D4}"/>
              </a:ext>
            </a:extLst>
          </p:cNvPr>
          <p:cNvSpPr txBox="1"/>
          <p:nvPr/>
        </p:nvSpPr>
        <p:spPr>
          <a:xfrm>
            <a:off x="222784" y="6445993"/>
            <a:ext cx="1082348"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艤装ライン</a:t>
            </a:r>
            <a:endParaRPr lang="en-US" altLang="ja-JP" sz="1400" b="1" dirty="0">
              <a:solidFill>
                <a:sysClr val="windowText" lastClr="000000"/>
              </a:solidFill>
            </a:endParaRPr>
          </a:p>
        </p:txBody>
      </p:sp>
      <p:sp>
        <p:nvSpPr>
          <p:cNvPr id="8" name="テキスト ボックス 19">
            <a:extLst>
              <a:ext uri="{FF2B5EF4-FFF2-40B4-BE49-F238E27FC236}">
                <a16:creationId xmlns:a16="http://schemas.microsoft.com/office/drawing/2014/main" id="{CC9DC6E6-6E83-8B1A-EC51-82C3E88EB9A8}"/>
              </a:ext>
            </a:extLst>
          </p:cNvPr>
          <p:cNvSpPr txBox="1"/>
          <p:nvPr/>
        </p:nvSpPr>
        <p:spPr>
          <a:xfrm>
            <a:off x="601320" y="2737696"/>
            <a:ext cx="800220" cy="338554"/>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カメラ</a:t>
            </a:r>
            <a:endParaRPr lang="en-US" altLang="ja-JP" sz="1600" b="1" dirty="0">
              <a:solidFill>
                <a:sysClr val="windowText" lastClr="000000"/>
              </a:solidFill>
            </a:endParaRPr>
          </a:p>
        </p:txBody>
      </p:sp>
      <p:sp>
        <p:nvSpPr>
          <p:cNvPr id="11" name="テキスト ボックス 19">
            <a:extLst>
              <a:ext uri="{FF2B5EF4-FFF2-40B4-BE49-F238E27FC236}">
                <a16:creationId xmlns:a16="http://schemas.microsoft.com/office/drawing/2014/main" id="{47EC32CA-5C2A-FD8A-09DC-C82CD9719DDD}"/>
              </a:ext>
            </a:extLst>
          </p:cNvPr>
          <p:cNvSpPr txBox="1"/>
          <p:nvPr/>
        </p:nvSpPr>
        <p:spPr>
          <a:xfrm>
            <a:off x="273236" y="3723785"/>
            <a:ext cx="1037647" cy="30777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a:t>
            </a:r>
            <a:r>
              <a:rPr lang="en-US" altLang="ja-JP" sz="1400" b="1" dirty="0">
                <a:solidFill>
                  <a:sysClr val="windowText" lastClr="000000"/>
                </a:solidFill>
              </a:rPr>
              <a:t>1</a:t>
            </a:r>
            <a:r>
              <a:rPr lang="ja-JP" altLang="en-US" sz="1400" b="1" dirty="0">
                <a:solidFill>
                  <a:sysClr val="windowText" lastClr="000000"/>
                </a:solidFill>
              </a:rPr>
              <a:t>～</a:t>
            </a:r>
            <a:r>
              <a:rPr lang="en-US" altLang="ja-JP" sz="1400" b="1" dirty="0">
                <a:solidFill>
                  <a:sysClr val="windowText" lastClr="000000"/>
                </a:solidFill>
              </a:rPr>
              <a:t>100</a:t>
            </a:r>
          </a:p>
        </p:txBody>
      </p:sp>
      <p:pic>
        <p:nvPicPr>
          <p:cNvPr id="14" name="図 13" descr="屋内, 建物, チェーン, 雪 が含まれている画像&#10;&#10;自動的に生成された説明">
            <a:extLst>
              <a:ext uri="{FF2B5EF4-FFF2-40B4-BE49-F238E27FC236}">
                <a16:creationId xmlns:a16="http://schemas.microsoft.com/office/drawing/2014/main" id="{BEEEF33B-F625-10F7-0399-C17C8C891D8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5" b="89754" l="584" r="99611">
                        <a14:foregroundMark x1="1946" y1="47601" x2="1946" y2="47601"/>
                        <a14:foregroundMark x1="3696" y1="47341" x2="3696" y2="47341"/>
                        <a14:foregroundMark x1="5350" y1="47990" x2="5350" y2="47990"/>
                        <a14:foregroundMark x1="7296" y1="48508" x2="7296" y2="48508"/>
                        <a14:foregroundMark x1="8658" y1="49546" x2="8658" y2="49546"/>
                        <a14:foregroundMark x1="9436" y1="50454" x2="9436" y2="50454"/>
                        <a14:foregroundMark x1="9436" y1="48898" x2="9436" y2="48898"/>
                        <a14:foregroundMark x1="9144" y1="48508" x2="9144" y2="48508"/>
                        <a14:foregroundMark x1="9144" y1="48508" x2="9144" y2="48508"/>
                        <a14:foregroundMark x1="8171" y1="48898" x2="8171" y2="48898"/>
                        <a14:foregroundMark x1="9436" y1="47341" x2="9436" y2="47341"/>
                        <a14:foregroundMark x1="8949" y1="48508" x2="8949" y2="48508"/>
                        <a14:foregroundMark x1="6518" y1="48898" x2="6518" y2="48898"/>
                        <a14:foregroundMark x1="3696" y1="47601" x2="2918" y2="47601"/>
                        <a14:foregroundMark x1="2237" y1="47341" x2="2237" y2="47341"/>
                        <a14:foregroundMark x1="5058" y1="48508" x2="5058" y2="48508"/>
                        <a14:foregroundMark x1="5545" y1="48508" x2="5545" y2="48508"/>
                        <a14:foregroundMark x1="6518" y1="48508" x2="6518" y2="48508"/>
                        <a14:foregroundMark x1="6809" y1="48508" x2="6809" y2="48508"/>
                        <a14:foregroundMark x1="7490" y1="48508" x2="7490" y2="48508"/>
                        <a14:foregroundMark x1="7782" y1="48508" x2="7782" y2="48508"/>
                        <a14:foregroundMark x1="6323" y1="48508" x2="6323" y2="48508"/>
                        <a14:foregroundMark x1="6323" y1="48508" x2="6323" y2="48508"/>
                        <a14:foregroundMark x1="6518" y1="48508" x2="6518" y2="48508"/>
                        <a14:foregroundMark x1="6518" y1="48508" x2="6518" y2="48508"/>
                        <a14:foregroundMark x1="7296" y1="48508" x2="7296" y2="48508"/>
                        <a14:foregroundMark x1="8463" y1="49157" x2="8463" y2="49157"/>
                        <a14:foregroundMark x1="9144" y1="49805" x2="9144" y2="49805"/>
                        <a14:foregroundMark x1="91440" y1="33463" x2="91440" y2="33463"/>
                        <a14:foregroundMark x1="91440" y1="24773" x2="91440" y2="24773"/>
                        <a14:foregroundMark x1="91245" y1="18677" x2="91245" y2="18677"/>
                        <a14:foregroundMark x1="91245" y1="15435" x2="91245" y2="15435"/>
                        <a14:foregroundMark x1="92607" y1="15435" x2="92607" y2="15435"/>
                        <a14:foregroundMark x1="93872" y1="12970" x2="93580" y2="11284"/>
                        <a14:foregroundMark x1="93580" y1="11284" x2="93580" y2="11284"/>
                        <a14:foregroundMark x1="88327" y1="9339" x2="88132" y2="8431"/>
                        <a14:foregroundMark x1="85895" y1="7782" x2="84047" y2="6744"/>
                        <a14:foregroundMark x1="82101" y1="6485" x2="79183" y2="5837"/>
                        <a14:foregroundMark x1="77821" y1="6096" x2="77821" y2="6096"/>
                        <a14:foregroundMark x1="74416" y1="6744" x2="74416" y2="6744"/>
                        <a14:foregroundMark x1="73444" y1="6744" x2="73444" y2="6744"/>
                        <a14:foregroundMark x1="73930" y1="6485" x2="73930" y2="6485"/>
                        <a14:foregroundMark x1="75389" y1="2983" x2="75389" y2="2983"/>
                        <a14:foregroundMark x1="77821" y1="2594" x2="77821" y2="2594"/>
                        <a14:foregroundMark x1="78502" y1="2335" x2="78502" y2="2335"/>
                        <a14:foregroundMark x1="80642" y1="2335" x2="80642" y2="2335"/>
                        <a14:foregroundMark x1="83074" y1="2594" x2="85700" y2="2983"/>
                        <a14:foregroundMark x1="90467" y1="4280" x2="90953" y2="6485"/>
                        <a14:foregroundMark x1="91440" y1="8042" x2="91440" y2="8042"/>
                        <a14:foregroundMark x1="93385" y1="12970" x2="93580" y2="14137"/>
                        <a14:foregroundMark x1="95817" y1="18418" x2="95817" y2="18418"/>
                        <a14:foregroundMark x1="96206" y1="53048" x2="96206" y2="53048"/>
                        <a14:foregroundMark x1="98930" y1="49805" x2="98930" y2="49805"/>
                        <a14:foregroundMark x1="98930" y1="45396" x2="98930" y2="45396"/>
                        <a14:foregroundMark x1="98638" y1="34760" x2="98638" y2="34760"/>
                        <a14:foregroundMark x1="98444" y1="31518" x2="98444" y2="31518"/>
                        <a14:foregroundMark x1="98638" y1="26070" x2="98638" y2="26070"/>
                        <a14:foregroundMark x1="98930" y1="20233" x2="98930" y2="20233"/>
                        <a14:foregroundMark x1="99125" y1="16732" x2="99125" y2="16732"/>
                        <a14:foregroundMark x1="99805" y1="12322" x2="99805" y2="12322"/>
                        <a14:foregroundMark x1="99416" y1="7782" x2="99416" y2="7782"/>
                        <a14:foregroundMark x1="98638" y1="6744" x2="98638" y2="6744"/>
                        <a14:foregroundMark x1="92899" y1="6485" x2="91440" y2="6485"/>
                        <a14:foregroundMark x1="55447" y1="83528" x2="55447" y2="83528"/>
                        <a14:foregroundMark x1="57198" y1="82361" x2="57198" y2="82361"/>
                        <a14:foregroundMark x1="86187" y1="85214" x2="86187" y2="85214"/>
                        <a14:foregroundMark x1="88132" y1="85863" x2="88132" y2="85863"/>
                        <a14:foregroundMark x1="88619" y1="80674" x2="88619" y2="80674"/>
                        <a14:foregroundMark x1="85895" y1="84825" x2="85895" y2="84825"/>
                        <a14:foregroundMark x1="84047" y1="85214" x2="85700" y2="84565"/>
                        <a14:foregroundMark x1="3405" y1="46952" x2="3405" y2="46952"/>
                        <a14:foregroundMark x1="1265" y1="46693" x2="1265" y2="46693"/>
                        <a14:foregroundMark x1="584" y1="46693" x2="584" y2="46693"/>
                        <a14:foregroundMark x1="69358" y1="28275" x2="69358" y2="28275"/>
                        <a14:foregroundMark x1="70136" y1="29313" x2="70136" y2="29313"/>
                        <a14:foregroundMark x1="70136" y1="25162" x2="70136" y2="25162"/>
                        <a14:foregroundMark x1="70136" y1="23865" x2="70136" y2="23865"/>
                        <a14:foregroundMark x1="70331" y1="19974" x2="71109" y2="17380"/>
                        <a14:foregroundMark x1="71109" y1="17380" x2="71109" y2="17380"/>
                        <a14:foregroundMark x1="72471" y1="14527" x2="72471" y2="14527"/>
                        <a14:foregroundMark x1="72471" y1="11933" x2="72471" y2="11933"/>
                        <a14:foregroundMark x1="72763" y1="10376" x2="72763" y2="10376"/>
                        <a14:foregroundMark x1="69844" y1="26070" x2="69844" y2="26070"/>
                        <a14:foregroundMark x1="70136" y1="26459" x2="70136" y2="26459"/>
                        <a14:foregroundMark x1="68191" y1="57198" x2="68191" y2="57198"/>
                        <a14:foregroundMark x1="67899" y1="54086" x2="67899" y2="54086"/>
                        <a14:foregroundMark x1="67218" y1="34112" x2="67023" y2="33204"/>
                        <a14:foregroundMark x1="67023" y1="29313" x2="67023" y2="29313"/>
                        <a14:foregroundMark x1="67023" y1="26459" x2="67023" y2="26459"/>
                        <a14:foregroundMark x1="68191" y1="22179" x2="68191" y2="22179"/>
                        <a14:foregroundMark x1="68191" y1="20233" x2="68191" y2="20233"/>
                        <a14:foregroundMark x1="73444" y1="73930" x2="73444" y2="73930"/>
                        <a14:foregroundMark x1="71304" y1="69131" x2="71304" y2="69131"/>
                        <a14:foregroundMark x1="71304" y1="70039" x2="71304" y2="70039"/>
                        <a14:foregroundMark x1="71109" y1="69131" x2="71109" y2="69131"/>
                        <a14:foregroundMark x1="71109" y1="69131" x2="71109" y2="69131"/>
                        <a14:foregroundMark x1="70817" y1="69390" x2="70623" y2="68482"/>
                        <a14:foregroundMark x1="76848" y1="80026" x2="76848" y2="80026"/>
                        <a14:foregroundMark x1="78307" y1="81323" x2="78307" y2="81323"/>
                        <a14:foregroundMark x1="79183" y1="83268" x2="79183" y2="83268"/>
                        <a14:foregroundMark x1="81128" y1="84176" x2="81128" y2="84176"/>
                        <a14:foregroundMark x1="82296" y1="85473" x2="82296" y2="85473"/>
                        <a14:foregroundMark x1="83074" y1="85473" x2="83074" y2="85473"/>
                        <a14:backgroundMark x1="49708" y1="71725" x2="49708" y2="71725"/>
                        <a14:backgroundMark x1="51848" y1="55642" x2="51848" y2="55642"/>
                        <a14:backgroundMark x1="51848" y1="49157" x2="51848" y2="49157"/>
                        <a14:backgroundMark x1="51167" y1="31258" x2="51167" y2="31258"/>
                        <a14:backgroundMark x1="52335" y1="23217" x2="52335" y2="22179"/>
                        <a14:backgroundMark x1="52335" y1="18677" x2="52335" y2="18677"/>
                        <a14:backgroundMark x1="49222" y1="17121" x2="49222" y2="17121"/>
                        <a14:backgroundMark x1="50389" y1="17121" x2="50389" y2="17121"/>
                        <a14:backgroundMark x1="52626" y1="30220" x2="53113" y2="31907"/>
                        <a14:backgroundMark x1="59533" y1="36965" x2="59533" y2="36965"/>
                        <a14:backgroundMark x1="61479" y1="46304" x2="61479" y2="46304"/>
                        <a14:backgroundMark x1="63911" y1="56939" x2="63911" y2="56939"/>
                        <a14:backgroundMark x1="64591" y1="57847" x2="64591" y2="57847"/>
                        <a14:backgroundMark x1="66537" y1="60830" x2="66537" y2="60830"/>
                        <a14:backgroundMark x1="65272" y1="60830" x2="65272" y2="60830"/>
                        <a14:backgroundMark x1="61673" y1="63035" x2="61673" y2="63035"/>
                        <a14:backgroundMark x1="60992" y1="64332" x2="60992" y2="64332"/>
                        <a14:backgroundMark x1="57879" y1="67185" x2="57879" y2="67185"/>
                        <a14:backgroundMark x1="57393" y1="67834" x2="57393" y2="67834"/>
                        <a14:backgroundMark x1="55934" y1="71336" x2="55934" y2="71336"/>
                        <a14:backgroundMark x1="55447" y1="71984" x2="55447" y2="71984"/>
                        <a14:backgroundMark x1="55447" y1="71984" x2="55447" y2="71984"/>
                        <a14:backgroundMark x1="54767" y1="73022" x2="54767" y2="73022"/>
                        <a14:backgroundMark x1="54767" y1="73671" x2="54767" y2="73671"/>
                        <a14:backgroundMark x1="54280" y1="75616" x2="54280" y2="75616"/>
                        <a14:backgroundMark x1="53988" y1="75875" x2="53988" y2="75875"/>
                        <a14:backgroundMark x1="53988" y1="76524" x2="53988" y2="76524"/>
                        <a14:backgroundMark x1="54280" y1="77821" x2="54280" y2="77821"/>
                        <a14:backgroundMark x1="53307" y1="79118" x2="52821" y2="80415"/>
                        <a14:backgroundMark x1="52335" y1="81971" x2="52335" y2="81971"/>
                        <a14:backgroundMark x1="52335" y1="81971" x2="52335" y2="81971"/>
                        <a14:backgroundMark x1="44942" y1="82620" x2="44942" y2="82620"/>
                        <a14:backgroundMark x1="44650" y1="81712" x2="44455" y2="71984"/>
                        <a14:backgroundMark x1="44455" y1="71077" x2="44163" y2="67185"/>
                        <a14:backgroundMark x1="43969" y1="59533" x2="43969" y2="57588"/>
                        <a14:backgroundMark x1="43969" y1="56939" x2="43969" y2="56939"/>
                        <a14:backgroundMark x1="44163" y1="51102" x2="45136" y2="42412"/>
                        <a14:backgroundMark x1="45136" y1="39559" x2="45136" y2="38003"/>
                        <a14:backgroundMark x1="45136" y1="29961" x2="45136" y2="29961"/>
                        <a14:backgroundMark x1="47568" y1="25162" x2="47568" y2="25162"/>
                        <a14:backgroundMark x1="51167" y1="24773" x2="51848" y2="24773"/>
                        <a14:backgroundMark x1="52140" y1="25162" x2="51848" y2="33463"/>
                        <a14:backgroundMark x1="51362" y1="38003" x2="51362" y2="53048"/>
                        <a14:backgroundMark x1="50681" y1="56939" x2="52335" y2="63035"/>
                        <a14:backgroundMark x1="58074" y1="46952" x2="58074" y2="46952"/>
                        <a14:backgroundMark x1="58366" y1="55642" x2="58366" y2="55642"/>
                        <a14:backgroundMark x1="59047" y1="59144" x2="59047" y2="59144"/>
                        <a14:backgroundMark x1="58852" y1="60441" x2="59825" y2="63294"/>
                        <a14:backgroundMark x1="60506" y1="64332" x2="60506" y2="64332"/>
                        <a14:backgroundMark x1="58366" y1="65888" x2="58366" y2="65888"/>
                        <a14:backgroundMark x1="58852" y1="65888" x2="58852" y2="65888"/>
                        <a14:backgroundMark x1="57393" y1="67185" x2="57393" y2="67185"/>
                        <a14:backgroundMark x1="58074" y1="68482" x2="59339" y2="67185"/>
                        <a14:backgroundMark x1="60311" y1="65888" x2="60311" y2="65888"/>
                        <a14:backgroundMark x1="62451" y1="63035" x2="62451" y2="63035"/>
                        <a14:backgroundMark x1="62938" y1="62646" x2="62938" y2="62646"/>
                        <a14:backgroundMark x1="62646" y1="63035" x2="62646" y2="63035"/>
                        <a14:backgroundMark x1="63132" y1="55253" x2="63132" y2="55253"/>
                        <a14:backgroundMark x1="65564" y1="57588" x2="64591" y2="52789"/>
                        <a14:backgroundMark x1="62646" y1="48508" x2="62646" y2="47341"/>
                        <a14:backgroundMark x1="63911" y1="42412" x2="63911" y2="42412"/>
                        <a14:backgroundMark x1="62451" y1="40856" x2="62451" y2="40856"/>
                        <a14:backgroundMark x1="61479" y1="37354" x2="61673" y2="35019"/>
                        <a14:backgroundMark x1="60311" y1="33463" x2="60311" y2="40856"/>
                        <a14:backgroundMark x1="59825" y1="48898" x2="59825" y2="48898"/>
                        <a14:backgroundMark x1="60798" y1="34371" x2="60798" y2="34371"/>
                        <a14:backgroundMark x1="60992" y1="18677" x2="61479" y2="13230"/>
                        <a14:backgroundMark x1="61673" y1="12970" x2="61673" y2="12970"/>
                        <a14:backgroundMark x1="63132" y1="14137" x2="63911" y2="13878"/>
                        <a14:backgroundMark x1="64300" y1="13878" x2="65078" y2="13878"/>
                        <a14:backgroundMark x1="66051" y1="14786" x2="66537" y2="17121"/>
                        <a14:backgroundMark x1="66245" y1="20233" x2="66245" y2="20233"/>
                        <a14:backgroundMark x1="64786" y1="22568" x2="64786" y2="22568"/>
                        <a14:backgroundMark x1="63911" y1="24773" x2="63911" y2="24773"/>
                        <a14:backgroundMark x1="65272" y1="18029" x2="65272" y2="18029"/>
                        <a14:backgroundMark x1="65272" y1="18029" x2="65272" y2="18029"/>
                        <a14:backgroundMark x1="64786" y1="20623" x2="64786" y2="20623"/>
                        <a14:backgroundMark x1="64786" y1="20623" x2="64786" y2="20623"/>
                        <a14:backgroundMark x1="64591" y1="20882" x2="64591" y2="20882"/>
                        <a14:backgroundMark x1="62160" y1="25162" x2="62160" y2="25162"/>
                        <a14:backgroundMark x1="63911" y1="26719" x2="63911" y2="26719"/>
                        <a14:backgroundMark x1="64105" y1="29572" x2="64105" y2="29572"/>
                        <a14:backgroundMark x1="64300" y1="29961" x2="64300" y2="29961"/>
                        <a14:backgroundMark x1="65564" y1="24773" x2="65564" y2="24773"/>
                        <a14:backgroundMark x1="96206" y1="94553" x2="96206" y2="94553"/>
                        <a14:backgroundMark x1="97471" y1="87808" x2="97471" y2="87808"/>
                        <a14:backgroundMark x1="97179" y1="79767" x2="97179" y2="79767"/>
                        <a14:backgroundMark x1="94844" y1="77173" x2="94844" y2="77173"/>
                        <a14:backgroundMark x1="96498" y1="73281" x2="96498" y2="73281"/>
                        <a14:backgroundMark x1="97179" y1="70687" x2="97179" y2="70687"/>
                        <a14:backgroundMark x1="81907" y1="92607" x2="81128" y2="91569"/>
                        <a14:backgroundMark x1="76362" y1="88716" x2="74416" y2="84565"/>
                        <a14:backgroundMark x1="71498" y1="81064" x2="67704" y2="77821"/>
                        <a14:backgroundMark x1="66051" y1="78080" x2="65272" y2="78729"/>
                        <a14:backgroundMark x1="63911" y1="78729" x2="62451" y2="79118"/>
                        <a14:backgroundMark x1="61187" y1="80415" x2="61187" y2="80415"/>
                        <a14:backgroundMark x1="60019" y1="83528" x2="60019" y2="83528"/>
                        <a14:backgroundMark x1="58560" y1="85214" x2="58560" y2="85214"/>
                        <a14:backgroundMark x1="58366" y1="86122" x2="58366" y2="86122"/>
                        <a14:backgroundMark x1="58366" y1="85473" x2="58366" y2="84565"/>
                        <a14:backgroundMark x1="59339" y1="81064" x2="59339" y2="81064"/>
                        <a14:backgroundMark x1="59533" y1="80674" x2="59825" y2="79767"/>
                        <a14:backgroundMark x1="60798" y1="78470" x2="60798" y2="78470"/>
                        <a14:backgroundMark x1="60506" y1="78729" x2="60311" y2="79767"/>
                        <a14:backgroundMark x1="59533" y1="81712" x2="59533" y2="83528"/>
                        <a14:backgroundMark x1="59533" y1="85214" x2="58560" y2="86122"/>
                        <a14:backgroundMark x1="57393" y1="86770" x2="57393" y2="86770"/>
                        <a14:backgroundMark x1="57393" y1="86770" x2="58074" y2="86770"/>
                        <a14:backgroundMark x1="61479" y1="86770" x2="61479" y2="86770"/>
                        <a14:backgroundMark x1="64105" y1="86770" x2="64786" y2="86122"/>
                        <a14:backgroundMark x1="67218" y1="83528" x2="67218" y2="83528"/>
                        <a14:backgroundMark x1="67899" y1="80415" x2="68677" y2="79118"/>
                        <a14:backgroundMark x1="70331" y1="70428" x2="70331" y2="70428"/>
                        <a14:backgroundMark x1="70331" y1="70428" x2="70331" y2="70428"/>
                        <a14:backgroundMark x1="10409" y1="33463" x2="10409" y2="33463"/>
                        <a14:backgroundMark x1="72471" y1="2983" x2="72471" y2="2983"/>
                        <a14:backgroundMark x1="73249" y1="649" x2="73249" y2="649"/>
                        <a14:backgroundMark x1="72276" y1="5188" x2="72276" y2="5188"/>
                        <a14:backgroundMark x1="70817" y1="8690" x2="70817" y2="8690"/>
                        <a14:backgroundMark x1="71984" y1="6485" x2="71984" y2="6485"/>
                        <a14:backgroundMark x1="77043" y1="24514" x2="76848" y2="23217"/>
                        <a14:backgroundMark x1="73930" y1="28275" x2="73930" y2="28275"/>
                        <a14:backgroundMark x1="72763" y1="30610" x2="72763" y2="31907"/>
                        <a14:backgroundMark x1="71790" y1="35668" x2="71790" y2="35668"/>
                        <a14:backgroundMark x1="72957" y1="27626" x2="73444" y2="26070"/>
                        <a14:backgroundMark x1="74222" y1="19974" x2="74222" y2="19974"/>
                        <a14:backgroundMark x1="77335" y1="18029" x2="77335" y2="18029"/>
                        <a14:backgroundMark x1="81128" y1="16472" x2="81128" y2="16472"/>
                        <a14:backgroundMark x1="82101" y1="16732" x2="82101" y2="16732"/>
                      </a14:backgroundRemoval>
                    </a14:imgEffect>
                  </a14:imgLayer>
                </a14:imgProps>
              </a:ext>
              <a:ext uri="{28A0092B-C50C-407E-A947-70E740481C1C}">
                <a14:useLocalDpi xmlns:a14="http://schemas.microsoft.com/office/drawing/2010/main" val="0"/>
              </a:ext>
            </a:extLst>
          </a:blip>
          <a:srcRect t="42450" r="88587" b="46342"/>
          <a:stretch/>
        </p:blipFill>
        <p:spPr>
          <a:xfrm rot="5400000">
            <a:off x="1120286" y="2745173"/>
            <a:ext cx="859878" cy="573354"/>
          </a:xfrm>
          <a:prstGeom prst="rect">
            <a:avLst/>
          </a:prstGeom>
          <a:effectLst>
            <a:outerShdw blurRad="50800" dist="38100" dir="2700000" algn="tl" rotWithShape="0">
              <a:prstClr val="black">
                <a:alpha val="40000"/>
              </a:prstClr>
            </a:outerShdw>
          </a:effectLst>
        </p:spPr>
      </p:pic>
      <p:cxnSp>
        <p:nvCxnSpPr>
          <p:cNvPr id="50" name="直線矢印コネクタ 49">
            <a:extLst>
              <a:ext uri="{FF2B5EF4-FFF2-40B4-BE49-F238E27FC236}">
                <a16:creationId xmlns:a16="http://schemas.microsoft.com/office/drawing/2014/main" id="{30CDD10E-FDAD-0EE2-5991-6307239D4ADA}"/>
              </a:ext>
            </a:extLst>
          </p:cNvPr>
          <p:cNvCxnSpPr>
            <a:cxnSpLocks/>
          </p:cNvCxnSpPr>
          <p:nvPr/>
        </p:nvCxnSpPr>
        <p:spPr>
          <a:xfrm>
            <a:off x="1123423" y="4733126"/>
            <a:ext cx="292317" cy="312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7ED3F474-4739-72C1-ABE3-62D7D0E828FF}"/>
              </a:ext>
            </a:extLst>
          </p:cNvPr>
          <p:cNvCxnSpPr>
            <a:cxnSpLocks/>
          </p:cNvCxnSpPr>
          <p:nvPr/>
        </p:nvCxnSpPr>
        <p:spPr>
          <a:xfrm>
            <a:off x="1533723" y="3418408"/>
            <a:ext cx="0" cy="1636451"/>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19">
            <a:extLst>
              <a:ext uri="{FF2B5EF4-FFF2-40B4-BE49-F238E27FC236}">
                <a16:creationId xmlns:a16="http://schemas.microsoft.com/office/drawing/2014/main" id="{84C5D28D-AD5B-8DC0-77E4-6F6A60D7A2F7}"/>
              </a:ext>
            </a:extLst>
          </p:cNvPr>
          <p:cNvSpPr txBox="1"/>
          <p:nvPr/>
        </p:nvSpPr>
        <p:spPr>
          <a:xfrm>
            <a:off x="188912" y="2218524"/>
            <a:ext cx="1239442"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工程５～</a:t>
            </a:r>
            <a:r>
              <a:rPr lang="en-US" altLang="ja-JP" sz="1600" b="1" dirty="0">
                <a:solidFill>
                  <a:sysClr val="windowText" lastClr="000000"/>
                </a:solidFill>
              </a:rPr>
              <a:t>11</a:t>
            </a:r>
          </a:p>
        </p:txBody>
      </p:sp>
      <p:sp>
        <p:nvSpPr>
          <p:cNvPr id="75" name="テキスト ボックス 19">
            <a:extLst>
              <a:ext uri="{FF2B5EF4-FFF2-40B4-BE49-F238E27FC236}">
                <a16:creationId xmlns:a16="http://schemas.microsoft.com/office/drawing/2014/main" id="{03BB0E69-A793-5511-FE28-7F357A3DDC1E}"/>
              </a:ext>
            </a:extLst>
          </p:cNvPr>
          <p:cNvSpPr txBox="1"/>
          <p:nvPr/>
        </p:nvSpPr>
        <p:spPr>
          <a:xfrm>
            <a:off x="221124" y="3491479"/>
            <a:ext cx="1070477" cy="270611"/>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ＡＲマーカー</a:t>
            </a:r>
            <a:endParaRPr lang="en-US" altLang="ja-JP" sz="1400" b="1" dirty="0">
              <a:solidFill>
                <a:sysClr val="windowText" lastClr="000000"/>
              </a:solidFill>
            </a:endParaRPr>
          </a:p>
        </p:txBody>
      </p:sp>
      <p:sp>
        <p:nvSpPr>
          <p:cNvPr id="76" name="角丸四角形吹き出し 35">
            <a:extLst>
              <a:ext uri="{FF2B5EF4-FFF2-40B4-BE49-F238E27FC236}">
                <a16:creationId xmlns:a16="http://schemas.microsoft.com/office/drawing/2014/main" id="{7A888141-0EDC-7398-13D7-8CD10B04262A}"/>
              </a:ext>
            </a:extLst>
          </p:cNvPr>
          <p:cNvSpPr/>
          <p:nvPr/>
        </p:nvSpPr>
        <p:spPr>
          <a:xfrm>
            <a:off x="342936" y="1794579"/>
            <a:ext cx="1402204" cy="361492"/>
          </a:xfrm>
          <a:prstGeom prst="wedgeRoundRectCallout">
            <a:avLst>
              <a:gd name="adj1" fmla="val 11756"/>
              <a:gd name="adj2" fmla="val 31842"/>
              <a:gd name="adj3" fmla="val 16667"/>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ja-JP" altLang="en-US" sz="2000" b="1" dirty="0"/>
              <a:t>ライン内</a:t>
            </a:r>
            <a:endParaRPr lang="en-US" altLang="ja-JP" sz="2000" b="1" dirty="0"/>
          </a:p>
        </p:txBody>
      </p:sp>
      <p:sp>
        <p:nvSpPr>
          <p:cNvPr id="187" name="フリーフォーム: 図形 186">
            <a:extLst>
              <a:ext uri="{FF2B5EF4-FFF2-40B4-BE49-F238E27FC236}">
                <a16:creationId xmlns:a16="http://schemas.microsoft.com/office/drawing/2014/main" id="{E6A2411A-15B8-B90F-685F-3E3824F5CA2A}"/>
              </a:ext>
            </a:extLst>
          </p:cNvPr>
          <p:cNvSpPr/>
          <p:nvPr/>
        </p:nvSpPr>
        <p:spPr>
          <a:xfrm>
            <a:off x="1603736" y="2351435"/>
            <a:ext cx="471750" cy="2044574"/>
          </a:xfrm>
          <a:custGeom>
            <a:avLst/>
            <a:gdLst>
              <a:gd name="connsiteX0" fmla="*/ 10274 w 8352890"/>
              <a:gd name="connsiteY0" fmla="*/ 452063 h 1890445"/>
              <a:gd name="connsiteX1" fmla="*/ 0 w 8352890"/>
              <a:gd name="connsiteY1" fmla="*/ 30823 h 1890445"/>
              <a:gd name="connsiteX2" fmla="*/ 5774076 w 8352890"/>
              <a:gd name="connsiteY2" fmla="*/ 0 h 1890445"/>
              <a:gd name="connsiteX3" fmla="*/ 5794625 w 8352890"/>
              <a:gd name="connsiteY3" fmla="*/ 1880171 h 1890445"/>
              <a:gd name="connsiteX4" fmla="*/ 8352890 w 8352890"/>
              <a:gd name="connsiteY4" fmla="*/ 1890445 h 1890445"/>
              <a:gd name="connsiteX0" fmla="*/ 10274 w 7450566"/>
              <a:gd name="connsiteY0" fmla="*/ 452063 h 1880250"/>
              <a:gd name="connsiteX1" fmla="*/ 0 w 7450566"/>
              <a:gd name="connsiteY1" fmla="*/ 30823 h 1880250"/>
              <a:gd name="connsiteX2" fmla="*/ 5774076 w 7450566"/>
              <a:gd name="connsiteY2" fmla="*/ 0 h 1880250"/>
              <a:gd name="connsiteX3" fmla="*/ 5794625 w 7450566"/>
              <a:gd name="connsiteY3" fmla="*/ 1880171 h 1880250"/>
              <a:gd name="connsiteX4" fmla="*/ 7450566 w 7450566"/>
              <a:gd name="connsiteY4" fmla="*/ 1778585 h 1880250"/>
              <a:gd name="connsiteX0" fmla="*/ 10274 w 7450566"/>
              <a:gd name="connsiteY0" fmla="*/ 452063 h 1880171"/>
              <a:gd name="connsiteX1" fmla="*/ 0 w 7450566"/>
              <a:gd name="connsiteY1" fmla="*/ 30823 h 1880171"/>
              <a:gd name="connsiteX2" fmla="*/ 5774076 w 7450566"/>
              <a:gd name="connsiteY2" fmla="*/ 0 h 1880171"/>
              <a:gd name="connsiteX3" fmla="*/ 5794625 w 7450566"/>
              <a:gd name="connsiteY3" fmla="*/ 1880171 h 1880171"/>
              <a:gd name="connsiteX4" fmla="*/ 7450566 w 7450566"/>
              <a:gd name="connsiteY4" fmla="*/ 1778585 h 1880171"/>
              <a:gd name="connsiteX0" fmla="*/ 10274 w 7450566"/>
              <a:gd name="connsiteY0" fmla="*/ 452063 h 1790683"/>
              <a:gd name="connsiteX1" fmla="*/ 0 w 7450566"/>
              <a:gd name="connsiteY1" fmla="*/ 30823 h 1790683"/>
              <a:gd name="connsiteX2" fmla="*/ 5774076 w 7450566"/>
              <a:gd name="connsiteY2" fmla="*/ 0 h 1790683"/>
              <a:gd name="connsiteX3" fmla="*/ 5772346 w 7450566"/>
              <a:gd name="connsiteY3" fmla="*/ 1790683 h 1790683"/>
              <a:gd name="connsiteX4" fmla="*/ 7450566 w 7450566"/>
              <a:gd name="connsiteY4" fmla="*/ 1778585 h 1790683"/>
              <a:gd name="connsiteX0" fmla="*/ 10274 w 8723809"/>
              <a:gd name="connsiteY0" fmla="*/ 452063 h 1790683"/>
              <a:gd name="connsiteX1" fmla="*/ 0 w 8723809"/>
              <a:gd name="connsiteY1" fmla="*/ 30823 h 1790683"/>
              <a:gd name="connsiteX2" fmla="*/ 5774076 w 8723809"/>
              <a:gd name="connsiteY2" fmla="*/ 0 h 1790683"/>
              <a:gd name="connsiteX3" fmla="*/ 5772346 w 8723809"/>
              <a:gd name="connsiteY3" fmla="*/ 1790683 h 1790683"/>
              <a:gd name="connsiteX4" fmla="*/ 8723809 w 8723809"/>
              <a:gd name="connsiteY4" fmla="*/ 1755644 h 1790683"/>
              <a:gd name="connsiteX0" fmla="*/ 10274 w 8723809"/>
              <a:gd name="connsiteY0" fmla="*/ 421240 h 1759860"/>
              <a:gd name="connsiteX1" fmla="*/ 0 w 8723809"/>
              <a:gd name="connsiteY1" fmla="*/ 0 h 1759860"/>
              <a:gd name="connsiteX2" fmla="*/ 5581925 w 8723809"/>
              <a:gd name="connsiteY2" fmla="*/ 13896 h 1759860"/>
              <a:gd name="connsiteX3" fmla="*/ 5772346 w 8723809"/>
              <a:gd name="connsiteY3" fmla="*/ 1759860 h 1759860"/>
              <a:gd name="connsiteX4" fmla="*/ 8723809 w 8723809"/>
              <a:gd name="connsiteY4" fmla="*/ 1724821 h 1759860"/>
              <a:gd name="connsiteX0" fmla="*/ 10274 w 8723809"/>
              <a:gd name="connsiteY0" fmla="*/ 421240 h 1759860"/>
              <a:gd name="connsiteX1" fmla="*/ 0 w 8723809"/>
              <a:gd name="connsiteY1" fmla="*/ 0 h 1759860"/>
              <a:gd name="connsiteX2" fmla="*/ 5581925 w 8723809"/>
              <a:gd name="connsiteY2" fmla="*/ 4952 h 1759860"/>
              <a:gd name="connsiteX3" fmla="*/ 5772346 w 8723809"/>
              <a:gd name="connsiteY3" fmla="*/ 1759860 h 1759860"/>
              <a:gd name="connsiteX4" fmla="*/ 8723809 w 8723809"/>
              <a:gd name="connsiteY4" fmla="*/ 1724821 h 1759860"/>
              <a:gd name="connsiteX0" fmla="*/ 10282 w 8723809"/>
              <a:gd name="connsiteY0" fmla="*/ 278137 h 1759860"/>
              <a:gd name="connsiteX1" fmla="*/ 0 w 8723809"/>
              <a:gd name="connsiteY1" fmla="*/ 0 h 1759860"/>
              <a:gd name="connsiteX2" fmla="*/ 5581925 w 8723809"/>
              <a:gd name="connsiteY2" fmla="*/ 4952 h 1759860"/>
              <a:gd name="connsiteX3" fmla="*/ 5772346 w 8723809"/>
              <a:gd name="connsiteY3" fmla="*/ 1759860 h 1759860"/>
              <a:gd name="connsiteX4" fmla="*/ 8723809 w 8723809"/>
              <a:gd name="connsiteY4" fmla="*/ 1724821 h 175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809" h="1759860">
                <a:moveTo>
                  <a:pt x="10282" y="278137"/>
                </a:moveTo>
                <a:lnTo>
                  <a:pt x="0" y="0"/>
                </a:lnTo>
                <a:lnTo>
                  <a:pt x="5581925" y="4952"/>
                </a:lnTo>
                <a:cubicBezTo>
                  <a:pt x="5581348" y="601846"/>
                  <a:pt x="5772923" y="1162966"/>
                  <a:pt x="5772346" y="1759860"/>
                </a:cubicBezTo>
                <a:lnTo>
                  <a:pt x="8723809" y="1724821"/>
                </a:lnTo>
              </a:path>
            </a:pathLst>
          </a:custGeom>
          <a:noFill/>
          <a:ln w="381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グループ化 92">
            <a:extLst>
              <a:ext uri="{FF2B5EF4-FFF2-40B4-BE49-F238E27FC236}">
                <a16:creationId xmlns:a16="http://schemas.microsoft.com/office/drawing/2014/main" id="{725EC575-44B6-73E8-AA11-61F3120C2A5F}"/>
              </a:ext>
            </a:extLst>
          </p:cNvPr>
          <p:cNvGrpSpPr/>
          <p:nvPr/>
        </p:nvGrpSpPr>
        <p:grpSpPr>
          <a:xfrm>
            <a:off x="1608146" y="3431338"/>
            <a:ext cx="2054820" cy="1555206"/>
            <a:chOff x="1664879" y="2802431"/>
            <a:chExt cx="4593922" cy="3445441"/>
          </a:xfrm>
        </p:grpSpPr>
        <p:pic>
          <p:nvPicPr>
            <p:cNvPr id="94" name="図 93" descr="屋内, 男, 女性, 立つ が含まれている画像&#10;&#10;自動的に生成された説明">
              <a:extLst>
                <a:ext uri="{FF2B5EF4-FFF2-40B4-BE49-F238E27FC236}">
                  <a16:creationId xmlns:a16="http://schemas.microsoft.com/office/drawing/2014/main" id="{87296A42-59C5-740C-372E-A0297B942FF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300" b="98188" l="9964" r="89946">
                          <a14:foregroundMark x1="78804" y1="13527" x2="78804" y2="13527"/>
                          <a14:foregroundMark x1="80797" y1="9662" x2="80797" y2="9662"/>
                          <a14:foregroundMark x1="82609" y1="9300" x2="82609" y2="9300"/>
                          <a14:foregroundMark x1="87319" y1="15459" x2="87319" y2="15459"/>
                          <a14:foregroundMark x1="87772" y1="18478" x2="87772" y2="18478"/>
                          <a14:foregroundMark x1="87772" y1="19807" x2="87772" y2="19807"/>
                          <a14:foregroundMark x1="87772" y1="23430" x2="87772" y2="23430"/>
                          <a14:foregroundMark x1="87319" y1="25121" x2="87319" y2="25121"/>
                          <a14:foregroundMark x1="86141" y1="27053" x2="86141" y2="27053"/>
                          <a14:foregroundMark x1="85054" y1="29227" x2="85054" y2="29227"/>
                          <a14:foregroundMark x1="85054" y1="30556" x2="85054" y2="30556"/>
                          <a14:foregroundMark x1="85960" y1="35024" x2="85960" y2="35024"/>
                          <a14:foregroundMark x1="86141" y1="38647" x2="86141" y2="38647"/>
                          <a14:foregroundMark x1="85960" y1="41908" x2="85960" y2="41908"/>
                          <a14:foregroundMark x1="85326" y1="43599" x2="85326" y2="43599"/>
                          <a14:foregroundMark x1="84873" y1="44686" x2="84873" y2="44686"/>
                          <a14:foregroundMark x1="83967" y1="46860" x2="83967" y2="46860"/>
                          <a14:foregroundMark x1="82790" y1="48792" x2="82790" y2="48792"/>
                          <a14:foregroundMark x1="82790" y1="51570" x2="82790" y2="51570"/>
                          <a14:foregroundMark x1="79438" y1="46860" x2="79438" y2="46860"/>
                          <a14:foregroundMark x1="78986" y1="43841" x2="78986" y2="43841"/>
                          <a14:foregroundMark x1="83696" y1="54952" x2="83696" y2="54952"/>
                          <a14:foregroundMark x1="84420" y1="56039" x2="84420" y2="56039"/>
                          <a14:foregroundMark x1="83062" y1="57971" x2="82428" y2="57971"/>
                          <a14:foregroundMark x1="81703" y1="59300" x2="81703" y2="59300"/>
                          <a14:foregroundMark x1="81703" y1="61836" x2="81703" y2="61836"/>
                          <a14:foregroundMark x1="80797" y1="64855" x2="80797" y2="64855"/>
                          <a14:foregroundMark x1="80344" y1="66546" x2="80344" y2="66546"/>
                          <a14:foregroundMark x1="80344" y1="67633" x2="80344" y2="67633"/>
                          <a14:foregroundMark x1="79891" y1="71739" x2="79891" y2="71739"/>
                          <a14:foregroundMark x1="78623" y1="74275" x2="78623" y2="74275"/>
                          <a14:foregroundMark x1="78351" y1="75000" x2="78351" y2="75000"/>
                          <a14:foregroundMark x1="78351" y1="75845" x2="78351" y2="75845"/>
                          <a14:foregroundMark x1="78170" y1="76208" x2="78170" y2="76208"/>
                          <a14:foregroundMark x1="78170" y1="80072" x2="78170" y2="80072"/>
                          <a14:foregroundMark x1="78623" y1="79227" x2="78623" y2="79227"/>
                          <a14:foregroundMark x1="78623" y1="82729" x2="78623" y2="82729"/>
                          <a14:foregroundMark x1="79257" y1="85507" x2="79257" y2="85507"/>
                          <a14:foregroundMark x1="78623" y1="88889" x2="78170" y2="89734"/>
                          <a14:foregroundMark x1="77717" y1="90217" x2="77717" y2="90217"/>
                          <a14:foregroundMark x1="77446" y1="90821" x2="77446" y2="90821"/>
                          <a14:foregroundMark x1="77446" y1="90821" x2="77446" y2="90821"/>
                          <a14:foregroundMark x1="76993" y1="92754" x2="76359" y2="93237"/>
                          <a14:foregroundMark x1="76812" y1="94928" x2="76812" y2="94928"/>
                          <a14:foregroundMark x1="71649" y1="93841" x2="71649" y2="93841"/>
                          <a14:foregroundMark x1="71196" y1="88889" x2="71196" y2="88889"/>
                          <a14:foregroundMark x1="70290" y1="86957" x2="70290" y2="86957"/>
                          <a14:foregroundMark x1="83696" y1="51812" x2="83696" y2="51812"/>
                          <a14:foregroundMark x1="83696" y1="49396" x2="83967" y2="47947"/>
                          <a14:foregroundMark x1="86141" y1="39372" x2="86141" y2="39372"/>
                          <a14:foregroundMark x1="43931" y1="54348" x2="43931" y2="54348"/>
                          <a14:foregroundMark x1="53533" y1="55435" x2="53533" y2="55435"/>
                          <a14:foregroundMark x1="62047" y1="55435" x2="62047" y2="55435"/>
                          <a14:foregroundMark x1="62500" y1="55435" x2="62500" y2="55435"/>
                          <a14:foregroundMark x1="66486" y1="54348" x2="66486" y2="54348"/>
                          <a14:foregroundMark x1="69203" y1="53744" x2="69203" y2="53744"/>
                          <a14:foregroundMark x1="69203" y1="49638" x2="69203" y2="49638"/>
                          <a14:foregroundMark x1="68297" y1="46618" x2="67210" y2="46618"/>
                          <a14:foregroundMark x1="64312" y1="46618" x2="62953" y2="46618"/>
                          <a14:foregroundMark x1="60507" y1="46618" x2="60507" y2="46618"/>
                          <a14:foregroundMark x1="57790" y1="46618" x2="57790" y2="46618"/>
                          <a14:foregroundMark x1="54167" y1="50725" x2="54167" y2="50725"/>
                          <a14:foregroundMark x1="53533" y1="49638" x2="53533" y2="49638"/>
                          <a14:foregroundMark x1="51721" y1="47705" x2="51721" y2="47705"/>
                          <a14:foregroundMark x1="50634" y1="44686" x2="50634" y2="44686"/>
                          <a14:foregroundMark x1="50181" y1="42150" x2="50181" y2="42150"/>
                          <a14:foregroundMark x1="49547" y1="42150" x2="49547" y2="42150"/>
                          <a14:foregroundMark x1="48641" y1="42150" x2="48641" y2="42150"/>
                          <a14:foregroundMark x1="50634" y1="41304" x2="50634" y2="41304"/>
                          <a14:foregroundMark x1="50362" y1="41063" x2="50362" y2="41063"/>
                          <a14:foregroundMark x1="48822" y1="40821" x2="48822" y2="40821"/>
                          <a14:foregroundMark x1="50815" y1="40580" x2="50815" y2="40580"/>
                          <a14:foregroundMark x1="51540" y1="39976" x2="51540" y2="39976"/>
                          <a14:foregroundMark x1="52446" y1="39130" x2="52446" y2="39130"/>
                          <a14:foregroundMark x1="53080" y1="40217" x2="53080" y2="40217"/>
                          <a14:foregroundMark x1="53080" y1="41304" x2="53080" y2="41304"/>
                          <a14:foregroundMark x1="53533" y1="43237" x2="53533" y2="43237"/>
                          <a14:foregroundMark x1="54167" y1="45531" x2="54167" y2="45531"/>
                          <a14:foregroundMark x1="55978" y1="50242" x2="55978" y2="50242"/>
                          <a14:foregroundMark x1="59149" y1="51087" x2="59149" y2="51087"/>
                          <a14:foregroundMark x1="61141" y1="51812" x2="61141" y2="51812"/>
                          <a14:foregroundMark x1="62500" y1="53502" x2="62500" y2="53502"/>
                          <a14:foregroundMark x1="75906" y1="50725" x2="75906" y2="50725"/>
                          <a14:foregroundMark x1="76359" y1="50725" x2="76359" y2="50725"/>
                          <a14:foregroundMark x1="55072" y1="81643" x2="55072" y2="81643"/>
                          <a14:foregroundMark x1="64674" y1="82246" x2="64674" y2="82246"/>
                          <a14:foregroundMark x1="66938" y1="86957" x2="66938" y2="86957"/>
                          <a14:foregroundMark x1="66304" y1="92995" x2="66304" y2="92995"/>
                          <a14:foregroundMark x1="66304" y1="94928" x2="66304" y2="94928"/>
                          <a14:foregroundMark x1="66033" y1="96860" x2="66033" y2="96860"/>
                          <a14:foregroundMark x1="66304" y1="98188" x2="66304" y2="98188"/>
                          <a14:foregroundMark x1="59783" y1="86594" x2="59783" y2="86594"/>
                          <a14:foregroundMark x1="64312" y1="88527" x2="64312" y2="88527"/>
                          <a14:foregroundMark x1="64312" y1="89372" x2="64312" y2="89372"/>
                          <a14:foregroundMark x1="62681" y1="88889" x2="62681" y2="88889"/>
                          <a14:foregroundMark x1="59783" y1="88043" x2="59783" y2="88043"/>
                          <a14:foregroundMark x1="58243" y1="86957" x2="58243" y2="86957"/>
                          <a14:foregroundMark x1="54167" y1="85870" x2="54167" y2="85870"/>
                          <a14:foregroundMark x1="52899" y1="85507" x2="52899" y2="85507"/>
                          <a14:foregroundMark x1="51540" y1="85024" x2="51540" y2="85024"/>
                          <a14:foregroundMark x1="49547" y1="84420" x2="49547" y2="84420"/>
                          <a14:foregroundMark x1="49275" y1="82005" x2="49275" y2="82005"/>
                          <a14:foregroundMark x1="48370" y1="85507" x2="48641" y2="85870"/>
                          <a14:foregroundMark x1="48641" y1="88043" x2="48641" y2="88043"/>
                          <a14:foregroundMark x1="48641" y1="89734" x2="48641" y2="89734"/>
                          <a14:foregroundMark x1="49275" y1="91063" x2="49275" y2="91063"/>
                          <a14:foregroundMark x1="49909" y1="91667" x2="49909" y2="91667"/>
                          <a14:foregroundMark x1="37862" y1="56522" x2="37862" y2="56522"/>
                          <a14:foregroundMark x1="32518" y1="60749" x2="32518" y2="60749"/>
                          <a14:foregroundMark x1="28895" y1="62319" x2="28895" y2="62319"/>
                          <a14:foregroundMark x1="26268" y1="64010" x2="26268" y2="64010"/>
                          <a14:foregroundMark x1="24275" y1="65700" x2="24275" y2="65700"/>
                          <a14:foregroundMark x1="23370" y1="64251" x2="23370" y2="64251"/>
                          <a14:foregroundMark x1="22645" y1="62681" x2="22645" y2="62681"/>
                          <a14:foregroundMark x1="22192" y1="60386" x2="22192" y2="60386"/>
                          <a14:foregroundMark x1="22192" y1="56522" x2="22192" y2="56522"/>
                          <a14:foregroundMark x1="22192" y1="53502" x2="22192" y2="53502"/>
                          <a14:foregroundMark x1="22192" y1="49879" x2="22192" y2="49879"/>
                          <a14:foregroundMark x1="22192" y1="46618" x2="22192" y2="46618"/>
                          <a14:foregroundMark x1="23098" y1="44082" x2="23098" y2="44082"/>
                          <a14:foregroundMark x1="26721" y1="42754" x2="26721" y2="42754"/>
                          <a14:foregroundMark x1="28261" y1="42512" x2="28261" y2="42512"/>
                          <a14:foregroundMark x1="28895" y1="42512" x2="28895" y2="42512"/>
                          <a14:foregroundMark x1="32699" y1="42512" x2="32699" y2="42512"/>
                          <a14:foregroundMark x1="33877" y1="42512" x2="33877" y2="42512"/>
                          <a14:foregroundMark x1="36051" y1="42512" x2="36051" y2="42512"/>
                          <a14:foregroundMark x1="36322" y1="42754" x2="36322" y2="42754"/>
                          <a14:foregroundMark x1="38768" y1="42150" x2="38768" y2="42150"/>
                          <a14:foregroundMark x1="38768" y1="42150" x2="38768" y2="42150"/>
                          <a14:foregroundMark x1="41214" y1="42150" x2="41214" y2="42150"/>
                          <a14:foregroundMark x1="41214" y1="42150" x2="41214" y2="42150"/>
                          <a14:foregroundMark x1="38134" y1="43599" x2="34964" y2="44686"/>
                          <a14:foregroundMark x1="32518" y1="44928" x2="32518" y2="44928"/>
                          <a14:foregroundMark x1="22645" y1="47947" x2="22645" y2="47947"/>
                          <a14:foregroundMark x1="21739" y1="45773" x2="21739" y2="45773"/>
                          <a14:foregroundMark x1="21739" y1="45531" x2="21739" y2="45531"/>
                          <a14:foregroundMark x1="21105" y1="48309" x2="21105" y2="48309"/>
                          <a14:foregroundMark x1="21105" y1="48792" x2="21286" y2="51570"/>
                          <a14:foregroundMark x1="21739" y1="53502" x2="21739" y2="53502"/>
                          <a14:foregroundMark x1="22192" y1="55676" x2="22192" y2="55676"/>
                          <a14:foregroundMark x1="32971" y1="84662" x2="32971" y2="84662"/>
                          <a14:foregroundMark x1="39674" y1="79710" x2="39674" y2="79710"/>
                          <a14:foregroundMark x1="42391" y1="77778" x2="42391" y2="77778"/>
                          <a14:foregroundMark x1="43025" y1="80314" x2="43025" y2="80314"/>
                          <a14:foregroundMark x1="42754" y1="85507" x2="42754" y2="85507"/>
                          <a14:foregroundMark x1="37228" y1="86353" x2="37228" y2="86353"/>
                          <a14:foregroundMark x1="35598" y1="88889" x2="35598" y2="88889"/>
                          <a14:foregroundMark x1="35417" y1="88889" x2="35417" y2="88889"/>
                          <a14:foregroundMark x1="35236" y1="80072" x2="35236" y2="80072"/>
                          <a14:foregroundMark x1="37862" y1="73430" x2="38587" y2="72826"/>
                          <a14:foregroundMark x1="40761" y1="71739" x2="40761" y2="71739"/>
                          <a14:foregroundMark x1="45924" y1="67874" x2="45018" y2="69565"/>
                          <a14:foregroundMark x1="44565" y1="71498" x2="44565" y2="71498"/>
                          <a14:foregroundMark x1="41214" y1="78382" x2="41214" y2="78382"/>
                          <a14:foregroundMark x1="78623" y1="21256" x2="78623" y2="21256"/>
                          <a14:foregroundMark x1="78623" y1="20411" x2="78623" y2="20411"/>
                          <a14:foregroundMark x1="80163" y1="20652" x2="80163" y2="20652"/>
                          <a14:foregroundMark x1="78986" y1="21739" x2="78986" y2="21739"/>
                          <a14:foregroundMark x1="78623" y1="23188" x2="78623" y2="23188"/>
                          <a14:foregroundMark x1="81522" y1="25845" x2="81522" y2="25845"/>
                          <a14:foregroundMark x1="83514" y1="23188" x2="83514" y2="23188"/>
                          <a14:foregroundMark x1="83243" y1="23430" x2="83243" y2="23430"/>
                          <a14:foregroundMark x1="82609" y1="23430" x2="82609" y2="23430"/>
                          <a14:foregroundMark x1="82156" y1="23671" x2="82156" y2="23671"/>
                          <a14:foregroundMark x1="81522" y1="22826" x2="81522" y2="22826"/>
                          <a14:foregroundMark x1="80616" y1="23913" x2="80616" y2="23913"/>
                          <a14:foregroundMark x1="80163" y1="27536" x2="80163" y2="27536"/>
                          <a14:foregroundMark x1="80163" y1="27536" x2="80163" y2="27536"/>
                          <a14:foregroundMark x1="79257" y1="28140" x2="79257" y2="28140"/>
                          <a14:foregroundMark x1="79257" y1="28140" x2="79257" y2="28140"/>
                          <a14:foregroundMark x1="78986" y1="28623" x2="78986" y2="28623"/>
                          <a14:foregroundMark x1="77717" y1="29710" x2="77717" y2="29710"/>
                          <a14:foregroundMark x1="77446" y1="32246" x2="77446" y2="32246"/>
                          <a14:foregroundMark x1="76087" y1="15700" x2="76087" y2="15700"/>
                          <a14:foregroundMark x1="76087" y1="15700" x2="76087" y2="15700"/>
                          <a14:foregroundMark x1="75906" y1="15700" x2="75906" y2="15700"/>
                          <a14:foregroundMark x1="75906" y1="15700" x2="75906" y2="15700"/>
                          <a14:foregroundMark x1="75906" y1="15700" x2="75906" y2="15700"/>
                          <a14:foregroundMark x1="75181" y1="15942" x2="75181" y2="15942"/>
                          <a14:foregroundMark x1="76359" y1="15942" x2="76359" y2="15942"/>
                          <a14:backgroundMark x1="11685" y1="60990" x2="11685" y2="60990"/>
                          <a14:backgroundMark x1="9964" y1="65942" x2="9964" y2="65942"/>
                          <a14:backgroundMark x1="20652" y1="96860" x2="20652" y2="96860"/>
                          <a14:backgroundMark x1="22011" y1="92995" x2="22011" y2="92995"/>
                          <a14:backgroundMark x1="21739" y1="87198" x2="21739" y2="87198"/>
                          <a14:backgroundMark x1="21739" y1="85870" x2="21739" y2="85024"/>
                          <a14:backgroundMark x1="22464" y1="80314" x2="22464" y2="80314"/>
                          <a14:backgroundMark x1="34330" y1="8454" x2="34330" y2="8454"/>
                          <a14:backgroundMark x1="30978" y1="14010" x2="30978" y2="14010"/>
                          <a14:backgroundMark x1="29167" y1="16546" x2="29167" y2="16546"/>
                          <a14:backgroundMark x1="29167" y1="9300" x2="29167" y2="9300"/>
                          <a14:backgroundMark x1="32518" y1="7367" x2="32518" y2="7367"/>
                          <a14:backgroundMark x1="32699" y1="10749" x2="32699" y2="10749"/>
                          <a14:backgroundMark x1="33877" y1="23671" x2="33877" y2="23671"/>
                          <a14:backgroundMark x1="32065" y1="26449" x2="32065" y2="26449"/>
                          <a14:backgroundMark x1="24909" y1="31159" x2="24909" y2="31159"/>
                          <a14:backgroundMark x1="22011" y1="29227" x2="22011" y2="29227"/>
                          <a14:backgroundMark x1="23551" y1="32005" x2="23551" y2="32005"/>
                          <a14:backgroundMark x1="23370" y1="33937" x2="23370" y2="33937"/>
                          <a14:backgroundMark x1="22464" y1="35266" x2="22464" y2="35266"/>
                          <a14:backgroundMark x1="22192" y1="30314" x2="22192" y2="30314"/>
                          <a14:backgroundMark x1="21739" y1="31401" x2="21739" y2="31401"/>
                          <a14:backgroundMark x1="21558" y1="33333" x2="21558" y2="33333"/>
                          <a14:backgroundMark x1="23551" y1="37198" x2="23551" y2="37198"/>
                          <a14:backgroundMark x1="23370" y1="37198" x2="23370" y2="37198"/>
                          <a14:backgroundMark x1="23551" y1="37802" x2="23551" y2="37802"/>
                          <a14:backgroundMark x1="23370" y1="38889" x2="23370" y2="38889"/>
                          <a14:backgroundMark x1="17754" y1="68478" x2="17301" y2="69203"/>
                          <a14:backgroundMark x1="16667" y1="71498" x2="16667" y2="71498"/>
                          <a14:backgroundMark x1="19565" y1="81159" x2="19565" y2="81159"/>
                          <a14:backgroundMark x1="49728" y1="17391" x2="49728" y2="17391"/>
                          <a14:backgroundMark x1="56884" y1="16546" x2="56884" y2="16546"/>
                          <a14:backgroundMark x1="58243" y1="16184" x2="59149" y2="15942"/>
                          <a14:backgroundMark x1="63406" y1="15459" x2="63406" y2="15459"/>
                          <a14:backgroundMark x1="65399" y1="15942" x2="65399" y2="15942"/>
                          <a14:backgroundMark x1="67391" y1="18478" x2="67391" y2="18478"/>
                          <a14:backgroundMark x1="64040" y1="18720" x2="64040" y2="18720"/>
                          <a14:backgroundMark x1="62228" y1="18478" x2="62228" y2="18478"/>
                          <a14:backgroundMark x1="64674" y1="18478" x2="64674" y2="18478"/>
                          <a14:backgroundMark x1="65851" y1="19565" x2="65851" y2="19565"/>
                          <a14:backgroundMark x1="66938" y1="21498" x2="66938" y2="21498"/>
                          <a14:backgroundMark x1="66938" y1="23430" x2="66938" y2="23430"/>
                          <a14:backgroundMark x1="66938" y1="23913" x2="66938" y2="23913"/>
                          <a14:backgroundMark x1="66938" y1="25845" x2="66938" y2="25845"/>
                          <a14:backgroundMark x1="67210" y1="26208" x2="67210" y2="26208"/>
                          <a14:backgroundMark x1="67663" y1="27778" x2="67663" y2="27778"/>
                          <a14:backgroundMark x1="68750" y1="30072" x2="68750" y2="30072"/>
                          <a14:backgroundMark x1="65851" y1="30314" x2="65851" y2="30314"/>
                          <a14:backgroundMark x1="65851" y1="31643" x2="65851" y2="31643"/>
                          <a14:backgroundMark x1="66033" y1="33575" x2="66033" y2="33575"/>
                          <a14:backgroundMark x1="69837" y1="28382" x2="69837" y2="28382"/>
                          <a14:backgroundMark x1="69837" y1="27536" x2="69837" y2="25604"/>
                          <a14:backgroundMark x1="70290" y1="21981" x2="70290" y2="21981"/>
                          <a14:backgroundMark x1="67391" y1="27536" x2="67391" y2="27536"/>
                          <a14:backgroundMark x1="65580" y1="27778" x2="65580" y2="27778"/>
                          <a14:backgroundMark x1="65399" y1="26208" x2="65399" y2="26208"/>
                          <a14:backgroundMark x1="65399" y1="41908" x2="65399" y2="41908"/>
                          <a14:backgroundMark x1="68931" y1="40821" x2="68931" y2="40821"/>
                          <a14:backgroundMark x1="71830" y1="42512" x2="71830" y2="42512"/>
                          <a14:backgroundMark x1="71196" y1="44082" x2="71196" y2="44082"/>
                          <a14:backgroundMark x1="68931" y1="44686" x2="68025" y2="44686"/>
                          <a14:backgroundMark x1="68025" y1="36957" x2="68025" y2="36957"/>
                          <a14:backgroundMark x1="66757" y1="36715" x2="66757" y2="36715"/>
                          <a14:backgroundMark x1="69203" y1="32850" x2="69203" y2="32850"/>
                          <a14:backgroundMark x1="70109" y1="33575" x2="70109" y2="33575"/>
                          <a14:backgroundMark x1="73913" y1="30918" x2="73913" y2="30918"/>
                          <a14:backgroundMark x1="76087" y1="27536" x2="76087" y2="27536"/>
                          <a14:backgroundMark x1="73641" y1="25362" x2="73460" y2="24517"/>
                          <a14:backgroundMark x1="73460" y1="20652" x2="73460" y2="20652"/>
                          <a14:backgroundMark x1="75181" y1="18720" x2="75181" y2="18720"/>
                          <a14:backgroundMark x1="78623" y1="26691" x2="78623" y2="26691"/>
                          <a14:backgroundMark x1="77899" y1="25604" x2="77899" y2="25604"/>
                          <a14:backgroundMark x1="61775" y1="38889" x2="61775" y2="38889"/>
                          <a14:backgroundMark x1="61775" y1="34420" x2="61775" y2="34420"/>
                          <a14:backgroundMark x1="59783" y1="32850" x2="59783" y2="31401"/>
                          <a14:backgroundMark x1="60688" y1="23430" x2="60688" y2="23430"/>
                          <a14:backgroundMark x1="58243" y1="23430" x2="51268" y2="25362"/>
                          <a14:backgroundMark x1="49094" y1="25362" x2="49094" y2="25362"/>
                          <a14:backgroundMark x1="47464" y1="42754" x2="47464" y2="42754"/>
                          <a14:backgroundMark x1="45743" y1="42150" x2="45743" y2="42150"/>
                          <a14:backgroundMark x1="45924" y1="45531" x2="45924" y2="45531"/>
                          <a14:backgroundMark x1="46830" y1="47222" x2="46830" y2="47222"/>
                          <a14:backgroundMark x1="46196" y1="47464" x2="46196" y2="47464"/>
                          <a14:backgroundMark x1="45290" y1="46377" x2="45290" y2="47464"/>
                          <a14:backgroundMark x1="45924" y1="49638" x2="45924" y2="49638"/>
                          <a14:backgroundMark x1="46196" y1="49879" x2="46196" y2="49879"/>
                          <a14:backgroundMark x1="46377" y1="51329" x2="46377" y2="51329"/>
                          <a14:backgroundMark x1="46377" y1="54106" x2="46377" y2="54106"/>
                          <a14:backgroundMark x1="45290" y1="54589" x2="45290" y2="54589"/>
                          <a14:backgroundMark x1="45018" y1="51329" x2="45018" y2="51329"/>
                        </a14:backgroundRemoval>
                      </a14:imgEffect>
                    </a14:imgLayer>
                  </a14:imgProps>
                </a:ext>
                <a:ext uri="{28A0092B-C50C-407E-A947-70E740481C1C}">
                  <a14:useLocalDpi xmlns:a14="http://schemas.microsoft.com/office/drawing/2010/main" val="0"/>
                </a:ext>
              </a:extLst>
            </a:blip>
            <a:stretch>
              <a:fillRect/>
            </a:stretch>
          </p:blipFill>
          <p:spPr>
            <a:xfrm>
              <a:off x="1664879" y="2802431"/>
              <a:ext cx="4593922" cy="3445441"/>
            </a:xfrm>
            <a:prstGeom prst="rect">
              <a:avLst/>
            </a:prstGeom>
          </p:spPr>
        </p:pic>
        <p:sp>
          <p:nvSpPr>
            <p:cNvPr id="95" name="テキスト ボックス 19">
              <a:extLst>
                <a:ext uri="{FF2B5EF4-FFF2-40B4-BE49-F238E27FC236}">
                  <a16:creationId xmlns:a16="http://schemas.microsoft.com/office/drawing/2014/main" id="{8EAEE51A-3F91-85E0-932A-F8867953982B}"/>
                </a:ext>
              </a:extLst>
            </p:cNvPr>
            <p:cNvSpPr txBox="1"/>
            <p:nvPr/>
          </p:nvSpPr>
          <p:spPr>
            <a:xfrm>
              <a:off x="2426166" y="3601842"/>
              <a:ext cx="1943010" cy="47730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800" dirty="0">
                  <a:solidFill>
                    <a:sysClr val="windowText" lastClr="000000"/>
                  </a:solidFill>
                </a:rPr>
                <a:t>カメラ制御部</a:t>
              </a:r>
              <a:endParaRPr lang="en-US" altLang="ja-JP" sz="800" dirty="0">
                <a:solidFill>
                  <a:sysClr val="windowText" lastClr="000000"/>
                </a:solidFill>
              </a:endParaRPr>
            </a:p>
          </p:txBody>
        </p:sp>
        <p:sp>
          <p:nvSpPr>
            <p:cNvPr id="96" name="テキスト ボックス 19">
              <a:extLst>
                <a:ext uri="{FF2B5EF4-FFF2-40B4-BE49-F238E27FC236}">
                  <a16:creationId xmlns:a16="http://schemas.microsoft.com/office/drawing/2014/main" id="{1EDE05A0-2AFF-A3D9-68BC-50C745FBFEAD}"/>
                </a:ext>
              </a:extLst>
            </p:cNvPr>
            <p:cNvSpPr txBox="1"/>
            <p:nvPr/>
          </p:nvSpPr>
          <p:spPr>
            <a:xfrm>
              <a:off x="4020227" y="3450325"/>
              <a:ext cx="1011409" cy="595027"/>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800" dirty="0">
                  <a:solidFill>
                    <a:sysClr val="windowText" lastClr="000000"/>
                  </a:solidFill>
                </a:rPr>
                <a:t>ＰＣ</a:t>
              </a:r>
              <a:endParaRPr lang="en-US" altLang="ja-JP" sz="800" dirty="0">
                <a:solidFill>
                  <a:sysClr val="windowText" lastClr="000000"/>
                </a:solidFill>
              </a:endParaRPr>
            </a:p>
          </p:txBody>
        </p:sp>
      </p:grpSp>
      <p:grpSp>
        <p:nvGrpSpPr>
          <p:cNvPr id="189" name="グループ化 188">
            <a:extLst>
              <a:ext uri="{FF2B5EF4-FFF2-40B4-BE49-F238E27FC236}">
                <a16:creationId xmlns:a16="http://schemas.microsoft.com/office/drawing/2014/main" id="{03354A55-A33A-0039-8825-767DB67FDE77}"/>
              </a:ext>
            </a:extLst>
          </p:cNvPr>
          <p:cNvGrpSpPr/>
          <p:nvPr/>
        </p:nvGrpSpPr>
        <p:grpSpPr>
          <a:xfrm>
            <a:off x="2018646" y="2400862"/>
            <a:ext cx="1499235" cy="989021"/>
            <a:chOff x="8665847" y="3800707"/>
            <a:chExt cx="1709717" cy="1324485"/>
          </a:xfrm>
        </p:grpSpPr>
        <p:sp>
          <p:nvSpPr>
            <p:cNvPr id="190" name="吹き出し: 円形 189">
              <a:extLst>
                <a:ext uri="{FF2B5EF4-FFF2-40B4-BE49-F238E27FC236}">
                  <a16:creationId xmlns:a16="http://schemas.microsoft.com/office/drawing/2014/main" id="{6BF179E6-2B88-ED82-F065-ED9F03CDE2E5}"/>
                </a:ext>
              </a:extLst>
            </p:cNvPr>
            <p:cNvSpPr/>
            <p:nvPr/>
          </p:nvSpPr>
          <p:spPr>
            <a:xfrm>
              <a:off x="8665847" y="3800707"/>
              <a:ext cx="1709717" cy="1324485"/>
            </a:xfrm>
            <a:prstGeom prst="wedgeEllipseCallout">
              <a:avLst>
                <a:gd name="adj1" fmla="val 28424"/>
                <a:gd name="adj2" fmla="val 56182"/>
              </a:avLst>
            </a:prstGeom>
            <a:gradFill>
              <a:gsLst>
                <a:gs pos="0">
                  <a:srgbClr val="CCFFFF"/>
                </a:gs>
                <a:gs pos="79000">
                  <a:schemeClr val="bg1"/>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テキスト ボックス 152">
              <a:extLst>
                <a:ext uri="{FF2B5EF4-FFF2-40B4-BE49-F238E27FC236}">
                  <a16:creationId xmlns:a16="http://schemas.microsoft.com/office/drawing/2014/main" id="{BF1B11EB-42F7-D310-5D65-2EF7D1F54CE1}"/>
                </a:ext>
              </a:extLst>
            </p:cNvPr>
            <p:cNvSpPr txBox="1"/>
            <p:nvPr/>
          </p:nvSpPr>
          <p:spPr>
            <a:xfrm>
              <a:off x="8720946" y="4198549"/>
              <a:ext cx="1599516" cy="822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t>認識してるよ</a:t>
              </a:r>
              <a:endParaRPr lang="en-US" altLang="ja-JP" sz="1600" b="1" dirty="0"/>
            </a:p>
          </p:txBody>
        </p:sp>
      </p:grpSp>
      <p:sp>
        <p:nvSpPr>
          <p:cNvPr id="206" name="テキスト ボックス 67">
            <a:extLst>
              <a:ext uri="{FF2B5EF4-FFF2-40B4-BE49-F238E27FC236}">
                <a16:creationId xmlns:a16="http://schemas.microsoft.com/office/drawing/2014/main" id="{007657CF-080C-D35C-BBE4-78AD15AC183B}"/>
              </a:ext>
            </a:extLst>
          </p:cNvPr>
          <p:cNvSpPr txBox="1"/>
          <p:nvPr/>
        </p:nvSpPr>
        <p:spPr>
          <a:xfrm>
            <a:off x="2479541" y="6165569"/>
            <a:ext cx="6324788"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solidFill>
                  <a:schemeClr val="bg1"/>
                </a:solidFill>
              </a:rPr>
              <a:t>ＡＲマーカー再選定後、入替実施　異常無し</a:t>
            </a:r>
            <a:endParaRPr kumimoji="1" lang="ja-JP" altLang="en-US" sz="2400" b="1" dirty="0">
              <a:solidFill>
                <a:schemeClr val="bg1"/>
              </a:solidFill>
            </a:endParaRPr>
          </a:p>
        </p:txBody>
      </p:sp>
      <p:sp>
        <p:nvSpPr>
          <p:cNvPr id="207" name="要因③結果">
            <a:extLst>
              <a:ext uri="{FF2B5EF4-FFF2-40B4-BE49-F238E27FC236}">
                <a16:creationId xmlns:a16="http://schemas.microsoft.com/office/drawing/2014/main" id="{44DD46C3-ACC8-B899-BC69-1BA487088926}"/>
              </a:ext>
            </a:extLst>
          </p:cNvPr>
          <p:cNvSpPr txBox="1"/>
          <p:nvPr/>
        </p:nvSpPr>
        <p:spPr>
          <a:xfrm>
            <a:off x="8882733" y="6048440"/>
            <a:ext cx="3065263" cy="584775"/>
          </a:xfrm>
          <a:prstGeom prst="rect">
            <a:avLst/>
          </a:prstGeom>
          <a:gradFill>
            <a:gsLst>
              <a:gs pos="85000">
                <a:srgbClr val="CCFFFF"/>
              </a:gs>
              <a:gs pos="0">
                <a:schemeClr val="bg1"/>
              </a:gs>
            </a:gsLst>
            <a:lin ang="5400000" scaled="1"/>
          </a:gradFill>
          <a:ln w="25400">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3200" b="1" dirty="0">
                <a:solidFill>
                  <a:sysClr val="windowText" lastClr="000000"/>
                </a:solidFill>
                <a:latin typeface="HG創英角ﾎﾟｯﾌﾟ体" panose="040B0A09000000000000" pitchFamily="49" charset="-128"/>
                <a:ea typeface="HG創英角ﾎﾟｯﾌﾟ体" panose="040B0A09000000000000" pitchFamily="49" charset="-128"/>
              </a:rPr>
              <a:t>対策③　</a:t>
            </a:r>
            <a:r>
              <a:rPr lang="ja-JP" altLang="en-US" sz="3200" dirty="0">
                <a:solidFill>
                  <a:sysClr val="windowText" lastClr="000000"/>
                </a:solidFill>
                <a:latin typeface="HG創英角ﾎﾟｯﾌﾟ体" panose="040B0A09000000000000" pitchFamily="49" charset="-128"/>
                <a:ea typeface="HG創英角ﾎﾟｯﾌﾟ体" panose="040B0A09000000000000" pitchFamily="49" charset="-128"/>
              </a:rPr>
              <a:t>効果</a:t>
            </a:r>
            <a:r>
              <a:rPr lang="ja-JP" altLang="en-US" sz="3200" b="1" dirty="0">
                <a:solidFill>
                  <a:sysClr val="windowText" lastClr="000000"/>
                </a:solidFill>
                <a:latin typeface="HG創英角ﾎﾟｯﾌﾟ体" panose="040B0A09000000000000" pitchFamily="49" charset="-128"/>
                <a:ea typeface="HG創英角ﾎﾟｯﾌﾟ体" panose="040B0A09000000000000" pitchFamily="49" charset="-128"/>
              </a:rPr>
              <a:t>○</a:t>
            </a:r>
            <a:endParaRPr lang="en-US" altLang="ja-JP" sz="3200" b="1"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grpSp>
        <p:nvGrpSpPr>
          <p:cNvPr id="210" name="グループ化 209">
            <a:extLst>
              <a:ext uri="{FF2B5EF4-FFF2-40B4-BE49-F238E27FC236}">
                <a16:creationId xmlns:a16="http://schemas.microsoft.com/office/drawing/2014/main" id="{D098D37A-EB63-10ED-1ABD-D1963289658F}"/>
              </a:ext>
            </a:extLst>
          </p:cNvPr>
          <p:cNvGrpSpPr/>
          <p:nvPr/>
        </p:nvGrpSpPr>
        <p:grpSpPr>
          <a:xfrm>
            <a:off x="6238899" y="3911445"/>
            <a:ext cx="1427074" cy="363170"/>
            <a:chOff x="6238739" y="4102515"/>
            <a:chExt cx="1427074" cy="363170"/>
          </a:xfrm>
        </p:grpSpPr>
        <p:sp>
          <p:nvSpPr>
            <p:cNvPr id="208" name="矢印: 下 207">
              <a:extLst>
                <a:ext uri="{FF2B5EF4-FFF2-40B4-BE49-F238E27FC236}">
                  <a16:creationId xmlns:a16="http://schemas.microsoft.com/office/drawing/2014/main" id="{A6F1E930-A7CF-2053-C277-34FBB5A0D1C3}"/>
                </a:ext>
              </a:extLst>
            </p:cNvPr>
            <p:cNvSpPr/>
            <p:nvPr/>
          </p:nvSpPr>
          <p:spPr>
            <a:xfrm>
              <a:off x="6238739" y="4102515"/>
              <a:ext cx="442727" cy="352750"/>
            </a:xfrm>
            <a:prstGeom prst="downArrow">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テキスト ボックス 19">
              <a:extLst>
                <a:ext uri="{FF2B5EF4-FFF2-40B4-BE49-F238E27FC236}">
                  <a16:creationId xmlns:a16="http://schemas.microsoft.com/office/drawing/2014/main" id="{8015DC2B-9E32-D83E-F39E-45E7A1AFDCCA}"/>
                </a:ext>
              </a:extLst>
            </p:cNvPr>
            <p:cNvSpPr txBox="1"/>
            <p:nvPr/>
          </p:nvSpPr>
          <p:spPr>
            <a:xfrm>
              <a:off x="6460102" y="4127131"/>
              <a:ext cx="1205711"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変更</a:t>
              </a:r>
              <a:endParaRPr lang="en-US" altLang="ja-JP" sz="1600" b="1" dirty="0">
                <a:solidFill>
                  <a:sysClr val="windowText" lastClr="000000"/>
                </a:solidFill>
              </a:endParaRPr>
            </a:p>
          </p:txBody>
        </p:sp>
      </p:grpSp>
      <p:sp>
        <p:nvSpPr>
          <p:cNvPr id="61" name="正方形/長方形 60">
            <a:extLst>
              <a:ext uri="{FF2B5EF4-FFF2-40B4-BE49-F238E27FC236}">
                <a16:creationId xmlns:a16="http://schemas.microsoft.com/office/drawing/2014/main" id="{A6169829-5F21-8ED9-E553-2356DCE594B2}"/>
              </a:ext>
            </a:extLst>
          </p:cNvPr>
          <p:cNvSpPr/>
          <p:nvPr/>
        </p:nvSpPr>
        <p:spPr>
          <a:xfrm>
            <a:off x="1411851" y="5107161"/>
            <a:ext cx="243744" cy="93232"/>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4821D59-7751-A468-DF66-14C235AABD02}"/>
              </a:ext>
            </a:extLst>
          </p:cNvPr>
          <p:cNvGrpSpPr/>
          <p:nvPr/>
        </p:nvGrpSpPr>
        <p:grpSpPr>
          <a:xfrm>
            <a:off x="3636770" y="3919439"/>
            <a:ext cx="7767716" cy="1947726"/>
            <a:chOff x="3636770" y="3919439"/>
            <a:chExt cx="7767716" cy="1947726"/>
          </a:xfrm>
        </p:grpSpPr>
        <p:grpSp>
          <p:nvGrpSpPr>
            <p:cNvPr id="204" name="グループ化 203">
              <a:extLst>
                <a:ext uri="{FF2B5EF4-FFF2-40B4-BE49-F238E27FC236}">
                  <a16:creationId xmlns:a16="http://schemas.microsoft.com/office/drawing/2014/main" id="{9C20AF3A-0B71-DB7B-D723-5A6862CC434D}"/>
                </a:ext>
              </a:extLst>
            </p:cNvPr>
            <p:cNvGrpSpPr/>
            <p:nvPr/>
          </p:nvGrpSpPr>
          <p:grpSpPr>
            <a:xfrm>
              <a:off x="3678339" y="4377221"/>
              <a:ext cx="6605180" cy="596267"/>
              <a:chOff x="3678844" y="4568703"/>
              <a:chExt cx="6605180" cy="596267"/>
            </a:xfrm>
          </p:grpSpPr>
          <p:grpSp>
            <p:nvGrpSpPr>
              <p:cNvPr id="87" name="グループ化 86">
                <a:extLst>
                  <a:ext uri="{FF2B5EF4-FFF2-40B4-BE49-F238E27FC236}">
                    <a16:creationId xmlns:a16="http://schemas.microsoft.com/office/drawing/2014/main" id="{6DE0050F-D9FF-DFA3-B9D1-EC15A8AC96F6}"/>
                  </a:ext>
                </a:extLst>
              </p:cNvPr>
              <p:cNvGrpSpPr/>
              <p:nvPr/>
            </p:nvGrpSpPr>
            <p:grpSpPr>
              <a:xfrm>
                <a:off x="3678844" y="4570995"/>
                <a:ext cx="4795794" cy="593975"/>
                <a:chOff x="1528924" y="4359759"/>
                <a:chExt cx="4795794" cy="593975"/>
              </a:xfrm>
            </p:grpSpPr>
            <p:pic>
              <p:nvPicPr>
                <p:cNvPr id="81" name="図 80">
                  <a:extLst>
                    <a:ext uri="{FF2B5EF4-FFF2-40B4-BE49-F238E27FC236}">
                      <a16:creationId xmlns:a16="http://schemas.microsoft.com/office/drawing/2014/main" id="{C3E4DD02-117B-EC4A-6C43-345A42C3CBFB}"/>
                    </a:ext>
                  </a:extLst>
                </p:cNvPr>
                <p:cNvPicPr>
                  <a:picLocks noChangeAspect="1"/>
                </p:cNvPicPr>
                <p:nvPr/>
              </p:nvPicPr>
              <p:blipFill>
                <a:blip r:embed="rId10"/>
                <a:stretch>
                  <a:fillRect/>
                </a:stretch>
              </p:blipFill>
              <p:spPr>
                <a:xfrm>
                  <a:off x="1528924" y="4365759"/>
                  <a:ext cx="4790112" cy="586043"/>
                </a:xfrm>
                <a:prstGeom prst="rect">
                  <a:avLst/>
                </a:prstGeom>
              </p:spPr>
            </p:pic>
            <p:sp>
              <p:nvSpPr>
                <p:cNvPr id="84" name="正方形/長方形 83">
                  <a:extLst>
                    <a:ext uri="{FF2B5EF4-FFF2-40B4-BE49-F238E27FC236}">
                      <a16:creationId xmlns:a16="http://schemas.microsoft.com/office/drawing/2014/main" id="{365CDA59-EB6D-0D94-FEE4-6534FF485166}"/>
                    </a:ext>
                  </a:extLst>
                </p:cNvPr>
                <p:cNvSpPr/>
                <p:nvPr/>
              </p:nvSpPr>
              <p:spPr>
                <a:xfrm>
                  <a:off x="1534606" y="4359759"/>
                  <a:ext cx="4790112" cy="593975"/>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C0BEE97E-3266-FB95-605C-C8F313095E65}"/>
                  </a:ext>
                </a:extLst>
              </p:cNvPr>
              <p:cNvGrpSpPr/>
              <p:nvPr/>
            </p:nvGrpSpPr>
            <p:grpSpPr>
              <a:xfrm>
                <a:off x="8606415" y="4568703"/>
                <a:ext cx="1677609" cy="593975"/>
                <a:chOff x="6596878" y="4349815"/>
                <a:chExt cx="1677609" cy="593975"/>
              </a:xfrm>
            </p:grpSpPr>
            <p:pic>
              <p:nvPicPr>
                <p:cNvPr id="83" name="図 82">
                  <a:extLst>
                    <a:ext uri="{FF2B5EF4-FFF2-40B4-BE49-F238E27FC236}">
                      <a16:creationId xmlns:a16="http://schemas.microsoft.com/office/drawing/2014/main" id="{78980ADB-00D4-D402-5244-A8DA2FF3F00E}"/>
                    </a:ext>
                  </a:extLst>
                </p:cNvPr>
                <p:cNvPicPr>
                  <a:picLocks noChangeAspect="1"/>
                </p:cNvPicPr>
                <p:nvPr/>
              </p:nvPicPr>
              <p:blipFill>
                <a:blip r:embed="rId11"/>
                <a:stretch>
                  <a:fillRect/>
                </a:stretch>
              </p:blipFill>
              <p:spPr>
                <a:xfrm>
                  <a:off x="6612756" y="4360493"/>
                  <a:ext cx="1645273" cy="568470"/>
                </a:xfrm>
                <a:prstGeom prst="rect">
                  <a:avLst/>
                </a:prstGeom>
              </p:spPr>
            </p:pic>
            <p:sp>
              <p:nvSpPr>
                <p:cNvPr id="85" name="正方形/長方形 84">
                  <a:extLst>
                    <a:ext uri="{FF2B5EF4-FFF2-40B4-BE49-F238E27FC236}">
                      <a16:creationId xmlns:a16="http://schemas.microsoft.com/office/drawing/2014/main" id="{0429EEBC-77BD-5640-586B-6CCDC68B5799}"/>
                    </a:ext>
                  </a:extLst>
                </p:cNvPr>
                <p:cNvSpPr/>
                <p:nvPr/>
              </p:nvSpPr>
              <p:spPr>
                <a:xfrm>
                  <a:off x="6596878" y="4349815"/>
                  <a:ext cx="1677609" cy="593975"/>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88" name="テキスト ボックス 19">
              <a:extLst>
                <a:ext uri="{FF2B5EF4-FFF2-40B4-BE49-F238E27FC236}">
                  <a16:creationId xmlns:a16="http://schemas.microsoft.com/office/drawing/2014/main" id="{4BF9FAC8-BEAE-CB75-1846-55BD6F1A3F49}"/>
                </a:ext>
              </a:extLst>
            </p:cNvPr>
            <p:cNvSpPr txBox="1"/>
            <p:nvPr/>
          </p:nvSpPr>
          <p:spPr>
            <a:xfrm>
              <a:off x="3636770" y="3919439"/>
              <a:ext cx="1210588" cy="400110"/>
            </a:xfrm>
            <a:prstGeom prst="rect">
              <a:avLst/>
            </a:prstGeom>
            <a:solidFill>
              <a:srgbClr val="CCFFFF"/>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solidFill>
                    <a:sysClr val="windowText" lastClr="000000"/>
                  </a:solidFill>
                </a:rPr>
                <a:t>再選定後</a:t>
              </a:r>
              <a:endParaRPr lang="en-US" altLang="ja-JP" sz="2000" b="1" dirty="0">
                <a:solidFill>
                  <a:sysClr val="windowText" lastClr="000000"/>
                </a:solidFill>
              </a:endParaRPr>
            </a:p>
          </p:txBody>
        </p:sp>
        <p:grpSp>
          <p:nvGrpSpPr>
            <p:cNvPr id="389" name="グループ化 388">
              <a:extLst>
                <a:ext uri="{FF2B5EF4-FFF2-40B4-BE49-F238E27FC236}">
                  <a16:creationId xmlns:a16="http://schemas.microsoft.com/office/drawing/2014/main" id="{21F417A2-9B04-CC0E-A63D-72BAD06F8F73}"/>
                </a:ext>
              </a:extLst>
            </p:cNvPr>
            <p:cNvGrpSpPr/>
            <p:nvPr/>
          </p:nvGrpSpPr>
          <p:grpSpPr>
            <a:xfrm>
              <a:off x="7252265" y="4356576"/>
              <a:ext cx="3025085" cy="629968"/>
              <a:chOff x="7252265" y="4356576"/>
              <a:chExt cx="3025085" cy="629968"/>
            </a:xfrm>
          </p:grpSpPr>
          <p:sp>
            <p:nvSpPr>
              <p:cNvPr id="19" name="正方形/長方形 18">
                <a:extLst>
                  <a:ext uri="{FF2B5EF4-FFF2-40B4-BE49-F238E27FC236}">
                    <a16:creationId xmlns:a16="http://schemas.microsoft.com/office/drawing/2014/main" id="{35331197-D3C7-BFE9-7D93-4BCDC1E71354}"/>
                  </a:ext>
                </a:extLst>
              </p:cNvPr>
              <p:cNvSpPr/>
              <p:nvPr/>
            </p:nvSpPr>
            <p:spPr>
              <a:xfrm>
                <a:off x="7252265" y="4376554"/>
                <a:ext cx="1205711" cy="609990"/>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正方形/長方形 204">
                <a:extLst>
                  <a:ext uri="{FF2B5EF4-FFF2-40B4-BE49-F238E27FC236}">
                    <a16:creationId xmlns:a16="http://schemas.microsoft.com/office/drawing/2014/main" id="{2CC4E877-8C1A-8BA8-42F6-EAACA0F7B9B5}"/>
                  </a:ext>
                </a:extLst>
              </p:cNvPr>
              <p:cNvSpPr/>
              <p:nvPr/>
            </p:nvSpPr>
            <p:spPr>
              <a:xfrm>
                <a:off x="9071639" y="4356576"/>
                <a:ext cx="1205711" cy="609990"/>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6" name="テキスト ボックス 19">
              <a:extLst>
                <a:ext uri="{FF2B5EF4-FFF2-40B4-BE49-F238E27FC236}">
                  <a16:creationId xmlns:a16="http://schemas.microsoft.com/office/drawing/2014/main" id="{D2342A1E-B2DE-0BD7-9829-7EE1D90F7CA2}"/>
                </a:ext>
              </a:extLst>
            </p:cNvPr>
            <p:cNvSpPr txBox="1"/>
            <p:nvPr/>
          </p:nvSpPr>
          <p:spPr>
            <a:xfrm>
              <a:off x="7629813" y="3991562"/>
              <a:ext cx="2789955"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a:t>
              </a:r>
              <a:r>
                <a:rPr lang="en-US" altLang="ja-JP" sz="1600" b="1" dirty="0">
                  <a:solidFill>
                    <a:sysClr val="windowText" lastClr="000000"/>
                  </a:solidFill>
                </a:rPr>
                <a:t>51</a:t>
              </a:r>
              <a:r>
                <a:rPr lang="ja-JP" altLang="en-US" sz="1600" b="1" dirty="0">
                  <a:solidFill>
                    <a:sysClr val="windowText" lastClr="000000"/>
                  </a:solidFill>
                </a:rPr>
                <a:t>以降のマーカーを使用</a:t>
              </a:r>
              <a:endParaRPr lang="en-US" altLang="ja-JP" sz="1600" b="1" dirty="0">
                <a:solidFill>
                  <a:sysClr val="windowText" lastClr="000000"/>
                </a:solidFill>
              </a:endParaRPr>
            </a:p>
          </p:txBody>
        </p:sp>
        <p:grpSp>
          <p:nvGrpSpPr>
            <p:cNvPr id="388" name="グループ化 387">
              <a:extLst>
                <a:ext uri="{FF2B5EF4-FFF2-40B4-BE49-F238E27FC236}">
                  <a16:creationId xmlns:a16="http://schemas.microsoft.com/office/drawing/2014/main" id="{BA076E4D-BB23-D851-CF71-B36C84CB8CAB}"/>
                </a:ext>
              </a:extLst>
            </p:cNvPr>
            <p:cNvGrpSpPr/>
            <p:nvPr/>
          </p:nvGrpSpPr>
          <p:grpSpPr>
            <a:xfrm>
              <a:off x="4635581" y="4955636"/>
              <a:ext cx="6768905" cy="911529"/>
              <a:chOff x="4635581" y="4955636"/>
              <a:chExt cx="6768905" cy="911529"/>
            </a:xfrm>
          </p:grpSpPr>
          <p:grpSp>
            <p:nvGrpSpPr>
              <p:cNvPr id="351" name="グループ化 350">
                <a:extLst>
                  <a:ext uri="{FF2B5EF4-FFF2-40B4-BE49-F238E27FC236}">
                    <a16:creationId xmlns:a16="http://schemas.microsoft.com/office/drawing/2014/main" id="{658A02DE-0747-4C11-D22D-744A9E98397A}"/>
                  </a:ext>
                </a:extLst>
              </p:cNvPr>
              <p:cNvGrpSpPr/>
              <p:nvPr/>
            </p:nvGrpSpPr>
            <p:grpSpPr>
              <a:xfrm>
                <a:off x="8978236" y="5280344"/>
                <a:ext cx="2426250" cy="562956"/>
                <a:chOff x="8978869" y="5304422"/>
                <a:chExt cx="2426250" cy="562956"/>
              </a:xfrm>
            </p:grpSpPr>
            <p:grpSp>
              <p:nvGrpSpPr>
                <p:cNvPr id="314" name="グループ化 313">
                  <a:extLst>
                    <a:ext uri="{FF2B5EF4-FFF2-40B4-BE49-F238E27FC236}">
                      <a16:creationId xmlns:a16="http://schemas.microsoft.com/office/drawing/2014/main" id="{AD657EB6-D02B-598A-CC50-20097FF59FBA}"/>
                    </a:ext>
                  </a:extLst>
                </p:cNvPr>
                <p:cNvGrpSpPr/>
                <p:nvPr/>
              </p:nvGrpSpPr>
              <p:grpSpPr>
                <a:xfrm>
                  <a:off x="8978869" y="5309943"/>
                  <a:ext cx="441146" cy="557435"/>
                  <a:chOff x="-2162056" y="2095402"/>
                  <a:chExt cx="441146" cy="557435"/>
                </a:xfrm>
              </p:grpSpPr>
              <p:sp>
                <p:nvSpPr>
                  <p:cNvPr id="343" name="テキスト ボックス 342">
                    <a:extLst>
                      <a:ext uri="{FF2B5EF4-FFF2-40B4-BE49-F238E27FC236}">
                        <a16:creationId xmlns:a16="http://schemas.microsoft.com/office/drawing/2014/main" id="{4ECA8DE7-FCFA-B70F-C1E0-E10DA2DF8D96}"/>
                      </a:ext>
                    </a:extLst>
                  </p:cNvPr>
                  <p:cNvSpPr txBox="1"/>
                  <p:nvPr/>
                </p:nvSpPr>
                <p:spPr>
                  <a:xfrm>
                    <a:off x="-2162056" y="2095402"/>
                    <a:ext cx="441146"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７２</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44" name="図 343">
                    <a:extLst>
                      <a:ext uri="{FF2B5EF4-FFF2-40B4-BE49-F238E27FC236}">
                        <a16:creationId xmlns:a16="http://schemas.microsoft.com/office/drawing/2014/main" id="{D51939C3-B2F2-0303-01A8-A89AEE9E2A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70432" y="2314676"/>
                    <a:ext cx="275344" cy="338161"/>
                  </a:xfrm>
                  <a:prstGeom prst="rect">
                    <a:avLst/>
                  </a:prstGeom>
                </p:spPr>
              </p:pic>
            </p:grpSp>
            <p:grpSp>
              <p:nvGrpSpPr>
                <p:cNvPr id="318" name="グループ化 317">
                  <a:extLst>
                    <a:ext uri="{FF2B5EF4-FFF2-40B4-BE49-F238E27FC236}">
                      <a16:creationId xmlns:a16="http://schemas.microsoft.com/office/drawing/2014/main" id="{0ABE0951-42A1-B6AA-E1E6-C098375FE719}"/>
                    </a:ext>
                  </a:extLst>
                </p:cNvPr>
                <p:cNvGrpSpPr/>
                <p:nvPr/>
              </p:nvGrpSpPr>
              <p:grpSpPr>
                <a:xfrm>
                  <a:off x="9473983" y="5309943"/>
                  <a:ext cx="441147" cy="557435"/>
                  <a:chOff x="-3668062" y="2341623"/>
                  <a:chExt cx="441147" cy="557435"/>
                </a:xfrm>
              </p:grpSpPr>
              <p:sp>
                <p:nvSpPr>
                  <p:cNvPr id="335" name="テキスト ボックス 334">
                    <a:extLst>
                      <a:ext uri="{FF2B5EF4-FFF2-40B4-BE49-F238E27FC236}">
                        <a16:creationId xmlns:a16="http://schemas.microsoft.com/office/drawing/2014/main" id="{AC909637-6C0A-6342-70A5-FD210686105A}"/>
                      </a:ext>
                    </a:extLst>
                  </p:cNvPr>
                  <p:cNvSpPr txBox="1"/>
                  <p:nvPr/>
                </p:nvSpPr>
                <p:spPr>
                  <a:xfrm>
                    <a:off x="-3668062" y="2341623"/>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８２</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36" name="図 335">
                    <a:extLst>
                      <a:ext uri="{FF2B5EF4-FFF2-40B4-BE49-F238E27FC236}">
                        <a16:creationId xmlns:a16="http://schemas.microsoft.com/office/drawing/2014/main" id="{CCA58999-3824-91B7-721B-8A4CDFD7C4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03657" y="2560896"/>
                    <a:ext cx="290512" cy="338162"/>
                  </a:xfrm>
                  <a:prstGeom prst="rect">
                    <a:avLst/>
                  </a:prstGeom>
                </p:spPr>
              </p:pic>
            </p:grpSp>
            <p:grpSp>
              <p:nvGrpSpPr>
                <p:cNvPr id="319" name="グループ化 318">
                  <a:extLst>
                    <a:ext uri="{FF2B5EF4-FFF2-40B4-BE49-F238E27FC236}">
                      <a16:creationId xmlns:a16="http://schemas.microsoft.com/office/drawing/2014/main" id="{BF10C131-D3A1-5335-BD84-BDC658624DAF}"/>
                    </a:ext>
                  </a:extLst>
                </p:cNvPr>
                <p:cNvGrpSpPr/>
                <p:nvPr/>
              </p:nvGrpSpPr>
              <p:grpSpPr>
                <a:xfrm>
                  <a:off x="9971755" y="5307723"/>
                  <a:ext cx="441147" cy="559655"/>
                  <a:chOff x="-5812177" y="3046980"/>
                  <a:chExt cx="441147" cy="559655"/>
                </a:xfrm>
              </p:grpSpPr>
              <p:sp>
                <p:nvSpPr>
                  <p:cNvPr id="333" name="テキスト ボックス 332">
                    <a:extLst>
                      <a:ext uri="{FF2B5EF4-FFF2-40B4-BE49-F238E27FC236}">
                        <a16:creationId xmlns:a16="http://schemas.microsoft.com/office/drawing/2014/main" id="{13915D7B-1AF0-346A-F264-3E9F0D9EE938}"/>
                      </a:ext>
                    </a:extLst>
                  </p:cNvPr>
                  <p:cNvSpPr txBox="1"/>
                  <p:nvPr/>
                </p:nvSpPr>
                <p:spPr>
                  <a:xfrm>
                    <a:off x="-5812177" y="3046980"/>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８４</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34" name="図 333">
                    <a:extLst>
                      <a:ext uri="{FF2B5EF4-FFF2-40B4-BE49-F238E27FC236}">
                        <a16:creationId xmlns:a16="http://schemas.microsoft.com/office/drawing/2014/main" id="{FE25562A-1518-4383-C793-AE068DDDC1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3632" y="3264116"/>
                    <a:ext cx="279970" cy="342519"/>
                  </a:xfrm>
                  <a:prstGeom prst="rect">
                    <a:avLst/>
                  </a:prstGeom>
                </p:spPr>
              </p:pic>
            </p:grpSp>
            <p:grpSp>
              <p:nvGrpSpPr>
                <p:cNvPr id="321" name="グループ化 320">
                  <a:extLst>
                    <a:ext uri="{FF2B5EF4-FFF2-40B4-BE49-F238E27FC236}">
                      <a16:creationId xmlns:a16="http://schemas.microsoft.com/office/drawing/2014/main" id="{7C1DF932-C1E4-00CA-4496-A24CA91D8E09}"/>
                    </a:ext>
                  </a:extLst>
                </p:cNvPr>
                <p:cNvGrpSpPr/>
                <p:nvPr/>
              </p:nvGrpSpPr>
              <p:grpSpPr>
                <a:xfrm>
                  <a:off x="10466400" y="5308394"/>
                  <a:ext cx="441147" cy="553998"/>
                  <a:chOff x="-999660" y="2330733"/>
                  <a:chExt cx="441147" cy="553998"/>
                </a:xfrm>
              </p:grpSpPr>
              <p:sp>
                <p:nvSpPr>
                  <p:cNvPr id="329" name="テキスト ボックス 328">
                    <a:extLst>
                      <a:ext uri="{FF2B5EF4-FFF2-40B4-BE49-F238E27FC236}">
                        <a16:creationId xmlns:a16="http://schemas.microsoft.com/office/drawing/2014/main" id="{A5DD026E-5455-1531-36C6-A5693E931448}"/>
                      </a:ext>
                    </a:extLst>
                  </p:cNvPr>
                  <p:cNvSpPr txBox="1"/>
                  <p:nvPr/>
                </p:nvSpPr>
                <p:spPr>
                  <a:xfrm>
                    <a:off x="-999660" y="2330733"/>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８７</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30" name="図 329">
                    <a:extLst>
                      <a:ext uri="{FF2B5EF4-FFF2-40B4-BE49-F238E27FC236}">
                        <a16:creationId xmlns:a16="http://schemas.microsoft.com/office/drawing/2014/main" id="{C3EA8E91-0B0B-ECF8-3535-F680F3F149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3704" y="2550690"/>
                    <a:ext cx="278367" cy="324025"/>
                  </a:xfrm>
                  <a:prstGeom prst="rect">
                    <a:avLst/>
                  </a:prstGeom>
                </p:spPr>
              </p:pic>
            </p:grpSp>
            <p:grpSp>
              <p:nvGrpSpPr>
                <p:cNvPr id="322" name="グループ化 321">
                  <a:extLst>
                    <a:ext uri="{FF2B5EF4-FFF2-40B4-BE49-F238E27FC236}">
                      <a16:creationId xmlns:a16="http://schemas.microsoft.com/office/drawing/2014/main" id="{32EAF4B7-BCF1-CFB7-F578-99486B720DFB}"/>
                    </a:ext>
                  </a:extLst>
                </p:cNvPr>
                <p:cNvGrpSpPr/>
                <p:nvPr/>
              </p:nvGrpSpPr>
              <p:grpSpPr>
                <a:xfrm>
                  <a:off x="10963972" y="5304422"/>
                  <a:ext cx="441147" cy="561610"/>
                  <a:chOff x="-3081719" y="3044237"/>
                  <a:chExt cx="441147" cy="561610"/>
                </a:xfrm>
              </p:grpSpPr>
              <p:sp>
                <p:nvSpPr>
                  <p:cNvPr id="327" name="テキスト ボックス 326">
                    <a:extLst>
                      <a:ext uri="{FF2B5EF4-FFF2-40B4-BE49-F238E27FC236}">
                        <a16:creationId xmlns:a16="http://schemas.microsoft.com/office/drawing/2014/main" id="{8CECD672-CD6D-60EB-0047-0AE3656A0FE1}"/>
                      </a:ext>
                    </a:extLst>
                  </p:cNvPr>
                  <p:cNvSpPr txBox="1"/>
                  <p:nvPr/>
                </p:nvSpPr>
                <p:spPr>
                  <a:xfrm>
                    <a:off x="-3081719" y="3044237"/>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９４</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28" name="図 327">
                    <a:extLst>
                      <a:ext uri="{FF2B5EF4-FFF2-40B4-BE49-F238E27FC236}">
                        <a16:creationId xmlns:a16="http://schemas.microsoft.com/office/drawing/2014/main" id="{52321EFD-D862-D00A-3EF4-84C0FFD7E3F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96806" y="3269263"/>
                    <a:ext cx="289156" cy="336584"/>
                  </a:xfrm>
                  <a:prstGeom prst="rect">
                    <a:avLst/>
                  </a:prstGeom>
                </p:spPr>
              </p:pic>
            </p:grpSp>
          </p:grpSp>
          <p:grpSp>
            <p:nvGrpSpPr>
              <p:cNvPr id="350" name="グループ化 349">
                <a:extLst>
                  <a:ext uri="{FF2B5EF4-FFF2-40B4-BE49-F238E27FC236}">
                    <a16:creationId xmlns:a16="http://schemas.microsoft.com/office/drawing/2014/main" id="{9952075B-FED8-16A4-C3D3-35F952248790}"/>
                  </a:ext>
                </a:extLst>
              </p:cNvPr>
              <p:cNvGrpSpPr/>
              <p:nvPr/>
            </p:nvGrpSpPr>
            <p:grpSpPr>
              <a:xfrm>
                <a:off x="6275750" y="5275827"/>
                <a:ext cx="2470639" cy="591338"/>
                <a:chOff x="-2468596" y="3865289"/>
                <a:chExt cx="2470639" cy="591338"/>
              </a:xfrm>
            </p:grpSpPr>
            <p:grpSp>
              <p:nvGrpSpPr>
                <p:cNvPr id="315" name="グループ化 314">
                  <a:extLst>
                    <a:ext uri="{FF2B5EF4-FFF2-40B4-BE49-F238E27FC236}">
                      <a16:creationId xmlns:a16="http://schemas.microsoft.com/office/drawing/2014/main" id="{18F66C8F-A637-7AD6-839F-B023DDB342A7}"/>
                    </a:ext>
                  </a:extLst>
                </p:cNvPr>
                <p:cNvGrpSpPr/>
                <p:nvPr/>
              </p:nvGrpSpPr>
              <p:grpSpPr>
                <a:xfrm>
                  <a:off x="-2468596" y="3865289"/>
                  <a:ext cx="437032" cy="591338"/>
                  <a:chOff x="-2977561" y="1450589"/>
                  <a:chExt cx="437032" cy="591338"/>
                </a:xfrm>
              </p:grpSpPr>
              <p:sp>
                <p:nvSpPr>
                  <p:cNvPr id="341" name="テキスト ボックス 340">
                    <a:extLst>
                      <a:ext uri="{FF2B5EF4-FFF2-40B4-BE49-F238E27FC236}">
                        <a16:creationId xmlns:a16="http://schemas.microsoft.com/office/drawing/2014/main" id="{A63AB09C-1045-176D-AB08-D37CBFEB2B1C}"/>
                      </a:ext>
                    </a:extLst>
                  </p:cNvPr>
                  <p:cNvSpPr txBox="1"/>
                  <p:nvPr/>
                </p:nvSpPr>
                <p:spPr>
                  <a:xfrm>
                    <a:off x="-2977561" y="1450589"/>
                    <a:ext cx="437032" cy="56106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７３</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42" name="図 341">
                    <a:extLst>
                      <a:ext uri="{FF2B5EF4-FFF2-40B4-BE49-F238E27FC236}">
                        <a16:creationId xmlns:a16="http://schemas.microsoft.com/office/drawing/2014/main" id="{79BCC3D8-EDFA-294D-85D8-83CB817FCF6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89944" y="1669845"/>
                    <a:ext cx="319652" cy="372082"/>
                  </a:xfrm>
                  <a:prstGeom prst="rect">
                    <a:avLst/>
                  </a:prstGeom>
                </p:spPr>
              </p:pic>
            </p:grpSp>
            <p:grpSp>
              <p:nvGrpSpPr>
                <p:cNvPr id="316" name="グループ化 315">
                  <a:extLst>
                    <a:ext uri="{FF2B5EF4-FFF2-40B4-BE49-F238E27FC236}">
                      <a16:creationId xmlns:a16="http://schemas.microsoft.com/office/drawing/2014/main" id="{A26C8145-5F5B-1CD5-033B-4E1A2AA2D99B}"/>
                    </a:ext>
                  </a:extLst>
                </p:cNvPr>
                <p:cNvGrpSpPr/>
                <p:nvPr/>
              </p:nvGrpSpPr>
              <p:grpSpPr>
                <a:xfrm>
                  <a:off x="-1974940" y="3866307"/>
                  <a:ext cx="441147" cy="590320"/>
                  <a:chOff x="-2458627" y="1457651"/>
                  <a:chExt cx="441147" cy="590320"/>
                </a:xfrm>
              </p:grpSpPr>
              <p:sp>
                <p:nvSpPr>
                  <p:cNvPr id="339" name="テキスト ボックス 338">
                    <a:extLst>
                      <a:ext uri="{FF2B5EF4-FFF2-40B4-BE49-F238E27FC236}">
                        <a16:creationId xmlns:a16="http://schemas.microsoft.com/office/drawing/2014/main" id="{99629B4E-CC54-CEC1-14CF-171B02347833}"/>
                      </a:ext>
                    </a:extLst>
                  </p:cNvPr>
                  <p:cNvSpPr txBox="1"/>
                  <p:nvPr/>
                </p:nvSpPr>
                <p:spPr>
                  <a:xfrm>
                    <a:off x="-2458627" y="1457651"/>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７６</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40" name="図 339">
                    <a:extLst>
                      <a:ext uri="{FF2B5EF4-FFF2-40B4-BE49-F238E27FC236}">
                        <a16:creationId xmlns:a16="http://schemas.microsoft.com/office/drawing/2014/main" id="{0412E43E-17A1-E2B8-5E57-A6204E7E1D8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83149" y="1675889"/>
                    <a:ext cx="319652" cy="372082"/>
                  </a:xfrm>
                  <a:prstGeom prst="rect">
                    <a:avLst/>
                  </a:prstGeom>
                </p:spPr>
              </p:pic>
            </p:grpSp>
            <p:grpSp>
              <p:nvGrpSpPr>
                <p:cNvPr id="317" name="グループ化 316">
                  <a:extLst>
                    <a:ext uri="{FF2B5EF4-FFF2-40B4-BE49-F238E27FC236}">
                      <a16:creationId xmlns:a16="http://schemas.microsoft.com/office/drawing/2014/main" id="{6B051C5D-EC2D-F205-05C1-1FA2AFEBBAD0}"/>
                    </a:ext>
                  </a:extLst>
                </p:cNvPr>
                <p:cNvGrpSpPr/>
                <p:nvPr/>
              </p:nvGrpSpPr>
              <p:grpSpPr>
                <a:xfrm>
                  <a:off x="-1477470" y="3872351"/>
                  <a:ext cx="497964" cy="584123"/>
                  <a:chOff x="-1646784" y="1380766"/>
                  <a:chExt cx="497964" cy="584123"/>
                </a:xfrm>
              </p:grpSpPr>
              <p:sp>
                <p:nvSpPr>
                  <p:cNvPr id="337" name="テキスト ボックス 336">
                    <a:extLst>
                      <a:ext uri="{FF2B5EF4-FFF2-40B4-BE49-F238E27FC236}">
                        <a16:creationId xmlns:a16="http://schemas.microsoft.com/office/drawing/2014/main" id="{2B0D111A-79B3-9BBA-218C-B39B8D26EEC9}"/>
                      </a:ext>
                    </a:extLst>
                  </p:cNvPr>
                  <p:cNvSpPr txBox="1"/>
                  <p:nvPr/>
                </p:nvSpPr>
                <p:spPr>
                  <a:xfrm>
                    <a:off x="-1646784" y="1380766"/>
                    <a:ext cx="497964"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７７</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38" name="図 337">
                    <a:extLst>
                      <a:ext uri="{FF2B5EF4-FFF2-40B4-BE49-F238E27FC236}">
                        <a16:creationId xmlns:a16="http://schemas.microsoft.com/office/drawing/2014/main" id="{8CC87113-459A-2B1F-C7DF-C88BE872139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34457" y="1592960"/>
                    <a:ext cx="323656" cy="371929"/>
                  </a:xfrm>
                  <a:prstGeom prst="rect">
                    <a:avLst/>
                  </a:prstGeom>
                </p:spPr>
              </p:pic>
            </p:grpSp>
            <p:grpSp>
              <p:nvGrpSpPr>
                <p:cNvPr id="320" name="グループ化 319">
                  <a:extLst>
                    <a:ext uri="{FF2B5EF4-FFF2-40B4-BE49-F238E27FC236}">
                      <a16:creationId xmlns:a16="http://schemas.microsoft.com/office/drawing/2014/main" id="{33213176-2831-0EC5-3E93-716D4A7B8525}"/>
                    </a:ext>
                  </a:extLst>
                </p:cNvPr>
                <p:cNvGrpSpPr/>
                <p:nvPr/>
              </p:nvGrpSpPr>
              <p:grpSpPr>
                <a:xfrm>
                  <a:off x="-926350" y="3874001"/>
                  <a:ext cx="441147" cy="582473"/>
                  <a:chOff x="-1720955" y="2294108"/>
                  <a:chExt cx="441147" cy="582473"/>
                </a:xfrm>
              </p:grpSpPr>
              <p:sp>
                <p:nvSpPr>
                  <p:cNvPr id="331" name="テキスト ボックス 330">
                    <a:extLst>
                      <a:ext uri="{FF2B5EF4-FFF2-40B4-BE49-F238E27FC236}">
                        <a16:creationId xmlns:a16="http://schemas.microsoft.com/office/drawing/2014/main" id="{BF786B14-DC5D-ED3B-9AAA-8574C6A435C4}"/>
                      </a:ext>
                    </a:extLst>
                  </p:cNvPr>
                  <p:cNvSpPr txBox="1"/>
                  <p:nvPr/>
                </p:nvSpPr>
                <p:spPr>
                  <a:xfrm>
                    <a:off x="-1720955" y="2294108"/>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８６</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32" name="図 331">
                    <a:extLst>
                      <a:ext uri="{FF2B5EF4-FFF2-40B4-BE49-F238E27FC236}">
                        <a16:creationId xmlns:a16="http://schemas.microsoft.com/office/drawing/2014/main" id="{24D198BC-6E1C-45F6-897D-58A68ACAFB3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69109" y="2512895"/>
                    <a:ext cx="312439" cy="363686"/>
                  </a:xfrm>
                  <a:prstGeom prst="rect">
                    <a:avLst/>
                  </a:prstGeom>
                </p:spPr>
              </p:pic>
            </p:grpSp>
            <p:grpSp>
              <p:nvGrpSpPr>
                <p:cNvPr id="323" name="グループ化 322">
                  <a:extLst>
                    <a:ext uri="{FF2B5EF4-FFF2-40B4-BE49-F238E27FC236}">
                      <a16:creationId xmlns:a16="http://schemas.microsoft.com/office/drawing/2014/main" id="{590D3826-D44C-6904-680E-ECA6B63AC03D}"/>
                    </a:ext>
                  </a:extLst>
                </p:cNvPr>
                <p:cNvGrpSpPr/>
                <p:nvPr/>
              </p:nvGrpSpPr>
              <p:grpSpPr>
                <a:xfrm>
                  <a:off x="-439104" y="3874825"/>
                  <a:ext cx="441147" cy="563361"/>
                  <a:chOff x="-2351722" y="3103122"/>
                  <a:chExt cx="441147" cy="563361"/>
                </a:xfrm>
              </p:grpSpPr>
              <p:sp>
                <p:nvSpPr>
                  <p:cNvPr id="325" name="テキスト ボックス 324">
                    <a:extLst>
                      <a:ext uri="{FF2B5EF4-FFF2-40B4-BE49-F238E27FC236}">
                        <a16:creationId xmlns:a16="http://schemas.microsoft.com/office/drawing/2014/main" id="{97A6D1ED-7BE6-6903-0981-AC2CE52666A3}"/>
                      </a:ext>
                    </a:extLst>
                  </p:cNvPr>
                  <p:cNvSpPr txBox="1"/>
                  <p:nvPr/>
                </p:nvSpPr>
                <p:spPr>
                  <a:xfrm>
                    <a:off x="-2351722" y="3103122"/>
                    <a:ext cx="441147" cy="553998"/>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000" dirty="0">
                        <a:solidFill>
                          <a:sysClr val="windowText" lastClr="000000"/>
                        </a:solidFill>
                        <a:latin typeface="HG創英角ﾎﾟｯﾌﾟ体" panose="040B0A09000000000000" pitchFamily="49" charset="-128"/>
                        <a:ea typeface="HG創英角ﾎﾟｯﾌﾟ体" panose="040B0A09000000000000" pitchFamily="49" charset="-128"/>
                      </a:rPr>
                      <a:t>９８</a:t>
                    </a: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a:p>
                    <a:pPr algn="ctr"/>
                    <a:endParaRPr lang="en-US" altLang="ja-JP" sz="10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326" name="図 325">
                    <a:extLst>
                      <a:ext uri="{FF2B5EF4-FFF2-40B4-BE49-F238E27FC236}">
                        <a16:creationId xmlns:a16="http://schemas.microsoft.com/office/drawing/2014/main" id="{980844AC-B454-2006-F219-66810D9D4E2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68010" y="3329899"/>
                    <a:ext cx="289156" cy="336584"/>
                  </a:xfrm>
                  <a:prstGeom prst="rect">
                    <a:avLst/>
                  </a:prstGeom>
                </p:spPr>
              </p:pic>
            </p:grpSp>
          </p:grpSp>
          <p:sp>
            <p:nvSpPr>
              <p:cNvPr id="355" name="テキスト ボックス 19">
                <a:extLst>
                  <a:ext uri="{FF2B5EF4-FFF2-40B4-BE49-F238E27FC236}">
                    <a16:creationId xmlns:a16="http://schemas.microsoft.com/office/drawing/2014/main" id="{02CAA593-7056-336C-93D0-9F85F99803D0}"/>
                  </a:ext>
                </a:extLst>
              </p:cNvPr>
              <p:cNvSpPr txBox="1"/>
              <p:nvPr/>
            </p:nvSpPr>
            <p:spPr>
              <a:xfrm>
                <a:off x="4635581" y="5481752"/>
                <a:ext cx="1818720"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（デザイン）⇒</a:t>
                </a:r>
                <a:endParaRPr lang="en-US" altLang="ja-JP" sz="1600" b="1" dirty="0">
                  <a:solidFill>
                    <a:sysClr val="windowText" lastClr="000000"/>
                  </a:solidFill>
                </a:endParaRPr>
              </a:p>
            </p:txBody>
          </p:sp>
          <p:cxnSp>
            <p:nvCxnSpPr>
              <p:cNvPr id="358" name="直線矢印コネクタ 357">
                <a:extLst>
                  <a:ext uri="{FF2B5EF4-FFF2-40B4-BE49-F238E27FC236}">
                    <a16:creationId xmlns:a16="http://schemas.microsoft.com/office/drawing/2014/main" id="{80F29FC0-2F09-7CDC-732D-A32B1B481507}"/>
                  </a:ext>
                </a:extLst>
              </p:cNvPr>
              <p:cNvCxnSpPr>
                <a:cxnSpLocks/>
              </p:cNvCxnSpPr>
              <p:nvPr/>
            </p:nvCxnSpPr>
            <p:spPr>
              <a:xfrm flipH="1">
                <a:off x="6727171" y="4975652"/>
                <a:ext cx="667491" cy="3525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直線矢印コネクタ 360">
                <a:extLst>
                  <a:ext uri="{FF2B5EF4-FFF2-40B4-BE49-F238E27FC236}">
                    <a16:creationId xmlns:a16="http://schemas.microsoft.com/office/drawing/2014/main" id="{786CC855-C084-1D38-DBF0-7CF98FE2505E}"/>
                  </a:ext>
                </a:extLst>
              </p:cNvPr>
              <p:cNvCxnSpPr>
                <a:cxnSpLocks/>
              </p:cNvCxnSpPr>
              <p:nvPr/>
            </p:nvCxnSpPr>
            <p:spPr>
              <a:xfrm flipH="1">
                <a:off x="7125538" y="5008434"/>
                <a:ext cx="489777" cy="2978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直線矢印コネクタ 363">
                <a:extLst>
                  <a:ext uri="{FF2B5EF4-FFF2-40B4-BE49-F238E27FC236}">
                    <a16:creationId xmlns:a16="http://schemas.microsoft.com/office/drawing/2014/main" id="{54793442-18BD-8D9B-1A31-5B090DB9AF27}"/>
                  </a:ext>
                </a:extLst>
              </p:cNvPr>
              <p:cNvCxnSpPr>
                <a:cxnSpLocks/>
              </p:cNvCxnSpPr>
              <p:nvPr/>
            </p:nvCxnSpPr>
            <p:spPr>
              <a:xfrm flipH="1">
                <a:off x="7608154" y="4977019"/>
                <a:ext cx="246967" cy="3613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直線矢印コネクタ 366">
                <a:extLst>
                  <a:ext uri="{FF2B5EF4-FFF2-40B4-BE49-F238E27FC236}">
                    <a16:creationId xmlns:a16="http://schemas.microsoft.com/office/drawing/2014/main" id="{3059F47B-89A6-5BB5-C84C-02364ECCBA9E}"/>
                  </a:ext>
                </a:extLst>
              </p:cNvPr>
              <p:cNvCxnSpPr>
                <a:cxnSpLocks/>
              </p:cNvCxnSpPr>
              <p:nvPr/>
            </p:nvCxnSpPr>
            <p:spPr>
              <a:xfrm flipH="1">
                <a:off x="8038570" y="4996606"/>
                <a:ext cx="77299" cy="3069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直線矢印コネクタ 369">
                <a:extLst>
                  <a:ext uri="{FF2B5EF4-FFF2-40B4-BE49-F238E27FC236}">
                    <a16:creationId xmlns:a16="http://schemas.microsoft.com/office/drawing/2014/main" id="{AE3F1D80-DFF1-3A7F-A9F7-B824D9ECD9CC}"/>
                  </a:ext>
                </a:extLst>
              </p:cNvPr>
              <p:cNvCxnSpPr>
                <a:cxnSpLocks/>
                <a:endCxn id="325" idx="0"/>
              </p:cNvCxnSpPr>
              <p:nvPr/>
            </p:nvCxnSpPr>
            <p:spPr>
              <a:xfrm>
                <a:off x="8374548" y="4987122"/>
                <a:ext cx="151268" cy="2982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5" name="直線矢印コネクタ 374">
                <a:extLst>
                  <a:ext uri="{FF2B5EF4-FFF2-40B4-BE49-F238E27FC236}">
                    <a16:creationId xmlns:a16="http://schemas.microsoft.com/office/drawing/2014/main" id="{D412094F-D8B6-156B-EC56-8034D3C02A70}"/>
                  </a:ext>
                </a:extLst>
              </p:cNvPr>
              <p:cNvCxnSpPr>
                <a:cxnSpLocks/>
              </p:cNvCxnSpPr>
              <p:nvPr/>
            </p:nvCxnSpPr>
            <p:spPr>
              <a:xfrm>
                <a:off x="9193936" y="4986437"/>
                <a:ext cx="4873" cy="3375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直線矢印コネクタ 376">
                <a:extLst>
                  <a:ext uri="{FF2B5EF4-FFF2-40B4-BE49-F238E27FC236}">
                    <a16:creationId xmlns:a16="http://schemas.microsoft.com/office/drawing/2014/main" id="{5F2692E0-26FF-B98E-B3D8-BB1C0436520C}"/>
                  </a:ext>
                </a:extLst>
              </p:cNvPr>
              <p:cNvCxnSpPr>
                <a:cxnSpLocks/>
              </p:cNvCxnSpPr>
              <p:nvPr/>
            </p:nvCxnSpPr>
            <p:spPr>
              <a:xfrm>
                <a:off x="9450841" y="4986237"/>
                <a:ext cx="159840" cy="3629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直線矢印コネクタ 379">
                <a:extLst>
                  <a:ext uri="{FF2B5EF4-FFF2-40B4-BE49-F238E27FC236}">
                    <a16:creationId xmlns:a16="http://schemas.microsoft.com/office/drawing/2014/main" id="{EA4A0678-72D4-F2D1-DE9C-205D8EA72F95}"/>
                  </a:ext>
                </a:extLst>
              </p:cNvPr>
              <p:cNvCxnSpPr>
                <a:cxnSpLocks/>
              </p:cNvCxnSpPr>
              <p:nvPr/>
            </p:nvCxnSpPr>
            <p:spPr>
              <a:xfrm>
                <a:off x="9706915" y="4956369"/>
                <a:ext cx="363885" cy="3820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直線矢印コネクタ 381">
                <a:extLst>
                  <a:ext uri="{FF2B5EF4-FFF2-40B4-BE49-F238E27FC236}">
                    <a16:creationId xmlns:a16="http://schemas.microsoft.com/office/drawing/2014/main" id="{D7F9E411-8107-E10B-EAF0-7AEB2AB8096E}"/>
                  </a:ext>
                </a:extLst>
              </p:cNvPr>
              <p:cNvCxnSpPr>
                <a:cxnSpLocks/>
              </p:cNvCxnSpPr>
              <p:nvPr/>
            </p:nvCxnSpPr>
            <p:spPr>
              <a:xfrm>
                <a:off x="9934769" y="4955636"/>
                <a:ext cx="555698" cy="3957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直線矢印コネクタ 383">
                <a:extLst>
                  <a:ext uri="{FF2B5EF4-FFF2-40B4-BE49-F238E27FC236}">
                    <a16:creationId xmlns:a16="http://schemas.microsoft.com/office/drawing/2014/main" id="{C9ABBBF0-68CF-30C8-3ED2-88E739C6C50A}"/>
                  </a:ext>
                </a:extLst>
              </p:cNvPr>
              <p:cNvCxnSpPr>
                <a:cxnSpLocks/>
              </p:cNvCxnSpPr>
              <p:nvPr/>
            </p:nvCxnSpPr>
            <p:spPr>
              <a:xfrm>
                <a:off x="10219469" y="4964498"/>
                <a:ext cx="783366" cy="3868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391" name="図 390" descr="テキスト が含まれている画像&#10;&#10;自動的に生成された説明">
            <a:extLst>
              <a:ext uri="{FF2B5EF4-FFF2-40B4-BE49-F238E27FC236}">
                <a16:creationId xmlns:a16="http://schemas.microsoft.com/office/drawing/2014/main" id="{3A61BF69-0345-EA5A-87B2-73B74B0AA242}"/>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249371" y="4113787"/>
            <a:ext cx="1194765" cy="548282"/>
          </a:xfrm>
          <a:prstGeom prst="rect">
            <a:avLst/>
          </a:prstGeom>
          <a:effectLst>
            <a:outerShdw blurRad="50800" dist="38100" dir="2700000" algn="tl" rotWithShape="0">
              <a:prstClr val="black">
                <a:alpha val="40000"/>
              </a:prstClr>
            </a:outerShdw>
          </a:effectLst>
        </p:spPr>
      </p:pic>
      <p:grpSp>
        <p:nvGrpSpPr>
          <p:cNvPr id="397" name="グループ化 396">
            <a:extLst>
              <a:ext uri="{FF2B5EF4-FFF2-40B4-BE49-F238E27FC236}">
                <a16:creationId xmlns:a16="http://schemas.microsoft.com/office/drawing/2014/main" id="{8317E26B-20AE-290C-E1AE-342FE1792BE8}"/>
              </a:ext>
            </a:extLst>
          </p:cNvPr>
          <p:cNvGrpSpPr/>
          <p:nvPr/>
        </p:nvGrpSpPr>
        <p:grpSpPr>
          <a:xfrm>
            <a:off x="136396" y="5815487"/>
            <a:ext cx="574015" cy="414833"/>
            <a:chOff x="-1112965" y="6096325"/>
            <a:chExt cx="1107486" cy="789079"/>
          </a:xfrm>
        </p:grpSpPr>
        <p:pic>
          <p:nvPicPr>
            <p:cNvPr id="396" name="図 395" descr="テキスト が含まれている画像&#10;&#10;自動的に生成された説明">
              <a:extLst>
                <a:ext uri="{FF2B5EF4-FFF2-40B4-BE49-F238E27FC236}">
                  <a16:creationId xmlns:a16="http://schemas.microsoft.com/office/drawing/2014/main" id="{4B990673-3813-61B7-8E6E-B40AE4707DA1}"/>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1071069" y="6396401"/>
              <a:ext cx="1065590" cy="489003"/>
            </a:xfrm>
            <a:prstGeom prst="rect">
              <a:avLst/>
            </a:prstGeom>
            <a:effectLst>
              <a:outerShdw blurRad="50800" dist="38100" dir="2700000" algn="tl" rotWithShape="0">
                <a:prstClr val="black">
                  <a:alpha val="40000"/>
                </a:prstClr>
              </a:outerShdw>
            </a:effectLst>
          </p:spPr>
        </p:pic>
        <p:pic>
          <p:nvPicPr>
            <p:cNvPr id="395" name="図 394" descr="テキスト が含まれている画像&#10;&#10;自動的に生成された説明">
              <a:extLst>
                <a:ext uri="{FF2B5EF4-FFF2-40B4-BE49-F238E27FC236}">
                  <a16:creationId xmlns:a16="http://schemas.microsoft.com/office/drawing/2014/main" id="{97A0A462-B0D1-901A-5F2B-24580FE49B6D}"/>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1100316" y="6324565"/>
              <a:ext cx="1065590" cy="489003"/>
            </a:xfrm>
            <a:prstGeom prst="rect">
              <a:avLst/>
            </a:prstGeom>
            <a:effectLst>
              <a:outerShdw blurRad="50800" dist="38100" dir="2700000" algn="tl" rotWithShape="0">
                <a:prstClr val="black">
                  <a:alpha val="40000"/>
                </a:prstClr>
              </a:outerShdw>
            </a:effectLst>
          </p:spPr>
        </p:pic>
        <p:pic>
          <p:nvPicPr>
            <p:cNvPr id="394" name="図 393" descr="テキスト が含まれている画像&#10;&#10;自動的に生成された説明">
              <a:extLst>
                <a:ext uri="{FF2B5EF4-FFF2-40B4-BE49-F238E27FC236}">
                  <a16:creationId xmlns:a16="http://schemas.microsoft.com/office/drawing/2014/main" id="{87996632-B0E0-5956-BB27-B8EA3A96B1A2}"/>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1100316" y="6252729"/>
              <a:ext cx="1065590" cy="489003"/>
            </a:xfrm>
            <a:prstGeom prst="rect">
              <a:avLst/>
            </a:prstGeom>
            <a:effectLst>
              <a:outerShdw blurRad="50800" dist="38100" dir="2700000" algn="tl" rotWithShape="0">
                <a:prstClr val="black">
                  <a:alpha val="40000"/>
                </a:prstClr>
              </a:outerShdw>
            </a:effectLst>
          </p:spPr>
        </p:pic>
        <p:pic>
          <p:nvPicPr>
            <p:cNvPr id="393" name="図 392" descr="テキスト が含まれている画像&#10;&#10;自動的に生成された説明">
              <a:extLst>
                <a:ext uri="{FF2B5EF4-FFF2-40B4-BE49-F238E27FC236}">
                  <a16:creationId xmlns:a16="http://schemas.microsoft.com/office/drawing/2014/main" id="{BEA153FA-1163-4555-EEDC-A7907C7EF486}"/>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1106652" y="6183807"/>
              <a:ext cx="1065590" cy="489003"/>
            </a:xfrm>
            <a:prstGeom prst="rect">
              <a:avLst/>
            </a:prstGeom>
            <a:effectLst>
              <a:outerShdw blurRad="50800" dist="38100" dir="2700000" algn="tl" rotWithShape="0">
                <a:prstClr val="black">
                  <a:alpha val="40000"/>
                </a:prstClr>
              </a:outerShdw>
            </a:effectLst>
          </p:spPr>
        </p:pic>
        <p:pic>
          <p:nvPicPr>
            <p:cNvPr id="392" name="図 391" descr="テキスト が含まれている画像&#10;&#10;自動的に生成された説明">
              <a:extLst>
                <a:ext uri="{FF2B5EF4-FFF2-40B4-BE49-F238E27FC236}">
                  <a16:creationId xmlns:a16="http://schemas.microsoft.com/office/drawing/2014/main" id="{C75A8B19-4AFB-90D7-EF1D-28AFDA99D6AD}"/>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1112965" y="6096325"/>
              <a:ext cx="1065590" cy="489003"/>
            </a:xfrm>
            <a:prstGeom prst="rect">
              <a:avLst/>
            </a:prstGeom>
            <a:effectLst>
              <a:outerShdw blurRad="50800" dist="38100" dir="2700000" algn="tl" rotWithShape="0">
                <a:prstClr val="black">
                  <a:alpha val="40000"/>
                </a:prstClr>
              </a:outerShdw>
            </a:effectLst>
          </p:spPr>
        </p:pic>
      </p:grpSp>
      <p:pic>
        <p:nvPicPr>
          <p:cNvPr id="7" name="図 6">
            <a:extLst>
              <a:ext uri="{FF2B5EF4-FFF2-40B4-BE49-F238E27FC236}">
                <a16:creationId xmlns:a16="http://schemas.microsoft.com/office/drawing/2014/main" id="{14434115-2258-431F-29DC-8D249AA50824}"/>
              </a:ext>
            </a:extLst>
          </p:cNvPr>
          <p:cNvPicPr>
            <a:picLocks noChangeAspect="1"/>
          </p:cNvPicPr>
          <p:nvPr/>
        </p:nvPicPr>
        <p:blipFill>
          <a:blip r:embed="rId26"/>
          <a:stretch>
            <a:fillRect/>
          </a:stretch>
        </p:blipFill>
        <p:spPr>
          <a:xfrm>
            <a:off x="8579147" y="2035956"/>
            <a:ext cx="2117508" cy="1806171"/>
          </a:xfrm>
          <a:prstGeom prst="rect">
            <a:avLst/>
          </a:prstGeom>
        </p:spPr>
      </p:pic>
      <p:sp>
        <p:nvSpPr>
          <p:cNvPr id="69" name="正方形/長方形 68">
            <a:extLst>
              <a:ext uri="{FF2B5EF4-FFF2-40B4-BE49-F238E27FC236}">
                <a16:creationId xmlns:a16="http://schemas.microsoft.com/office/drawing/2014/main" id="{DCE00686-5C91-BCF7-54D8-D6747ECF3EDC}"/>
              </a:ext>
            </a:extLst>
          </p:cNvPr>
          <p:cNvSpPr/>
          <p:nvPr/>
        </p:nvSpPr>
        <p:spPr>
          <a:xfrm>
            <a:off x="8573314" y="2019528"/>
            <a:ext cx="2114864" cy="1827933"/>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0" name="グループ化 389">
            <a:extLst>
              <a:ext uri="{FF2B5EF4-FFF2-40B4-BE49-F238E27FC236}">
                <a16:creationId xmlns:a16="http://schemas.microsoft.com/office/drawing/2014/main" id="{7DFCD1BD-0C25-864F-67FF-9A4148AC2CC2}"/>
              </a:ext>
            </a:extLst>
          </p:cNvPr>
          <p:cNvGrpSpPr/>
          <p:nvPr/>
        </p:nvGrpSpPr>
        <p:grpSpPr>
          <a:xfrm>
            <a:off x="8382104" y="2341637"/>
            <a:ext cx="3385937" cy="2962561"/>
            <a:chOff x="8542909" y="2269351"/>
            <a:chExt cx="3385937" cy="2962561"/>
          </a:xfrm>
        </p:grpSpPr>
        <p:grpSp>
          <p:nvGrpSpPr>
            <p:cNvPr id="211" name="グループ化 210">
              <a:extLst>
                <a:ext uri="{FF2B5EF4-FFF2-40B4-BE49-F238E27FC236}">
                  <a16:creationId xmlns:a16="http://schemas.microsoft.com/office/drawing/2014/main" id="{2A905AF2-9AB1-B3E9-8DFF-842CE049EAA9}"/>
                </a:ext>
              </a:extLst>
            </p:cNvPr>
            <p:cNvGrpSpPr/>
            <p:nvPr/>
          </p:nvGrpSpPr>
          <p:grpSpPr>
            <a:xfrm>
              <a:off x="10496849" y="3074492"/>
              <a:ext cx="1431997" cy="2157420"/>
              <a:chOff x="10034361" y="1160610"/>
              <a:chExt cx="1779548" cy="2443869"/>
            </a:xfrm>
            <a:effectLst>
              <a:outerShdw blurRad="50800" dist="38100" dir="2700000" algn="tl" rotWithShape="0">
                <a:prstClr val="black">
                  <a:alpha val="40000"/>
                </a:prstClr>
              </a:outerShdw>
            </a:effectLst>
          </p:grpSpPr>
          <p:pic>
            <p:nvPicPr>
              <p:cNvPr id="212" name="Picture 186">
                <a:extLst>
                  <a:ext uri="{FF2B5EF4-FFF2-40B4-BE49-F238E27FC236}">
                    <a16:creationId xmlns:a16="http://schemas.microsoft.com/office/drawing/2014/main" id="{C38ACF6B-EC9D-8495-8610-126EEE7C1148}"/>
                  </a:ext>
                </a:extLst>
              </p:cNvPr>
              <p:cNvPicPr>
                <a:picLocks noChangeAspect="1" noChangeArrowheads="1"/>
              </p:cNvPicPr>
              <p:nvPr/>
            </p:nvPicPr>
            <p:blipFill>
              <a:blip r:embed="rId2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34361" y="2622584"/>
                <a:ext cx="1779548" cy="98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3" name="グループ化 212">
                <a:extLst>
                  <a:ext uri="{FF2B5EF4-FFF2-40B4-BE49-F238E27FC236}">
                    <a16:creationId xmlns:a16="http://schemas.microsoft.com/office/drawing/2014/main" id="{3525AF02-AF57-E332-2754-7C4504B55966}"/>
                  </a:ext>
                </a:extLst>
              </p:cNvPr>
              <p:cNvGrpSpPr/>
              <p:nvPr/>
            </p:nvGrpSpPr>
            <p:grpSpPr>
              <a:xfrm>
                <a:off x="10586644" y="1160610"/>
                <a:ext cx="1066800" cy="1622393"/>
                <a:chOff x="10639427" y="300664"/>
                <a:chExt cx="1066800" cy="1622393"/>
              </a:xfrm>
            </p:grpSpPr>
            <p:grpSp>
              <p:nvGrpSpPr>
                <p:cNvPr id="214" name="Group 47537">
                  <a:extLst>
                    <a:ext uri="{FF2B5EF4-FFF2-40B4-BE49-F238E27FC236}">
                      <a16:creationId xmlns:a16="http://schemas.microsoft.com/office/drawing/2014/main" id="{436B0AC4-15FB-74F4-0050-8F34116FEB07}"/>
                    </a:ext>
                  </a:extLst>
                </p:cNvPr>
                <p:cNvGrpSpPr>
                  <a:grpSpLocks/>
                </p:cNvGrpSpPr>
                <p:nvPr/>
              </p:nvGrpSpPr>
              <p:grpSpPr bwMode="auto">
                <a:xfrm rot="21389015">
                  <a:off x="10669726" y="485052"/>
                  <a:ext cx="1001255" cy="1438005"/>
                  <a:chOff x="0" y="0"/>
                  <a:chExt cx="329" cy="436"/>
                </a:xfrm>
              </p:grpSpPr>
              <p:sp>
                <p:nvSpPr>
                  <p:cNvPr id="223" name="Freeform 47538">
                    <a:extLst>
                      <a:ext uri="{FF2B5EF4-FFF2-40B4-BE49-F238E27FC236}">
                        <a16:creationId xmlns:a16="http://schemas.microsoft.com/office/drawing/2014/main" id="{324FE726-4CF2-E9A2-CCBB-FA3EC1F00B2C}"/>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4" name="Freeform 47539">
                    <a:extLst>
                      <a:ext uri="{FF2B5EF4-FFF2-40B4-BE49-F238E27FC236}">
                        <a16:creationId xmlns:a16="http://schemas.microsoft.com/office/drawing/2014/main" id="{F2869708-0D9D-2DFC-FFFA-D04632A69AC9}"/>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5" name="Freeform 47540">
                    <a:extLst>
                      <a:ext uri="{FF2B5EF4-FFF2-40B4-BE49-F238E27FC236}">
                        <a16:creationId xmlns:a16="http://schemas.microsoft.com/office/drawing/2014/main" id="{6C58BEB0-1810-0A79-DC13-2802AF0626E8}"/>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26" name="Freeform 47541">
                    <a:extLst>
                      <a:ext uri="{FF2B5EF4-FFF2-40B4-BE49-F238E27FC236}">
                        <a16:creationId xmlns:a16="http://schemas.microsoft.com/office/drawing/2014/main" id="{8448FAFA-0230-6FE0-B96A-78FE6D8882A7}"/>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 name="Freeform 47542">
                    <a:extLst>
                      <a:ext uri="{FF2B5EF4-FFF2-40B4-BE49-F238E27FC236}">
                        <a16:creationId xmlns:a16="http://schemas.microsoft.com/office/drawing/2014/main" id="{F63B1C98-01DF-4FEE-062E-15A3AF0AB180}"/>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8" name="Oval 29872">
                    <a:extLst>
                      <a:ext uri="{FF2B5EF4-FFF2-40B4-BE49-F238E27FC236}">
                        <a16:creationId xmlns:a16="http://schemas.microsoft.com/office/drawing/2014/main" id="{72C3DB62-14DF-4733-5E73-B451EA3E1DE0}"/>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229" name="Oval 29873">
                    <a:extLst>
                      <a:ext uri="{FF2B5EF4-FFF2-40B4-BE49-F238E27FC236}">
                        <a16:creationId xmlns:a16="http://schemas.microsoft.com/office/drawing/2014/main" id="{4177C04E-421F-05F9-52B1-2F6EDE368C69}"/>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230" name="Group 47545">
                    <a:extLst>
                      <a:ext uri="{FF2B5EF4-FFF2-40B4-BE49-F238E27FC236}">
                        <a16:creationId xmlns:a16="http://schemas.microsoft.com/office/drawing/2014/main" id="{093C6310-59E1-9E95-4552-C2371E1D9537}"/>
                      </a:ext>
                    </a:extLst>
                  </p:cNvPr>
                  <p:cNvGrpSpPr>
                    <a:grpSpLocks/>
                  </p:cNvGrpSpPr>
                  <p:nvPr/>
                </p:nvGrpSpPr>
                <p:grpSpPr bwMode="auto">
                  <a:xfrm>
                    <a:off x="76" y="220"/>
                    <a:ext cx="61" cy="29"/>
                    <a:chOff x="76" y="220"/>
                    <a:chExt cx="61" cy="29"/>
                  </a:xfrm>
                </p:grpSpPr>
                <p:sp>
                  <p:nvSpPr>
                    <p:cNvPr id="244" name="Freeform 47546">
                      <a:extLst>
                        <a:ext uri="{FF2B5EF4-FFF2-40B4-BE49-F238E27FC236}">
                          <a16:creationId xmlns:a16="http://schemas.microsoft.com/office/drawing/2014/main" id="{DED7818C-EC93-8247-DEC1-8D9000449BB5}"/>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5" name="Freeform 29860">
                      <a:extLst>
                        <a:ext uri="{FF2B5EF4-FFF2-40B4-BE49-F238E27FC236}">
                          <a16:creationId xmlns:a16="http://schemas.microsoft.com/office/drawing/2014/main" id="{05856225-DD3B-E290-40C9-2A16889848B5}"/>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246" name="Group 29861">
                      <a:extLst>
                        <a:ext uri="{FF2B5EF4-FFF2-40B4-BE49-F238E27FC236}">
                          <a16:creationId xmlns:a16="http://schemas.microsoft.com/office/drawing/2014/main" id="{C7BAB606-B3D9-29DF-EF66-E36FAA08FDCD}"/>
                        </a:ext>
                      </a:extLst>
                    </p:cNvPr>
                    <p:cNvGrpSpPr>
                      <a:grpSpLocks/>
                    </p:cNvGrpSpPr>
                    <p:nvPr/>
                  </p:nvGrpSpPr>
                  <p:grpSpPr bwMode="auto">
                    <a:xfrm>
                      <a:off x="100" y="226"/>
                      <a:ext cx="23" cy="21"/>
                      <a:chOff x="100" y="226"/>
                      <a:chExt cx="23" cy="22"/>
                    </a:xfrm>
                  </p:grpSpPr>
                  <p:sp>
                    <p:nvSpPr>
                      <p:cNvPr id="247" name="Oval 29862">
                        <a:extLst>
                          <a:ext uri="{FF2B5EF4-FFF2-40B4-BE49-F238E27FC236}">
                            <a16:creationId xmlns:a16="http://schemas.microsoft.com/office/drawing/2014/main" id="{7B280689-63B4-278A-B3DD-8C6D781D9F2E}"/>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8" name="Oval 29863">
                        <a:extLst>
                          <a:ext uri="{FF2B5EF4-FFF2-40B4-BE49-F238E27FC236}">
                            <a16:creationId xmlns:a16="http://schemas.microsoft.com/office/drawing/2014/main" id="{2CCBF6C8-9DFF-4433-37CD-317ED4CB2746}"/>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9" name="Oval 29864">
                        <a:extLst>
                          <a:ext uri="{FF2B5EF4-FFF2-40B4-BE49-F238E27FC236}">
                            <a16:creationId xmlns:a16="http://schemas.microsoft.com/office/drawing/2014/main" id="{85DC652F-783B-F029-57FB-D11A3619305F}"/>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31" name="Group 47552">
                    <a:extLst>
                      <a:ext uri="{FF2B5EF4-FFF2-40B4-BE49-F238E27FC236}">
                        <a16:creationId xmlns:a16="http://schemas.microsoft.com/office/drawing/2014/main" id="{842822E6-0600-F191-5CBA-016369A11E7B}"/>
                      </a:ext>
                    </a:extLst>
                  </p:cNvPr>
                  <p:cNvGrpSpPr>
                    <a:grpSpLocks/>
                  </p:cNvGrpSpPr>
                  <p:nvPr/>
                </p:nvGrpSpPr>
                <p:grpSpPr bwMode="auto">
                  <a:xfrm>
                    <a:off x="209" y="216"/>
                    <a:ext cx="58" cy="33"/>
                    <a:chOff x="209" y="216"/>
                    <a:chExt cx="58" cy="33"/>
                  </a:xfrm>
                </p:grpSpPr>
                <p:sp>
                  <p:nvSpPr>
                    <p:cNvPr id="238" name="Freeform 29853">
                      <a:extLst>
                        <a:ext uri="{FF2B5EF4-FFF2-40B4-BE49-F238E27FC236}">
                          <a16:creationId xmlns:a16="http://schemas.microsoft.com/office/drawing/2014/main" id="{D50FDFB7-AA97-E852-8845-90F90DC37352}"/>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39" name="Freeform 47554">
                      <a:extLst>
                        <a:ext uri="{FF2B5EF4-FFF2-40B4-BE49-F238E27FC236}">
                          <a16:creationId xmlns:a16="http://schemas.microsoft.com/office/drawing/2014/main" id="{89E7B68C-36E5-8A19-4A94-B3EBB2539C91}"/>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40" name="Group 29861">
                      <a:extLst>
                        <a:ext uri="{FF2B5EF4-FFF2-40B4-BE49-F238E27FC236}">
                          <a16:creationId xmlns:a16="http://schemas.microsoft.com/office/drawing/2014/main" id="{BCFD6E2B-0791-D136-31B1-5650E6D11742}"/>
                        </a:ext>
                      </a:extLst>
                    </p:cNvPr>
                    <p:cNvGrpSpPr>
                      <a:grpSpLocks/>
                    </p:cNvGrpSpPr>
                    <p:nvPr/>
                  </p:nvGrpSpPr>
                  <p:grpSpPr bwMode="auto">
                    <a:xfrm>
                      <a:off x="222" y="222"/>
                      <a:ext cx="23" cy="21"/>
                      <a:chOff x="222" y="222"/>
                      <a:chExt cx="23" cy="22"/>
                    </a:xfrm>
                  </p:grpSpPr>
                  <p:sp>
                    <p:nvSpPr>
                      <p:cNvPr id="241" name="Oval 29862">
                        <a:extLst>
                          <a:ext uri="{FF2B5EF4-FFF2-40B4-BE49-F238E27FC236}">
                            <a16:creationId xmlns:a16="http://schemas.microsoft.com/office/drawing/2014/main" id="{8DBC6BB1-BB93-CD36-7D6B-C1AE5AFF0065}"/>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2" name="Oval 29863">
                        <a:extLst>
                          <a:ext uri="{FF2B5EF4-FFF2-40B4-BE49-F238E27FC236}">
                            <a16:creationId xmlns:a16="http://schemas.microsoft.com/office/drawing/2014/main" id="{14840EEE-FFD1-C3B9-7E20-FABE6521822B}"/>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43" name="Oval 29864">
                        <a:extLst>
                          <a:ext uri="{FF2B5EF4-FFF2-40B4-BE49-F238E27FC236}">
                            <a16:creationId xmlns:a16="http://schemas.microsoft.com/office/drawing/2014/main" id="{3A60A638-6BAC-3247-03CC-1915D82BF905}"/>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232" name="Freeform 47559">
                    <a:extLst>
                      <a:ext uri="{FF2B5EF4-FFF2-40B4-BE49-F238E27FC236}">
                        <a16:creationId xmlns:a16="http://schemas.microsoft.com/office/drawing/2014/main" id="{7B29077B-33B3-6DCC-1EB1-1E33E9238443}"/>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33" name="Freeform 47560">
                    <a:extLst>
                      <a:ext uri="{FF2B5EF4-FFF2-40B4-BE49-F238E27FC236}">
                        <a16:creationId xmlns:a16="http://schemas.microsoft.com/office/drawing/2014/main" id="{51368AE4-3FA1-D530-EE75-DBCBB239ED7C}"/>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34" name="Freeform 47561">
                    <a:extLst>
                      <a:ext uri="{FF2B5EF4-FFF2-40B4-BE49-F238E27FC236}">
                        <a16:creationId xmlns:a16="http://schemas.microsoft.com/office/drawing/2014/main" id="{CAA80A95-C2B3-664F-9A58-0A16907E7007}"/>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35" name="Freeform 47562">
                    <a:extLst>
                      <a:ext uri="{FF2B5EF4-FFF2-40B4-BE49-F238E27FC236}">
                        <a16:creationId xmlns:a16="http://schemas.microsoft.com/office/drawing/2014/main" id="{D22CB264-D5F1-F848-C1AE-C21B64A13C8E}"/>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36" name="Freeform 47563">
                    <a:extLst>
                      <a:ext uri="{FF2B5EF4-FFF2-40B4-BE49-F238E27FC236}">
                        <a16:creationId xmlns:a16="http://schemas.microsoft.com/office/drawing/2014/main" id="{0C3CAD52-FA1D-B18D-E3DF-A313ED9219DD}"/>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37" name="Freeform 47564">
                    <a:extLst>
                      <a:ext uri="{FF2B5EF4-FFF2-40B4-BE49-F238E27FC236}">
                        <a16:creationId xmlns:a16="http://schemas.microsoft.com/office/drawing/2014/main" id="{356EE6E1-5B5B-FCC4-9641-8E76EF75D86B}"/>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215" name="Group 94">
                  <a:extLst>
                    <a:ext uri="{FF2B5EF4-FFF2-40B4-BE49-F238E27FC236}">
                      <a16:creationId xmlns:a16="http://schemas.microsoft.com/office/drawing/2014/main" id="{E61F579A-9A06-7AE1-E20D-C7687EF80879}"/>
                    </a:ext>
                  </a:extLst>
                </p:cNvPr>
                <p:cNvGrpSpPr>
                  <a:grpSpLocks/>
                </p:cNvGrpSpPr>
                <p:nvPr/>
              </p:nvGrpSpPr>
              <p:grpSpPr bwMode="auto">
                <a:xfrm>
                  <a:off x="10639427" y="300664"/>
                  <a:ext cx="1066800" cy="822960"/>
                  <a:chOff x="0" y="0"/>
                  <a:chExt cx="126" cy="89"/>
                </a:xfrm>
              </p:grpSpPr>
              <p:grpSp>
                <p:nvGrpSpPr>
                  <p:cNvPr id="216" name="Group 76">
                    <a:extLst>
                      <a:ext uri="{FF2B5EF4-FFF2-40B4-BE49-F238E27FC236}">
                        <a16:creationId xmlns:a16="http://schemas.microsoft.com/office/drawing/2014/main" id="{029458F9-07C3-2511-3152-6338C126BE12}"/>
                      </a:ext>
                    </a:extLst>
                  </p:cNvPr>
                  <p:cNvGrpSpPr>
                    <a:grpSpLocks/>
                  </p:cNvGrpSpPr>
                  <p:nvPr/>
                </p:nvGrpSpPr>
                <p:grpSpPr bwMode="auto">
                  <a:xfrm>
                    <a:off x="0" y="0"/>
                    <a:ext cx="126" cy="89"/>
                    <a:chOff x="0" y="0"/>
                    <a:chExt cx="245" cy="163"/>
                  </a:xfrm>
                </p:grpSpPr>
                <p:sp>
                  <p:nvSpPr>
                    <p:cNvPr id="218" name="Freeform 77">
                      <a:extLst>
                        <a:ext uri="{FF2B5EF4-FFF2-40B4-BE49-F238E27FC236}">
                          <a16:creationId xmlns:a16="http://schemas.microsoft.com/office/drawing/2014/main" id="{C45FD787-D760-5A78-BCD5-A42215A2465B}"/>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219" name="Freeform 78">
                      <a:extLst>
                        <a:ext uri="{FF2B5EF4-FFF2-40B4-BE49-F238E27FC236}">
                          <a16:creationId xmlns:a16="http://schemas.microsoft.com/office/drawing/2014/main" id="{6ADB3C22-75B4-A066-CBDE-0121F2BCD634}"/>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0" name="Freeform 79">
                      <a:extLst>
                        <a:ext uri="{FF2B5EF4-FFF2-40B4-BE49-F238E27FC236}">
                          <a16:creationId xmlns:a16="http://schemas.microsoft.com/office/drawing/2014/main" id="{A64E61D6-BC42-B013-3DF4-386B4123AD54}"/>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1" name="Freeform 80">
                      <a:extLst>
                        <a:ext uri="{FF2B5EF4-FFF2-40B4-BE49-F238E27FC236}">
                          <a16:creationId xmlns:a16="http://schemas.microsoft.com/office/drawing/2014/main" id="{0B46DBA9-D985-1C1D-99B8-1D2AF10BDD24}"/>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2" name="Freeform 81">
                      <a:extLst>
                        <a:ext uri="{FF2B5EF4-FFF2-40B4-BE49-F238E27FC236}">
                          <a16:creationId xmlns:a16="http://schemas.microsoft.com/office/drawing/2014/main" id="{DB8FFDC1-845A-E869-07BF-74F8166CDA51}"/>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17" name="WordArt 82">
                    <a:extLst>
                      <a:ext uri="{FF2B5EF4-FFF2-40B4-BE49-F238E27FC236}">
                        <a16:creationId xmlns:a16="http://schemas.microsoft.com/office/drawing/2014/main" id="{3A3D8247-4F6D-B1A6-D740-661C326AC847}"/>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grpSp>
          <p:nvGrpSpPr>
            <p:cNvPr id="250" name="グループ化 249">
              <a:extLst>
                <a:ext uri="{FF2B5EF4-FFF2-40B4-BE49-F238E27FC236}">
                  <a16:creationId xmlns:a16="http://schemas.microsoft.com/office/drawing/2014/main" id="{0DDC83E9-DF9E-1E4F-D9B0-7D697DCB44CC}"/>
                </a:ext>
              </a:extLst>
            </p:cNvPr>
            <p:cNvGrpSpPr/>
            <p:nvPr/>
          </p:nvGrpSpPr>
          <p:grpSpPr>
            <a:xfrm>
              <a:off x="8542909" y="2269351"/>
              <a:ext cx="2345492" cy="1916030"/>
              <a:chOff x="8020119" y="3271450"/>
              <a:chExt cx="2345492" cy="1916030"/>
            </a:xfrm>
            <a:effectLst>
              <a:outerShdw blurRad="50800" dist="38100" dir="2700000" algn="tl" rotWithShape="0">
                <a:prstClr val="black">
                  <a:alpha val="40000"/>
                </a:prstClr>
              </a:outerShdw>
            </a:effectLst>
          </p:grpSpPr>
          <p:grpSp>
            <p:nvGrpSpPr>
              <p:cNvPr id="251" name="グループ化 250">
                <a:extLst>
                  <a:ext uri="{FF2B5EF4-FFF2-40B4-BE49-F238E27FC236}">
                    <a16:creationId xmlns:a16="http://schemas.microsoft.com/office/drawing/2014/main" id="{AD64A9AA-C4D1-348E-8F0B-1715AA2DD6C6}"/>
                  </a:ext>
                </a:extLst>
              </p:cNvPr>
              <p:cNvGrpSpPr/>
              <p:nvPr/>
            </p:nvGrpSpPr>
            <p:grpSpPr>
              <a:xfrm>
                <a:off x="8020119" y="3271450"/>
                <a:ext cx="2345492" cy="1916030"/>
                <a:chOff x="5924787" y="21851"/>
                <a:chExt cx="2609294" cy="1755017"/>
              </a:xfrm>
            </p:grpSpPr>
            <p:sp>
              <p:nvSpPr>
                <p:cNvPr id="253" name="六角形 251">
                  <a:extLst>
                    <a:ext uri="{FF2B5EF4-FFF2-40B4-BE49-F238E27FC236}">
                      <a16:creationId xmlns:a16="http://schemas.microsoft.com/office/drawing/2014/main" id="{04B8516B-092F-EF7D-6687-596F1CA7AB60}"/>
                    </a:ext>
                  </a:extLst>
                </p:cNvPr>
                <p:cNvSpPr/>
                <p:nvPr/>
              </p:nvSpPr>
              <p:spPr>
                <a:xfrm>
                  <a:off x="5924787" y="161342"/>
                  <a:ext cx="2477428" cy="1302737"/>
                </a:xfrm>
                <a:custGeom>
                  <a:avLst/>
                  <a:gdLst>
                    <a:gd name="connsiteX0" fmla="*/ 0 w 2070421"/>
                    <a:gd name="connsiteY0" fmla="*/ 571309 h 1142618"/>
                    <a:gd name="connsiteX1" fmla="*/ 285655 w 2070421"/>
                    <a:gd name="connsiteY1" fmla="*/ 0 h 1142618"/>
                    <a:gd name="connsiteX2" fmla="*/ 1784767 w 2070421"/>
                    <a:gd name="connsiteY2" fmla="*/ 0 h 1142618"/>
                    <a:gd name="connsiteX3" fmla="*/ 2070421 w 2070421"/>
                    <a:gd name="connsiteY3" fmla="*/ 571309 h 1142618"/>
                    <a:gd name="connsiteX4" fmla="*/ 1784767 w 2070421"/>
                    <a:gd name="connsiteY4" fmla="*/ 1142618 h 1142618"/>
                    <a:gd name="connsiteX5" fmla="*/ 285655 w 2070421"/>
                    <a:gd name="connsiteY5" fmla="*/ 1142618 h 1142618"/>
                    <a:gd name="connsiteX6" fmla="*/ 0 w 2070421"/>
                    <a:gd name="connsiteY6" fmla="*/ 571309 h 1142618"/>
                    <a:gd name="connsiteX0" fmla="*/ 0 w 2070421"/>
                    <a:gd name="connsiteY0" fmla="*/ 571309 h 1142618"/>
                    <a:gd name="connsiteX1" fmla="*/ 285655 w 2070421"/>
                    <a:gd name="connsiteY1" fmla="*/ 0 h 1142618"/>
                    <a:gd name="connsiteX2" fmla="*/ 653348 w 2070421"/>
                    <a:gd name="connsiteY2" fmla="*/ 4653 h 1142618"/>
                    <a:gd name="connsiteX3" fmla="*/ 1784767 w 2070421"/>
                    <a:gd name="connsiteY3" fmla="*/ 0 h 1142618"/>
                    <a:gd name="connsiteX4" fmla="*/ 2070421 w 2070421"/>
                    <a:gd name="connsiteY4" fmla="*/ 571309 h 1142618"/>
                    <a:gd name="connsiteX5" fmla="*/ 1784767 w 2070421"/>
                    <a:gd name="connsiteY5" fmla="*/ 1142618 h 1142618"/>
                    <a:gd name="connsiteX6" fmla="*/ 285655 w 2070421"/>
                    <a:gd name="connsiteY6" fmla="*/ 1142618 h 1142618"/>
                    <a:gd name="connsiteX7" fmla="*/ 0 w 2070421"/>
                    <a:gd name="connsiteY7" fmla="*/ 571309 h 1142618"/>
                    <a:gd name="connsiteX0" fmla="*/ 0 w 2070421"/>
                    <a:gd name="connsiteY0" fmla="*/ 576816 h 1148125"/>
                    <a:gd name="connsiteX1" fmla="*/ 285655 w 2070421"/>
                    <a:gd name="connsiteY1" fmla="*/ 5507 h 1148125"/>
                    <a:gd name="connsiteX2" fmla="*/ 653348 w 2070421"/>
                    <a:gd name="connsiteY2" fmla="*/ 10160 h 1148125"/>
                    <a:gd name="connsiteX3" fmla="*/ 1293428 w 2070421"/>
                    <a:gd name="connsiteY3" fmla="*/ 0 h 1148125"/>
                    <a:gd name="connsiteX4" fmla="*/ 1784767 w 2070421"/>
                    <a:gd name="connsiteY4" fmla="*/ 5507 h 1148125"/>
                    <a:gd name="connsiteX5" fmla="*/ 2070421 w 2070421"/>
                    <a:gd name="connsiteY5" fmla="*/ 576816 h 1148125"/>
                    <a:gd name="connsiteX6" fmla="*/ 1784767 w 2070421"/>
                    <a:gd name="connsiteY6" fmla="*/ 1148125 h 1148125"/>
                    <a:gd name="connsiteX7" fmla="*/ 285655 w 2070421"/>
                    <a:gd name="connsiteY7" fmla="*/ 1148125 h 1148125"/>
                    <a:gd name="connsiteX8" fmla="*/ 0 w 2070421"/>
                    <a:gd name="connsiteY8" fmla="*/ 576816 h 1148125"/>
                    <a:gd name="connsiteX0" fmla="*/ 0 w 2070421"/>
                    <a:gd name="connsiteY0" fmla="*/ 647936 h 1219245"/>
                    <a:gd name="connsiteX1" fmla="*/ 285655 w 2070421"/>
                    <a:gd name="connsiteY1" fmla="*/ 76627 h 1219245"/>
                    <a:gd name="connsiteX2" fmla="*/ 765108 w 2070421"/>
                    <a:gd name="connsiteY2" fmla="*/ 0 h 1219245"/>
                    <a:gd name="connsiteX3" fmla="*/ 1293428 w 2070421"/>
                    <a:gd name="connsiteY3" fmla="*/ 71120 h 1219245"/>
                    <a:gd name="connsiteX4" fmla="*/ 1784767 w 2070421"/>
                    <a:gd name="connsiteY4" fmla="*/ 76627 h 1219245"/>
                    <a:gd name="connsiteX5" fmla="*/ 2070421 w 2070421"/>
                    <a:gd name="connsiteY5" fmla="*/ 647936 h 1219245"/>
                    <a:gd name="connsiteX6" fmla="*/ 1784767 w 2070421"/>
                    <a:gd name="connsiteY6" fmla="*/ 1219245 h 1219245"/>
                    <a:gd name="connsiteX7" fmla="*/ 285655 w 2070421"/>
                    <a:gd name="connsiteY7" fmla="*/ 1219245 h 1219245"/>
                    <a:gd name="connsiteX8" fmla="*/ 0 w 2070421"/>
                    <a:gd name="connsiteY8" fmla="*/ 647936 h 1219245"/>
                    <a:gd name="connsiteX0" fmla="*/ 0 w 2070421"/>
                    <a:gd name="connsiteY0" fmla="*/ 647936 h 1219245"/>
                    <a:gd name="connsiteX1" fmla="*/ 285655 w 2070421"/>
                    <a:gd name="connsiteY1" fmla="*/ 76627 h 1219245"/>
                    <a:gd name="connsiteX2" fmla="*/ 765108 w 2070421"/>
                    <a:gd name="connsiteY2" fmla="*/ 0 h 1219245"/>
                    <a:gd name="connsiteX3" fmla="*/ 1445828 w 2070421"/>
                    <a:gd name="connsiteY3" fmla="*/ 30480 h 1219245"/>
                    <a:gd name="connsiteX4" fmla="*/ 1784767 w 2070421"/>
                    <a:gd name="connsiteY4" fmla="*/ 76627 h 1219245"/>
                    <a:gd name="connsiteX5" fmla="*/ 2070421 w 2070421"/>
                    <a:gd name="connsiteY5" fmla="*/ 647936 h 1219245"/>
                    <a:gd name="connsiteX6" fmla="*/ 1784767 w 2070421"/>
                    <a:gd name="connsiteY6" fmla="*/ 1219245 h 1219245"/>
                    <a:gd name="connsiteX7" fmla="*/ 285655 w 2070421"/>
                    <a:gd name="connsiteY7" fmla="*/ 1219245 h 1219245"/>
                    <a:gd name="connsiteX8" fmla="*/ 0 w 2070421"/>
                    <a:gd name="connsiteY8" fmla="*/ 647936 h 1219245"/>
                    <a:gd name="connsiteX0" fmla="*/ 0 w 2070421"/>
                    <a:gd name="connsiteY0" fmla="*/ 647936 h 1219245"/>
                    <a:gd name="connsiteX1" fmla="*/ 285655 w 2070421"/>
                    <a:gd name="connsiteY1" fmla="*/ 76627 h 1219245"/>
                    <a:gd name="connsiteX2" fmla="*/ 765108 w 2070421"/>
                    <a:gd name="connsiteY2" fmla="*/ 0 h 1219245"/>
                    <a:gd name="connsiteX3" fmla="*/ 1445828 w 2070421"/>
                    <a:gd name="connsiteY3" fmla="*/ 30480 h 1219245"/>
                    <a:gd name="connsiteX4" fmla="*/ 1876207 w 2070421"/>
                    <a:gd name="connsiteY4" fmla="*/ 188387 h 1219245"/>
                    <a:gd name="connsiteX5" fmla="*/ 2070421 w 2070421"/>
                    <a:gd name="connsiteY5" fmla="*/ 647936 h 1219245"/>
                    <a:gd name="connsiteX6" fmla="*/ 1784767 w 2070421"/>
                    <a:gd name="connsiteY6" fmla="*/ 1219245 h 1219245"/>
                    <a:gd name="connsiteX7" fmla="*/ 285655 w 2070421"/>
                    <a:gd name="connsiteY7" fmla="*/ 1219245 h 1219245"/>
                    <a:gd name="connsiteX8" fmla="*/ 0 w 2070421"/>
                    <a:gd name="connsiteY8" fmla="*/ 647936 h 1219245"/>
                    <a:gd name="connsiteX0" fmla="*/ 0 w 2070421"/>
                    <a:gd name="connsiteY0" fmla="*/ 647936 h 1221457"/>
                    <a:gd name="connsiteX1" fmla="*/ 285655 w 2070421"/>
                    <a:gd name="connsiteY1" fmla="*/ 76627 h 1221457"/>
                    <a:gd name="connsiteX2" fmla="*/ 765108 w 2070421"/>
                    <a:gd name="connsiteY2" fmla="*/ 0 h 1221457"/>
                    <a:gd name="connsiteX3" fmla="*/ 1445828 w 2070421"/>
                    <a:gd name="connsiteY3" fmla="*/ 30480 h 1221457"/>
                    <a:gd name="connsiteX4" fmla="*/ 1876207 w 2070421"/>
                    <a:gd name="connsiteY4" fmla="*/ 188387 h 1221457"/>
                    <a:gd name="connsiteX5" fmla="*/ 2070421 w 2070421"/>
                    <a:gd name="connsiteY5" fmla="*/ 647936 h 1221457"/>
                    <a:gd name="connsiteX6" fmla="*/ 1784767 w 2070421"/>
                    <a:gd name="connsiteY6" fmla="*/ 1219245 h 1221457"/>
                    <a:gd name="connsiteX7" fmla="*/ 646315 w 2070421"/>
                    <a:gd name="connsiteY7" fmla="*/ 1221457 h 1221457"/>
                    <a:gd name="connsiteX8" fmla="*/ 285655 w 2070421"/>
                    <a:gd name="connsiteY8" fmla="*/ 1219245 h 1221457"/>
                    <a:gd name="connsiteX9" fmla="*/ 0 w 2070421"/>
                    <a:gd name="connsiteY9" fmla="*/ 647936 h 1221457"/>
                    <a:gd name="connsiteX0" fmla="*/ 0 w 2070421"/>
                    <a:gd name="connsiteY0" fmla="*/ 647936 h 1302737"/>
                    <a:gd name="connsiteX1" fmla="*/ 285655 w 2070421"/>
                    <a:gd name="connsiteY1" fmla="*/ 76627 h 1302737"/>
                    <a:gd name="connsiteX2" fmla="*/ 765108 w 2070421"/>
                    <a:gd name="connsiteY2" fmla="*/ 0 h 1302737"/>
                    <a:gd name="connsiteX3" fmla="*/ 1445828 w 2070421"/>
                    <a:gd name="connsiteY3" fmla="*/ 30480 h 1302737"/>
                    <a:gd name="connsiteX4" fmla="*/ 1876207 w 2070421"/>
                    <a:gd name="connsiteY4" fmla="*/ 188387 h 1302737"/>
                    <a:gd name="connsiteX5" fmla="*/ 2070421 w 2070421"/>
                    <a:gd name="connsiteY5" fmla="*/ 647936 h 1302737"/>
                    <a:gd name="connsiteX6" fmla="*/ 1784767 w 2070421"/>
                    <a:gd name="connsiteY6" fmla="*/ 1219245 h 1302737"/>
                    <a:gd name="connsiteX7" fmla="*/ 839355 w 2070421"/>
                    <a:gd name="connsiteY7" fmla="*/ 1302737 h 1302737"/>
                    <a:gd name="connsiteX8" fmla="*/ 285655 w 2070421"/>
                    <a:gd name="connsiteY8" fmla="*/ 1219245 h 1302737"/>
                    <a:gd name="connsiteX9" fmla="*/ 0 w 2070421"/>
                    <a:gd name="connsiteY9" fmla="*/ 647936 h 1302737"/>
                    <a:gd name="connsiteX0" fmla="*/ 0 w 2070421"/>
                    <a:gd name="connsiteY0" fmla="*/ 647936 h 1302737"/>
                    <a:gd name="connsiteX1" fmla="*/ 285655 w 2070421"/>
                    <a:gd name="connsiteY1" fmla="*/ 76627 h 1302737"/>
                    <a:gd name="connsiteX2" fmla="*/ 765108 w 2070421"/>
                    <a:gd name="connsiteY2" fmla="*/ 0 h 1302737"/>
                    <a:gd name="connsiteX3" fmla="*/ 1445828 w 2070421"/>
                    <a:gd name="connsiteY3" fmla="*/ 30480 h 1302737"/>
                    <a:gd name="connsiteX4" fmla="*/ 1876207 w 2070421"/>
                    <a:gd name="connsiteY4" fmla="*/ 188387 h 1302737"/>
                    <a:gd name="connsiteX5" fmla="*/ 2070421 w 2070421"/>
                    <a:gd name="connsiteY5" fmla="*/ 647936 h 1302737"/>
                    <a:gd name="connsiteX6" fmla="*/ 1784767 w 2070421"/>
                    <a:gd name="connsiteY6" fmla="*/ 1219245 h 1302737"/>
                    <a:gd name="connsiteX7" fmla="*/ 1418475 w 2070421"/>
                    <a:gd name="connsiteY7" fmla="*/ 1262097 h 1302737"/>
                    <a:gd name="connsiteX8" fmla="*/ 839355 w 2070421"/>
                    <a:gd name="connsiteY8" fmla="*/ 1302737 h 1302737"/>
                    <a:gd name="connsiteX9" fmla="*/ 285655 w 2070421"/>
                    <a:gd name="connsiteY9" fmla="*/ 1219245 h 1302737"/>
                    <a:gd name="connsiteX10" fmla="*/ 0 w 2070421"/>
                    <a:gd name="connsiteY10" fmla="*/ 647936 h 1302737"/>
                    <a:gd name="connsiteX0" fmla="*/ 0 w 2273621"/>
                    <a:gd name="connsiteY0" fmla="*/ 647936 h 1302737"/>
                    <a:gd name="connsiteX1" fmla="*/ 285655 w 2273621"/>
                    <a:gd name="connsiteY1" fmla="*/ 76627 h 1302737"/>
                    <a:gd name="connsiteX2" fmla="*/ 765108 w 2273621"/>
                    <a:gd name="connsiteY2" fmla="*/ 0 h 1302737"/>
                    <a:gd name="connsiteX3" fmla="*/ 1445828 w 2273621"/>
                    <a:gd name="connsiteY3" fmla="*/ 30480 h 1302737"/>
                    <a:gd name="connsiteX4" fmla="*/ 1876207 w 2273621"/>
                    <a:gd name="connsiteY4" fmla="*/ 188387 h 1302737"/>
                    <a:gd name="connsiteX5" fmla="*/ 2273621 w 2273621"/>
                    <a:gd name="connsiteY5" fmla="*/ 637776 h 1302737"/>
                    <a:gd name="connsiteX6" fmla="*/ 1784767 w 2273621"/>
                    <a:gd name="connsiteY6" fmla="*/ 1219245 h 1302737"/>
                    <a:gd name="connsiteX7" fmla="*/ 1418475 w 2273621"/>
                    <a:gd name="connsiteY7" fmla="*/ 1262097 h 1302737"/>
                    <a:gd name="connsiteX8" fmla="*/ 839355 w 2273621"/>
                    <a:gd name="connsiteY8" fmla="*/ 1302737 h 1302737"/>
                    <a:gd name="connsiteX9" fmla="*/ 285655 w 2273621"/>
                    <a:gd name="connsiteY9" fmla="*/ 1219245 h 1302737"/>
                    <a:gd name="connsiteX10" fmla="*/ 0 w 2273621"/>
                    <a:gd name="connsiteY10" fmla="*/ 647936 h 1302737"/>
                    <a:gd name="connsiteX0" fmla="*/ 0 w 2476821"/>
                    <a:gd name="connsiteY0" fmla="*/ 647936 h 1302737"/>
                    <a:gd name="connsiteX1" fmla="*/ 488855 w 2476821"/>
                    <a:gd name="connsiteY1" fmla="*/ 76627 h 1302737"/>
                    <a:gd name="connsiteX2" fmla="*/ 968308 w 2476821"/>
                    <a:gd name="connsiteY2" fmla="*/ 0 h 1302737"/>
                    <a:gd name="connsiteX3" fmla="*/ 1649028 w 2476821"/>
                    <a:gd name="connsiteY3" fmla="*/ 30480 h 1302737"/>
                    <a:gd name="connsiteX4" fmla="*/ 2079407 w 2476821"/>
                    <a:gd name="connsiteY4" fmla="*/ 188387 h 1302737"/>
                    <a:gd name="connsiteX5" fmla="*/ 2476821 w 2476821"/>
                    <a:gd name="connsiteY5" fmla="*/ 637776 h 1302737"/>
                    <a:gd name="connsiteX6" fmla="*/ 1987967 w 2476821"/>
                    <a:gd name="connsiteY6" fmla="*/ 1219245 h 1302737"/>
                    <a:gd name="connsiteX7" fmla="*/ 1621675 w 2476821"/>
                    <a:gd name="connsiteY7" fmla="*/ 1262097 h 1302737"/>
                    <a:gd name="connsiteX8" fmla="*/ 1042555 w 2476821"/>
                    <a:gd name="connsiteY8" fmla="*/ 1302737 h 1302737"/>
                    <a:gd name="connsiteX9" fmla="*/ 488855 w 2476821"/>
                    <a:gd name="connsiteY9" fmla="*/ 1219245 h 1302737"/>
                    <a:gd name="connsiteX10" fmla="*/ 0 w 2476821"/>
                    <a:gd name="connsiteY10" fmla="*/ 647936 h 1302737"/>
                    <a:gd name="connsiteX0" fmla="*/ 0 w 2476821"/>
                    <a:gd name="connsiteY0" fmla="*/ 647936 h 1302737"/>
                    <a:gd name="connsiteX1" fmla="*/ 488855 w 2476821"/>
                    <a:gd name="connsiteY1" fmla="*/ 76627 h 1302737"/>
                    <a:gd name="connsiteX2" fmla="*/ 968308 w 2476821"/>
                    <a:gd name="connsiteY2" fmla="*/ 0 h 1302737"/>
                    <a:gd name="connsiteX3" fmla="*/ 1649028 w 2476821"/>
                    <a:gd name="connsiteY3" fmla="*/ 30480 h 1302737"/>
                    <a:gd name="connsiteX4" fmla="*/ 2079407 w 2476821"/>
                    <a:gd name="connsiteY4" fmla="*/ 188387 h 1302737"/>
                    <a:gd name="connsiteX5" fmla="*/ 2476821 w 2476821"/>
                    <a:gd name="connsiteY5" fmla="*/ 637776 h 1302737"/>
                    <a:gd name="connsiteX6" fmla="*/ 1987967 w 2476821"/>
                    <a:gd name="connsiteY6" fmla="*/ 1219245 h 1302737"/>
                    <a:gd name="connsiteX7" fmla="*/ 1621675 w 2476821"/>
                    <a:gd name="connsiteY7" fmla="*/ 1262097 h 1302737"/>
                    <a:gd name="connsiteX8" fmla="*/ 1042555 w 2476821"/>
                    <a:gd name="connsiteY8" fmla="*/ 1302737 h 1302737"/>
                    <a:gd name="connsiteX9" fmla="*/ 488855 w 2476821"/>
                    <a:gd name="connsiteY9" fmla="*/ 1219245 h 1302737"/>
                    <a:gd name="connsiteX10" fmla="*/ 0 w 2476821"/>
                    <a:gd name="connsiteY10" fmla="*/ 647936 h 1302737"/>
                    <a:gd name="connsiteX0" fmla="*/ 0 w 2476821"/>
                    <a:gd name="connsiteY0" fmla="*/ 647936 h 1302737"/>
                    <a:gd name="connsiteX1" fmla="*/ 488855 w 2476821"/>
                    <a:gd name="connsiteY1" fmla="*/ 76627 h 1302737"/>
                    <a:gd name="connsiteX2" fmla="*/ 968308 w 2476821"/>
                    <a:gd name="connsiteY2" fmla="*/ 0 h 1302737"/>
                    <a:gd name="connsiteX3" fmla="*/ 1649028 w 2476821"/>
                    <a:gd name="connsiteY3" fmla="*/ 30480 h 1302737"/>
                    <a:gd name="connsiteX4" fmla="*/ 2079407 w 2476821"/>
                    <a:gd name="connsiteY4" fmla="*/ 188387 h 1302737"/>
                    <a:gd name="connsiteX5" fmla="*/ 2476821 w 2476821"/>
                    <a:gd name="connsiteY5" fmla="*/ 637776 h 1302737"/>
                    <a:gd name="connsiteX6" fmla="*/ 1987967 w 2476821"/>
                    <a:gd name="connsiteY6" fmla="*/ 1219245 h 1302737"/>
                    <a:gd name="connsiteX7" fmla="*/ 1621675 w 2476821"/>
                    <a:gd name="connsiteY7" fmla="*/ 1262097 h 1302737"/>
                    <a:gd name="connsiteX8" fmla="*/ 1042555 w 2476821"/>
                    <a:gd name="connsiteY8" fmla="*/ 1302737 h 1302737"/>
                    <a:gd name="connsiteX9" fmla="*/ 488855 w 2476821"/>
                    <a:gd name="connsiteY9" fmla="*/ 1219245 h 1302737"/>
                    <a:gd name="connsiteX10" fmla="*/ 0 w 2476821"/>
                    <a:gd name="connsiteY10" fmla="*/ 647936 h 1302737"/>
                    <a:gd name="connsiteX0" fmla="*/ 0 w 2476821"/>
                    <a:gd name="connsiteY0" fmla="*/ 647936 h 1302737"/>
                    <a:gd name="connsiteX1" fmla="*/ 488855 w 2476821"/>
                    <a:gd name="connsiteY1" fmla="*/ 76627 h 1302737"/>
                    <a:gd name="connsiteX2" fmla="*/ 968308 w 2476821"/>
                    <a:gd name="connsiteY2" fmla="*/ 0 h 1302737"/>
                    <a:gd name="connsiteX3" fmla="*/ 1649028 w 2476821"/>
                    <a:gd name="connsiteY3" fmla="*/ 30480 h 1302737"/>
                    <a:gd name="connsiteX4" fmla="*/ 2079407 w 2476821"/>
                    <a:gd name="connsiteY4" fmla="*/ 188387 h 1302737"/>
                    <a:gd name="connsiteX5" fmla="*/ 2476821 w 2476821"/>
                    <a:gd name="connsiteY5" fmla="*/ 637776 h 1302737"/>
                    <a:gd name="connsiteX6" fmla="*/ 1987967 w 2476821"/>
                    <a:gd name="connsiteY6" fmla="*/ 1219245 h 1302737"/>
                    <a:gd name="connsiteX7" fmla="*/ 1621675 w 2476821"/>
                    <a:gd name="connsiteY7" fmla="*/ 1262097 h 1302737"/>
                    <a:gd name="connsiteX8" fmla="*/ 1042555 w 2476821"/>
                    <a:gd name="connsiteY8" fmla="*/ 1302737 h 1302737"/>
                    <a:gd name="connsiteX9" fmla="*/ 488855 w 2476821"/>
                    <a:gd name="connsiteY9" fmla="*/ 1219245 h 1302737"/>
                    <a:gd name="connsiteX10" fmla="*/ 0 w 2476821"/>
                    <a:gd name="connsiteY10" fmla="*/ 647936 h 1302737"/>
                    <a:gd name="connsiteX0" fmla="*/ 0 w 2477429"/>
                    <a:gd name="connsiteY0" fmla="*/ 647936 h 1302737"/>
                    <a:gd name="connsiteX1" fmla="*/ 488855 w 2477429"/>
                    <a:gd name="connsiteY1" fmla="*/ 76627 h 1302737"/>
                    <a:gd name="connsiteX2" fmla="*/ 968308 w 2477429"/>
                    <a:gd name="connsiteY2" fmla="*/ 0 h 1302737"/>
                    <a:gd name="connsiteX3" fmla="*/ 1649028 w 2477429"/>
                    <a:gd name="connsiteY3" fmla="*/ 30480 h 1302737"/>
                    <a:gd name="connsiteX4" fmla="*/ 2079407 w 2477429"/>
                    <a:gd name="connsiteY4" fmla="*/ 188387 h 1302737"/>
                    <a:gd name="connsiteX5" fmla="*/ 2476821 w 2477429"/>
                    <a:gd name="connsiteY5" fmla="*/ 637776 h 1302737"/>
                    <a:gd name="connsiteX6" fmla="*/ 1987967 w 2477429"/>
                    <a:gd name="connsiteY6" fmla="*/ 1219245 h 1302737"/>
                    <a:gd name="connsiteX7" fmla="*/ 1621675 w 2477429"/>
                    <a:gd name="connsiteY7" fmla="*/ 1262097 h 1302737"/>
                    <a:gd name="connsiteX8" fmla="*/ 1042555 w 2477429"/>
                    <a:gd name="connsiteY8" fmla="*/ 1302737 h 1302737"/>
                    <a:gd name="connsiteX9" fmla="*/ 488855 w 2477429"/>
                    <a:gd name="connsiteY9" fmla="*/ 1219245 h 1302737"/>
                    <a:gd name="connsiteX10" fmla="*/ 0 w 2477429"/>
                    <a:gd name="connsiteY10" fmla="*/ 647936 h 130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7429" h="1302737">
                      <a:moveTo>
                        <a:pt x="0" y="647936"/>
                      </a:moveTo>
                      <a:cubicBezTo>
                        <a:pt x="0" y="457500"/>
                        <a:pt x="327470" y="184616"/>
                        <a:pt x="488855" y="76627"/>
                      </a:cubicBezTo>
                      <a:lnTo>
                        <a:pt x="968308" y="0"/>
                      </a:lnTo>
                      <a:lnTo>
                        <a:pt x="1649028" y="30480"/>
                      </a:lnTo>
                      <a:lnTo>
                        <a:pt x="2079407" y="188387"/>
                      </a:lnTo>
                      <a:cubicBezTo>
                        <a:pt x="2217373" y="289603"/>
                        <a:pt x="2492061" y="465966"/>
                        <a:pt x="2476821" y="637776"/>
                      </a:cubicBezTo>
                      <a:cubicBezTo>
                        <a:pt x="2461581" y="809586"/>
                        <a:pt x="2130491" y="1115192"/>
                        <a:pt x="1987967" y="1219245"/>
                      </a:cubicBezTo>
                      <a:cubicBezTo>
                        <a:pt x="1838776" y="1233529"/>
                        <a:pt x="1770866" y="1247813"/>
                        <a:pt x="1621675" y="1262097"/>
                      </a:cubicBezTo>
                      <a:lnTo>
                        <a:pt x="1042555" y="1302737"/>
                      </a:lnTo>
                      <a:lnTo>
                        <a:pt x="488855" y="1219245"/>
                      </a:lnTo>
                      <a:cubicBezTo>
                        <a:pt x="315096" y="1110112"/>
                        <a:pt x="0" y="838372"/>
                        <a:pt x="0" y="647936"/>
                      </a:cubicBezTo>
                      <a:close/>
                    </a:path>
                  </a:pathLst>
                </a:custGeom>
                <a:pattFill prst="pct25">
                  <a:fgClr>
                    <a:schemeClr val="tx1">
                      <a:lumMod val="85000"/>
                      <a:lumOff val="15000"/>
                    </a:schemeClr>
                  </a:fgClr>
                  <a:bgClr>
                    <a:schemeClr val="tx1">
                      <a:lumMod val="50000"/>
                      <a:lumOff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フリーフォーム: 図形 253">
                  <a:extLst>
                    <a:ext uri="{FF2B5EF4-FFF2-40B4-BE49-F238E27FC236}">
                      <a16:creationId xmlns:a16="http://schemas.microsoft.com/office/drawing/2014/main" id="{780CA035-8612-D1F2-E9EF-D43C47F8E5F2}"/>
                    </a:ext>
                  </a:extLst>
                </p:cNvPr>
                <p:cNvSpPr/>
                <p:nvPr/>
              </p:nvSpPr>
              <p:spPr>
                <a:xfrm rot="7485897">
                  <a:off x="6359353" y="-397859"/>
                  <a:ext cx="1755017" cy="2594438"/>
                </a:xfrm>
                <a:custGeom>
                  <a:avLst/>
                  <a:gdLst>
                    <a:gd name="connsiteX0" fmla="*/ 478802 w 1755017"/>
                    <a:gd name="connsiteY0" fmla="*/ 2123503 h 2594438"/>
                    <a:gd name="connsiteX1" fmla="*/ 115687 w 1755017"/>
                    <a:gd name="connsiteY1" fmla="*/ 1546913 h 2594438"/>
                    <a:gd name="connsiteX2" fmla="*/ 0 w 1755017"/>
                    <a:gd name="connsiteY2" fmla="*/ 1103317 h 2594438"/>
                    <a:gd name="connsiteX3" fmla="*/ 142563 w 1755017"/>
                    <a:gd name="connsiteY3" fmla="*/ 520596 h 2594438"/>
                    <a:gd name="connsiteX4" fmla="*/ 403778 w 1755017"/>
                    <a:gd name="connsiteY4" fmla="*/ 489976 h 2594438"/>
                    <a:gd name="connsiteX5" fmla="*/ 483842 w 1755017"/>
                    <a:gd name="connsiteY5" fmla="*/ 498613 h 2594438"/>
                    <a:gd name="connsiteX6" fmla="*/ 585215 w 1755017"/>
                    <a:gd name="connsiteY6" fmla="*/ 0 h 2594438"/>
                    <a:gd name="connsiteX7" fmla="*/ 694034 w 1755017"/>
                    <a:gd name="connsiteY7" fmla="*/ 535235 h 2594438"/>
                    <a:gd name="connsiteX8" fmla="*/ 731520 w 1755017"/>
                    <a:gd name="connsiteY8" fmla="*/ 543306 h 2594438"/>
                    <a:gd name="connsiteX9" fmla="*/ 898988 w 1755017"/>
                    <a:gd name="connsiteY9" fmla="*/ 590628 h 2594438"/>
                    <a:gd name="connsiteX10" fmla="*/ 1143055 w 1755017"/>
                    <a:gd name="connsiteY10" fmla="*/ 867102 h 2594438"/>
                    <a:gd name="connsiteX11" fmla="*/ 1506661 w 1755017"/>
                    <a:gd name="connsiteY11" fmla="*/ 1319674 h 2594438"/>
                    <a:gd name="connsiteX12" fmla="*/ 1753799 w 1755017"/>
                    <a:gd name="connsiteY12" fmla="*/ 1822146 h 2594438"/>
                    <a:gd name="connsiteX13" fmla="*/ 1563220 w 1755017"/>
                    <a:gd name="connsiteY13" fmla="*/ 2549506 h 2594438"/>
                    <a:gd name="connsiteX14" fmla="*/ 815140 w 1755017"/>
                    <a:gd name="connsiteY14" fmla="*/ 2473680 h 25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017" h="2594438">
                      <a:moveTo>
                        <a:pt x="478802" y="2123503"/>
                      </a:moveTo>
                      <a:lnTo>
                        <a:pt x="115687" y="1546913"/>
                      </a:lnTo>
                      <a:lnTo>
                        <a:pt x="0" y="1103317"/>
                      </a:lnTo>
                      <a:cubicBezTo>
                        <a:pt x="4479" y="932264"/>
                        <a:pt x="-7269" y="606044"/>
                        <a:pt x="142563" y="520596"/>
                      </a:cubicBezTo>
                      <a:cubicBezTo>
                        <a:pt x="198749" y="488553"/>
                        <a:pt x="295720" y="482269"/>
                        <a:pt x="403778" y="489976"/>
                      </a:cubicBezTo>
                      <a:lnTo>
                        <a:pt x="483842" y="498613"/>
                      </a:lnTo>
                      <a:lnTo>
                        <a:pt x="585215" y="0"/>
                      </a:lnTo>
                      <a:lnTo>
                        <a:pt x="694034" y="535235"/>
                      </a:lnTo>
                      <a:lnTo>
                        <a:pt x="731520" y="543306"/>
                      </a:lnTo>
                      <a:cubicBezTo>
                        <a:pt x="798546" y="559254"/>
                        <a:pt x="857301" y="576191"/>
                        <a:pt x="898988" y="590628"/>
                      </a:cubicBezTo>
                      <a:cubicBezTo>
                        <a:pt x="995793" y="705044"/>
                        <a:pt x="1046250" y="752687"/>
                        <a:pt x="1143055" y="867102"/>
                      </a:cubicBezTo>
                      <a:lnTo>
                        <a:pt x="1506661" y="1319674"/>
                      </a:lnTo>
                      <a:lnTo>
                        <a:pt x="1753799" y="1822146"/>
                      </a:lnTo>
                      <a:cubicBezTo>
                        <a:pt x="1763225" y="2027118"/>
                        <a:pt x="1719663" y="2440918"/>
                        <a:pt x="1563220" y="2549506"/>
                      </a:cubicBezTo>
                      <a:cubicBezTo>
                        <a:pt x="1406777" y="2658095"/>
                        <a:pt x="995876" y="2544681"/>
                        <a:pt x="815140" y="2473680"/>
                      </a:cubicBezTo>
                      <a:close/>
                    </a:path>
                  </a:pathLst>
                </a:cu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sp>
            <p:nvSpPr>
              <p:cNvPr id="252" name="テキスト ボックス 251">
                <a:extLst>
                  <a:ext uri="{FF2B5EF4-FFF2-40B4-BE49-F238E27FC236}">
                    <a16:creationId xmlns:a16="http://schemas.microsoft.com/office/drawing/2014/main" id="{F3529C87-DEA3-6B62-AAF9-646898DAE26E}"/>
                  </a:ext>
                </a:extLst>
              </p:cNvPr>
              <p:cNvSpPr txBox="1"/>
              <p:nvPr/>
            </p:nvSpPr>
            <p:spPr>
              <a:xfrm>
                <a:off x="8083559" y="3742813"/>
                <a:ext cx="2067984" cy="707886"/>
              </a:xfrm>
              <a:prstGeom prst="rect">
                <a:avLst/>
              </a:prstGeom>
              <a:noFill/>
            </p:spPr>
            <p:txBody>
              <a:bodyPr wrap="square" rtlCol="0">
                <a:spAutoFit/>
              </a:bodyPr>
              <a:lstStyle/>
              <a:p>
                <a:r>
                  <a:rPr lang="ja-JP" altLang="en-US" sz="2000" b="1" dirty="0"/>
                  <a:t>入れ替えても</a:t>
                </a:r>
                <a:endParaRPr lang="en-US" altLang="ja-JP" sz="2000" b="1" dirty="0"/>
              </a:p>
              <a:p>
                <a:r>
                  <a:rPr lang="ja-JP" altLang="en-US" sz="2000" b="1" dirty="0"/>
                  <a:t>問題なし！！</a:t>
                </a:r>
                <a:endParaRPr lang="en-US" altLang="ja-JP" sz="2000" b="1" dirty="0"/>
              </a:p>
            </p:txBody>
          </p:sp>
        </p:grpSp>
      </p:grpSp>
    </p:spTree>
    <p:extLst>
      <p:ext uri="{BB962C8B-B14F-4D97-AF65-F5344CB8AC3E}">
        <p14:creationId xmlns:p14="http://schemas.microsoft.com/office/powerpoint/2010/main" val="22063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up)">
                                      <p:cBhvr>
                                        <p:cTn id="7" dur="500"/>
                                        <p:tgtEl>
                                          <p:spTgt spid="2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90"/>
                                        </p:tgtEl>
                                        <p:attrNameLst>
                                          <p:attrName>style.visibility</p:attrName>
                                        </p:attrNameLst>
                                      </p:cBhvr>
                                      <p:to>
                                        <p:strVal val="visible"/>
                                      </p:to>
                                    </p:set>
                                    <p:animEffect transition="in" filter="wipe(right)">
                                      <p:cBhvr>
                                        <p:cTn id="16" dur="500"/>
                                        <p:tgtEl>
                                          <p:spTgt spid="39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06"/>
                                        </p:tgtEl>
                                        <p:attrNameLst>
                                          <p:attrName>style.visibility</p:attrName>
                                        </p:attrNameLst>
                                      </p:cBhvr>
                                      <p:to>
                                        <p:strVal val="visible"/>
                                      </p:to>
                                    </p:set>
                                    <p:animEffect transition="in" filter="wipe(up)">
                                      <p:cBhvr>
                                        <p:cTn id="20" dur="500"/>
                                        <p:tgtEl>
                                          <p:spTgt spid="2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fade">
                                      <p:cBhvr>
                                        <p:cTn id="25"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グループ化 275">
            <a:extLst>
              <a:ext uri="{FF2B5EF4-FFF2-40B4-BE49-F238E27FC236}">
                <a16:creationId xmlns:a16="http://schemas.microsoft.com/office/drawing/2014/main" id="{25540D73-3BBB-95B1-DC1F-19C58B74B36F}"/>
              </a:ext>
            </a:extLst>
          </p:cNvPr>
          <p:cNvGrpSpPr/>
          <p:nvPr/>
        </p:nvGrpSpPr>
        <p:grpSpPr>
          <a:xfrm>
            <a:off x="7372560" y="3353417"/>
            <a:ext cx="1172589" cy="2335413"/>
            <a:chOff x="6801260" y="3692113"/>
            <a:chExt cx="1172589" cy="2335413"/>
          </a:xfrm>
          <a:effectLst>
            <a:outerShdw blurRad="50800" dist="38100" dir="2700000" algn="tl" rotWithShape="0">
              <a:prstClr val="black">
                <a:alpha val="40000"/>
              </a:prstClr>
            </a:outerShdw>
          </a:effectLst>
        </p:grpSpPr>
        <p:grpSp>
          <p:nvGrpSpPr>
            <p:cNvPr id="259" name="Group 231">
              <a:extLst>
                <a:ext uri="{FF2B5EF4-FFF2-40B4-BE49-F238E27FC236}">
                  <a16:creationId xmlns:a16="http://schemas.microsoft.com/office/drawing/2014/main" id="{A9B1B906-7157-A33A-FA74-F57985C176F9}"/>
                </a:ext>
              </a:extLst>
            </p:cNvPr>
            <p:cNvGrpSpPr>
              <a:grpSpLocks/>
            </p:cNvGrpSpPr>
            <p:nvPr/>
          </p:nvGrpSpPr>
          <p:grpSpPr bwMode="auto">
            <a:xfrm>
              <a:off x="6804235" y="5206313"/>
              <a:ext cx="1169614" cy="821213"/>
              <a:chOff x="0" y="1424940"/>
              <a:chExt cx="153" cy="120"/>
            </a:xfrm>
          </p:grpSpPr>
          <p:grpSp>
            <p:nvGrpSpPr>
              <p:cNvPr id="260" name="Group 51">
                <a:extLst>
                  <a:ext uri="{FF2B5EF4-FFF2-40B4-BE49-F238E27FC236}">
                    <a16:creationId xmlns:a16="http://schemas.microsoft.com/office/drawing/2014/main" id="{82B2103A-73F3-FCAE-82EF-1F10E49FD53D}"/>
                  </a:ext>
                </a:extLst>
              </p:cNvPr>
              <p:cNvGrpSpPr>
                <a:grpSpLocks/>
              </p:cNvGrpSpPr>
              <p:nvPr/>
            </p:nvGrpSpPr>
            <p:grpSpPr bwMode="auto">
              <a:xfrm>
                <a:off x="0" y="1424940"/>
                <a:ext cx="153" cy="120"/>
                <a:chOff x="0" y="1424940"/>
                <a:chExt cx="153" cy="120"/>
              </a:xfrm>
            </p:grpSpPr>
            <p:sp>
              <p:nvSpPr>
                <p:cNvPr id="262" name="Freeform 37">
                  <a:extLst>
                    <a:ext uri="{FF2B5EF4-FFF2-40B4-BE49-F238E27FC236}">
                      <a16:creationId xmlns:a16="http://schemas.microsoft.com/office/drawing/2014/main" id="{0D6A15A5-819D-4BBA-E0BB-AF59F9959DA9}"/>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63" name="Freeform 38">
                  <a:extLst>
                    <a:ext uri="{FF2B5EF4-FFF2-40B4-BE49-F238E27FC236}">
                      <a16:creationId xmlns:a16="http://schemas.microsoft.com/office/drawing/2014/main" id="{3D0386F7-2B33-014C-9620-D67F8B10520D}"/>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64" name="Freeform 39">
                  <a:extLst>
                    <a:ext uri="{FF2B5EF4-FFF2-40B4-BE49-F238E27FC236}">
                      <a16:creationId xmlns:a16="http://schemas.microsoft.com/office/drawing/2014/main" id="{40F5E7D7-DA4D-7D60-11F7-792D06978AA5}"/>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265" name="Group 40">
                  <a:extLst>
                    <a:ext uri="{FF2B5EF4-FFF2-40B4-BE49-F238E27FC236}">
                      <a16:creationId xmlns:a16="http://schemas.microsoft.com/office/drawing/2014/main" id="{78597D0F-6F70-6B78-4451-CF674390D85F}"/>
                    </a:ext>
                  </a:extLst>
                </p:cNvPr>
                <p:cNvGrpSpPr>
                  <a:grpSpLocks/>
                </p:cNvGrpSpPr>
                <p:nvPr/>
              </p:nvGrpSpPr>
              <p:grpSpPr bwMode="auto">
                <a:xfrm>
                  <a:off x="74" y="1424996"/>
                  <a:ext cx="3" cy="9"/>
                  <a:chOff x="74" y="1424996"/>
                  <a:chExt cx="10" cy="23"/>
                </a:xfrm>
              </p:grpSpPr>
              <p:sp>
                <p:nvSpPr>
                  <p:cNvPr id="272" name="AutoShape 41">
                    <a:extLst>
                      <a:ext uri="{FF2B5EF4-FFF2-40B4-BE49-F238E27FC236}">
                        <a16:creationId xmlns:a16="http://schemas.microsoft.com/office/drawing/2014/main" id="{FFE4CD7B-8408-2A18-D489-9940272665DF}"/>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3" name="AutoShape 42">
                    <a:extLst>
                      <a:ext uri="{FF2B5EF4-FFF2-40B4-BE49-F238E27FC236}">
                        <a16:creationId xmlns:a16="http://schemas.microsoft.com/office/drawing/2014/main" id="{8D1F875E-F95A-0C5D-0915-43F3BBA72E0F}"/>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4" name="AutoShape 43">
                    <a:extLst>
                      <a:ext uri="{FF2B5EF4-FFF2-40B4-BE49-F238E27FC236}">
                        <a16:creationId xmlns:a16="http://schemas.microsoft.com/office/drawing/2014/main" id="{9F88EC5C-47ED-E9A3-9442-DD2498B8F1D8}"/>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266" name="Freeform 44">
                  <a:extLst>
                    <a:ext uri="{FF2B5EF4-FFF2-40B4-BE49-F238E27FC236}">
                      <a16:creationId xmlns:a16="http://schemas.microsoft.com/office/drawing/2014/main" id="{28B3F3E4-4087-4C54-C0C5-D56DBE94D067}"/>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67" name="Freeform 45">
                  <a:extLst>
                    <a:ext uri="{FF2B5EF4-FFF2-40B4-BE49-F238E27FC236}">
                      <a16:creationId xmlns:a16="http://schemas.microsoft.com/office/drawing/2014/main" id="{D380C11C-D6C1-35D1-666F-6C809957BF57}"/>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68" name="Freeform 46">
                  <a:extLst>
                    <a:ext uri="{FF2B5EF4-FFF2-40B4-BE49-F238E27FC236}">
                      <a16:creationId xmlns:a16="http://schemas.microsoft.com/office/drawing/2014/main" id="{CF523553-86EF-0E64-4916-2C5FF8079909}"/>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69" name="Freeform 47">
                  <a:extLst>
                    <a:ext uri="{FF2B5EF4-FFF2-40B4-BE49-F238E27FC236}">
                      <a16:creationId xmlns:a16="http://schemas.microsoft.com/office/drawing/2014/main" id="{3073F94B-BAB7-60DA-88E0-E9A3D88E624F}"/>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70" name="Freeform 48">
                  <a:extLst>
                    <a:ext uri="{FF2B5EF4-FFF2-40B4-BE49-F238E27FC236}">
                      <a16:creationId xmlns:a16="http://schemas.microsoft.com/office/drawing/2014/main" id="{DBA0B6D3-0A38-FCC2-0758-9A9B28AEE70A}"/>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71" name="Freeform 49">
                  <a:extLst>
                    <a:ext uri="{FF2B5EF4-FFF2-40B4-BE49-F238E27FC236}">
                      <a16:creationId xmlns:a16="http://schemas.microsoft.com/office/drawing/2014/main" id="{6EE4F07B-D35D-4B56-15C2-BBB35FD05E75}"/>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61" name="WordArt 230">
                <a:extLst>
                  <a:ext uri="{FF2B5EF4-FFF2-40B4-BE49-F238E27FC236}">
                    <a16:creationId xmlns:a16="http://schemas.microsoft.com/office/drawing/2014/main" id="{8E5C9BE1-A69C-3CB9-E2E7-36036AF04EA6}"/>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231" name="グループ化 230">
              <a:extLst>
                <a:ext uri="{FF2B5EF4-FFF2-40B4-BE49-F238E27FC236}">
                  <a16:creationId xmlns:a16="http://schemas.microsoft.com/office/drawing/2014/main" id="{3DCD46C1-5498-0F7B-4AEE-F8D82A835803}"/>
                </a:ext>
              </a:extLst>
            </p:cNvPr>
            <p:cNvGrpSpPr/>
            <p:nvPr/>
          </p:nvGrpSpPr>
          <p:grpSpPr>
            <a:xfrm>
              <a:off x="6801260" y="3692113"/>
              <a:ext cx="1153490" cy="1668858"/>
              <a:chOff x="10313280" y="3222488"/>
              <a:chExt cx="1071024" cy="1578269"/>
            </a:xfrm>
          </p:grpSpPr>
          <p:grpSp>
            <p:nvGrpSpPr>
              <p:cNvPr id="232" name="グループ化 231">
                <a:extLst>
                  <a:ext uri="{FF2B5EF4-FFF2-40B4-BE49-F238E27FC236}">
                    <a16:creationId xmlns:a16="http://schemas.microsoft.com/office/drawing/2014/main" id="{82F2FF4E-8435-068C-88FD-F58B53705BB2}"/>
                  </a:ext>
                </a:extLst>
              </p:cNvPr>
              <p:cNvGrpSpPr/>
              <p:nvPr/>
            </p:nvGrpSpPr>
            <p:grpSpPr>
              <a:xfrm>
                <a:off x="10313280" y="3557026"/>
                <a:ext cx="1052104" cy="1243731"/>
                <a:chOff x="0" y="0"/>
                <a:chExt cx="1052104" cy="1255413"/>
              </a:xfrm>
            </p:grpSpPr>
            <p:grpSp>
              <p:nvGrpSpPr>
                <p:cNvPr id="242" name="Group 3176">
                  <a:extLst>
                    <a:ext uri="{FF2B5EF4-FFF2-40B4-BE49-F238E27FC236}">
                      <a16:creationId xmlns:a16="http://schemas.microsoft.com/office/drawing/2014/main" id="{043921C1-B3D5-CA8D-EEAF-A1459277C597}"/>
                    </a:ext>
                  </a:extLst>
                </p:cNvPr>
                <p:cNvGrpSpPr>
                  <a:grpSpLocks/>
                </p:cNvGrpSpPr>
                <p:nvPr/>
              </p:nvGrpSpPr>
              <p:grpSpPr bwMode="auto">
                <a:xfrm>
                  <a:off x="128782" y="75989"/>
                  <a:ext cx="773738" cy="1179424"/>
                  <a:chOff x="128782" y="75989"/>
                  <a:chExt cx="91" cy="124"/>
                </a:xfrm>
              </p:grpSpPr>
              <p:sp>
                <p:nvSpPr>
                  <p:cNvPr id="244" name="Freeform 3108">
                    <a:extLst>
                      <a:ext uri="{FF2B5EF4-FFF2-40B4-BE49-F238E27FC236}">
                        <a16:creationId xmlns:a16="http://schemas.microsoft.com/office/drawing/2014/main" id="{D096160B-8938-8345-1CBF-2C617C2F1F68}"/>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245" name="Freeform 3109">
                    <a:extLst>
                      <a:ext uri="{FF2B5EF4-FFF2-40B4-BE49-F238E27FC236}">
                        <a16:creationId xmlns:a16="http://schemas.microsoft.com/office/drawing/2014/main" id="{9131FEE5-4623-BDC7-4D55-87B6F9F8C006}"/>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246" name="Freeform 3110">
                    <a:extLst>
                      <a:ext uri="{FF2B5EF4-FFF2-40B4-BE49-F238E27FC236}">
                        <a16:creationId xmlns:a16="http://schemas.microsoft.com/office/drawing/2014/main" id="{99DE6F1B-3F91-FDFB-E301-FC3BEC02A9E9}"/>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247" name="Freeform 3111">
                    <a:extLst>
                      <a:ext uri="{FF2B5EF4-FFF2-40B4-BE49-F238E27FC236}">
                        <a16:creationId xmlns:a16="http://schemas.microsoft.com/office/drawing/2014/main" id="{A4BE417A-2766-49F0-40E4-7AC7D7D8D23F}"/>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248" name="Freeform 3112">
                    <a:extLst>
                      <a:ext uri="{FF2B5EF4-FFF2-40B4-BE49-F238E27FC236}">
                        <a16:creationId xmlns:a16="http://schemas.microsoft.com/office/drawing/2014/main" id="{BBBBF53D-93A1-849B-E6EA-7053959F60C3}"/>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249" name="Oval 3114">
                    <a:extLst>
                      <a:ext uri="{FF2B5EF4-FFF2-40B4-BE49-F238E27FC236}">
                        <a16:creationId xmlns:a16="http://schemas.microsoft.com/office/drawing/2014/main" id="{C145B992-2C49-D5BD-936C-A73E6523FC05}"/>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250" name="Oval 3115">
                    <a:extLst>
                      <a:ext uri="{FF2B5EF4-FFF2-40B4-BE49-F238E27FC236}">
                        <a16:creationId xmlns:a16="http://schemas.microsoft.com/office/drawing/2014/main" id="{699B4C7D-6372-6DE1-C35A-294D1BBA6EE1}"/>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251" name="Oval 3117">
                    <a:extLst>
                      <a:ext uri="{FF2B5EF4-FFF2-40B4-BE49-F238E27FC236}">
                        <a16:creationId xmlns:a16="http://schemas.microsoft.com/office/drawing/2014/main" id="{8E83C27B-D93A-DAFF-AC61-2C362B0A6F68}"/>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252" name="Oval 3118">
                    <a:extLst>
                      <a:ext uri="{FF2B5EF4-FFF2-40B4-BE49-F238E27FC236}">
                        <a16:creationId xmlns:a16="http://schemas.microsoft.com/office/drawing/2014/main" id="{E4744702-7172-A9DF-27CC-F68A6CCABAA5}"/>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253" name="Freeform 3120">
                    <a:extLst>
                      <a:ext uri="{FF2B5EF4-FFF2-40B4-BE49-F238E27FC236}">
                        <a16:creationId xmlns:a16="http://schemas.microsoft.com/office/drawing/2014/main" id="{A71D8253-EEEF-F4DE-F842-6580B3E259E4}"/>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 name="Freeform 3121">
                    <a:extLst>
                      <a:ext uri="{FF2B5EF4-FFF2-40B4-BE49-F238E27FC236}">
                        <a16:creationId xmlns:a16="http://schemas.microsoft.com/office/drawing/2014/main" id="{BCC661EA-BEAA-A9EA-F9E8-E081749B71CF}"/>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 name="Freeform 3122">
                    <a:extLst>
                      <a:ext uri="{FF2B5EF4-FFF2-40B4-BE49-F238E27FC236}">
                        <a16:creationId xmlns:a16="http://schemas.microsoft.com/office/drawing/2014/main" id="{CCE60CCF-F7B7-B521-A9F7-55AB1A23EB0D}"/>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 name="Freeform 3123">
                    <a:extLst>
                      <a:ext uri="{FF2B5EF4-FFF2-40B4-BE49-F238E27FC236}">
                        <a16:creationId xmlns:a16="http://schemas.microsoft.com/office/drawing/2014/main" id="{BCA78141-DB3A-5970-36AA-E5E3BBD21560}"/>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 name="Freeform 3124">
                    <a:extLst>
                      <a:ext uri="{FF2B5EF4-FFF2-40B4-BE49-F238E27FC236}">
                        <a16:creationId xmlns:a16="http://schemas.microsoft.com/office/drawing/2014/main" id="{DA142B5D-6445-F7BA-D644-B87D690A797B}"/>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 name="Freeform 3125">
                    <a:extLst>
                      <a:ext uri="{FF2B5EF4-FFF2-40B4-BE49-F238E27FC236}">
                        <a16:creationId xmlns:a16="http://schemas.microsoft.com/office/drawing/2014/main" id="{8D41B207-B682-F92F-1EBE-A1B594A3F312}"/>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43" name="フリーフォーム: 図形 242">
                  <a:extLst>
                    <a:ext uri="{FF2B5EF4-FFF2-40B4-BE49-F238E27FC236}">
                      <a16:creationId xmlns:a16="http://schemas.microsoft.com/office/drawing/2014/main" id="{6C1214B4-FF35-E65B-A3B9-61EF5D3E04A4}"/>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233" name="Group 94">
                <a:extLst>
                  <a:ext uri="{FF2B5EF4-FFF2-40B4-BE49-F238E27FC236}">
                    <a16:creationId xmlns:a16="http://schemas.microsoft.com/office/drawing/2014/main" id="{30FFDC1A-B016-1B03-EC9A-1F5F27BB023D}"/>
                  </a:ext>
                </a:extLst>
              </p:cNvPr>
              <p:cNvGrpSpPr>
                <a:grpSpLocks/>
              </p:cNvGrpSpPr>
              <p:nvPr/>
            </p:nvGrpSpPr>
            <p:grpSpPr bwMode="auto">
              <a:xfrm>
                <a:off x="10317504" y="3222488"/>
                <a:ext cx="1066800" cy="822960"/>
                <a:chOff x="0" y="0"/>
                <a:chExt cx="126" cy="89"/>
              </a:xfrm>
            </p:grpSpPr>
            <p:grpSp>
              <p:nvGrpSpPr>
                <p:cNvPr id="235" name="Group 76">
                  <a:extLst>
                    <a:ext uri="{FF2B5EF4-FFF2-40B4-BE49-F238E27FC236}">
                      <a16:creationId xmlns:a16="http://schemas.microsoft.com/office/drawing/2014/main" id="{BCBCDB69-7D45-178B-D38D-2922083C0E59}"/>
                    </a:ext>
                  </a:extLst>
                </p:cNvPr>
                <p:cNvGrpSpPr>
                  <a:grpSpLocks/>
                </p:cNvGrpSpPr>
                <p:nvPr/>
              </p:nvGrpSpPr>
              <p:grpSpPr bwMode="auto">
                <a:xfrm>
                  <a:off x="0" y="0"/>
                  <a:ext cx="126" cy="89"/>
                  <a:chOff x="0" y="0"/>
                  <a:chExt cx="245" cy="163"/>
                </a:xfrm>
              </p:grpSpPr>
              <p:sp>
                <p:nvSpPr>
                  <p:cNvPr id="237" name="Freeform 77">
                    <a:extLst>
                      <a:ext uri="{FF2B5EF4-FFF2-40B4-BE49-F238E27FC236}">
                        <a16:creationId xmlns:a16="http://schemas.microsoft.com/office/drawing/2014/main" id="{1F5A0300-2DDF-9049-78B4-C6DA4A3EC967}"/>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238" name="Freeform 78">
                    <a:extLst>
                      <a:ext uri="{FF2B5EF4-FFF2-40B4-BE49-F238E27FC236}">
                        <a16:creationId xmlns:a16="http://schemas.microsoft.com/office/drawing/2014/main" id="{07A29000-AB02-16F8-502C-645D2F6D614D}"/>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9" name="Freeform 79">
                    <a:extLst>
                      <a:ext uri="{FF2B5EF4-FFF2-40B4-BE49-F238E27FC236}">
                        <a16:creationId xmlns:a16="http://schemas.microsoft.com/office/drawing/2014/main" id="{9EFBD0CC-67EF-7520-816B-50FAE58F5B46}"/>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0" name="Freeform 80">
                    <a:extLst>
                      <a:ext uri="{FF2B5EF4-FFF2-40B4-BE49-F238E27FC236}">
                        <a16:creationId xmlns:a16="http://schemas.microsoft.com/office/drawing/2014/main" id="{1C5F0154-069B-79E8-103E-23401FD97990}"/>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1" name="Freeform 81">
                    <a:extLst>
                      <a:ext uri="{FF2B5EF4-FFF2-40B4-BE49-F238E27FC236}">
                        <a16:creationId xmlns:a16="http://schemas.microsoft.com/office/drawing/2014/main" id="{B629317E-CE3E-F137-329C-63394752E62F}"/>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36" name="WordArt 82">
                  <a:extLst>
                    <a:ext uri="{FF2B5EF4-FFF2-40B4-BE49-F238E27FC236}">
                      <a16:creationId xmlns:a16="http://schemas.microsoft.com/office/drawing/2014/main" id="{04285532-CB8D-0169-8A62-2CA7E671C4E8}"/>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sp>
            <p:nvSpPr>
              <p:cNvPr id="234" name="Freeform 1204">
                <a:extLst>
                  <a:ext uri="{FF2B5EF4-FFF2-40B4-BE49-F238E27FC236}">
                    <a16:creationId xmlns:a16="http://schemas.microsoft.com/office/drawing/2014/main" id="{BD23AD3B-0424-1BFD-5177-CA2B797E9F18}"/>
                  </a:ext>
                </a:extLst>
              </p:cNvPr>
              <p:cNvSpPr>
                <a:spLocks/>
              </p:cNvSpPr>
              <p:nvPr/>
            </p:nvSpPr>
            <p:spPr bwMode="auto">
              <a:xfrm>
                <a:off x="10698021" y="4533456"/>
                <a:ext cx="305375" cy="132791"/>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75" name="グループ化 274">
            <a:extLst>
              <a:ext uri="{FF2B5EF4-FFF2-40B4-BE49-F238E27FC236}">
                <a16:creationId xmlns:a16="http://schemas.microsoft.com/office/drawing/2014/main" id="{487F785B-1D89-A1BA-1A8B-F5D8974D2730}"/>
              </a:ext>
            </a:extLst>
          </p:cNvPr>
          <p:cNvGrpSpPr/>
          <p:nvPr/>
        </p:nvGrpSpPr>
        <p:grpSpPr>
          <a:xfrm>
            <a:off x="10498454" y="2759382"/>
            <a:ext cx="1169614" cy="2281972"/>
            <a:chOff x="10492477" y="2589875"/>
            <a:chExt cx="1169614" cy="2281972"/>
          </a:xfrm>
          <a:effectLst>
            <a:outerShdw blurRad="50800" dist="38100" dir="2700000" algn="tl" rotWithShape="0">
              <a:prstClr val="black">
                <a:alpha val="40000"/>
              </a:prstClr>
            </a:outerShdw>
          </a:effectLst>
        </p:grpSpPr>
        <p:grpSp>
          <p:nvGrpSpPr>
            <p:cNvPr id="120" name="Group 231">
              <a:extLst>
                <a:ext uri="{FF2B5EF4-FFF2-40B4-BE49-F238E27FC236}">
                  <a16:creationId xmlns:a16="http://schemas.microsoft.com/office/drawing/2014/main" id="{C5ABB649-675B-FB05-FA62-6D24EA89733D}"/>
                </a:ext>
              </a:extLst>
            </p:cNvPr>
            <p:cNvGrpSpPr>
              <a:grpSpLocks/>
            </p:cNvGrpSpPr>
            <p:nvPr/>
          </p:nvGrpSpPr>
          <p:grpSpPr bwMode="auto">
            <a:xfrm>
              <a:off x="10492477" y="4050634"/>
              <a:ext cx="1169614" cy="821213"/>
              <a:chOff x="0" y="1424940"/>
              <a:chExt cx="153" cy="120"/>
            </a:xfrm>
          </p:grpSpPr>
          <p:grpSp>
            <p:nvGrpSpPr>
              <p:cNvPr id="151" name="Group 51">
                <a:extLst>
                  <a:ext uri="{FF2B5EF4-FFF2-40B4-BE49-F238E27FC236}">
                    <a16:creationId xmlns:a16="http://schemas.microsoft.com/office/drawing/2014/main" id="{5EB0E9AA-CA1F-9F6E-E440-66709C8F2C68}"/>
                  </a:ext>
                </a:extLst>
              </p:cNvPr>
              <p:cNvGrpSpPr>
                <a:grpSpLocks/>
              </p:cNvGrpSpPr>
              <p:nvPr/>
            </p:nvGrpSpPr>
            <p:grpSpPr bwMode="auto">
              <a:xfrm>
                <a:off x="0" y="1424940"/>
                <a:ext cx="153" cy="120"/>
                <a:chOff x="0" y="1424940"/>
                <a:chExt cx="153" cy="120"/>
              </a:xfrm>
            </p:grpSpPr>
            <p:sp>
              <p:nvSpPr>
                <p:cNvPr id="153" name="Freeform 37">
                  <a:extLst>
                    <a:ext uri="{FF2B5EF4-FFF2-40B4-BE49-F238E27FC236}">
                      <a16:creationId xmlns:a16="http://schemas.microsoft.com/office/drawing/2014/main" id="{1375A0C6-AFF9-A5E1-1175-138897881D98}"/>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4" name="Freeform 38">
                  <a:extLst>
                    <a:ext uri="{FF2B5EF4-FFF2-40B4-BE49-F238E27FC236}">
                      <a16:creationId xmlns:a16="http://schemas.microsoft.com/office/drawing/2014/main" id="{6B15CAC2-505C-CA1F-4F76-252125A8B3B9}"/>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5" name="Freeform 39">
                  <a:extLst>
                    <a:ext uri="{FF2B5EF4-FFF2-40B4-BE49-F238E27FC236}">
                      <a16:creationId xmlns:a16="http://schemas.microsoft.com/office/drawing/2014/main" id="{9191A3E0-FAFA-EEE2-37D0-7912640EBB53}"/>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56" name="Group 40">
                  <a:extLst>
                    <a:ext uri="{FF2B5EF4-FFF2-40B4-BE49-F238E27FC236}">
                      <a16:creationId xmlns:a16="http://schemas.microsoft.com/office/drawing/2014/main" id="{D098F62D-35F3-2F13-8F51-526B2D48202C}"/>
                    </a:ext>
                  </a:extLst>
                </p:cNvPr>
                <p:cNvGrpSpPr>
                  <a:grpSpLocks/>
                </p:cNvGrpSpPr>
                <p:nvPr/>
              </p:nvGrpSpPr>
              <p:grpSpPr bwMode="auto">
                <a:xfrm>
                  <a:off x="74" y="1424996"/>
                  <a:ext cx="3" cy="9"/>
                  <a:chOff x="74" y="1424996"/>
                  <a:chExt cx="10" cy="23"/>
                </a:xfrm>
              </p:grpSpPr>
              <p:sp>
                <p:nvSpPr>
                  <p:cNvPr id="163" name="AutoShape 41">
                    <a:extLst>
                      <a:ext uri="{FF2B5EF4-FFF2-40B4-BE49-F238E27FC236}">
                        <a16:creationId xmlns:a16="http://schemas.microsoft.com/office/drawing/2014/main" id="{FF084B81-2FC2-693F-A01D-084B946F8517}"/>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4" name="AutoShape 42">
                    <a:extLst>
                      <a:ext uri="{FF2B5EF4-FFF2-40B4-BE49-F238E27FC236}">
                        <a16:creationId xmlns:a16="http://schemas.microsoft.com/office/drawing/2014/main" id="{CB292C38-9BE2-7570-B04F-7FD3E1D3FC20}"/>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5" name="AutoShape 43">
                    <a:extLst>
                      <a:ext uri="{FF2B5EF4-FFF2-40B4-BE49-F238E27FC236}">
                        <a16:creationId xmlns:a16="http://schemas.microsoft.com/office/drawing/2014/main" id="{D6CCA546-EDB6-E236-0724-4E47B7489EA6}"/>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57" name="Freeform 44">
                  <a:extLst>
                    <a:ext uri="{FF2B5EF4-FFF2-40B4-BE49-F238E27FC236}">
                      <a16:creationId xmlns:a16="http://schemas.microsoft.com/office/drawing/2014/main" id="{85190F94-E579-CC3C-D52B-53414493A019}"/>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8" name="Freeform 45">
                  <a:extLst>
                    <a:ext uri="{FF2B5EF4-FFF2-40B4-BE49-F238E27FC236}">
                      <a16:creationId xmlns:a16="http://schemas.microsoft.com/office/drawing/2014/main" id="{3441751F-9381-5D54-B8B4-6703F9D3EEFF}"/>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59" name="Freeform 46">
                  <a:extLst>
                    <a:ext uri="{FF2B5EF4-FFF2-40B4-BE49-F238E27FC236}">
                      <a16:creationId xmlns:a16="http://schemas.microsoft.com/office/drawing/2014/main" id="{F92DA181-DDF4-0E08-F43A-103E6DF9501B}"/>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0" name="Freeform 47">
                  <a:extLst>
                    <a:ext uri="{FF2B5EF4-FFF2-40B4-BE49-F238E27FC236}">
                      <a16:creationId xmlns:a16="http://schemas.microsoft.com/office/drawing/2014/main" id="{0E7C002A-401D-110C-1E05-BAB4567A7B04}"/>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61" name="Freeform 48">
                  <a:extLst>
                    <a:ext uri="{FF2B5EF4-FFF2-40B4-BE49-F238E27FC236}">
                      <a16:creationId xmlns:a16="http://schemas.microsoft.com/office/drawing/2014/main" id="{6E5C9C47-1462-D32D-4E7D-6C9BF8B215F6}"/>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62" name="Freeform 49">
                  <a:extLst>
                    <a:ext uri="{FF2B5EF4-FFF2-40B4-BE49-F238E27FC236}">
                      <a16:creationId xmlns:a16="http://schemas.microsoft.com/office/drawing/2014/main" id="{73334534-D85C-5CCB-7C0E-7AC9874A2EB7}"/>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52" name="WordArt 230">
                <a:extLst>
                  <a:ext uri="{FF2B5EF4-FFF2-40B4-BE49-F238E27FC236}">
                    <a16:creationId xmlns:a16="http://schemas.microsoft.com/office/drawing/2014/main" id="{259394F1-6F57-36FD-636A-2A4BAD662224}"/>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21" name="グループ化 120">
              <a:extLst>
                <a:ext uri="{FF2B5EF4-FFF2-40B4-BE49-F238E27FC236}">
                  <a16:creationId xmlns:a16="http://schemas.microsoft.com/office/drawing/2014/main" id="{398B789A-85A4-1908-E1C2-321C11574BE1}"/>
                </a:ext>
              </a:extLst>
            </p:cNvPr>
            <p:cNvGrpSpPr>
              <a:grpSpLocks/>
            </p:cNvGrpSpPr>
            <p:nvPr/>
          </p:nvGrpSpPr>
          <p:grpSpPr bwMode="auto">
            <a:xfrm>
              <a:off x="10533661" y="2740556"/>
              <a:ext cx="1087246" cy="1437929"/>
              <a:chOff x="38100" y="152400"/>
              <a:chExt cx="1005840" cy="1517725"/>
            </a:xfrm>
          </p:grpSpPr>
          <p:sp>
            <p:nvSpPr>
              <p:cNvPr id="130" name="Freeform 30433">
                <a:extLst>
                  <a:ext uri="{FF2B5EF4-FFF2-40B4-BE49-F238E27FC236}">
                    <a16:creationId xmlns:a16="http://schemas.microsoft.com/office/drawing/2014/main" id="{197BAD37-13DC-9F39-0B3C-B64F7CADE29A}"/>
                  </a:ext>
                </a:extLst>
              </p:cNvPr>
              <p:cNvSpPr>
                <a:spLocks/>
              </p:cNvSpPr>
              <p:nvPr/>
            </p:nvSpPr>
            <p:spPr bwMode="auto">
              <a:xfrm>
                <a:off x="822960" y="848958"/>
                <a:ext cx="144780" cy="36351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1" name="Freeform 30434">
                <a:extLst>
                  <a:ext uri="{FF2B5EF4-FFF2-40B4-BE49-F238E27FC236}">
                    <a16:creationId xmlns:a16="http://schemas.microsoft.com/office/drawing/2014/main" id="{605323E0-1ADD-7E3C-028D-D459B18D4CC6}"/>
                  </a:ext>
                </a:extLst>
              </p:cNvPr>
              <p:cNvSpPr>
                <a:spLocks/>
              </p:cNvSpPr>
              <p:nvPr/>
            </p:nvSpPr>
            <p:spPr bwMode="auto">
              <a:xfrm>
                <a:off x="38100" y="818478"/>
                <a:ext cx="152400" cy="40923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2" name="Freeform 30435">
                <a:extLst>
                  <a:ext uri="{FF2B5EF4-FFF2-40B4-BE49-F238E27FC236}">
                    <a16:creationId xmlns:a16="http://schemas.microsoft.com/office/drawing/2014/main" id="{8414B9C2-62FF-5C7D-D314-CC169EFF56D3}"/>
                  </a:ext>
                </a:extLst>
              </p:cNvPr>
              <p:cNvSpPr>
                <a:spLocks/>
              </p:cNvSpPr>
              <p:nvPr/>
            </p:nvSpPr>
            <p:spPr bwMode="auto">
              <a:xfrm>
                <a:off x="160020" y="439719"/>
                <a:ext cx="716280" cy="1230406"/>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p>
            </p:txBody>
          </p:sp>
          <p:sp>
            <p:nvSpPr>
              <p:cNvPr id="133" name="Freeform 30436">
                <a:extLst>
                  <a:ext uri="{FF2B5EF4-FFF2-40B4-BE49-F238E27FC236}">
                    <a16:creationId xmlns:a16="http://schemas.microsoft.com/office/drawing/2014/main" id="{E7772D4F-89F6-0D27-6C50-22BA9F5DFF9F}"/>
                  </a:ext>
                </a:extLst>
              </p:cNvPr>
              <p:cNvSpPr>
                <a:spLocks/>
              </p:cNvSpPr>
              <p:nvPr/>
            </p:nvSpPr>
            <p:spPr bwMode="auto">
              <a:xfrm>
                <a:off x="571500" y="871818"/>
                <a:ext cx="243840" cy="63649"/>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4" name="Freeform 30437">
                <a:extLst>
                  <a:ext uri="{FF2B5EF4-FFF2-40B4-BE49-F238E27FC236}">
                    <a16:creationId xmlns:a16="http://schemas.microsoft.com/office/drawing/2014/main" id="{2B11A721-1751-8F11-8759-895BEFC8AAF9}"/>
                  </a:ext>
                </a:extLst>
              </p:cNvPr>
              <p:cNvSpPr>
                <a:spLocks/>
              </p:cNvSpPr>
              <p:nvPr/>
            </p:nvSpPr>
            <p:spPr bwMode="auto">
              <a:xfrm>
                <a:off x="205740" y="871818"/>
                <a:ext cx="243840" cy="63649"/>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5" name="Freeform 30438">
                <a:extLst>
                  <a:ext uri="{FF2B5EF4-FFF2-40B4-BE49-F238E27FC236}">
                    <a16:creationId xmlns:a16="http://schemas.microsoft.com/office/drawing/2014/main" id="{DDF467CE-7242-1EB2-C4FF-E1718080BC10}"/>
                  </a:ext>
                </a:extLst>
              </p:cNvPr>
              <p:cNvSpPr>
                <a:spLocks/>
              </p:cNvSpPr>
              <p:nvPr/>
            </p:nvSpPr>
            <p:spPr bwMode="auto">
              <a:xfrm>
                <a:off x="541020" y="996427"/>
                <a:ext cx="7620" cy="139850"/>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6" name="Freeform 30439">
                <a:extLst>
                  <a:ext uri="{FF2B5EF4-FFF2-40B4-BE49-F238E27FC236}">
                    <a16:creationId xmlns:a16="http://schemas.microsoft.com/office/drawing/2014/main" id="{83B87551-B090-365C-4A31-4823C0625368}"/>
                  </a:ext>
                </a:extLst>
              </p:cNvPr>
              <p:cNvSpPr>
                <a:spLocks/>
              </p:cNvSpPr>
              <p:nvPr/>
            </p:nvSpPr>
            <p:spPr bwMode="auto">
              <a:xfrm>
                <a:off x="388620" y="1204857"/>
                <a:ext cx="236220" cy="147469"/>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37" name="Freeform 30441">
                <a:extLst>
                  <a:ext uri="{FF2B5EF4-FFF2-40B4-BE49-F238E27FC236}">
                    <a16:creationId xmlns:a16="http://schemas.microsoft.com/office/drawing/2014/main" id="{28C86DBC-32B9-D829-E18B-0FF44C299E5E}"/>
                  </a:ext>
                </a:extLst>
              </p:cNvPr>
              <p:cNvSpPr>
                <a:spLocks/>
              </p:cNvSpPr>
              <p:nvPr/>
            </p:nvSpPr>
            <p:spPr bwMode="auto">
              <a:xfrm>
                <a:off x="601980" y="965947"/>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8" name="Freeform 30442">
                <a:extLst>
                  <a:ext uri="{FF2B5EF4-FFF2-40B4-BE49-F238E27FC236}">
                    <a16:creationId xmlns:a16="http://schemas.microsoft.com/office/drawing/2014/main" id="{1B013AA7-D54E-4FE7-21C6-46E48094286D}"/>
                  </a:ext>
                </a:extLst>
              </p:cNvPr>
              <p:cNvSpPr>
                <a:spLocks/>
              </p:cNvSpPr>
              <p:nvPr/>
            </p:nvSpPr>
            <p:spPr bwMode="auto">
              <a:xfrm>
                <a:off x="266700" y="973567"/>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9" name="Freeform 30443">
                <a:extLst>
                  <a:ext uri="{FF2B5EF4-FFF2-40B4-BE49-F238E27FC236}">
                    <a16:creationId xmlns:a16="http://schemas.microsoft.com/office/drawing/2014/main" id="{FA5C6A8A-C2C9-9336-C87C-71532ABC69C5}"/>
                  </a:ext>
                </a:extLst>
              </p:cNvPr>
              <p:cNvSpPr>
                <a:spLocks/>
              </p:cNvSpPr>
              <p:nvPr/>
            </p:nvSpPr>
            <p:spPr bwMode="auto">
              <a:xfrm>
                <a:off x="662940" y="958327"/>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40" name="Freeform 30444">
                <a:extLst>
                  <a:ext uri="{FF2B5EF4-FFF2-40B4-BE49-F238E27FC236}">
                    <a16:creationId xmlns:a16="http://schemas.microsoft.com/office/drawing/2014/main" id="{7BAC9A1C-27CE-7A19-854E-4689A6779E9B}"/>
                  </a:ext>
                </a:extLst>
              </p:cNvPr>
              <p:cNvSpPr>
                <a:spLocks/>
              </p:cNvSpPr>
              <p:nvPr/>
            </p:nvSpPr>
            <p:spPr bwMode="auto">
              <a:xfrm>
                <a:off x="243840" y="965947"/>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41" name="Group 30445">
                <a:extLst>
                  <a:ext uri="{FF2B5EF4-FFF2-40B4-BE49-F238E27FC236}">
                    <a16:creationId xmlns:a16="http://schemas.microsoft.com/office/drawing/2014/main" id="{805DD768-AC4E-C38F-DC64-BA5599BBE905}"/>
                  </a:ext>
                </a:extLst>
              </p:cNvPr>
              <p:cNvGrpSpPr>
                <a:grpSpLocks/>
              </p:cNvGrpSpPr>
              <p:nvPr/>
            </p:nvGrpSpPr>
            <p:grpSpPr bwMode="auto">
              <a:xfrm>
                <a:off x="312420" y="973567"/>
                <a:ext cx="76200" cy="53340"/>
                <a:chOff x="312420" y="973567"/>
                <a:chExt cx="23" cy="22"/>
              </a:xfrm>
            </p:grpSpPr>
            <p:sp>
              <p:nvSpPr>
                <p:cNvPr id="148" name="Oval 30446">
                  <a:extLst>
                    <a:ext uri="{FF2B5EF4-FFF2-40B4-BE49-F238E27FC236}">
                      <a16:creationId xmlns:a16="http://schemas.microsoft.com/office/drawing/2014/main" id="{DE672AF9-0D35-98F6-9B3A-8330A87BED29}"/>
                    </a:ext>
                  </a:extLst>
                </p:cNvPr>
                <p:cNvSpPr>
                  <a:spLocks noChangeArrowheads="1"/>
                </p:cNvSpPr>
                <p:nvPr/>
              </p:nvSpPr>
              <p:spPr bwMode="auto">
                <a:xfrm>
                  <a:off x="312420" y="97356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9" name="Oval 30447">
                  <a:extLst>
                    <a:ext uri="{FF2B5EF4-FFF2-40B4-BE49-F238E27FC236}">
                      <a16:creationId xmlns:a16="http://schemas.microsoft.com/office/drawing/2014/main" id="{9C42F3DC-6668-7F73-C0CF-DCC5B3200446}"/>
                    </a:ext>
                  </a:extLst>
                </p:cNvPr>
                <p:cNvSpPr>
                  <a:spLocks noChangeArrowheads="1"/>
                </p:cNvSpPr>
                <p:nvPr/>
              </p:nvSpPr>
              <p:spPr bwMode="auto">
                <a:xfrm>
                  <a:off x="312424" y="97357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50" name="Oval 30448">
                  <a:extLst>
                    <a:ext uri="{FF2B5EF4-FFF2-40B4-BE49-F238E27FC236}">
                      <a16:creationId xmlns:a16="http://schemas.microsoft.com/office/drawing/2014/main" id="{09494946-5136-3F0E-8A92-15A15ED74D7C}"/>
                    </a:ext>
                  </a:extLst>
                </p:cNvPr>
                <p:cNvSpPr>
                  <a:spLocks noChangeArrowheads="1"/>
                </p:cNvSpPr>
                <p:nvPr/>
              </p:nvSpPr>
              <p:spPr bwMode="auto">
                <a:xfrm>
                  <a:off x="312432" y="97357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42" name="Group 30449">
                <a:extLst>
                  <a:ext uri="{FF2B5EF4-FFF2-40B4-BE49-F238E27FC236}">
                    <a16:creationId xmlns:a16="http://schemas.microsoft.com/office/drawing/2014/main" id="{40F8FD3E-3A4E-1892-9107-2C6B0333ED30}"/>
                  </a:ext>
                </a:extLst>
              </p:cNvPr>
              <p:cNvGrpSpPr>
                <a:grpSpLocks/>
              </p:cNvGrpSpPr>
              <p:nvPr/>
            </p:nvGrpSpPr>
            <p:grpSpPr bwMode="auto">
              <a:xfrm>
                <a:off x="632460" y="965947"/>
                <a:ext cx="68580" cy="53340"/>
                <a:chOff x="632460" y="965947"/>
                <a:chExt cx="23" cy="22"/>
              </a:xfrm>
            </p:grpSpPr>
            <p:sp>
              <p:nvSpPr>
                <p:cNvPr id="145" name="Oval 30450">
                  <a:extLst>
                    <a:ext uri="{FF2B5EF4-FFF2-40B4-BE49-F238E27FC236}">
                      <a16:creationId xmlns:a16="http://schemas.microsoft.com/office/drawing/2014/main" id="{2AB6EA17-FF3C-E603-662D-D6DEA412723B}"/>
                    </a:ext>
                  </a:extLst>
                </p:cNvPr>
                <p:cNvSpPr>
                  <a:spLocks noChangeArrowheads="1"/>
                </p:cNvSpPr>
                <p:nvPr/>
              </p:nvSpPr>
              <p:spPr bwMode="auto">
                <a:xfrm>
                  <a:off x="632460" y="96594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6" name="Oval 30451">
                  <a:extLst>
                    <a:ext uri="{FF2B5EF4-FFF2-40B4-BE49-F238E27FC236}">
                      <a16:creationId xmlns:a16="http://schemas.microsoft.com/office/drawing/2014/main" id="{3AC3788D-DBAE-2024-BC16-AEE591DB9FF7}"/>
                    </a:ext>
                  </a:extLst>
                </p:cNvPr>
                <p:cNvSpPr>
                  <a:spLocks noChangeArrowheads="1"/>
                </p:cNvSpPr>
                <p:nvPr/>
              </p:nvSpPr>
              <p:spPr bwMode="auto">
                <a:xfrm>
                  <a:off x="632464" y="96595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7" name="Oval 30452">
                  <a:extLst>
                    <a:ext uri="{FF2B5EF4-FFF2-40B4-BE49-F238E27FC236}">
                      <a16:creationId xmlns:a16="http://schemas.microsoft.com/office/drawing/2014/main" id="{135D8FCF-A643-7B99-2488-54460DBAC16D}"/>
                    </a:ext>
                  </a:extLst>
                </p:cNvPr>
                <p:cNvSpPr>
                  <a:spLocks noChangeArrowheads="1"/>
                </p:cNvSpPr>
                <p:nvPr/>
              </p:nvSpPr>
              <p:spPr bwMode="auto">
                <a:xfrm>
                  <a:off x="632472" y="96595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43" name="Freeform 30453">
                <a:extLst>
                  <a:ext uri="{FF2B5EF4-FFF2-40B4-BE49-F238E27FC236}">
                    <a16:creationId xmlns:a16="http://schemas.microsoft.com/office/drawing/2014/main" id="{9F985B5E-6C95-22BD-C224-C315270EB422}"/>
                  </a:ext>
                </a:extLst>
              </p:cNvPr>
              <p:cNvSpPr>
                <a:spLocks/>
              </p:cNvSpPr>
              <p:nvPr/>
            </p:nvSpPr>
            <p:spPr bwMode="auto">
              <a:xfrm>
                <a:off x="45720" y="152400"/>
                <a:ext cx="998220" cy="1260886"/>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44" name="Freeform 3127">
                <a:extLst>
                  <a:ext uri="{FF2B5EF4-FFF2-40B4-BE49-F238E27FC236}">
                    <a16:creationId xmlns:a16="http://schemas.microsoft.com/office/drawing/2014/main" id="{500E7D5E-C399-0ED9-0E63-D833B58CE6CE}"/>
                  </a:ext>
                </a:extLst>
              </p:cNvPr>
              <p:cNvSpPr>
                <a:spLocks/>
              </p:cNvSpPr>
              <p:nvPr/>
            </p:nvSpPr>
            <p:spPr bwMode="auto">
              <a:xfrm>
                <a:off x="381000" y="1413286"/>
                <a:ext cx="281940" cy="13222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122" name="Group 94">
              <a:extLst>
                <a:ext uri="{FF2B5EF4-FFF2-40B4-BE49-F238E27FC236}">
                  <a16:creationId xmlns:a16="http://schemas.microsoft.com/office/drawing/2014/main" id="{2C289BE9-A7A6-968C-452A-FA0B68AB22AE}"/>
                </a:ext>
              </a:extLst>
            </p:cNvPr>
            <p:cNvGrpSpPr>
              <a:grpSpLocks/>
            </p:cNvGrpSpPr>
            <p:nvPr/>
          </p:nvGrpSpPr>
          <p:grpSpPr bwMode="auto">
            <a:xfrm>
              <a:off x="10492477" y="2589875"/>
              <a:ext cx="1153139" cy="813679"/>
              <a:chOff x="0" y="0"/>
              <a:chExt cx="126" cy="89"/>
            </a:xfrm>
          </p:grpSpPr>
          <p:grpSp>
            <p:nvGrpSpPr>
              <p:cNvPr id="123" name="Group 76">
                <a:extLst>
                  <a:ext uri="{FF2B5EF4-FFF2-40B4-BE49-F238E27FC236}">
                    <a16:creationId xmlns:a16="http://schemas.microsoft.com/office/drawing/2014/main" id="{EA5B0F96-5E30-051B-9FA1-3CBA1A5241B4}"/>
                  </a:ext>
                </a:extLst>
              </p:cNvPr>
              <p:cNvGrpSpPr>
                <a:grpSpLocks/>
              </p:cNvGrpSpPr>
              <p:nvPr/>
            </p:nvGrpSpPr>
            <p:grpSpPr bwMode="auto">
              <a:xfrm>
                <a:off x="0" y="0"/>
                <a:ext cx="126" cy="89"/>
                <a:chOff x="0" y="0"/>
                <a:chExt cx="245" cy="163"/>
              </a:xfrm>
            </p:grpSpPr>
            <p:sp>
              <p:nvSpPr>
                <p:cNvPr id="125" name="Freeform 77">
                  <a:extLst>
                    <a:ext uri="{FF2B5EF4-FFF2-40B4-BE49-F238E27FC236}">
                      <a16:creationId xmlns:a16="http://schemas.microsoft.com/office/drawing/2014/main" id="{8E0B4928-23B8-8562-7682-4E913CDB18B7}"/>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26" name="Freeform 78">
                  <a:extLst>
                    <a:ext uri="{FF2B5EF4-FFF2-40B4-BE49-F238E27FC236}">
                      <a16:creationId xmlns:a16="http://schemas.microsoft.com/office/drawing/2014/main" id="{0C17C676-8FBF-A049-E954-678E8A298135}"/>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7" name="Freeform 79">
                  <a:extLst>
                    <a:ext uri="{FF2B5EF4-FFF2-40B4-BE49-F238E27FC236}">
                      <a16:creationId xmlns:a16="http://schemas.microsoft.com/office/drawing/2014/main" id="{68916166-0CE6-8ECC-D555-C8694C2DF76B}"/>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8" name="Freeform 80">
                  <a:extLst>
                    <a:ext uri="{FF2B5EF4-FFF2-40B4-BE49-F238E27FC236}">
                      <a16:creationId xmlns:a16="http://schemas.microsoft.com/office/drawing/2014/main" id="{26C8D3DD-95AB-DFD7-BE46-508EF4A8E0F8}"/>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9" name="Freeform 81">
                  <a:extLst>
                    <a:ext uri="{FF2B5EF4-FFF2-40B4-BE49-F238E27FC236}">
                      <a16:creationId xmlns:a16="http://schemas.microsoft.com/office/drawing/2014/main" id="{F94B900A-DE10-72B0-9A22-91F29120F115}"/>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24" name="WordArt 82">
                <a:extLst>
                  <a:ext uri="{FF2B5EF4-FFF2-40B4-BE49-F238E27FC236}">
                    <a16:creationId xmlns:a16="http://schemas.microsoft.com/office/drawing/2014/main" id="{9FB29676-9CF8-B96C-85BB-D059DE3FAB9C}"/>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sp>
        <p:nvSpPr>
          <p:cNvPr id="19" name="テキスト ボックス 8">
            <a:extLst>
              <a:ext uri="{FF2B5EF4-FFF2-40B4-BE49-F238E27FC236}">
                <a16:creationId xmlns:a16="http://schemas.microsoft.com/office/drawing/2014/main" id="{520742CA-E8D6-43FA-A220-403CF408E72C}"/>
              </a:ext>
            </a:extLst>
          </p:cNvPr>
          <p:cNvSpPr txBox="1"/>
          <p:nvPr/>
        </p:nvSpPr>
        <p:spPr bwMode="auto">
          <a:xfrm>
            <a:off x="6563585" y="2185522"/>
            <a:ext cx="3324949" cy="33855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t>対策②</a:t>
            </a:r>
            <a:r>
              <a:rPr lang="en-US" altLang="ja-JP" sz="1600" b="1" dirty="0"/>
              <a:t>:</a:t>
            </a:r>
            <a:r>
              <a:rPr lang="ja-JP" altLang="en-US" sz="1600" b="1" dirty="0"/>
              <a:t>マーカーケースサイズ変更</a:t>
            </a:r>
            <a:endParaRPr lang="en-US" altLang="ja-JP" sz="1600" b="1" dirty="0"/>
          </a:p>
        </p:txBody>
      </p:sp>
      <p:sp>
        <p:nvSpPr>
          <p:cNvPr id="9" name="正方形/長方形 8">
            <a:extLst>
              <a:ext uri="{FF2B5EF4-FFF2-40B4-BE49-F238E27FC236}">
                <a16:creationId xmlns:a16="http://schemas.microsoft.com/office/drawing/2014/main" id="{BF0058B1-FA3E-7810-C7FE-2D55FE5CBCBB}"/>
              </a:ext>
            </a:extLst>
          </p:cNvPr>
          <p:cNvSpPr>
            <a:spLocks noChangeArrowheads="1"/>
          </p:cNvSpPr>
          <p:nvPr/>
        </p:nvSpPr>
        <p:spPr bwMode="auto">
          <a:xfrm>
            <a:off x="67757" y="124618"/>
            <a:ext cx="2140330"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28</a:t>
            </a:r>
            <a:r>
              <a:rPr lang="ja-JP" altLang="en-US" sz="2400" b="1" dirty="0">
                <a:solidFill>
                  <a:schemeClr val="bg1"/>
                </a:solidFill>
                <a:latin typeface="メイリオ" pitchFamily="50" charset="-128"/>
                <a:ea typeface="メイリオ" pitchFamily="50" charset="-128"/>
                <a:cs typeface="メイリオ" pitchFamily="50" charset="-128"/>
              </a:rPr>
              <a:t>、効果確認</a:t>
            </a:r>
          </a:p>
        </p:txBody>
      </p:sp>
      <p:sp>
        <p:nvSpPr>
          <p:cNvPr id="35" name="テキスト ボックス 8">
            <a:extLst>
              <a:ext uri="{FF2B5EF4-FFF2-40B4-BE49-F238E27FC236}">
                <a16:creationId xmlns:a16="http://schemas.microsoft.com/office/drawing/2014/main" id="{87F44310-D236-952C-939E-368B46C28209}"/>
              </a:ext>
            </a:extLst>
          </p:cNvPr>
          <p:cNvSpPr txBox="1"/>
          <p:nvPr/>
        </p:nvSpPr>
        <p:spPr bwMode="auto">
          <a:xfrm>
            <a:off x="6637076" y="2883207"/>
            <a:ext cx="2709396" cy="33855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t>対策③</a:t>
            </a:r>
            <a:r>
              <a:rPr lang="en-US" altLang="ja-JP" sz="1600" b="1" dirty="0"/>
              <a:t>:</a:t>
            </a:r>
            <a:r>
              <a:rPr lang="ja-JP" altLang="en-US" sz="1600" b="1" dirty="0"/>
              <a:t>ＡＲマーカー再選定</a:t>
            </a:r>
            <a:endParaRPr lang="en-US" altLang="ja-JP" sz="1600" b="1" dirty="0"/>
          </a:p>
        </p:txBody>
      </p:sp>
      <p:cxnSp>
        <p:nvCxnSpPr>
          <p:cNvPr id="20" name="直線コネクタ 19">
            <a:extLst>
              <a:ext uri="{FF2B5EF4-FFF2-40B4-BE49-F238E27FC236}">
                <a16:creationId xmlns:a16="http://schemas.microsoft.com/office/drawing/2014/main" id="{08E70150-A3E6-44AA-9678-260C83941AFD}"/>
              </a:ext>
            </a:extLst>
          </p:cNvPr>
          <p:cNvCxnSpPr>
            <a:cxnSpLocks/>
          </p:cNvCxnSpPr>
          <p:nvPr/>
        </p:nvCxnSpPr>
        <p:spPr>
          <a:xfrm flipH="1">
            <a:off x="5129152" y="1486987"/>
            <a:ext cx="1094003" cy="803428"/>
          </a:xfrm>
          <a:prstGeom prst="line">
            <a:avLst/>
          </a:prstGeom>
        </p:spPr>
        <p:style>
          <a:lnRef idx="1">
            <a:schemeClr val="dk1"/>
          </a:lnRef>
          <a:fillRef idx="0">
            <a:schemeClr val="dk1"/>
          </a:fillRef>
          <a:effectRef idx="0">
            <a:schemeClr val="dk1"/>
          </a:effectRef>
          <a:fontRef idx="minor">
            <a:schemeClr val="tx1"/>
          </a:fontRef>
        </p:style>
      </p:cxnSp>
      <p:pic>
        <p:nvPicPr>
          <p:cNvPr id="17" name="図 16">
            <a:extLst>
              <a:ext uri="{FF2B5EF4-FFF2-40B4-BE49-F238E27FC236}">
                <a16:creationId xmlns:a16="http://schemas.microsoft.com/office/drawing/2014/main" id="{C6C50B43-777F-2741-EB00-F397FCDD55C0}"/>
              </a:ext>
            </a:extLst>
          </p:cNvPr>
          <p:cNvPicPr>
            <a:picLocks noChangeAspect="1"/>
          </p:cNvPicPr>
          <p:nvPr/>
        </p:nvPicPr>
        <p:blipFill rotWithShape="1">
          <a:blip r:embed="rId3"/>
          <a:srcRect t="8910"/>
          <a:stretch/>
        </p:blipFill>
        <p:spPr>
          <a:xfrm>
            <a:off x="221169" y="1064497"/>
            <a:ext cx="6186743" cy="3374030"/>
          </a:xfrm>
          <a:prstGeom prst="rect">
            <a:avLst/>
          </a:prstGeom>
        </p:spPr>
      </p:pic>
      <p:grpSp>
        <p:nvGrpSpPr>
          <p:cNvPr id="33" name="グループ化 32">
            <a:extLst>
              <a:ext uri="{FF2B5EF4-FFF2-40B4-BE49-F238E27FC236}">
                <a16:creationId xmlns:a16="http://schemas.microsoft.com/office/drawing/2014/main" id="{ECB458B2-85A1-005E-AB89-1C0740F8C010}"/>
              </a:ext>
            </a:extLst>
          </p:cNvPr>
          <p:cNvGrpSpPr/>
          <p:nvPr/>
        </p:nvGrpSpPr>
        <p:grpSpPr>
          <a:xfrm>
            <a:off x="1219749" y="1570323"/>
            <a:ext cx="4306193" cy="2562908"/>
            <a:chOff x="7474012" y="1702373"/>
            <a:chExt cx="4306193" cy="2556498"/>
          </a:xfrm>
          <a:effectLst>
            <a:outerShdw blurRad="50800" dist="38100" dir="2700000" algn="tl" rotWithShape="0">
              <a:prstClr val="black">
                <a:alpha val="40000"/>
              </a:prstClr>
            </a:outerShdw>
          </a:effectLst>
        </p:grpSpPr>
        <p:sp>
          <p:nvSpPr>
            <p:cNvPr id="15" name="フリーフォーム: 図形 14">
              <a:extLst>
                <a:ext uri="{FF2B5EF4-FFF2-40B4-BE49-F238E27FC236}">
                  <a16:creationId xmlns:a16="http://schemas.microsoft.com/office/drawing/2014/main" id="{7ED73C8D-4E54-B675-9E12-345150A08F76}"/>
                </a:ext>
              </a:extLst>
            </p:cNvPr>
            <p:cNvSpPr/>
            <p:nvPr/>
          </p:nvSpPr>
          <p:spPr>
            <a:xfrm>
              <a:off x="7568525" y="1808019"/>
              <a:ext cx="4156363" cy="2441864"/>
            </a:xfrm>
            <a:custGeom>
              <a:avLst/>
              <a:gdLst>
                <a:gd name="connsiteX0" fmla="*/ 0 w 4156363"/>
                <a:gd name="connsiteY0" fmla="*/ 0 h 2441864"/>
                <a:gd name="connsiteX1" fmla="*/ 1392381 w 4156363"/>
                <a:gd name="connsiteY1" fmla="*/ 322118 h 2441864"/>
                <a:gd name="connsiteX2" fmla="*/ 2805545 w 4156363"/>
                <a:gd name="connsiteY2" fmla="*/ 155864 h 2441864"/>
                <a:gd name="connsiteX3" fmla="*/ 3283527 w 4156363"/>
                <a:gd name="connsiteY3" fmla="*/ 1485900 h 2441864"/>
                <a:gd name="connsiteX4" fmla="*/ 3470563 w 4156363"/>
                <a:gd name="connsiteY4" fmla="*/ 1485900 h 2441864"/>
                <a:gd name="connsiteX5" fmla="*/ 4156363 w 4156363"/>
                <a:gd name="connsiteY5" fmla="*/ 2441864 h 2441864"/>
                <a:gd name="connsiteX0" fmla="*/ 0 w 4156363"/>
                <a:gd name="connsiteY0" fmla="*/ 0 h 2441864"/>
                <a:gd name="connsiteX1" fmla="*/ 1392381 w 4156363"/>
                <a:gd name="connsiteY1" fmla="*/ 322118 h 2441864"/>
                <a:gd name="connsiteX2" fmla="*/ 2805545 w 4156363"/>
                <a:gd name="connsiteY2" fmla="*/ 155864 h 2441864"/>
                <a:gd name="connsiteX3" fmla="*/ 3283527 w 4156363"/>
                <a:gd name="connsiteY3" fmla="*/ 1485900 h 2441864"/>
                <a:gd name="connsiteX4" fmla="*/ 3688772 w 4156363"/>
                <a:gd name="connsiteY4" fmla="*/ 1756064 h 2441864"/>
                <a:gd name="connsiteX5" fmla="*/ 4156363 w 4156363"/>
                <a:gd name="connsiteY5" fmla="*/ 2441864 h 2441864"/>
                <a:gd name="connsiteX0" fmla="*/ 0 w 4156363"/>
                <a:gd name="connsiteY0" fmla="*/ 0 h 2441864"/>
                <a:gd name="connsiteX1" fmla="*/ 1392381 w 4156363"/>
                <a:gd name="connsiteY1" fmla="*/ 322118 h 2441864"/>
                <a:gd name="connsiteX2" fmla="*/ 2805545 w 4156363"/>
                <a:gd name="connsiteY2" fmla="*/ 155864 h 2441864"/>
                <a:gd name="connsiteX3" fmla="*/ 3283527 w 4156363"/>
                <a:gd name="connsiteY3" fmla="*/ 1485900 h 2441864"/>
                <a:gd name="connsiteX4" fmla="*/ 3688772 w 4156363"/>
                <a:gd name="connsiteY4" fmla="*/ 1756064 h 2441864"/>
                <a:gd name="connsiteX5" fmla="*/ 4156363 w 4156363"/>
                <a:gd name="connsiteY5" fmla="*/ 2441864 h 2441864"/>
                <a:gd name="connsiteX0" fmla="*/ 0 w 4156363"/>
                <a:gd name="connsiteY0" fmla="*/ 0 h 2441864"/>
                <a:gd name="connsiteX1" fmla="*/ 1392381 w 4156363"/>
                <a:gd name="connsiteY1" fmla="*/ 322118 h 2441864"/>
                <a:gd name="connsiteX2" fmla="*/ 2805545 w 4156363"/>
                <a:gd name="connsiteY2" fmla="*/ 155864 h 2441864"/>
                <a:gd name="connsiteX3" fmla="*/ 3283527 w 4156363"/>
                <a:gd name="connsiteY3" fmla="*/ 1485900 h 2441864"/>
                <a:gd name="connsiteX4" fmla="*/ 4156363 w 4156363"/>
                <a:gd name="connsiteY4" fmla="*/ 2441864 h 2441864"/>
                <a:gd name="connsiteX0" fmla="*/ 0 w 4156363"/>
                <a:gd name="connsiteY0" fmla="*/ 0 h 2441864"/>
                <a:gd name="connsiteX1" fmla="*/ 1392381 w 4156363"/>
                <a:gd name="connsiteY1" fmla="*/ 322118 h 2441864"/>
                <a:gd name="connsiteX2" fmla="*/ 2805545 w 4156363"/>
                <a:gd name="connsiteY2" fmla="*/ 155864 h 2441864"/>
                <a:gd name="connsiteX3" fmla="*/ 3528075 w 4156363"/>
                <a:gd name="connsiteY3" fmla="*/ 1835896 h 2441864"/>
                <a:gd name="connsiteX4" fmla="*/ 4156363 w 4156363"/>
                <a:gd name="connsiteY4" fmla="*/ 2441864 h 244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6363" h="2441864">
                  <a:moveTo>
                    <a:pt x="0" y="0"/>
                  </a:moveTo>
                  <a:lnTo>
                    <a:pt x="1392381" y="322118"/>
                  </a:lnTo>
                  <a:lnTo>
                    <a:pt x="2805545" y="155864"/>
                  </a:lnTo>
                  <a:lnTo>
                    <a:pt x="3528075" y="1835896"/>
                  </a:lnTo>
                  <a:lnTo>
                    <a:pt x="4156363" y="2441864"/>
                  </a:lnTo>
                </a:path>
              </a:pathLst>
            </a:custGeom>
            <a:noFill/>
            <a:ln w="793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楕円 22">
              <a:extLst>
                <a:ext uri="{FF2B5EF4-FFF2-40B4-BE49-F238E27FC236}">
                  <a16:creationId xmlns:a16="http://schemas.microsoft.com/office/drawing/2014/main" id="{372D6DD9-46F2-1384-871C-A3587D4BC82A}"/>
                </a:ext>
              </a:extLst>
            </p:cNvPr>
            <p:cNvSpPr/>
            <p:nvPr/>
          </p:nvSpPr>
          <p:spPr>
            <a:xfrm>
              <a:off x="7474012" y="1702373"/>
              <a:ext cx="209022" cy="211292"/>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B6F2F223-1C79-CCCD-FB1D-C1DD37C334D7}"/>
                </a:ext>
              </a:extLst>
            </p:cNvPr>
            <p:cNvSpPr/>
            <p:nvPr/>
          </p:nvSpPr>
          <p:spPr>
            <a:xfrm>
              <a:off x="8862922" y="2034882"/>
              <a:ext cx="209022" cy="211292"/>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CF58A50-D723-DE93-CEEA-E5FABCCB7646}"/>
                </a:ext>
              </a:extLst>
            </p:cNvPr>
            <p:cNvSpPr/>
            <p:nvPr/>
          </p:nvSpPr>
          <p:spPr>
            <a:xfrm>
              <a:off x="10242947" y="1854763"/>
              <a:ext cx="209022" cy="211292"/>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16E3332-6DD2-1B98-3879-6C51E44E0C41}"/>
                </a:ext>
              </a:extLst>
            </p:cNvPr>
            <p:cNvSpPr/>
            <p:nvPr/>
          </p:nvSpPr>
          <p:spPr>
            <a:xfrm>
              <a:off x="11003413" y="3553287"/>
              <a:ext cx="209022" cy="211292"/>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9EE4459F-1127-A050-D557-528581A58A37}"/>
                </a:ext>
              </a:extLst>
            </p:cNvPr>
            <p:cNvSpPr/>
            <p:nvPr/>
          </p:nvSpPr>
          <p:spPr>
            <a:xfrm>
              <a:off x="11571183" y="4047579"/>
              <a:ext cx="209022" cy="211292"/>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1" name="直線矢印コネクタ 30">
            <a:extLst>
              <a:ext uri="{FF2B5EF4-FFF2-40B4-BE49-F238E27FC236}">
                <a16:creationId xmlns:a16="http://schemas.microsoft.com/office/drawing/2014/main" id="{E37F713E-84AB-7863-34B4-F634D4BF1E07}"/>
              </a:ext>
            </a:extLst>
          </p:cNvPr>
          <p:cNvCxnSpPr>
            <a:cxnSpLocks/>
          </p:cNvCxnSpPr>
          <p:nvPr/>
        </p:nvCxnSpPr>
        <p:spPr>
          <a:xfrm>
            <a:off x="1428771" y="1786883"/>
            <a:ext cx="3792703" cy="2158515"/>
          </a:xfrm>
          <a:prstGeom prst="straightConnector1">
            <a:avLst/>
          </a:prstGeom>
          <a:ln w="635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A95A3D6D-B754-DA3E-43E7-AE353670F698}"/>
              </a:ext>
            </a:extLst>
          </p:cNvPr>
          <p:cNvPicPr>
            <a:picLocks noChangeAspect="1"/>
          </p:cNvPicPr>
          <p:nvPr/>
        </p:nvPicPr>
        <p:blipFill rotWithShape="1">
          <a:blip r:embed="rId4"/>
          <a:srcRect l="56656" t="1821" r="3428" b="82619"/>
          <a:stretch/>
        </p:blipFill>
        <p:spPr>
          <a:xfrm>
            <a:off x="4239455" y="811291"/>
            <a:ext cx="2044295" cy="480183"/>
          </a:xfrm>
          <a:prstGeom prst="rect">
            <a:avLst/>
          </a:prstGeom>
        </p:spPr>
      </p:pic>
      <p:sp>
        <p:nvSpPr>
          <p:cNvPr id="36" name="正方形/長方形 35">
            <a:extLst>
              <a:ext uri="{FF2B5EF4-FFF2-40B4-BE49-F238E27FC236}">
                <a16:creationId xmlns:a16="http://schemas.microsoft.com/office/drawing/2014/main" id="{7C3F4F3F-DA8F-DA19-D84A-E4386DDF2AFE}"/>
              </a:ext>
            </a:extLst>
          </p:cNvPr>
          <p:cNvSpPr/>
          <p:nvPr/>
        </p:nvSpPr>
        <p:spPr>
          <a:xfrm>
            <a:off x="221169" y="689012"/>
            <a:ext cx="6186743" cy="3726636"/>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19">
            <a:extLst>
              <a:ext uri="{FF2B5EF4-FFF2-40B4-BE49-F238E27FC236}">
                <a16:creationId xmlns:a16="http://schemas.microsoft.com/office/drawing/2014/main" id="{FFF3AB6C-6B9F-D975-1FCA-761262F84606}"/>
              </a:ext>
            </a:extLst>
          </p:cNvPr>
          <p:cNvSpPr txBox="1"/>
          <p:nvPr/>
        </p:nvSpPr>
        <p:spPr>
          <a:xfrm>
            <a:off x="1016744" y="1230009"/>
            <a:ext cx="595036" cy="33940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１５</a:t>
            </a:r>
            <a:endParaRPr lang="en-US" altLang="ja-JP" sz="1600" b="1" dirty="0">
              <a:solidFill>
                <a:sysClr val="windowText" lastClr="000000"/>
              </a:solidFill>
            </a:endParaRPr>
          </a:p>
        </p:txBody>
      </p:sp>
      <p:sp>
        <p:nvSpPr>
          <p:cNvPr id="38" name="テキスト ボックス 19">
            <a:extLst>
              <a:ext uri="{FF2B5EF4-FFF2-40B4-BE49-F238E27FC236}">
                <a16:creationId xmlns:a16="http://schemas.microsoft.com/office/drawing/2014/main" id="{2F0C4360-C5B5-CB77-F797-25502B01DDDF}"/>
              </a:ext>
            </a:extLst>
          </p:cNvPr>
          <p:cNvSpPr txBox="1"/>
          <p:nvPr/>
        </p:nvSpPr>
        <p:spPr>
          <a:xfrm>
            <a:off x="3795677" y="1387255"/>
            <a:ext cx="595036" cy="33940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１４</a:t>
            </a:r>
            <a:endParaRPr lang="en-US" altLang="ja-JP" sz="1600" b="1" dirty="0">
              <a:solidFill>
                <a:sysClr val="windowText" lastClr="000000"/>
              </a:solidFill>
            </a:endParaRPr>
          </a:p>
        </p:txBody>
      </p:sp>
      <p:sp>
        <p:nvSpPr>
          <p:cNvPr id="39" name="テキスト ボックス 19">
            <a:extLst>
              <a:ext uri="{FF2B5EF4-FFF2-40B4-BE49-F238E27FC236}">
                <a16:creationId xmlns:a16="http://schemas.microsoft.com/office/drawing/2014/main" id="{C03081CA-42F0-BE6D-863B-2ED3A90F2A51}"/>
              </a:ext>
            </a:extLst>
          </p:cNvPr>
          <p:cNvSpPr txBox="1"/>
          <p:nvPr/>
        </p:nvSpPr>
        <p:spPr>
          <a:xfrm>
            <a:off x="2427351" y="1553394"/>
            <a:ext cx="595036" cy="33940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１３</a:t>
            </a:r>
            <a:endParaRPr lang="en-US" altLang="ja-JP" sz="1600" b="1" dirty="0">
              <a:solidFill>
                <a:sysClr val="windowText" lastClr="000000"/>
              </a:solidFill>
            </a:endParaRPr>
          </a:p>
        </p:txBody>
      </p:sp>
      <p:sp>
        <p:nvSpPr>
          <p:cNvPr id="64" name="テキスト ボックス 19">
            <a:extLst>
              <a:ext uri="{FF2B5EF4-FFF2-40B4-BE49-F238E27FC236}">
                <a16:creationId xmlns:a16="http://schemas.microsoft.com/office/drawing/2014/main" id="{0AE49E0A-D237-3990-D36D-D9A507706087}"/>
              </a:ext>
            </a:extLst>
          </p:cNvPr>
          <p:cNvSpPr txBox="1"/>
          <p:nvPr/>
        </p:nvSpPr>
        <p:spPr>
          <a:xfrm>
            <a:off x="4879346" y="3158900"/>
            <a:ext cx="389851" cy="338554"/>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３</a:t>
            </a:r>
            <a:endParaRPr lang="en-US" altLang="ja-JP" sz="1600" b="1" dirty="0">
              <a:solidFill>
                <a:sysClr val="windowText" lastClr="000000"/>
              </a:solidFill>
            </a:endParaRPr>
          </a:p>
        </p:txBody>
      </p:sp>
      <p:sp>
        <p:nvSpPr>
          <p:cNvPr id="65" name="テキスト ボックス 19">
            <a:extLst>
              <a:ext uri="{FF2B5EF4-FFF2-40B4-BE49-F238E27FC236}">
                <a16:creationId xmlns:a16="http://schemas.microsoft.com/office/drawing/2014/main" id="{CFB2838C-4784-BCC4-45A6-DDBD5E3BCE28}"/>
              </a:ext>
            </a:extLst>
          </p:cNvPr>
          <p:cNvSpPr txBox="1"/>
          <p:nvPr/>
        </p:nvSpPr>
        <p:spPr>
          <a:xfrm>
            <a:off x="5275699" y="3575768"/>
            <a:ext cx="389851" cy="339403"/>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solidFill>
                  <a:sysClr val="windowText" lastClr="000000"/>
                </a:solidFill>
              </a:rPr>
              <a:t>０</a:t>
            </a:r>
            <a:endParaRPr lang="en-US" altLang="ja-JP" sz="1600" b="1" dirty="0">
              <a:solidFill>
                <a:sysClr val="windowText" lastClr="000000"/>
              </a:solidFill>
            </a:endParaRPr>
          </a:p>
        </p:txBody>
      </p:sp>
      <p:grpSp>
        <p:nvGrpSpPr>
          <p:cNvPr id="41" name="グループ化 40">
            <a:extLst>
              <a:ext uri="{FF2B5EF4-FFF2-40B4-BE49-F238E27FC236}">
                <a16:creationId xmlns:a16="http://schemas.microsoft.com/office/drawing/2014/main" id="{12599642-BAD0-0826-2F38-0F3153DA89F0}"/>
              </a:ext>
            </a:extLst>
          </p:cNvPr>
          <p:cNvGrpSpPr/>
          <p:nvPr/>
        </p:nvGrpSpPr>
        <p:grpSpPr>
          <a:xfrm>
            <a:off x="229938" y="4595101"/>
            <a:ext cx="4748237" cy="2089415"/>
            <a:chOff x="229939" y="4595101"/>
            <a:chExt cx="4487312" cy="2089415"/>
          </a:xfrm>
        </p:grpSpPr>
        <p:pic>
          <p:nvPicPr>
            <p:cNvPr id="14" name="図 13">
              <a:extLst>
                <a:ext uri="{FF2B5EF4-FFF2-40B4-BE49-F238E27FC236}">
                  <a16:creationId xmlns:a16="http://schemas.microsoft.com/office/drawing/2014/main" id="{B577CB90-458E-587B-5B14-E339D8EA5A49}"/>
                </a:ext>
              </a:extLst>
            </p:cNvPr>
            <p:cNvPicPr>
              <a:picLocks noChangeAspect="1"/>
            </p:cNvPicPr>
            <p:nvPr/>
          </p:nvPicPr>
          <p:blipFill>
            <a:blip r:embed="rId5"/>
            <a:stretch>
              <a:fillRect/>
            </a:stretch>
          </p:blipFill>
          <p:spPr>
            <a:xfrm>
              <a:off x="240501" y="4617923"/>
              <a:ext cx="4476750" cy="2066593"/>
            </a:xfrm>
            <a:prstGeom prst="rect">
              <a:avLst/>
            </a:prstGeom>
          </p:spPr>
        </p:pic>
        <p:sp>
          <p:nvSpPr>
            <p:cNvPr id="40" name="正方形/長方形 39">
              <a:extLst>
                <a:ext uri="{FF2B5EF4-FFF2-40B4-BE49-F238E27FC236}">
                  <a16:creationId xmlns:a16="http://schemas.microsoft.com/office/drawing/2014/main" id="{E08703BE-7460-C7BA-1481-C384E9B7320C}"/>
                </a:ext>
              </a:extLst>
            </p:cNvPr>
            <p:cNvSpPr/>
            <p:nvPr/>
          </p:nvSpPr>
          <p:spPr>
            <a:xfrm>
              <a:off x="229939" y="4595101"/>
              <a:ext cx="4476750" cy="2075162"/>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8">
            <a:extLst>
              <a:ext uri="{FF2B5EF4-FFF2-40B4-BE49-F238E27FC236}">
                <a16:creationId xmlns:a16="http://schemas.microsoft.com/office/drawing/2014/main" id="{8518B4C3-F2D2-B7F7-9717-01D950061581}"/>
              </a:ext>
            </a:extLst>
          </p:cNvPr>
          <p:cNvSpPr txBox="1"/>
          <p:nvPr/>
        </p:nvSpPr>
        <p:spPr bwMode="auto">
          <a:xfrm>
            <a:off x="6658478" y="942732"/>
            <a:ext cx="3735318" cy="33855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t>対策①</a:t>
            </a:r>
            <a:r>
              <a:rPr lang="en-US" altLang="ja-JP" sz="1600" b="1" dirty="0"/>
              <a:t>:</a:t>
            </a:r>
            <a:r>
              <a:rPr lang="ja-JP" altLang="en-US" sz="1600" b="1" dirty="0"/>
              <a:t>マーカーケース材質、形状変更</a:t>
            </a:r>
            <a:endParaRPr lang="en-US" altLang="ja-JP" sz="1600" b="1" dirty="0"/>
          </a:p>
        </p:txBody>
      </p:sp>
      <p:sp>
        <p:nvSpPr>
          <p:cNvPr id="70" name="テキスト ボックス 8">
            <a:extLst>
              <a:ext uri="{FF2B5EF4-FFF2-40B4-BE49-F238E27FC236}">
                <a16:creationId xmlns:a16="http://schemas.microsoft.com/office/drawing/2014/main" id="{3D3BC84D-5DE9-72F3-CC37-FEADA3393064}"/>
              </a:ext>
            </a:extLst>
          </p:cNvPr>
          <p:cNvSpPr txBox="1"/>
          <p:nvPr/>
        </p:nvSpPr>
        <p:spPr bwMode="auto">
          <a:xfrm>
            <a:off x="585592" y="745974"/>
            <a:ext cx="2646878" cy="33855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t>ＩＤ検知不良対策効果確認</a:t>
            </a:r>
            <a:endParaRPr lang="en-US" altLang="ja-JP" sz="1600" b="1" dirty="0"/>
          </a:p>
        </p:txBody>
      </p:sp>
      <p:pic>
        <p:nvPicPr>
          <p:cNvPr id="72" name="図 71" descr="テキスト が含まれている画像&#10;&#10;自動的に生成された説明">
            <a:extLst>
              <a:ext uri="{FF2B5EF4-FFF2-40B4-BE49-F238E27FC236}">
                <a16:creationId xmlns:a16="http://schemas.microsoft.com/office/drawing/2014/main" id="{699E4419-3167-4795-0AE6-DFD2744FA8E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226" b="48226" l="20217" r="68777">
                        <a14:foregroundMark x1="48104" y1="39637" x2="48104" y2="39637"/>
                        <a14:foregroundMark x1="49900" y1="37823" x2="50442" y2="37258"/>
                        <a14:foregroundMark x1="50699" y1="36694" x2="52894" y2="34516"/>
                        <a14:foregroundMark x1="57029" y1="30484" x2="57029" y2="30484"/>
                        <a14:foregroundMark x1="57029" y1="30484" x2="56630" y2="33427"/>
                        <a14:foregroundMark x1="55974" y1="44556" x2="55974" y2="44556"/>
                        <a14:foregroundMark x1="53778" y1="47137" x2="51583" y2="45121"/>
                        <a14:foregroundMark x1="51326" y1="44919" x2="50813" y2="44919"/>
                        <a14:foregroundMark x1="47591" y1="44919" x2="43599" y2="44919"/>
                        <a14:foregroundMark x1="41260" y1="45121" x2="41260" y2="45121"/>
                        <a14:foregroundMark x1="39835" y1="45484" x2="39835" y2="45484"/>
                        <a14:foregroundMark x1="39321" y1="45484" x2="38409" y2="45484"/>
                        <a14:foregroundMark x1="34816" y1="44919" x2="32592" y2="44919"/>
                        <a14:foregroundMark x1="31451" y1="44919" x2="31451" y2="44919"/>
                        <a14:foregroundMark x1="30140" y1="44758" x2="30140" y2="44758"/>
                        <a14:foregroundMark x1="28999" y1="44194" x2="28087" y2="44194"/>
                        <a14:foregroundMark x1="26005" y1="43669" x2="26005" y2="43669"/>
                        <a14:foregroundMark x1="25492" y1="43669" x2="25378" y2="44395"/>
                        <a14:foregroundMark x1="24209" y1="44556" x2="24209" y2="44556"/>
                        <a14:foregroundMark x1="23182" y1="42903" x2="23182" y2="42903"/>
                        <a14:foregroundMark x1="23952" y1="40927" x2="23952" y2="40927"/>
                        <a14:foregroundMark x1="26547" y1="36895" x2="26547" y2="36895"/>
                        <a14:foregroundMark x1="28600" y1="34516" x2="28600" y2="34516"/>
                        <a14:foregroundMark x1="29113" y1="33790" x2="29113" y2="33790"/>
                        <a14:foregroundMark x1="31052" y1="31250" x2="32335" y2="30323"/>
                        <a14:foregroundMark x1="33134" y1="29234" x2="33761" y2="28306"/>
                        <a14:foregroundMark x1="34417" y1="26855" x2="35073" y2="26290"/>
                        <a14:foregroundMark x1="36470" y1="24677" x2="37012" y2="23911"/>
                        <a14:foregroundMark x1="37126" y1="23548" x2="37126" y2="23548"/>
                        <a14:foregroundMark x1="37525" y1="23024" x2="37525" y2="23024"/>
                        <a14:foregroundMark x1="39578" y1="21008" x2="39578" y2="21008"/>
                        <a14:foregroundMark x1="41260" y1="21008" x2="41260" y2="21008"/>
                        <a14:foregroundMark x1="41260" y1="21008" x2="41260" y2="21008"/>
                        <a14:foregroundMark x1="42943" y1="21371" x2="45138" y2="21532"/>
                        <a14:foregroundMark x1="46421" y1="21935" x2="46421" y2="21935"/>
                        <a14:foregroundMark x1="46421" y1="21935" x2="46421" y2="21935"/>
                        <a14:foregroundMark x1="49786" y1="23548" x2="49786" y2="23548"/>
                        <a14:foregroundMark x1="53664" y1="22661" x2="53664" y2="22661"/>
                        <a14:foregroundMark x1="56487" y1="22661" x2="56487" y2="22661"/>
                        <a14:foregroundMark x1="61677" y1="22661" x2="62190" y2="22823"/>
                        <a14:foregroundMark x1="63473" y1="22298" x2="63986" y2="21935"/>
                        <a14:foregroundMark x1="64642" y1="21734" x2="65155" y2="21734"/>
                        <a14:foregroundMark x1="65555" y1="21734" x2="65925" y2="21734"/>
                        <a14:foregroundMark x1="67864" y1="22460" x2="67864" y2="22460"/>
                        <a14:foregroundMark x1="67864" y1="23387" x2="65412" y2="29597"/>
                        <a14:foregroundMark x1="64899" y1="30121" x2="64899" y2="30121"/>
                        <a14:foregroundMark x1="64243" y1="31411" x2="64243" y2="31411"/>
                        <a14:foregroundMark x1="63102" y1="31976" x2="61163" y2="34718"/>
                        <a14:foregroundMark x1="59595" y1="36169" x2="59595" y2="36169"/>
                        <a14:foregroundMark x1="58968" y1="36895" x2="57913" y2="37823"/>
                        <a14:foregroundMark x1="57799" y1="39798" x2="57799" y2="39798"/>
                        <a14:foregroundMark x1="57656" y1="40927" x2="57285" y2="41653"/>
                        <a14:foregroundMark x1="57029" y1="42379" x2="57029" y2="42379"/>
                        <a14:foregroundMark x1="56772" y1="43831" x2="56772" y2="43831"/>
                        <a14:foregroundMark x1="55461" y1="43669" x2="54833" y2="42016"/>
                        <a14:foregroundMark x1="54434" y1="39637" x2="54434" y2="39637"/>
                        <a14:foregroundMark x1="53265" y1="37460" x2="48246" y2="39274"/>
                        <a14:foregroundMark x1="44112" y1="39073" x2="44112" y2="39073"/>
                        <a14:foregroundMark x1="39207" y1="38347" x2="39207" y2="38347"/>
                        <a14:foregroundMark x1="37896" y1="37823" x2="37896" y2="37823"/>
                        <a14:foregroundMark x1="37782" y1="34516" x2="37782" y2="33992"/>
                        <a14:foregroundMark x1="40348" y1="28306" x2="41660" y2="28145"/>
                        <a14:foregroundMark x1="44882" y1="25040" x2="47847" y2="24677"/>
                        <a14:foregroundMark x1="50556" y1="23750" x2="52638" y2="23750"/>
                        <a14:foregroundMark x1="55717" y1="24113" x2="56886" y2="25403"/>
                        <a14:foregroundMark x1="57799" y1="28306" x2="57143" y2="29758"/>
                        <a14:foregroundMark x1="54691" y1="29758" x2="53151" y2="29032"/>
                        <a14:foregroundMark x1="51583" y1="28145" x2="49644" y2="27218"/>
                        <a14:foregroundMark x1="46935" y1="27218" x2="46165" y2="27782"/>
                        <a14:foregroundMark x1="46051" y1="29960" x2="46051" y2="32339"/>
                        <a14:foregroundMark x1="46051" y1="32339" x2="46051" y2="32339"/>
                        <a14:foregroundMark x1="50043" y1="28145" x2="50699" y2="27782"/>
                        <a14:foregroundMark x1="54177" y1="27379" x2="56230" y2="30484"/>
                        <a14:foregroundMark x1="59595" y1="29395" x2="60251" y2="29395"/>
                        <a14:foregroundMark x1="60365" y1="29234" x2="62047" y2="28306"/>
                        <a14:foregroundMark x1="65555" y1="23548" x2="65555" y2="23548"/>
                        <a14:foregroundMark x1="68520" y1="21734" x2="68520" y2="21734"/>
                        <a14:foregroundMark x1="68520" y1="21734" x2="68520" y2="21734"/>
                        <a14:foregroundMark x1="68777" y1="22661" x2="68777" y2="23750"/>
                        <a14:foregroundMark x1="67608" y1="25202" x2="67608" y2="25202"/>
                        <a14:foregroundMark x1="66439" y1="26129" x2="64386" y2="30484"/>
                        <a14:foregroundMark x1="64243" y1="30685" x2="63473" y2="33427"/>
                        <a14:foregroundMark x1="62960" y1="34355" x2="62190" y2="35968"/>
                        <a14:foregroundMark x1="61933" y1="36169" x2="61534" y2="36331"/>
                        <a14:foregroundMark x1="59994" y1="37823" x2="59738" y2="38347"/>
                        <a14:foregroundMark x1="58968" y1="40726" x2="58711" y2="41653"/>
                        <a14:foregroundMark x1="58569" y1="42016" x2="58569" y2="42742"/>
                        <a14:foregroundMark x1="57913" y1="44194" x2="57913" y2="44194"/>
                        <a14:foregroundMark x1="57913" y1="44194" x2="57913" y2="44194"/>
                        <a14:foregroundMark x1="57285" y1="45121" x2="56630" y2="46411"/>
                        <a14:foregroundMark x1="56487" y1="46573" x2="56487" y2="46573"/>
                        <a14:foregroundMark x1="56487" y1="47298" x2="56487" y2="47298"/>
                        <a14:foregroundMark x1="55090" y1="48226" x2="55090" y2="48226"/>
                        <a14:foregroundMark x1="55090" y1="48226" x2="53778" y2="48226"/>
                        <a14:foregroundMark x1="52238" y1="48226" x2="52238" y2="48226"/>
                        <a14:foregroundMark x1="51212" y1="47298" x2="51212" y2="47298"/>
                        <a14:foregroundMark x1="50813" y1="47298" x2="50813" y2="47298"/>
                        <a14:foregroundMark x1="49016" y1="46411" x2="49016" y2="46411"/>
                        <a14:foregroundMark x1="46935" y1="45484" x2="46165" y2="44032"/>
                        <a14:foregroundMark x1="41260" y1="36895" x2="41260" y2="36895"/>
                        <a14:foregroundMark x1="41260" y1="36895" x2="41260" y2="36895"/>
                        <a14:foregroundMark x1="37639" y1="37460" x2="37126" y2="38185"/>
                        <a14:foregroundMark x1="33761" y1="40726" x2="32221" y2="40927"/>
                        <a14:foregroundMark x1="26005" y1="41089" x2="24979" y2="42903"/>
                        <a14:foregroundMark x1="24865" y1="43306" x2="24865" y2="43306"/>
                        <a14:foregroundMark x1="20987" y1="46008" x2="20987" y2="46008"/>
                        <a14:foregroundMark x1="20473" y1="45484" x2="20473" y2="45484"/>
                        <a14:foregroundMark x1="23810" y1="46573" x2="23810" y2="46573"/>
                        <a14:foregroundMark x1="25749" y1="45645" x2="26661" y2="45645"/>
                        <a14:foregroundMark x1="29256" y1="45484" x2="29883" y2="45121"/>
                        <a14:foregroundMark x1="31822" y1="44919" x2="31822" y2="44919"/>
                        <a14:foregroundMark x1="33134" y1="45484" x2="33134" y2="45484"/>
                        <a14:foregroundMark x1="35073" y1="47298" x2="35843" y2="48024"/>
                        <a14:foregroundMark x1="38666" y1="47298" x2="38666" y2="47298"/>
                        <a14:foregroundMark x1="39321" y1="47298" x2="39977" y2="47298"/>
                        <a14:foregroundMark x1="41916" y1="46774" x2="41916" y2="46774"/>
                        <a14:foregroundMark x1="42943" y1="46774" x2="43855" y2="46774"/>
                        <a14:foregroundMark x1="44226" y1="46774" x2="44625" y2="46774"/>
                        <a14:foregroundMark x1="49016" y1="46008" x2="49016" y2="46008"/>
                        <a14:foregroundMark x1="52495" y1="42177" x2="52495" y2="42177"/>
                        <a14:foregroundMark x1="58711" y1="44758" x2="58711" y2="44758"/>
                        <a14:foregroundMark x1="60764" y1="40202" x2="60764" y2="40202"/>
                        <a14:foregroundMark x1="62703" y1="35605" x2="62703" y2="35605"/>
                        <a14:foregroundMark x1="62960" y1="34516" x2="62960" y2="34516"/>
                        <a14:foregroundMark x1="65412" y1="30323" x2="65412" y2="30323"/>
                        <a14:foregroundMark x1="66838" y1="27379" x2="66838" y2="27379"/>
                        <a14:foregroundMark x1="68634" y1="23024" x2="68634" y2="23024"/>
                        <a14:foregroundMark x1="58055" y1="22823" x2="58055" y2="22823"/>
                        <a14:foregroundMark x1="57913" y1="22823" x2="55974" y2="22823"/>
                        <a14:foregroundMark x1="52238" y1="22661" x2="52238" y2="22661"/>
                        <a14:foregroundMark x1="61933" y1="20806" x2="61933" y2="20806"/>
                        <a14:foregroundMark x1="51982" y1="34516" x2="51982" y2="34516"/>
                        <a14:foregroundMark x1="51982" y1="27581" x2="51982" y2="27581"/>
                        <a14:foregroundMark x1="51839" y1="27379" x2="51839" y2="27379"/>
                        <a14:foregroundMark x1="47990" y1="28669" x2="47990" y2="28669"/>
                        <a14:foregroundMark x1="47705" y1="28871" x2="47705" y2="28871"/>
                        <a14:foregroundMark x1="45652" y1="28306" x2="44482" y2="28145"/>
                        <a14:foregroundMark x1="43199" y1="27218" x2="43199" y2="27218"/>
                        <a14:foregroundMark x1="43057" y1="26855" x2="42429" y2="26855"/>
                        <a14:foregroundMark x1="41260" y1="28145" x2="40861" y2="29234"/>
                        <a14:foregroundMark x1="39578" y1="30887" x2="39578" y2="30887"/>
                        <a14:foregroundMark x1="38666" y1="31411" x2="38666" y2="31411"/>
                        <a14:foregroundMark x1="37268" y1="32702" x2="33134" y2="36895"/>
                        <a14:foregroundMark x1="31822" y1="37258" x2="31451" y2="37984"/>
                        <a14:foregroundMark x1="31451" y1="37984" x2="31565" y2="39637"/>
                        <a14:foregroundMark x1="33647" y1="39637" x2="34930" y2="42540"/>
                        <a14:foregroundMark x1="34930" y1="42540" x2="34930" y2="42540"/>
                        <a14:foregroundMark x1="37525" y1="47298" x2="37525" y2="47298"/>
                        <a14:foregroundMark x1="39977" y1="46935" x2="39977" y2="46935"/>
                        <a14:foregroundMark x1="40605" y1="46935" x2="41004" y2="46935"/>
                        <a14:foregroundMark x1="41660" y1="46935" x2="42287" y2="46935"/>
                        <a14:foregroundMark x1="43599" y1="46573" x2="43969" y2="46573"/>
                        <a14:foregroundMark x1="46564" y1="46411" x2="46564" y2="46411"/>
                        <a14:foregroundMark x1="46678" y1="46411" x2="46678" y2="46411"/>
                        <a14:foregroundMark x1="48360" y1="47137" x2="48360" y2="47137"/>
                        <a14:foregroundMark x1="49273" y1="47137" x2="49273" y2="47137"/>
                        <a14:foregroundMark x1="50299" y1="47298" x2="50299" y2="47298"/>
                        <a14:foregroundMark x1="51982" y1="47298" x2="51982" y2="47298"/>
                        <a14:foregroundMark x1="53921" y1="47863" x2="53921" y2="47863"/>
                        <a14:foregroundMark x1="53921" y1="47863" x2="53921" y2="47863"/>
                        <a14:foregroundMark x1="46821" y1="44194" x2="46821" y2="43669"/>
                        <a14:foregroundMark x1="46821" y1="40927" x2="46821" y2="40927"/>
                        <a14:foregroundMark x1="46821" y1="40927" x2="46821" y2="40927"/>
                        <a14:foregroundMark x1="46421" y1="37460" x2="46421" y2="38185"/>
                        <a14:foregroundMark x1="46421" y1="38347" x2="46421" y2="38347"/>
                        <a14:foregroundMark x1="45138" y1="38911" x2="45138" y2="38911"/>
                        <a14:foregroundMark x1="40605" y1="38911" x2="40348" y2="39637"/>
                        <a14:foregroundMark x1="39207" y1="39637" x2="39207" y2="39637"/>
                        <a14:foregroundMark x1="37782" y1="38710" x2="37782" y2="38710"/>
                        <a14:foregroundMark x1="37126" y1="37823" x2="37782" y2="35081"/>
                        <a14:foregroundMark x1="38295" y1="33589" x2="38295" y2="33589"/>
                        <a14:foregroundMark x1="39578" y1="30484" x2="39578" y2="30484"/>
                        <a14:foregroundMark x1="41004" y1="29234" x2="43199" y2="28669"/>
                        <a14:foregroundMark x1="45252" y1="28145" x2="47448" y2="29032"/>
                        <a14:foregroundMark x1="53265" y1="28669" x2="54577" y2="28669"/>
                        <a14:foregroundMark x1="56772" y1="27944" x2="56772" y2="27944"/>
                        <a14:foregroundMark x1="56772" y1="31411" x2="56630" y2="32702"/>
                        <a14:foregroundMark x1="55090" y1="35968" x2="54833" y2="36895"/>
                        <a14:foregroundMark x1="54035" y1="38911" x2="53921" y2="39798"/>
                        <a14:foregroundMark x1="52096" y1="42379" x2="50813" y2="43831"/>
                        <a14:foregroundMark x1="49387" y1="43831" x2="48874" y2="44758"/>
                        <a14:foregroundMark x1="44482" y1="45282" x2="42429" y2="45282"/>
                        <a14:foregroundMark x1="41118" y1="45645" x2="41004" y2="46210"/>
                        <a14:foregroundMark x1="22156" y1="46935" x2="22156" y2="46935"/>
                        <a14:foregroundMark x1="24865" y1="46573" x2="24865" y2="46573"/>
                        <a14:foregroundMark x1="24865" y1="46573" x2="24865" y2="46573"/>
                        <a14:foregroundMark x1="25378" y1="46411" x2="25378" y2="46411"/>
                        <a14:foregroundMark x1="27830" y1="46008" x2="27830" y2="46008"/>
                        <a14:foregroundMark x1="29370" y1="45645" x2="29883" y2="45645"/>
                        <a14:foregroundMark x1="32221" y1="45645" x2="32877" y2="45645"/>
                        <a14:foregroundMark x1="33134" y1="45484" x2="33134" y2="45484"/>
                        <a14:foregroundMark x1="34816" y1="45484" x2="34816" y2="45484"/>
                        <a14:foregroundMark x1="36727" y1="46008" x2="37382" y2="47137"/>
                        <a14:foregroundMark x1="38409" y1="47863" x2="38409" y2="47863"/>
                        <a14:foregroundMark x1="42543" y1="48024" x2="42543" y2="48024"/>
                        <a14:foregroundMark x1="44226" y1="48024" x2="44226" y2="48024"/>
                        <a14:foregroundMark x1="46678" y1="48024" x2="46678" y2="48024"/>
                        <a14:foregroundMark x1="46678" y1="48024" x2="46678" y2="48024"/>
                        <a14:foregroundMark x1="41916" y1="46573" x2="41916" y2="46573"/>
                        <a14:foregroundMark x1="37896" y1="45847" x2="37896" y2="45847"/>
                        <a14:foregroundMark x1="37012" y1="45847" x2="37012" y2="45847"/>
                        <a14:foregroundMark x1="20217" y1="45645" x2="20217" y2="45645"/>
                        <a14:foregroundMark x1="21899" y1="45645" x2="21899" y2="45645"/>
                        <a14:foregroundMark x1="23296" y1="45645" x2="23296" y2="45645"/>
                        <a14:foregroundMark x1="23439" y1="45645" x2="23439" y2="45645"/>
                        <a14:foregroundMark x1="24722" y1="45645" x2="24722" y2="45645"/>
                        <a14:foregroundMark x1="25749" y1="45645" x2="25749" y2="45645"/>
                        <a14:foregroundMark x1="26804" y1="45645" x2="27431" y2="46008"/>
                        <a14:foregroundMark x1="28343" y1="46411" x2="28343" y2="46411"/>
                        <a14:foregroundMark x1="28999" y1="46573" x2="28999" y2="46573"/>
                        <a14:foregroundMark x1="29256" y1="46573" x2="29626" y2="46573"/>
                        <a14:foregroundMark x1="30681" y1="47298" x2="30681" y2="47298"/>
                        <a14:foregroundMark x1="31708" y1="47863" x2="31708" y2="47863"/>
                        <a14:foregroundMark x1="35443" y1="46935" x2="35443" y2="46935"/>
                        <a14:foregroundMark x1="36213" y1="46935" x2="36213" y2="46935"/>
                        <a14:foregroundMark x1="37382" y1="46935" x2="38409" y2="46935"/>
                        <a14:foregroundMark x1="38409" y1="46935" x2="38922" y2="46935"/>
                        <a14:foregroundMark x1="40747" y1="46935" x2="40747" y2="46935"/>
                        <a14:foregroundMark x1="41916" y1="46935" x2="41916" y2="46935"/>
                        <a14:foregroundMark x1="42030" y1="46935" x2="42030" y2="46935"/>
                        <a14:foregroundMark x1="43599" y1="46935" x2="44112" y2="46774"/>
                        <a14:foregroundMark x1="44882" y1="46774" x2="44882" y2="46774"/>
                        <a14:foregroundMark x1="44882" y1="46774" x2="45252" y2="46774"/>
                        <a14:foregroundMark x1="45252" y1="46774" x2="45908" y2="46774"/>
                        <a14:foregroundMark x1="45908" y1="46774" x2="47077" y2="46774"/>
                        <a14:foregroundMark x1="47334" y1="46774" x2="47334" y2="46774"/>
                        <a14:foregroundMark x1="47334" y1="46774" x2="47334" y2="46774"/>
                        <a14:foregroundMark x1="47334" y1="46774" x2="47334" y2="46774"/>
                        <a14:foregroundMark x1="48360" y1="46935" x2="48360" y2="46935"/>
                        <a14:foregroundMark x1="48503" y1="47137" x2="48503" y2="47137"/>
                        <a14:foregroundMark x1="48503" y1="47137" x2="48503" y2="47137"/>
                        <a14:foregroundMark x1="47705" y1="37621" x2="47705" y2="37621"/>
                        <a14:foregroundMark x1="46821" y1="37621" x2="46821" y2="37621"/>
                        <a14:foregroundMark x1="46051" y1="37823" x2="45509" y2="38347"/>
                        <a14:foregroundMark x1="45509" y1="40000" x2="45509" y2="40000"/>
                        <a14:foregroundMark x1="45509" y1="40000" x2="45509" y2="40000"/>
                        <a14:foregroundMark x1="48503" y1="39274" x2="48503" y2="39274"/>
                        <a14:foregroundMark x1="49130" y1="38185" x2="49644" y2="37621"/>
                        <a14:foregroundMark x1="51069" y1="39073" x2="51212" y2="40000"/>
                        <a14:foregroundMark x1="51212" y1="40000" x2="51212" y2="40726"/>
                        <a14:foregroundMark x1="51212" y1="40726" x2="51212" y2="40726"/>
                        <a14:foregroundMark x1="48104" y1="39637" x2="40490" y2="41452"/>
                        <a14:foregroundMark x1="40490" y1="41452" x2="40490" y2="41452"/>
                        <a14:foregroundMark x1="38922" y1="41452" x2="38922" y2="41452"/>
                        <a14:foregroundMark x1="36727" y1="41653" x2="36727" y2="41653"/>
                        <a14:foregroundMark x1="42030" y1="36331" x2="42943" y2="36532"/>
                        <a14:foregroundMark x1="40490" y1="32339" x2="40490" y2="32339"/>
                        <a14:foregroundMark x1="37639" y1="31976" x2="37639" y2="31976"/>
                        <a14:foregroundMark x1="40348" y1="30121" x2="41260" y2="30685"/>
                        <a14:foregroundMark x1="50955" y1="29960" x2="50955" y2="29960"/>
                        <a14:foregroundMark x1="54577" y1="31613" x2="54947" y2="31613"/>
                        <a14:foregroundMark x1="56886" y1="31613" x2="56886" y2="31613"/>
                        <a14:foregroundMark x1="60764" y1="25565" x2="60764" y2="25565"/>
                        <a14:foregroundMark x1="49900" y1="37460" x2="49900" y2="37460"/>
                        <a14:foregroundMark x1="50043" y1="37258" x2="50043" y2="37258"/>
                        <a14:foregroundMark x1="46821" y1="38347" x2="46821" y2="38347"/>
                        <a14:foregroundMark x1="46165" y1="38911" x2="46165" y2="38911"/>
                        <a14:foregroundMark x1="46165" y1="39637" x2="47077" y2="40202"/>
                        <a14:foregroundMark x1="48104" y1="40565" x2="49016" y2="40927"/>
                        <a14:foregroundMark x1="52238" y1="40927" x2="52238" y2="40927"/>
                        <a14:foregroundMark x1="54434" y1="40927" x2="56116" y2="38347"/>
                        <a14:foregroundMark x1="56772" y1="34718" x2="56886" y2="34153"/>
                        <a14:foregroundMark x1="57399" y1="33065" x2="57399" y2="33065"/>
                        <a14:foregroundMark x1="59338" y1="29960" x2="59338" y2="29960"/>
                        <a14:foregroundMark x1="59738" y1="27218" x2="59738" y2="27218"/>
                        <a14:foregroundMark x1="60108" y1="24113" x2="60108" y2="24113"/>
                        <a14:foregroundMark x1="61534" y1="22823" x2="61933" y2="23548"/>
                        <a14:foregroundMark x1="63473" y1="23750" x2="64129" y2="24113"/>
                        <a14:foregroundMark x1="64756" y1="25565" x2="61021" y2="31774"/>
                        <a14:foregroundMark x1="61021" y1="31774" x2="61021" y2="31774"/>
                        <a14:foregroundMark x1="59852" y1="32339" x2="59738" y2="32863"/>
                        <a14:foregroundMark x1="58711" y1="35444" x2="58569" y2="36331"/>
                        <a14:foregroundMark x1="57399" y1="38710" x2="57285" y2="40202"/>
                        <a14:foregroundMark x1="57029" y1="41815" x2="57029" y2="42379"/>
                        <a14:foregroundMark x1="56772" y1="42903" x2="56487" y2="44758"/>
                        <a14:foregroundMark x1="56373" y1="46411" x2="56373" y2="47863"/>
                        <a14:foregroundMark x1="56373" y1="47863" x2="56373" y2="47863"/>
                        <a14:foregroundMark x1="54177" y1="44919" x2="54177" y2="44919"/>
                        <a14:foregroundMark x1="53407" y1="43831" x2="52894" y2="43105"/>
                        <a14:foregroundMark x1="50043" y1="40927" x2="49530" y2="40202"/>
                        <a14:foregroundMark x1="48617" y1="39274" x2="48617" y2="39274"/>
                        <a14:foregroundMark x1="46678" y1="39274" x2="46678" y2="39274"/>
                        <a14:foregroundMark x1="46165" y1="39073" x2="46165" y2="39073"/>
                        <a14:foregroundMark x1="46051" y1="39073" x2="46051" y2="39073"/>
                        <a14:foregroundMark x1="46051" y1="39073" x2="46051" y2="39073"/>
                        <a14:foregroundMark x1="43057" y1="38347" x2="43057" y2="38347"/>
                        <a14:foregroundMark x1="43057" y1="38347" x2="43057" y2="38347"/>
                        <a14:foregroundMark x1="43057" y1="38347" x2="43057" y2="38347"/>
                        <a14:foregroundMark x1="42800" y1="38185" x2="42800" y2="38185"/>
                        <a14:foregroundMark x1="41517" y1="37460" x2="41517" y2="37460"/>
                        <a14:foregroundMark x1="41004" y1="36694" x2="41004" y2="36694"/>
                        <a14:foregroundMark x1="39977" y1="35605" x2="39977" y2="35605"/>
                        <a14:foregroundMark x1="37126" y1="35605" x2="37126" y2="35605"/>
                        <a14:foregroundMark x1="36612" y1="36331" x2="36470" y2="37460"/>
                        <a14:foregroundMark x1="35187" y1="38911" x2="33504" y2="41452"/>
                        <a14:foregroundMark x1="33504" y1="41452" x2="33504" y2="41452"/>
                        <a14:foregroundMark x1="32877" y1="41815" x2="32877" y2="41815"/>
                        <a14:foregroundMark x1="32877" y1="41815" x2="32877" y2="41815"/>
                        <a14:foregroundMark x1="25634" y1="42016" x2="25634" y2="42016"/>
                        <a14:foregroundMark x1="25634" y1="42016" x2="25634" y2="42016"/>
                        <a14:foregroundMark x1="35073" y1="41452" x2="36099" y2="41290"/>
                        <a14:foregroundMark x1="36099" y1="41290" x2="37782" y2="41653"/>
                        <a14:foregroundMark x1="40234" y1="42379" x2="40747" y2="42540"/>
                        <a14:foregroundMark x1="44482" y1="42016" x2="46564" y2="41815"/>
                        <a14:foregroundMark x1="47705" y1="40363" x2="48104" y2="40000"/>
                        <a14:foregroundMark x1="46935" y1="36895" x2="46821" y2="37984"/>
                        <a14:foregroundMark x1="46678" y1="40565" x2="46678" y2="40565"/>
                        <a14:foregroundMark x1="46051" y1="40202" x2="46051" y2="40202"/>
                        <a14:foregroundMark x1="46051" y1="40202" x2="46051" y2="40202"/>
                        <a14:foregroundMark x1="46051" y1="40202" x2="46051" y2="40202"/>
                        <a14:foregroundMark x1="46165" y1="40000" x2="46165" y2="40000"/>
                        <a14:foregroundMark x1="46421" y1="39637" x2="47448" y2="39637"/>
                        <a14:foregroundMark x1="49016" y1="39637" x2="49016" y2="39637"/>
                        <a14:foregroundMark x1="46051" y1="37258" x2="45794" y2="38185"/>
                        <a14:foregroundMark x1="45794" y1="38185" x2="45908" y2="38710"/>
                        <a14:foregroundMark x1="47077" y1="38710" x2="49786" y2="38185"/>
                        <a14:foregroundMark x1="53778" y1="33226" x2="54291" y2="33427"/>
                        <a14:foregroundMark x1="54577" y1="34718" x2="55090" y2="35968"/>
                        <a14:foregroundMark x1="55461" y1="36895" x2="55461" y2="36895"/>
                        <a14:foregroundMark x1="58825" y1="28669" x2="58825" y2="28669"/>
                        <a14:foregroundMark x1="58825" y1="28669" x2="58426" y2="29960"/>
                        <a14:foregroundMark x1="55346" y1="29960" x2="55346" y2="29960"/>
                        <a14:foregroundMark x1="52495" y1="26653" x2="50299" y2="27016"/>
                        <a14:foregroundMark x1="47077" y1="28669" x2="46935" y2="29960"/>
                        <a14:foregroundMark x1="46935" y1="29960" x2="46678" y2="30887"/>
                        <a14:foregroundMark x1="43456" y1="29597" x2="43456" y2="29597"/>
                        <a14:foregroundMark x1="43057" y1="29234" x2="43057" y2="30121"/>
                        <a14:foregroundMark x1="41260" y1="28145" x2="41118" y2="28669"/>
                        <a14:foregroundMark x1="41118" y1="29960" x2="41118" y2="32500"/>
                        <a14:foregroundMark x1="40348" y1="32702" x2="40234" y2="33427"/>
                        <a14:foregroundMark x1="37896" y1="35968" x2="37782" y2="40565"/>
                        <a14:foregroundMark x1="37782" y1="41089" x2="38152" y2="43468"/>
                        <a14:foregroundMark x1="38152" y1="43468" x2="38152" y2="43468"/>
                        <a14:foregroundMark x1="40747" y1="43831" x2="42173" y2="43831"/>
                        <a14:foregroundMark x1="42943" y1="44556" x2="44226" y2="45282"/>
                        <a14:foregroundMark x1="46165" y1="38185" x2="46165" y2="38185"/>
                        <a14:foregroundMark x1="46165" y1="40726" x2="46165" y2="40726"/>
                        <a14:foregroundMark x1="46165" y1="40726" x2="46165" y2="40726"/>
                        <a14:foregroundMark x1="50955" y1="44194" x2="50955" y2="44194"/>
                        <a14:foregroundMark x1="47077" y1="38710" x2="47077" y2="38710"/>
                        <a14:foregroundMark x1="47077" y1="38710" x2="46678" y2="39274"/>
                        <a14:foregroundMark x1="44739" y1="40202" x2="44739" y2="40202"/>
                        <a14:foregroundMark x1="44368" y1="40202" x2="44368" y2="40202"/>
                        <a14:foregroundMark x1="44368" y1="40202" x2="44368" y2="40202"/>
                        <a14:foregroundMark x1="45252" y1="38911" x2="46051" y2="40000"/>
                        <a14:foregroundMark x1="46051" y1="40000" x2="46051" y2="40000"/>
                        <a14:foregroundMark x1="46051" y1="40000" x2="46051" y2="40000"/>
                        <a14:foregroundMark x1="50442" y1="42742" x2="51839" y2="43306"/>
                        <a14:foregroundMark x1="51982" y1="42903" x2="51982" y2="42903"/>
                        <a14:foregroundMark x1="51839" y1="41815" x2="51839" y2="41815"/>
                        <a14:foregroundMark x1="51982" y1="42742" x2="51982" y2="42742"/>
                      </a14:backgroundRemoval>
                    </a14:imgEffect>
                  </a14:imgLayer>
                </a14:imgProps>
              </a:ext>
              <a:ext uri="{28A0092B-C50C-407E-A947-70E740481C1C}">
                <a14:useLocalDpi xmlns:a14="http://schemas.microsoft.com/office/drawing/2010/main" val="0"/>
              </a:ext>
            </a:extLst>
          </a:blip>
          <a:srcRect l="16719" t="14612" r="26708" b="48676"/>
          <a:stretch/>
        </p:blipFill>
        <p:spPr>
          <a:xfrm>
            <a:off x="10099820" y="349557"/>
            <a:ext cx="1194765" cy="548282"/>
          </a:xfrm>
          <a:prstGeom prst="rect">
            <a:avLst/>
          </a:prstGeom>
          <a:effectLst>
            <a:outerShdw blurRad="50800" dist="38100" dir="2700000" algn="tl" rotWithShape="0">
              <a:prstClr val="black">
                <a:alpha val="40000"/>
              </a:prstClr>
            </a:outerShdw>
          </a:effectLst>
        </p:spPr>
      </p:pic>
      <p:pic>
        <p:nvPicPr>
          <p:cNvPr id="73" name="図 72" descr="テキスト が含まれている画像&#10;&#10;自動的に生成された説明">
            <a:extLst>
              <a:ext uri="{FF2B5EF4-FFF2-40B4-BE49-F238E27FC236}">
                <a16:creationId xmlns:a16="http://schemas.microsoft.com/office/drawing/2014/main" id="{2C3900C6-CA0D-1C3D-0173-34B84CACC2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5957" y1="36169" x2="35957" y2="36169"/>
                        <a14:foregroundMark x1="45252" y1="31774" x2="45252" y2="31774"/>
                        <a14:foregroundMark x1="47448" y1="30121" x2="47448" y2="30121"/>
                        <a14:foregroundMark x1="58825" y1="36694" x2="58825" y2="36694"/>
                        <a14:foregroundMark x1="61933" y1="37621" x2="61933" y2="37621"/>
                        <a14:foregroundMark x1="62703" y1="37460" x2="62703" y2="37460"/>
                        <a14:foregroundMark x1="62190" y1="35242" x2="61534" y2="35081"/>
                        <a14:foregroundMark x1="49273" y1="44395" x2="49273" y2="44395"/>
                        <a14:foregroundMark x1="41916" y1="44758" x2="39065" y2="42742"/>
                        <a14:foregroundMark x1="37126" y1="41653" x2="33761" y2="41653"/>
                        <a14:foregroundMark x1="32335" y1="41653" x2="30539" y2="41653"/>
                        <a14:foregroundMark x1="28743" y1="41653" x2="27317" y2="43105"/>
                        <a14:foregroundMark x1="26804" y1="43468" x2="26804" y2="43468"/>
                        <a14:foregroundMark x1="25891" y1="44395" x2="25891" y2="44395"/>
                        <a14:foregroundMark x1="25891" y1="44758" x2="25891" y2="44758"/>
                        <a14:foregroundMark x1="25891" y1="44758" x2="25891" y2="44758"/>
                        <a14:foregroundMark x1="25121" y1="47500" x2="25121" y2="47500"/>
                        <a14:foregroundMark x1="29370" y1="48024" x2="29370" y2="48024"/>
                        <a14:foregroundMark x1="30026" y1="48024" x2="32620" y2="47500"/>
                        <a14:foregroundMark x1="32877" y1="47137" x2="35586" y2="46935"/>
                        <a14:foregroundMark x1="37382" y1="47863" x2="37782" y2="47863"/>
                        <a14:foregroundMark x1="38666" y1="48387" x2="39207" y2="48750"/>
                        <a14:foregroundMark x1="41660" y1="48952" x2="41660" y2="48952"/>
                        <a14:foregroundMark x1="43057" y1="49315" x2="43599" y2="49516"/>
                        <a14:foregroundMark x1="45652" y1="49516" x2="46307" y2="49516"/>
                        <a14:foregroundMark x1="48360" y1="49677" x2="48760" y2="49879"/>
                        <a14:foregroundMark x1="49130" y1="50605" x2="49530" y2="51129"/>
                        <a14:foregroundMark x1="52752" y1="49516" x2="52752" y2="49516"/>
                        <a14:foregroundMark x1="52894" y1="50242" x2="51725" y2="49879"/>
                        <a14:foregroundMark x1="49273" y1="48387" x2="47705" y2="48387"/>
                        <a14:foregroundMark x1="39578" y1="44194" x2="37525" y2="42742"/>
                        <a14:foregroundMark x1="36470" y1="40927" x2="36470" y2="40927"/>
                        <a14:foregroundMark x1="33904" y1="30121" x2="33904" y2="30121"/>
                        <a14:foregroundMark x1="36470" y1="27218" x2="36470" y2="27218"/>
                        <a14:foregroundMark x1="61277" y1="41815" x2="61277" y2="41815"/>
                        <a14:foregroundMark x1="62960" y1="39073" x2="62960" y2="39073"/>
                        <a14:foregroundMark x1="62190" y1="39798" x2="62190" y2="39798"/>
                        <a14:foregroundMark x1="61677" y1="40363" x2="61677" y2="40363"/>
                        <a14:foregroundMark x1="58968" y1="42016" x2="58968" y2="42016"/>
                        <a14:foregroundMark x1="58055" y1="42016" x2="56772" y2="42016"/>
                        <a14:foregroundMark x1="56772" y1="42016" x2="56373" y2="42379"/>
                        <a14:foregroundMark x1="56116" y1="44919" x2="56116" y2="44919"/>
                        <a14:foregroundMark x1="56116" y1="44919" x2="53921" y2="48750"/>
                        <a14:foregroundMark x1="55090" y1="47298" x2="55090" y2="47298"/>
                        <a14:foregroundMark x1="56487" y1="45121" x2="57143" y2="44194"/>
                        <a14:foregroundMark x1="59481" y1="42379" x2="59481" y2="42379"/>
                        <a14:foregroundMark x1="62304" y1="40927" x2="62304" y2="40927"/>
                        <a14:foregroundMark x1="63102" y1="42016" x2="63102" y2="42016"/>
                        <a14:foregroundMark x1="63102" y1="43831" x2="63102" y2="43831"/>
                        <a14:foregroundMark x1="62817" y1="43669" x2="62817" y2="43669"/>
                        <a14:foregroundMark x1="62817" y1="43669" x2="62817" y2="43669"/>
                        <a14:foregroundMark x1="62817" y1="43468" x2="62817" y2="43468"/>
                        <a14:foregroundMark x1="62817" y1="41815" x2="62817" y2="41815"/>
                        <a14:foregroundMark x1="62817" y1="41815" x2="62817" y2="41815"/>
                        <a14:foregroundMark x1="61534" y1="41089" x2="61021" y2="41290"/>
                        <a14:foregroundMark x1="60764" y1="41290" x2="60365" y2="41290"/>
                        <a14:foregroundMark x1="59738" y1="41290" x2="59738" y2="41290"/>
                        <a14:foregroundMark x1="61677" y1="40202" x2="61677" y2="40202"/>
                        <a14:foregroundMark x1="61677" y1="41290" x2="61677" y2="41290"/>
                        <a14:foregroundMark x1="57399" y1="42540" x2="57399" y2="42540"/>
                        <a14:foregroundMark x1="56772" y1="43831" x2="56772" y2="43831"/>
                        <a14:foregroundMark x1="55717" y1="45645" x2="55717" y2="45645"/>
                        <a14:foregroundMark x1="55717" y1="45645" x2="54833" y2="47500"/>
                        <a14:foregroundMark x1="54833" y1="47500" x2="54833" y2="47500"/>
                        <a14:foregroundMark x1="54291" y1="48024" x2="54291" y2="48024"/>
                        <a14:foregroundMark x1="54177" y1="48387" x2="54177" y2="48387"/>
                        <a14:foregroundMark x1="58055" y1="42379" x2="58055" y2="42379"/>
                        <a14:foregroundMark x1="58055" y1="41089" x2="58055" y2="41089"/>
                        <a14:backgroundMark x1="20730" y1="25202" x2="20730" y2="25202"/>
                        <a14:backgroundMark x1="13744" y1="46008" x2="13744" y2="46008"/>
                        <a14:backgroundMark x1="15825" y1="65040" x2="15825" y2="65040"/>
                        <a14:backgroundMark x1="41774" y1="68871" x2="41774" y2="68871"/>
                        <a14:backgroundMark x1="58683" y1="68508" x2="59738" y2="68508"/>
                        <a14:backgroundMark x1="75221" y1="60081" x2="75620" y2="60081"/>
                        <a14:backgroundMark x1="79356" y1="53508" x2="79869" y2="52621"/>
                        <a14:backgroundMark x1="84517" y1="41653" x2="84659" y2="40202"/>
                        <a14:backgroundMark x1="83490" y1="29960" x2="83490" y2="27218"/>
                        <a14:backgroundMark x1="82578" y1="16815" x2="79356" y2="13508"/>
                        <a14:backgroundMark x1="77673" y1="10766" x2="75877" y2="10040"/>
                        <a14:backgroundMark x1="71600" y1="8024" x2="65555" y2="7137"/>
                        <a14:backgroundMark x1="65555" y1="7137" x2="65555" y2="7137"/>
                        <a14:backgroundMark x1="60907" y1="5282" x2="56772" y2="5282"/>
                        <a14:backgroundMark x1="46821" y1="5282" x2="45509" y2="5282"/>
                        <a14:backgroundMark x1="37639" y1="7863" x2="31965" y2="10968"/>
                        <a14:backgroundMark x1="31965" y1="10968" x2="31965" y2="10968"/>
                        <a14:backgroundMark x1="26804" y1="12218" x2="25749" y2="14798"/>
                      </a14:backgroundRemoval>
                    </a14:imgEffect>
                  </a14:imgLayer>
                </a14:imgProps>
              </a:ext>
              <a:ext uri="{28A0092B-C50C-407E-A947-70E740481C1C}">
                <a14:useLocalDpi xmlns:a14="http://schemas.microsoft.com/office/drawing/2010/main" val="0"/>
              </a:ext>
            </a:extLst>
          </a:blip>
          <a:srcRect l="20336" t="22603" r="31487" b="40137"/>
          <a:stretch/>
        </p:blipFill>
        <p:spPr>
          <a:xfrm>
            <a:off x="9035587" y="418971"/>
            <a:ext cx="999989" cy="546911"/>
          </a:xfrm>
          <a:prstGeom prst="rect">
            <a:avLst/>
          </a:prstGeom>
          <a:effectLst>
            <a:outerShdw blurRad="50800" dist="38100" dir="2700000" algn="tl" rotWithShape="0">
              <a:prstClr val="black">
                <a:alpha val="40000"/>
              </a:prstClr>
            </a:outerShdw>
          </a:effectLst>
        </p:spPr>
      </p:pic>
      <p:pic>
        <p:nvPicPr>
          <p:cNvPr id="74" name="図 73" descr="座る, 男, 女性, ストリート が含まれている画像&#10;&#10;自動的に生成された説明">
            <a:extLst>
              <a:ext uri="{FF2B5EF4-FFF2-40B4-BE49-F238E27FC236}">
                <a16:creationId xmlns:a16="http://schemas.microsoft.com/office/drawing/2014/main" id="{892F9FAF-2D40-A815-EF71-1AB8620465D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093" b="95634" l="9816" r="98262">
                        <a14:foregroundMark x1="20450" y1="21010" x2="20450" y2="21010"/>
                        <a14:foregroundMark x1="30470" y1="18281" x2="32209" y2="18281"/>
                        <a14:foregroundMark x1="39162" y1="19645" x2="40184" y2="19645"/>
                        <a14:foregroundMark x1="45808" y1="21010" x2="45808" y2="21010"/>
                        <a14:foregroundMark x1="65746" y1="9686" x2="65746" y2="9686"/>
                        <a14:foregroundMark x1="69836" y1="8731" x2="69836" y2="8731"/>
                        <a14:foregroundMark x1="71370" y1="8049" x2="74642" y2="6685"/>
                        <a14:foregroundMark x1="79039" y1="5321" x2="79755" y2="5321"/>
                        <a14:foregroundMark x1="84867" y1="4229" x2="84867" y2="4229"/>
                        <a14:foregroundMark x1="90286" y1="4229" x2="90286" y2="4229"/>
                        <a14:foregroundMark x1="95399" y1="5321" x2="95399" y2="5321"/>
                        <a14:foregroundMark x1="93558" y1="7367" x2="92536" y2="8049"/>
                        <a14:foregroundMark x1="85174" y1="9686" x2="85174" y2="9686"/>
                        <a14:foregroundMark x1="97853" y1="6685" x2="97853" y2="6685"/>
                        <a14:foregroundMark x1="98364" y1="4229" x2="98364" y2="4229"/>
                        <a14:foregroundMark x1="97137" y1="29468" x2="97137" y2="29468"/>
                        <a14:foregroundMark x1="94888" y1="38336" x2="94888" y2="38336"/>
                        <a14:foregroundMark x1="92331" y1="48568" x2="92331" y2="48568"/>
                        <a14:foregroundMark x1="90286" y1="48840" x2="90286" y2="48840"/>
                        <a14:foregroundMark x1="92843" y1="32606" x2="92843" y2="32606"/>
                        <a14:foregroundMark x1="87423" y1="48158" x2="87423" y2="48158"/>
                        <a14:foregroundMark x1="84663" y1="48840" x2="83845" y2="48840"/>
                        <a14:foregroundMark x1="82311" y1="50205" x2="82311" y2="50205"/>
                        <a14:foregroundMark x1="81084" y1="59754" x2="81084" y2="59754"/>
                        <a14:foregroundMark x1="88753" y1="61528" x2="89775" y2="59754"/>
                        <a14:foregroundMark x1="92536" y1="57708" x2="92843" y2="56344"/>
                        <a14:foregroundMark x1="94376" y1="47203" x2="94581" y2="44475"/>
                        <a14:foregroundMark x1="94581" y1="36971" x2="95092" y2="31514"/>
                        <a14:foregroundMark x1="98364" y1="80628" x2="98364" y2="80628"/>
                        <a14:foregroundMark x1="94888" y1="78172" x2="94070" y2="77899"/>
                        <a14:foregroundMark x1="92025" y1="76126" x2="92025" y2="76126"/>
                        <a14:foregroundMark x1="93558" y1="72442" x2="93558" y2="72442"/>
                        <a14:foregroundMark x1="90798" y1="73397" x2="90798" y2="73397"/>
                        <a14:foregroundMark x1="93047" y1="79263" x2="93047" y2="79263"/>
                        <a14:foregroundMark x1="92331" y1="86085" x2="92331" y2="86085"/>
                        <a14:foregroundMark x1="91002" y1="89495" x2="91002" y2="89495"/>
                        <a14:foregroundMark x1="91513" y1="86357" x2="91513" y2="84993"/>
                        <a14:foregroundMark x1="91513" y1="81583" x2="91513" y2="80218"/>
                        <a14:foregroundMark x1="91820" y1="76535" x2="91820" y2="76535"/>
                        <a14:foregroundMark x1="87730" y1="66576" x2="87730" y2="66576"/>
                        <a14:foregroundMark x1="86708" y1="56344" x2="86708" y2="56344"/>
                        <a14:foregroundMark x1="86401" y1="54297" x2="87423" y2="54980"/>
                        <a14:foregroundMark x1="67280" y1="82674" x2="67280" y2="82674"/>
                        <a14:foregroundMark x1="66258" y1="81992" x2="66258" y2="81992"/>
                        <a14:foregroundMark x1="71063" y1="95634" x2="71063" y2="95634"/>
                        <a14:foregroundMark x1="70041" y1="93588" x2="70041" y2="93588"/>
                        <a14:foregroundMark x1="66973" y1="8322" x2="66973" y2="8322"/>
                        <a14:foregroundMark x1="67996" y1="9004" x2="67996" y2="9004"/>
                        <a14:foregroundMark x1="93354" y1="88813" x2="93354" y2="88813"/>
                        <a14:foregroundMark x1="94070" y1="90450" x2="94070" y2="90450"/>
                      </a14:backgroundRemoval>
                    </a14:imgEffect>
                  </a14:imgLayer>
                </a14:imgProps>
              </a:ext>
              <a:ext uri="{28A0092B-C50C-407E-A947-70E740481C1C}">
                <a14:useLocalDpi xmlns:a14="http://schemas.microsoft.com/office/drawing/2010/main" val="0"/>
              </a:ext>
            </a:extLst>
          </a:blip>
          <a:stretch>
            <a:fillRect/>
          </a:stretch>
        </p:blipFill>
        <p:spPr>
          <a:xfrm>
            <a:off x="10108617" y="1430251"/>
            <a:ext cx="1023727" cy="767795"/>
          </a:xfrm>
          <a:prstGeom prst="rect">
            <a:avLst/>
          </a:prstGeom>
          <a:effectLst>
            <a:outerShdw blurRad="50800" dist="38100" dir="2700000" algn="tl" rotWithShape="0">
              <a:prstClr val="black">
                <a:alpha val="40000"/>
              </a:prstClr>
            </a:outerShdw>
          </a:effectLst>
        </p:spPr>
      </p:pic>
      <p:grpSp>
        <p:nvGrpSpPr>
          <p:cNvPr id="76" name="グループ化 75">
            <a:extLst>
              <a:ext uri="{FF2B5EF4-FFF2-40B4-BE49-F238E27FC236}">
                <a16:creationId xmlns:a16="http://schemas.microsoft.com/office/drawing/2014/main" id="{7E821721-A0B5-6A5A-08F2-20EC0A06BE0D}"/>
              </a:ext>
            </a:extLst>
          </p:cNvPr>
          <p:cNvGrpSpPr/>
          <p:nvPr/>
        </p:nvGrpSpPr>
        <p:grpSpPr>
          <a:xfrm>
            <a:off x="8775048" y="1497292"/>
            <a:ext cx="1194765" cy="698660"/>
            <a:chOff x="624821" y="2107622"/>
            <a:chExt cx="5100320" cy="3825240"/>
          </a:xfrm>
        </p:grpSpPr>
        <p:pic>
          <p:nvPicPr>
            <p:cNvPr id="78" name="図 77" descr="座る, テーブル, ベンチ, 小さい が含まれている画像&#10;&#10;自動的に生成された説明">
              <a:extLst>
                <a:ext uri="{FF2B5EF4-FFF2-40B4-BE49-F238E27FC236}">
                  <a16:creationId xmlns:a16="http://schemas.microsoft.com/office/drawing/2014/main" id="{5074E05B-97B7-C7A6-BC65-3B951CE7AA9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848" b="96957" l="9943" r="99104">
                          <a14:foregroundMark x1="64466" y1="7826" x2="64466" y2="7826"/>
                          <a14:foregroundMark x1="66504" y1="12065" x2="66504" y2="12065"/>
                          <a14:foregroundMark x1="65118" y1="17717" x2="65933" y2="17174"/>
                          <a14:foregroundMark x1="67319" y1="15543" x2="67726" y2="14783"/>
                          <a14:foregroundMark x1="69764" y1="11304" x2="70334" y2="10435"/>
                          <a14:foregroundMark x1="72372" y1="5870" x2="72779" y2="4783"/>
                          <a14:foregroundMark x1="74572" y1="1848" x2="74572" y2="1848"/>
                          <a14:foregroundMark x1="66504" y1="2717" x2="66504" y2="2717"/>
                          <a14:foregroundMark x1="62103" y1="3261" x2="60880" y2="5652"/>
                          <a14:foregroundMark x1="60636" y1="6413" x2="60636" y2="6413"/>
                          <a14:foregroundMark x1="91687" y1="69565" x2="91687" y2="69565"/>
                          <a14:foregroundMark x1="92910" y1="63370" x2="92910" y2="63370"/>
                          <a14:foregroundMark x1="92258" y1="54565" x2="92258" y2="54565"/>
                          <a14:foregroundMark x1="96088" y1="52065" x2="96088" y2="52065"/>
                          <a14:foregroundMark x1="99104" y1="50217" x2="99104" y2="50217"/>
                          <a14:foregroundMark x1="97718" y1="58043" x2="97718" y2="58804"/>
                          <a14:foregroundMark x1="95518" y1="32283" x2="95518" y2="32283"/>
                          <a14:foregroundMark x1="93073" y1="29783" x2="92502" y2="29022"/>
                          <a14:foregroundMark x1="87857" y1="23587" x2="87857" y2="22826"/>
                          <a14:foregroundMark x1="87694" y1="21196" x2="87694" y2="20435"/>
                          <a14:foregroundMark x1="87286" y1="19348" x2="87286" y2="19348"/>
                          <a14:foregroundMark x1="86064" y1="11848" x2="86064" y2="11848"/>
                          <a14:foregroundMark x1="86064" y1="9674" x2="86879" y2="7826"/>
                          <a14:foregroundMark x1="88427" y1="2717" x2="88427" y2="2717"/>
                          <a14:foregroundMark x1="96740" y1="2174" x2="96740" y2="2174"/>
                          <a14:foregroundMark x1="96903" y1="7283" x2="96903" y2="8587"/>
                          <a14:foregroundMark x1="95681" y1="15326" x2="95681" y2="15326"/>
                          <a14:foregroundMark x1="94132" y1="23152" x2="94132" y2="23152"/>
                          <a14:foregroundMark x1="38305" y1="92174" x2="38305" y2="92174"/>
                          <a14:foregroundMark x1="39283" y1="96957" x2="39283" y2="96957"/>
                          <a14:backgroundMark x1="27628" y1="88913" x2="27628" y2="88913"/>
                          <a14:backgroundMark x1="25020" y1="74891" x2="25020" y2="74891"/>
                          <a14:backgroundMark x1="25183" y1="65761" x2="25183" y2="65761"/>
                          <a14:backgroundMark x1="78566" y1="92935" x2="78566" y2="92935"/>
                          <a14:backgroundMark x1="72942" y1="91087" x2="72942" y2="91087"/>
                          <a14:backgroundMark x1="73757" y1="98261" x2="73757" y2="97500"/>
                          <a14:backgroundMark x1="72535" y1="91087" x2="72535" y2="91087"/>
                          <a14:backgroundMark x1="69927" y1="87283" x2="69927" y2="87283"/>
                          <a14:backgroundMark x1="69112" y1="84348" x2="69112" y2="84348"/>
                          <a14:backgroundMark x1="71312" y1="83804" x2="71312" y2="83804"/>
                          <a14:backgroundMark x1="87449" y1="80543" x2="87449" y2="80543"/>
                          <a14:backgroundMark x1="84597" y1="42717" x2="84597" y2="42717"/>
                          <a14:backgroundMark x1="32192" y1="18587" x2="32192" y2="18587"/>
                        </a14:backgroundRemoval>
                      </a14:imgEffect>
                    </a14:imgLayer>
                  </a14:imgProps>
                </a:ext>
                <a:ext uri="{28A0092B-C50C-407E-A947-70E740481C1C}">
                  <a14:useLocalDpi xmlns:a14="http://schemas.microsoft.com/office/drawing/2010/main" val="0"/>
                </a:ext>
              </a:extLst>
            </a:blip>
            <a:stretch>
              <a:fillRect/>
            </a:stretch>
          </p:blipFill>
          <p:spPr>
            <a:xfrm>
              <a:off x="624821" y="2107622"/>
              <a:ext cx="5100320" cy="3825240"/>
            </a:xfrm>
            <a:prstGeom prst="rect">
              <a:avLst/>
            </a:prstGeom>
          </p:spPr>
        </p:pic>
        <p:sp>
          <p:nvSpPr>
            <p:cNvPr id="79" name="楕円 78">
              <a:extLst>
                <a:ext uri="{FF2B5EF4-FFF2-40B4-BE49-F238E27FC236}">
                  <a16:creationId xmlns:a16="http://schemas.microsoft.com/office/drawing/2014/main" id="{9AB3235B-256A-DCEB-DA7E-AA07673B4B23}"/>
                </a:ext>
              </a:extLst>
            </p:cNvPr>
            <p:cNvSpPr/>
            <p:nvPr/>
          </p:nvSpPr>
          <p:spPr>
            <a:xfrm>
              <a:off x="3043041" y="3172478"/>
              <a:ext cx="688490" cy="656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0" name="フリーフォーム: 図形 79">
            <a:extLst>
              <a:ext uri="{FF2B5EF4-FFF2-40B4-BE49-F238E27FC236}">
                <a16:creationId xmlns:a16="http://schemas.microsoft.com/office/drawing/2014/main" id="{67C1D514-03FB-55B4-9DBB-F702D8A20570}"/>
              </a:ext>
            </a:extLst>
          </p:cNvPr>
          <p:cNvSpPr/>
          <p:nvPr/>
        </p:nvSpPr>
        <p:spPr>
          <a:xfrm>
            <a:off x="4583720" y="1271437"/>
            <a:ext cx="5839119" cy="1318438"/>
          </a:xfrm>
          <a:custGeom>
            <a:avLst/>
            <a:gdLst>
              <a:gd name="connsiteX0" fmla="*/ 0 w 2137144"/>
              <a:gd name="connsiteY0" fmla="*/ 1392865 h 1392865"/>
              <a:gd name="connsiteX1" fmla="*/ 1382232 w 2137144"/>
              <a:gd name="connsiteY1" fmla="*/ 10633 h 1392865"/>
              <a:gd name="connsiteX2" fmla="*/ 2137144 w 2137144"/>
              <a:gd name="connsiteY2" fmla="*/ 0 h 1392865"/>
              <a:gd name="connsiteX0" fmla="*/ 0 w 2105246"/>
              <a:gd name="connsiteY0" fmla="*/ 1392865 h 1392865"/>
              <a:gd name="connsiteX1" fmla="*/ 1382232 w 2105246"/>
              <a:gd name="connsiteY1" fmla="*/ 10633 h 1392865"/>
              <a:gd name="connsiteX2" fmla="*/ 2105246 w 2105246"/>
              <a:gd name="connsiteY2" fmla="*/ 0 h 1392865"/>
              <a:gd name="connsiteX0" fmla="*/ 0 w 2094614"/>
              <a:gd name="connsiteY0" fmla="*/ 1382232 h 1382232"/>
              <a:gd name="connsiteX1" fmla="*/ 1382232 w 2094614"/>
              <a:gd name="connsiteY1" fmla="*/ 0 h 1382232"/>
              <a:gd name="connsiteX2" fmla="*/ 2094614 w 2094614"/>
              <a:gd name="connsiteY2" fmla="*/ 10632 h 1382232"/>
              <a:gd name="connsiteX0" fmla="*/ 0 w 2062717"/>
              <a:gd name="connsiteY0" fmla="*/ 1382232 h 1382232"/>
              <a:gd name="connsiteX1" fmla="*/ 1382232 w 2062717"/>
              <a:gd name="connsiteY1" fmla="*/ 0 h 1382232"/>
              <a:gd name="connsiteX2" fmla="*/ 2062717 w 2062717"/>
              <a:gd name="connsiteY2" fmla="*/ 10632 h 1382232"/>
              <a:gd name="connsiteX0" fmla="*/ 0 w 2073350"/>
              <a:gd name="connsiteY0" fmla="*/ 1392865 h 1392865"/>
              <a:gd name="connsiteX1" fmla="*/ 1382232 w 2073350"/>
              <a:gd name="connsiteY1" fmla="*/ 10633 h 1392865"/>
              <a:gd name="connsiteX2" fmla="*/ 2073350 w 2073350"/>
              <a:gd name="connsiteY2" fmla="*/ 0 h 1392865"/>
              <a:gd name="connsiteX0" fmla="*/ 0 w 2094615"/>
              <a:gd name="connsiteY0" fmla="*/ 1382232 h 1382232"/>
              <a:gd name="connsiteX1" fmla="*/ 1382232 w 2094615"/>
              <a:gd name="connsiteY1" fmla="*/ 0 h 1382232"/>
              <a:gd name="connsiteX2" fmla="*/ 2094615 w 2094615"/>
              <a:gd name="connsiteY2" fmla="*/ 10632 h 1382232"/>
              <a:gd name="connsiteX0" fmla="*/ 0 w 2073350"/>
              <a:gd name="connsiteY0" fmla="*/ 1382233 h 1382233"/>
              <a:gd name="connsiteX1" fmla="*/ 1382232 w 2073350"/>
              <a:gd name="connsiteY1" fmla="*/ 1 h 1382233"/>
              <a:gd name="connsiteX2" fmla="*/ 2073350 w 2073350"/>
              <a:gd name="connsiteY2" fmla="*/ 0 h 1382233"/>
              <a:gd name="connsiteX0" fmla="*/ 0 w 1035971"/>
              <a:gd name="connsiteY0" fmla="*/ 1318438 h 1318438"/>
              <a:gd name="connsiteX1" fmla="*/ 344853 w 1035971"/>
              <a:gd name="connsiteY1" fmla="*/ 1 h 1318438"/>
              <a:gd name="connsiteX2" fmla="*/ 1035971 w 1035971"/>
              <a:gd name="connsiteY2" fmla="*/ 0 h 1318438"/>
            </a:gdLst>
            <a:ahLst/>
            <a:cxnLst>
              <a:cxn ang="0">
                <a:pos x="connsiteX0" y="connsiteY0"/>
              </a:cxn>
              <a:cxn ang="0">
                <a:pos x="connsiteX1" y="connsiteY1"/>
              </a:cxn>
              <a:cxn ang="0">
                <a:pos x="connsiteX2" y="connsiteY2"/>
              </a:cxn>
            </a:cxnLst>
            <a:rect l="l" t="t" r="r" b="b"/>
            <a:pathLst>
              <a:path w="1035971" h="1318438">
                <a:moveTo>
                  <a:pt x="0" y="1318438"/>
                </a:moveTo>
                <a:lnTo>
                  <a:pt x="344853" y="1"/>
                </a:lnTo>
                <a:lnTo>
                  <a:pt x="1035971" y="0"/>
                </a:lnTo>
              </a:path>
            </a:pathLst>
          </a:custGeom>
          <a:noFill/>
          <a:ln w="19050">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181A1A6E-5B55-3619-0A0E-961D1D548A31}"/>
              </a:ext>
            </a:extLst>
          </p:cNvPr>
          <p:cNvSpPr/>
          <p:nvPr/>
        </p:nvSpPr>
        <p:spPr>
          <a:xfrm>
            <a:off x="4665489" y="2528160"/>
            <a:ext cx="5202083" cy="252253"/>
          </a:xfrm>
          <a:custGeom>
            <a:avLst/>
            <a:gdLst>
              <a:gd name="connsiteX0" fmla="*/ 0 w 2137144"/>
              <a:gd name="connsiteY0" fmla="*/ 1392865 h 1392865"/>
              <a:gd name="connsiteX1" fmla="*/ 1382232 w 2137144"/>
              <a:gd name="connsiteY1" fmla="*/ 10633 h 1392865"/>
              <a:gd name="connsiteX2" fmla="*/ 2137144 w 2137144"/>
              <a:gd name="connsiteY2" fmla="*/ 0 h 1392865"/>
              <a:gd name="connsiteX0" fmla="*/ 0 w 2105246"/>
              <a:gd name="connsiteY0" fmla="*/ 1392865 h 1392865"/>
              <a:gd name="connsiteX1" fmla="*/ 1382232 w 2105246"/>
              <a:gd name="connsiteY1" fmla="*/ 10633 h 1392865"/>
              <a:gd name="connsiteX2" fmla="*/ 2105246 w 2105246"/>
              <a:gd name="connsiteY2" fmla="*/ 0 h 1392865"/>
              <a:gd name="connsiteX0" fmla="*/ 0 w 2094614"/>
              <a:gd name="connsiteY0" fmla="*/ 1382232 h 1382232"/>
              <a:gd name="connsiteX1" fmla="*/ 1382232 w 2094614"/>
              <a:gd name="connsiteY1" fmla="*/ 0 h 1382232"/>
              <a:gd name="connsiteX2" fmla="*/ 2094614 w 2094614"/>
              <a:gd name="connsiteY2" fmla="*/ 10632 h 1382232"/>
              <a:gd name="connsiteX0" fmla="*/ 0 w 2062717"/>
              <a:gd name="connsiteY0" fmla="*/ 1382232 h 1382232"/>
              <a:gd name="connsiteX1" fmla="*/ 1382232 w 2062717"/>
              <a:gd name="connsiteY1" fmla="*/ 0 h 1382232"/>
              <a:gd name="connsiteX2" fmla="*/ 2062717 w 2062717"/>
              <a:gd name="connsiteY2" fmla="*/ 10632 h 1382232"/>
              <a:gd name="connsiteX0" fmla="*/ 0 w 2073350"/>
              <a:gd name="connsiteY0" fmla="*/ 1392865 h 1392865"/>
              <a:gd name="connsiteX1" fmla="*/ 1382232 w 2073350"/>
              <a:gd name="connsiteY1" fmla="*/ 10633 h 1392865"/>
              <a:gd name="connsiteX2" fmla="*/ 2073350 w 2073350"/>
              <a:gd name="connsiteY2" fmla="*/ 0 h 1392865"/>
              <a:gd name="connsiteX0" fmla="*/ 0 w 2094615"/>
              <a:gd name="connsiteY0" fmla="*/ 1382232 h 1382232"/>
              <a:gd name="connsiteX1" fmla="*/ 1382232 w 2094615"/>
              <a:gd name="connsiteY1" fmla="*/ 0 h 1382232"/>
              <a:gd name="connsiteX2" fmla="*/ 2094615 w 2094615"/>
              <a:gd name="connsiteY2" fmla="*/ 10632 h 1382232"/>
              <a:gd name="connsiteX0" fmla="*/ 0 w 2073350"/>
              <a:gd name="connsiteY0" fmla="*/ 1382233 h 1382233"/>
              <a:gd name="connsiteX1" fmla="*/ 1382232 w 2073350"/>
              <a:gd name="connsiteY1" fmla="*/ 1 h 1382233"/>
              <a:gd name="connsiteX2" fmla="*/ 2073350 w 2073350"/>
              <a:gd name="connsiteY2" fmla="*/ 0 h 1382233"/>
              <a:gd name="connsiteX0" fmla="*/ 0 w 1035971"/>
              <a:gd name="connsiteY0" fmla="*/ 1318438 h 1318438"/>
              <a:gd name="connsiteX1" fmla="*/ 344853 w 1035971"/>
              <a:gd name="connsiteY1" fmla="*/ 1 h 1318438"/>
              <a:gd name="connsiteX2" fmla="*/ 1035971 w 1035971"/>
              <a:gd name="connsiteY2" fmla="*/ 0 h 1318438"/>
              <a:gd name="connsiteX0" fmla="*/ 0 w 1103643"/>
              <a:gd name="connsiteY0" fmla="*/ 563526 h 563526"/>
              <a:gd name="connsiteX1" fmla="*/ 412525 w 1103643"/>
              <a:gd name="connsiteY1" fmla="*/ 1 h 563526"/>
              <a:gd name="connsiteX2" fmla="*/ 1103643 w 1103643"/>
              <a:gd name="connsiteY2" fmla="*/ 0 h 563526"/>
            </a:gdLst>
            <a:ahLst/>
            <a:cxnLst>
              <a:cxn ang="0">
                <a:pos x="connsiteX0" y="connsiteY0"/>
              </a:cxn>
              <a:cxn ang="0">
                <a:pos x="connsiteX1" y="connsiteY1"/>
              </a:cxn>
              <a:cxn ang="0">
                <a:pos x="connsiteX2" y="connsiteY2"/>
              </a:cxn>
            </a:cxnLst>
            <a:rect l="l" t="t" r="r" b="b"/>
            <a:pathLst>
              <a:path w="1103643" h="563526">
                <a:moveTo>
                  <a:pt x="0" y="563526"/>
                </a:moveTo>
                <a:lnTo>
                  <a:pt x="412525" y="1"/>
                </a:lnTo>
                <a:lnTo>
                  <a:pt x="1103643" y="0"/>
                </a:lnTo>
              </a:path>
            </a:pathLst>
          </a:custGeom>
          <a:noFill/>
          <a:ln w="19050">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7DA75B6D-FC08-6415-722C-CBB639163998}"/>
              </a:ext>
            </a:extLst>
          </p:cNvPr>
          <p:cNvSpPr/>
          <p:nvPr/>
        </p:nvSpPr>
        <p:spPr>
          <a:xfrm>
            <a:off x="5155648" y="3198582"/>
            <a:ext cx="4156363" cy="471185"/>
          </a:xfrm>
          <a:custGeom>
            <a:avLst/>
            <a:gdLst>
              <a:gd name="connsiteX0" fmla="*/ 0 w 2137144"/>
              <a:gd name="connsiteY0" fmla="*/ 1392865 h 1392865"/>
              <a:gd name="connsiteX1" fmla="*/ 1382232 w 2137144"/>
              <a:gd name="connsiteY1" fmla="*/ 10633 h 1392865"/>
              <a:gd name="connsiteX2" fmla="*/ 2137144 w 2137144"/>
              <a:gd name="connsiteY2" fmla="*/ 0 h 1392865"/>
              <a:gd name="connsiteX0" fmla="*/ 0 w 2105246"/>
              <a:gd name="connsiteY0" fmla="*/ 1392865 h 1392865"/>
              <a:gd name="connsiteX1" fmla="*/ 1382232 w 2105246"/>
              <a:gd name="connsiteY1" fmla="*/ 10633 h 1392865"/>
              <a:gd name="connsiteX2" fmla="*/ 2105246 w 2105246"/>
              <a:gd name="connsiteY2" fmla="*/ 0 h 1392865"/>
              <a:gd name="connsiteX0" fmla="*/ 0 w 2094614"/>
              <a:gd name="connsiteY0" fmla="*/ 1382232 h 1382232"/>
              <a:gd name="connsiteX1" fmla="*/ 1382232 w 2094614"/>
              <a:gd name="connsiteY1" fmla="*/ 0 h 1382232"/>
              <a:gd name="connsiteX2" fmla="*/ 2094614 w 2094614"/>
              <a:gd name="connsiteY2" fmla="*/ 10632 h 1382232"/>
              <a:gd name="connsiteX0" fmla="*/ 0 w 2062717"/>
              <a:gd name="connsiteY0" fmla="*/ 1382232 h 1382232"/>
              <a:gd name="connsiteX1" fmla="*/ 1382232 w 2062717"/>
              <a:gd name="connsiteY1" fmla="*/ 0 h 1382232"/>
              <a:gd name="connsiteX2" fmla="*/ 2062717 w 2062717"/>
              <a:gd name="connsiteY2" fmla="*/ 10632 h 1382232"/>
              <a:gd name="connsiteX0" fmla="*/ 0 w 2073350"/>
              <a:gd name="connsiteY0" fmla="*/ 1392865 h 1392865"/>
              <a:gd name="connsiteX1" fmla="*/ 1382232 w 2073350"/>
              <a:gd name="connsiteY1" fmla="*/ 10633 h 1392865"/>
              <a:gd name="connsiteX2" fmla="*/ 2073350 w 2073350"/>
              <a:gd name="connsiteY2" fmla="*/ 0 h 1392865"/>
              <a:gd name="connsiteX0" fmla="*/ 0 w 2094615"/>
              <a:gd name="connsiteY0" fmla="*/ 1382232 h 1382232"/>
              <a:gd name="connsiteX1" fmla="*/ 1382232 w 2094615"/>
              <a:gd name="connsiteY1" fmla="*/ 0 h 1382232"/>
              <a:gd name="connsiteX2" fmla="*/ 2094615 w 2094615"/>
              <a:gd name="connsiteY2" fmla="*/ 10632 h 1382232"/>
              <a:gd name="connsiteX0" fmla="*/ 0 w 2073350"/>
              <a:gd name="connsiteY0" fmla="*/ 1382233 h 1382233"/>
              <a:gd name="connsiteX1" fmla="*/ 1382232 w 2073350"/>
              <a:gd name="connsiteY1" fmla="*/ 1 h 1382233"/>
              <a:gd name="connsiteX2" fmla="*/ 2073350 w 2073350"/>
              <a:gd name="connsiteY2" fmla="*/ 0 h 1382233"/>
              <a:gd name="connsiteX0" fmla="*/ 0 w 1035971"/>
              <a:gd name="connsiteY0" fmla="*/ 1318438 h 1318438"/>
              <a:gd name="connsiteX1" fmla="*/ 344853 w 1035971"/>
              <a:gd name="connsiteY1" fmla="*/ 1 h 1318438"/>
              <a:gd name="connsiteX2" fmla="*/ 1035971 w 1035971"/>
              <a:gd name="connsiteY2" fmla="*/ 0 h 1318438"/>
              <a:gd name="connsiteX0" fmla="*/ 0 w 1103643"/>
              <a:gd name="connsiteY0" fmla="*/ 563526 h 563526"/>
              <a:gd name="connsiteX1" fmla="*/ 412525 w 1103643"/>
              <a:gd name="connsiteY1" fmla="*/ 1 h 563526"/>
              <a:gd name="connsiteX2" fmla="*/ 1103643 w 1103643"/>
              <a:gd name="connsiteY2" fmla="*/ 0 h 563526"/>
            </a:gdLst>
            <a:ahLst/>
            <a:cxnLst>
              <a:cxn ang="0">
                <a:pos x="connsiteX0" y="connsiteY0"/>
              </a:cxn>
              <a:cxn ang="0">
                <a:pos x="connsiteX1" y="connsiteY1"/>
              </a:cxn>
              <a:cxn ang="0">
                <a:pos x="connsiteX2" y="connsiteY2"/>
              </a:cxn>
            </a:cxnLst>
            <a:rect l="l" t="t" r="r" b="b"/>
            <a:pathLst>
              <a:path w="1103643" h="563526">
                <a:moveTo>
                  <a:pt x="0" y="563526"/>
                </a:moveTo>
                <a:lnTo>
                  <a:pt x="412525" y="1"/>
                </a:lnTo>
                <a:lnTo>
                  <a:pt x="1103643" y="0"/>
                </a:lnTo>
              </a:path>
            </a:pathLst>
          </a:custGeom>
          <a:noFill/>
          <a:ln w="19050">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67">
            <a:extLst>
              <a:ext uri="{FF2B5EF4-FFF2-40B4-BE49-F238E27FC236}">
                <a16:creationId xmlns:a16="http://schemas.microsoft.com/office/drawing/2014/main" id="{BFA9AD9C-0DF8-4FBE-76C4-2BC3F9BC45AD}"/>
              </a:ext>
            </a:extLst>
          </p:cNvPr>
          <p:cNvSpPr txBox="1"/>
          <p:nvPr/>
        </p:nvSpPr>
        <p:spPr>
          <a:xfrm>
            <a:off x="5108630" y="6197059"/>
            <a:ext cx="5125343"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solidFill>
                  <a:schemeClr val="bg1"/>
                </a:solidFill>
              </a:rPr>
              <a:t>３月末まで異常件数０件の目標達成</a:t>
            </a:r>
            <a:endParaRPr kumimoji="1" lang="ja-JP" altLang="en-US" sz="2400" b="1" dirty="0">
              <a:solidFill>
                <a:schemeClr val="bg1"/>
              </a:solidFill>
            </a:endParaRPr>
          </a:p>
        </p:txBody>
      </p:sp>
      <p:pic>
        <p:nvPicPr>
          <p:cNvPr id="69" name="図 68">
            <a:extLst>
              <a:ext uri="{FF2B5EF4-FFF2-40B4-BE49-F238E27FC236}">
                <a16:creationId xmlns:a16="http://schemas.microsoft.com/office/drawing/2014/main" id="{B9874861-7318-B214-3576-9ACDD2982497}"/>
              </a:ext>
            </a:extLst>
          </p:cNvPr>
          <p:cNvPicPr>
            <a:picLocks noChangeAspect="1"/>
          </p:cNvPicPr>
          <p:nvPr/>
        </p:nvPicPr>
        <p:blipFill rotWithShape="1">
          <a:blip r:embed="rId14"/>
          <a:srcRect r="45752"/>
          <a:stretch/>
        </p:blipFill>
        <p:spPr>
          <a:xfrm>
            <a:off x="8805755" y="2811390"/>
            <a:ext cx="1389047" cy="2676376"/>
          </a:xfrm>
          <a:prstGeom prst="rect">
            <a:avLst/>
          </a:prstGeom>
        </p:spPr>
      </p:pic>
      <p:grpSp>
        <p:nvGrpSpPr>
          <p:cNvPr id="66" name="グループ化 65">
            <a:extLst>
              <a:ext uri="{FF2B5EF4-FFF2-40B4-BE49-F238E27FC236}">
                <a16:creationId xmlns:a16="http://schemas.microsoft.com/office/drawing/2014/main" id="{8FEB1F4D-68F6-535E-ADC0-32CEB84E33BE}"/>
              </a:ext>
            </a:extLst>
          </p:cNvPr>
          <p:cNvGrpSpPr/>
          <p:nvPr/>
        </p:nvGrpSpPr>
        <p:grpSpPr>
          <a:xfrm rot="21284493">
            <a:off x="8883433" y="4551924"/>
            <a:ext cx="3118208" cy="1969396"/>
            <a:chOff x="11103911" y="2949582"/>
            <a:chExt cx="3118208" cy="2280793"/>
          </a:xfrm>
        </p:grpSpPr>
        <p:sp>
          <p:nvSpPr>
            <p:cNvPr id="67" name="フリーフォーム: 図形 66">
              <a:extLst>
                <a:ext uri="{FF2B5EF4-FFF2-40B4-BE49-F238E27FC236}">
                  <a16:creationId xmlns:a16="http://schemas.microsoft.com/office/drawing/2014/main" id="{2DB84B44-37EC-CB6F-3061-2E1F954D1E3C}"/>
                </a:ext>
              </a:extLst>
            </p:cNvPr>
            <p:cNvSpPr/>
            <p:nvPr/>
          </p:nvSpPr>
          <p:spPr bwMode="auto">
            <a:xfrm rot="1945065">
              <a:off x="11103911" y="2949582"/>
              <a:ext cx="3118208" cy="2280793"/>
            </a:xfrm>
            <a:custGeom>
              <a:avLst/>
              <a:gdLst>
                <a:gd name="connsiteX0" fmla="*/ 1168817 w 2745206"/>
                <a:gd name="connsiteY0" fmla="*/ 0 h 2698344"/>
                <a:gd name="connsiteX1" fmla="*/ 1343854 w 2745206"/>
                <a:gd name="connsiteY1" fmla="*/ 794453 h 2698344"/>
                <a:gd name="connsiteX2" fmla="*/ 1827147 w 2745206"/>
                <a:gd name="connsiteY2" fmla="*/ 480646 h 2698344"/>
                <a:gd name="connsiteX3" fmla="*/ 2280632 w 2745206"/>
                <a:gd name="connsiteY3" fmla="*/ 417551 h 2698344"/>
                <a:gd name="connsiteX4" fmla="*/ 2701313 w 2745206"/>
                <a:gd name="connsiteY4" fmla="*/ 663337 h 2698344"/>
                <a:gd name="connsiteX5" fmla="*/ 2745206 w 2745206"/>
                <a:gd name="connsiteY5" fmla="*/ 1073293 h 2698344"/>
                <a:gd name="connsiteX6" fmla="*/ 2494954 w 2745206"/>
                <a:gd name="connsiteY6" fmla="*/ 1532220 h 2698344"/>
                <a:gd name="connsiteX7" fmla="*/ 874166 w 2745206"/>
                <a:gd name="connsiteY7" fmla="*/ 2561508 h 2698344"/>
                <a:gd name="connsiteX8" fmla="*/ 527405 w 2745206"/>
                <a:gd name="connsiteY8" fmla="*/ 2698344 h 2698344"/>
                <a:gd name="connsiteX9" fmla="*/ 0 w 2745206"/>
                <a:gd name="connsiteY9" fmla="*/ 2378817 h 2698344"/>
                <a:gd name="connsiteX10" fmla="*/ 9989 w 2745206"/>
                <a:gd name="connsiteY10" fmla="*/ 1883585 h 2698344"/>
                <a:gd name="connsiteX11" fmla="*/ 139987 w 2745206"/>
                <a:gd name="connsiteY11" fmla="*/ 1576137 h 2698344"/>
                <a:gd name="connsiteX12" fmla="*/ 697107 w 2745206"/>
                <a:gd name="connsiteY12" fmla="*/ 1214393 h 2698344"/>
                <a:gd name="connsiteX13" fmla="*/ 336247 w 2745206"/>
                <a:gd name="connsiteY13" fmla="*/ 926325 h 2698344"/>
                <a:gd name="connsiteX14" fmla="*/ 912415 w 2745206"/>
                <a:gd name="connsiteY14" fmla="*/ 1074591 h 2698344"/>
                <a:gd name="connsiteX15" fmla="*/ 1165138 w 2745206"/>
                <a:gd name="connsiteY15" fmla="*/ 910496 h 2698344"/>
                <a:gd name="connsiteX0" fmla="*/ 1168817 w 2745206"/>
                <a:gd name="connsiteY0" fmla="*/ 0 h 2698344"/>
                <a:gd name="connsiteX1" fmla="*/ 1510514 w 2745206"/>
                <a:gd name="connsiteY1" fmla="*/ 688615 h 2698344"/>
                <a:gd name="connsiteX2" fmla="*/ 1827147 w 2745206"/>
                <a:gd name="connsiteY2" fmla="*/ 480646 h 2698344"/>
                <a:gd name="connsiteX3" fmla="*/ 2280632 w 2745206"/>
                <a:gd name="connsiteY3" fmla="*/ 417551 h 2698344"/>
                <a:gd name="connsiteX4" fmla="*/ 2701313 w 2745206"/>
                <a:gd name="connsiteY4" fmla="*/ 663337 h 2698344"/>
                <a:gd name="connsiteX5" fmla="*/ 2745206 w 2745206"/>
                <a:gd name="connsiteY5" fmla="*/ 1073293 h 2698344"/>
                <a:gd name="connsiteX6" fmla="*/ 2494954 w 2745206"/>
                <a:gd name="connsiteY6" fmla="*/ 1532220 h 2698344"/>
                <a:gd name="connsiteX7" fmla="*/ 874166 w 2745206"/>
                <a:gd name="connsiteY7" fmla="*/ 2561508 h 2698344"/>
                <a:gd name="connsiteX8" fmla="*/ 527405 w 2745206"/>
                <a:gd name="connsiteY8" fmla="*/ 2698344 h 2698344"/>
                <a:gd name="connsiteX9" fmla="*/ 0 w 2745206"/>
                <a:gd name="connsiteY9" fmla="*/ 2378817 h 2698344"/>
                <a:gd name="connsiteX10" fmla="*/ 9989 w 2745206"/>
                <a:gd name="connsiteY10" fmla="*/ 1883585 h 2698344"/>
                <a:gd name="connsiteX11" fmla="*/ 139987 w 2745206"/>
                <a:gd name="connsiteY11" fmla="*/ 1576137 h 2698344"/>
                <a:gd name="connsiteX12" fmla="*/ 697107 w 2745206"/>
                <a:gd name="connsiteY12" fmla="*/ 1214393 h 2698344"/>
                <a:gd name="connsiteX13" fmla="*/ 336247 w 2745206"/>
                <a:gd name="connsiteY13" fmla="*/ 926325 h 2698344"/>
                <a:gd name="connsiteX14" fmla="*/ 912415 w 2745206"/>
                <a:gd name="connsiteY14" fmla="*/ 1074591 h 2698344"/>
                <a:gd name="connsiteX15" fmla="*/ 1165138 w 2745206"/>
                <a:gd name="connsiteY15" fmla="*/ 910496 h 2698344"/>
                <a:gd name="connsiteX16" fmla="*/ 1168817 w 2745206"/>
                <a:gd name="connsiteY16" fmla="*/ 0 h 2698344"/>
                <a:gd name="connsiteX0" fmla="*/ 1499264 w 2745206"/>
                <a:gd name="connsiteY0" fmla="*/ 0 h 2391211"/>
                <a:gd name="connsiteX1" fmla="*/ 1510514 w 2745206"/>
                <a:gd name="connsiteY1" fmla="*/ 381482 h 2391211"/>
                <a:gd name="connsiteX2" fmla="*/ 1827147 w 2745206"/>
                <a:gd name="connsiteY2" fmla="*/ 173513 h 2391211"/>
                <a:gd name="connsiteX3" fmla="*/ 2280632 w 2745206"/>
                <a:gd name="connsiteY3" fmla="*/ 110418 h 2391211"/>
                <a:gd name="connsiteX4" fmla="*/ 2701313 w 2745206"/>
                <a:gd name="connsiteY4" fmla="*/ 356204 h 2391211"/>
                <a:gd name="connsiteX5" fmla="*/ 2745206 w 2745206"/>
                <a:gd name="connsiteY5" fmla="*/ 766160 h 2391211"/>
                <a:gd name="connsiteX6" fmla="*/ 2494954 w 2745206"/>
                <a:gd name="connsiteY6" fmla="*/ 1225087 h 2391211"/>
                <a:gd name="connsiteX7" fmla="*/ 874166 w 2745206"/>
                <a:gd name="connsiteY7" fmla="*/ 2254375 h 2391211"/>
                <a:gd name="connsiteX8" fmla="*/ 527405 w 2745206"/>
                <a:gd name="connsiteY8" fmla="*/ 2391211 h 2391211"/>
                <a:gd name="connsiteX9" fmla="*/ 0 w 2745206"/>
                <a:gd name="connsiteY9" fmla="*/ 2071684 h 2391211"/>
                <a:gd name="connsiteX10" fmla="*/ 9989 w 2745206"/>
                <a:gd name="connsiteY10" fmla="*/ 1576452 h 2391211"/>
                <a:gd name="connsiteX11" fmla="*/ 139987 w 2745206"/>
                <a:gd name="connsiteY11" fmla="*/ 1269004 h 2391211"/>
                <a:gd name="connsiteX12" fmla="*/ 697107 w 2745206"/>
                <a:gd name="connsiteY12" fmla="*/ 907260 h 2391211"/>
                <a:gd name="connsiteX13" fmla="*/ 336247 w 2745206"/>
                <a:gd name="connsiteY13" fmla="*/ 619192 h 2391211"/>
                <a:gd name="connsiteX14" fmla="*/ 912415 w 2745206"/>
                <a:gd name="connsiteY14" fmla="*/ 767458 h 2391211"/>
                <a:gd name="connsiteX15" fmla="*/ 1165138 w 2745206"/>
                <a:gd name="connsiteY15" fmla="*/ 603363 h 2391211"/>
                <a:gd name="connsiteX16" fmla="*/ 1499264 w 2745206"/>
                <a:gd name="connsiteY16" fmla="*/ 0 h 2391211"/>
                <a:gd name="connsiteX0" fmla="*/ 1499264 w 2745206"/>
                <a:gd name="connsiteY0" fmla="*/ 0 h 2391211"/>
                <a:gd name="connsiteX1" fmla="*/ 1510514 w 2745206"/>
                <a:gd name="connsiteY1" fmla="*/ 381482 h 2391211"/>
                <a:gd name="connsiteX2" fmla="*/ 1827147 w 2745206"/>
                <a:gd name="connsiteY2" fmla="*/ 173513 h 2391211"/>
                <a:gd name="connsiteX3" fmla="*/ 2280632 w 2745206"/>
                <a:gd name="connsiteY3" fmla="*/ 110418 h 2391211"/>
                <a:gd name="connsiteX4" fmla="*/ 2701313 w 2745206"/>
                <a:gd name="connsiteY4" fmla="*/ 356204 h 2391211"/>
                <a:gd name="connsiteX5" fmla="*/ 2745206 w 2745206"/>
                <a:gd name="connsiteY5" fmla="*/ 766160 h 2391211"/>
                <a:gd name="connsiteX6" fmla="*/ 2494954 w 2745206"/>
                <a:gd name="connsiteY6" fmla="*/ 1225087 h 2391211"/>
                <a:gd name="connsiteX7" fmla="*/ 874166 w 2745206"/>
                <a:gd name="connsiteY7" fmla="*/ 2254375 h 2391211"/>
                <a:gd name="connsiteX8" fmla="*/ 527405 w 2745206"/>
                <a:gd name="connsiteY8" fmla="*/ 2391211 h 2391211"/>
                <a:gd name="connsiteX9" fmla="*/ 0 w 2745206"/>
                <a:gd name="connsiteY9" fmla="*/ 2071684 h 2391211"/>
                <a:gd name="connsiteX10" fmla="*/ 9989 w 2745206"/>
                <a:gd name="connsiteY10" fmla="*/ 1576452 h 2391211"/>
                <a:gd name="connsiteX11" fmla="*/ 139987 w 2745206"/>
                <a:gd name="connsiteY11" fmla="*/ 1269004 h 2391211"/>
                <a:gd name="connsiteX12" fmla="*/ 697107 w 2745206"/>
                <a:gd name="connsiteY12" fmla="*/ 907260 h 2391211"/>
                <a:gd name="connsiteX13" fmla="*/ 336247 w 2745206"/>
                <a:gd name="connsiteY13" fmla="*/ 619192 h 2391211"/>
                <a:gd name="connsiteX14" fmla="*/ 912415 w 2745206"/>
                <a:gd name="connsiteY14" fmla="*/ 767458 h 2391211"/>
                <a:gd name="connsiteX15" fmla="*/ 1165138 w 2745206"/>
                <a:gd name="connsiteY15" fmla="*/ 603363 h 2391211"/>
                <a:gd name="connsiteX16" fmla="*/ 1499264 w 2745206"/>
                <a:gd name="connsiteY16" fmla="*/ 0 h 2391211"/>
                <a:gd name="connsiteX0" fmla="*/ 1499264 w 2745206"/>
                <a:gd name="connsiteY0" fmla="*/ 0 h 2391211"/>
                <a:gd name="connsiteX1" fmla="*/ 1510514 w 2745206"/>
                <a:gd name="connsiteY1" fmla="*/ 381482 h 2391211"/>
                <a:gd name="connsiteX2" fmla="*/ 1827147 w 2745206"/>
                <a:gd name="connsiteY2" fmla="*/ 173513 h 2391211"/>
                <a:gd name="connsiteX3" fmla="*/ 2280632 w 2745206"/>
                <a:gd name="connsiteY3" fmla="*/ 110418 h 2391211"/>
                <a:gd name="connsiteX4" fmla="*/ 2701313 w 2745206"/>
                <a:gd name="connsiteY4" fmla="*/ 356204 h 2391211"/>
                <a:gd name="connsiteX5" fmla="*/ 2745206 w 2745206"/>
                <a:gd name="connsiteY5" fmla="*/ 766160 h 2391211"/>
                <a:gd name="connsiteX6" fmla="*/ 2494954 w 2745206"/>
                <a:gd name="connsiteY6" fmla="*/ 1225087 h 2391211"/>
                <a:gd name="connsiteX7" fmla="*/ 874166 w 2745206"/>
                <a:gd name="connsiteY7" fmla="*/ 2254375 h 2391211"/>
                <a:gd name="connsiteX8" fmla="*/ 527405 w 2745206"/>
                <a:gd name="connsiteY8" fmla="*/ 2391211 h 2391211"/>
                <a:gd name="connsiteX9" fmla="*/ 0 w 2745206"/>
                <a:gd name="connsiteY9" fmla="*/ 2071684 h 2391211"/>
                <a:gd name="connsiteX10" fmla="*/ 9989 w 2745206"/>
                <a:gd name="connsiteY10" fmla="*/ 1576452 h 2391211"/>
                <a:gd name="connsiteX11" fmla="*/ 139987 w 2745206"/>
                <a:gd name="connsiteY11" fmla="*/ 1269004 h 2391211"/>
                <a:gd name="connsiteX12" fmla="*/ 697107 w 2745206"/>
                <a:gd name="connsiteY12" fmla="*/ 907260 h 2391211"/>
                <a:gd name="connsiteX13" fmla="*/ 508352 w 2745206"/>
                <a:gd name="connsiteY13" fmla="*/ 657606 h 2391211"/>
                <a:gd name="connsiteX14" fmla="*/ 912415 w 2745206"/>
                <a:gd name="connsiteY14" fmla="*/ 767458 h 2391211"/>
                <a:gd name="connsiteX15" fmla="*/ 1165138 w 2745206"/>
                <a:gd name="connsiteY15" fmla="*/ 603363 h 2391211"/>
                <a:gd name="connsiteX16" fmla="*/ 1499264 w 2745206"/>
                <a:gd name="connsiteY16" fmla="*/ 0 h 2391211"/>
                <a:gd name="connsiteX0" fmla="*/ 1209801 w 2745206"/>
                <a:gd name="connsiteY0" fmla="*/ 73408 h 2280793"/>
                <a:gd name="connsiteX1" fmla="*/ 1510514 w 2745206"/>
                <a:gd name="connsiteY1" fmla="*/ 271064 h 2280793"/>
                <a:gd name="connsiteX2" fmla="*/ 1827147 w 2745206"/>
                <a:gd name="connsiteY2" fmla="*/ 63095 h 2280793"/>
                <a:gd name="connsiteX3" fmla="*/ 2280632 w 2745206"/>
                <a:gd name="connsiteY3" fmla="*/ 0 h 2280793"/>
                <a:gd name="connsiteX4" fmla="*/ 2701313 w 2745206"/>
                <a:gd name="connsiteY4" fmla="*/ 245786 h 2280793"/>
                <a:gd name="connsiteX5" fmla="*/ 2745206 w 2745206"/>
                <a:gd name="connsiteY5" fmla="*/ 655742 h 2280793"/>
                <a:gd name="connsiteX6" fmla="*/ 2494954 w 2745206"/>
                <a:gd name="connsiteY6" fmla="*/ 1114669 h 2280793"/>
                <a:gd name="connsiteX7" fmla="*/ 874166 w 2745206"/>
                <a:gd name="connsiteY7" fmla="*/ 2143957 h 2280793"/>
                <a:gd name="connsiteX8" fmla="*/ 527405 w 2745206"/>
                <a:gd name="connsiteY8" fmla="*/ 2280793 h 2280793"/>
                <a:gd name="connsiteX9" fmla="*/ 0 w 2745206"/>
                <a:gd name="connsiteY9" fmla="*/ 1961266 h 2280793"/>
                <a:gd name="connsiteX10" fmla="*/ 9989 w 2745206"/>
                <a:gd name="connsiteY10" fmla="*/ 1466034 h 2280793"/>
                <a:gd name="connsiteX11" fmla="*/ 139987 w 2745206"/>
                <a:gd name="connsiteY11" fmla="*/ 1158586 h 2280793"/>
                <a:gd name="connsiteX12" fmla="*/ 697107 w 2745206"/>
                <a:gd name="connsiteY12" fmla="*/ 796842 h 2280793"/>
                <a:gd name="connsiteX13" fmla="*/ 508352 w 2745206"/>
                <a:gd name="connsiteY13" fmla="*/ 547188 h 2280793"/>
                <a:gd name="connsiteX14" fmla="*/ 912415 w 2745206"/>
                <a:gd name="connsiteY14" fmla="*/ 657040 h 2280793"/>
                <a:gd name="connsiteX15" fmla="*/ 1165138 w 2745206"/>
                <a:gd name="connsiteY15" fmla="*/ 492945 h 2280793"/>
                <a:gd name="connsiteX16" fmla="*/ 1209801 w 2745206"/>
                <a:gd name="connsiteY16" fmla="*/ 73408 h 2280793"/>
                <a:gd name="connsiteX0" fmla="*/ 1582816 w 3118221"/>
                <a:gd name="connsiteY0" fmla="*/ 73408 h 2280793"/>
                <a:gd name="connsiteX1" fmla="*/ 1883529 w 3118221"/>
                <a:gd name="connsiteY1" fmla="*/ 271064 h 2280793"/>
                <a:gd name="connsiteX2" fmla="*/ 2200162 w 3118221"/>
                <a:gd name="connsiteY2" fmla="*/ 63095 h 2280793"/>
                <a:gd name="connsiteX3" fmla="*/ 2653647 w 3118221"/>
                <a:gd name="connsiteY3" fmla="*/ 0 h 2280793"/>
                <a:gd name="connsiteX4" fmla="*/ 3074328 w 3118221"/>
                <a:gd name="connsiteY4" fmla="*/ 245786 h 2280793"/>
                <a:gd name="connsiteX5" fmla="*/ 3118221 w 3118221"/>
                <a:gd name="connsiteY5" fmla="*/ 655742 h 2280793"/>
                <a:gd name="connsiteX6" fmla="*/ 2867969 w 3118221"/>
                <a:gd name="connsiteY6" fmla="*/ 1114669 h 2280793"/>
                <a:gd name="connsiteX7" fmla="*/ 1247181 w 3118221"/>
                <a:gd name="connsiteY7" fmla="*/ 2143957 h 2280793"/>
                <a:gd name="connsiteX8" fmla="*/ 900420 w 3118221"/>
                <a:gd name="connsiteY8" fmla="*/ 2280793 h 2280793"/>
                <a:gd name="connsiteX9" fmla="*/ 373015 w 3118221"/>
                <a:gd name="connsiteY9" fmla="*/ 1961266 h 2280793"/>
                <a:gd name="connsiteX10" fmla="*/ 13 w 3118221"/>
                <a:gd name="connsiteY10" fmla="*/ 1670003 h 2280793"/>
                <a:gd name="connsiteX11" fmla="*/ 383004 w 3118221"/>
                <a:gd name="connsiteY11" fmla="*/ 1466034 h 2280793"/>
                <a:gd name="connsiteX12" fmla="*/ 513002 w 3118221"/>
                <a:gd name="connsiteY12" fmla="*/ 1158586 h 2280793"/>
                <a:gd name="connsiteX13" fmla="*/ 1070122 w 3118221"/>
                <a:gd name="connsiteY13" fmla="*/ 796842 h 2280793"/>
                <a:gd name="connsiteX14" fmla="*/ 881367 w 3118221"/>
                <a:gd name="connsiteY14" fmla="*/ 547188 h 2280793"/>
                <a:gd name="connsiteX15" fmla="*/ 1285430 w 3118221"/>
                <a:gd name="connsiteY15" fmla="*/ 657040 h 2280793"/>
                <a:gd name="connsiteX16" fmla="*/ 1538153 w 3118221"/>
                <a:gd name="connsiteY16" fmla="*/ 492945 h 2280793"/>
                <a:gd name="connsiteX17" fmla="*/ 1582816 w 3118221"/>
                <a:gd name="connsiteY17" fmla="*/ 73408 h 2280793"/>
                <a:gd name="connsiteX0" fmla="*/ 1583531 w 3118936"/>
                <a:gd name="connsiteY0" fmla="*/ 73408 h 2280793"/>
                <a:gd name="connsiteX1" fmla="*/ 1884244 w 3118936"/>
                <a:gd name="connsiteY1" fmla="*/ 271064 h 2280793"/>
                <a:gd name="connsiteX2" fmla="*/ 2200877 w 3118936"/>
                <a:gd name="connsiteY2" fmla="*/ 63095 h 2280793"/>
                <a:gd name="connsiteX3" fmla="*/ 2654362 w 3118936"/>
                <a:gd name="connsiteY3" fmla="*/ 0 h 2280793"/>
                <a:gd name="connsiteX4" fmla="*/ 3075043 w 3118936"/>
                <a:gd name="connsiteY4" fmla="*/ 245786 h 2280793"/>
                <a:gd name="connsiteX5" fmla="*/ 3118936 w 3118936"/>
                <a:gd name="connsiteY5" fmla="*/ 655742 h 2280793"/>
                <a:gd name="connsiteX6" fmla="*/ 2868684 w 3118936"/>
                <a:gd name="connsiteY6" fmla="*/ 1114669 h 2280793"/>
                <a:gd name="connsiteX7" fmla="*/ 1247896 w 3118936"/>
                <a:gd name="connsiteY7" fmla="*/ 2143957 h 2280793"/>
                <a:gd name="connsiteX8" fmla="*/ 901135 w 3118936"/>
                <a:gd name="connsiteY8" fmla="*/ 2280793 h 2280793"/>
                <a:gd name="connsiteX9" fmla="*/ 373730 w 3118936"/>
                <a:gd name="connsiteY9" fmla="*/ 1961266 h 2280793"/>
                <a:gd name="connsiteX10" fmla="*/ 300375 w 3118936"/>
                <a:gd name="connsiteY10" fmla="*/ 1676658 h 2280793"/>
                <a:gd name="connsiteX11" fmla="*/ 728 w 3118936"/>
                <a:gd name="connsiteY11" fmla="*/ 1670003 h 2280793"/>
                <a:gd name="connsiteX12" fmla="*/ 383719 w 3118936"/>
                <a:gd name="connsiteY12" fmla="*/ 1466034 h 2280793"/>
                <a:gd name="connsiteX13" fmla="*/ 513717 w 3118936"/>
                <a:gd name="connsiteY13" fmla="*/ 1158586 h 2280793"/>
                <a:gd name="connsiteX14" fmla="*/ 1070837 w 3118936"/>
                <a:gd name="connsiteY14" fmla="*/ 796842 h 2280793"/>
                <a:gd name="connsiteX15" fmla="*/ 882082 w 3118936"/>
                <a:gd name="connsiteY15" fmla="*/ 547188 h 2280793"/>
                <a:gd name="connsiteX16" fmla="*/ 1286145 w 3118936"/>
                <a:gd name="connsiteY16" fmla="*/ 657040 h 2280793"/>
                <a:gd name="connsiteX17" fmla="*/ 1538868 w 3118936"/>
                <a:gd name="connsiteY17" fmla="*/ 492945 h 2280793"/>
                <a:gd name="connsiteX18" fmla="*/ 1583531 w 3118936"/>
                <a:gd name="connsiteY18" fmla="*/ 73408 h 2280793"/>
                <a:gd name="connsiteX0" fmla="*/ 1582803 w 3118208"/>
                <a:gd name="connsiteY0" fmla="*/ 73408 h 2280793"/>
                <a:gd name="connsiteX1" fmla="*/ 1883516 w 3118208"/>
                <a:gd name="connsiteY1" fmla="*/ 271064 h 2280793"/>
                <a:gd name="connsiteX2" fmla="*/ 2200149 w 3118208"/>
                <a:gd name="connsiteY2" fmla="*/ 63095 h 2280793"/>
                <a:gd name="connsiteX3" fmla="*/ 2653634 w 3118208"/>
                <a:gd name="connsiteY3" fmla="*/ 0 h 2280793"/>
                <a:gd name="connsiteX4" fmla="*/ 3074315 w 3118208"/>
                <a:gd name="connsiteY4" fmla="*/ 245786 h 2280793"/>
                <a:gd name="connsiteX5" fmla="*/ 3118208 w 3118208"/>
                <a:gd name="connsiteY5" fmla="*/ 655742 h 2280793"/>
                <a:gd name="connsiteX6" fmla="*/ 2867956 w 3118208"/>
                <a:gd name="connsiteY6" fmla="*/ 1114669 h 2280793"/>
                <a:gd name="connsiteX7" fmla="*/ 1247168 w 3118208"/>
                <a:gd name="connsiteY7" fmla="*/ 2143957 h 2280793"/>
                <a:gd name="connsiteX8" fmla="*/ 900407 w 3118208"/>
                <a:gd name="connsiteY8" fmla="*/ 2280793 h 2280793"/>
                <a:gd name="connsiteX9" fmla="*/ 373002 w 3118208"/>
                <a:gd name="connsiteY9" fmla="*/ 1961266 h 2280793"/>
                <a:gd name="connsiteX10" fmla="*/ 299647 w 3118208"/>
                <a:gd name="connsiteY10" fmla="*/ 1676658 h 2280793"/>
                <a:gd name="connsiteX11" fmla="*/ 0 w 3118208"/>
                <a:gd name="connsiteY11" fmla="*/ 1670003 h 2280793"/>
                <a:gd name="connsiteX12" fmla="*/ 382991 w 3118208"/>
                <a:gd name="connsiteY12" fmla="*/ 1466034 h 2280793"/>
                <a:gd name="connsiteX13" fmla="*/ 512989 w 3118208"/>
                <a:gd name="connsiteY13" fmla="*/ 1158586 h 2280793"/>
                <a:gd name="connsiteX14" fmla="*/ 1070109 w 3118208"/>
                <a:gd name="connsiteY14" fmla="*/ 796842 h 2280793"/>
                <a:gd name="connsiteX15" fmla="*/ 881354 w 3118208"/>
                <a:gd name="connsiteY15" fmla="*/ 547188 h 2280793"/>
                <a:gd name="connsiteX16" fmla="*/ 1285417 w 3118208"/>
                <a:gd name="connsiteY16" fmla="*/ 657040 h 2280793"/>
                <a:gd name="connsiteX17" fmla="*/ 1538140 w 3118208"/>
                <a:gd name="connsiteY17" fmla="*/ 492945 h 2280793"/>
                <a:gd name="connsiteX18" fmla="*/ 1582803 w 3118208"/>
                <a:gd name="connsiteY18" fmla="*/ 73408 h 228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18208" h="2280793">
                  <a:moveTo>
                    <a:pt x="1582803" y="73408"/>
                  </a:moveTo>
                  <a:lnTo>
                    <a:pt x="1883516" y="271064"/>
                  </a:lnTo>
                  <a:lnTo>
                    <a:pt x="2200149" y="63095"/>
                  </a:lnTo>
                  <a:lnTo>
                    <a:pt x="2653634" y="0"/>
                  </a:lnTo>
                  <a:lnTo>
                    <a:pt x="3074315" y="245786"/>
                  </a:lnTo>
                  <a:lnTo>
                    <a:pt x="3118208" y="655742"/>
                  </a:lnTo>
                  <a:lnTo>
                    <a:pt x="2867956" y="1114669"/>
                  </a:lnTo>
                  <a:lnTo>
                    <a:pt x="1247168" y="2143957"/>
                  </a:lnTo>
                  <a:lnTo>
                    <a:pt x="900407" y="2280793"/>
                  </a:lnTo>
                  <a:lnTo>
                    <a:pt x="373002" y="1961266"/>
                  </a:lnTo>
                  <a:cubicBezTo>
                    <a:pt x="270720" y="1892718"/>
                    <a:pt x="361814" y="1725202"/>
                    <a:pt x="299647" y="1676658"/>
                  </a:cubicBezTo>
                  <a:lnTo>
                    <a:pt x="0" y="1670003"/>
                  </a:lnTo>
                  <a:lnTo>
                    <a:pt x="382991" y="1466034"/>
                  </a:lnTo>
                  <a:lnTo>
                    <a:pt x="512989" y="1158586"/>
                  </a:lnTo>
                  <a:lnTo>
                    <a:pt x="1070109" y="796842"/>
                  </a:lnTo>
                  <a:lnTo>
                    <a:pt x="881354" y="547188"/>
                  </a:lnTo>
                  <a:lnTo>
                    <a:pt x="1285417" y="657040"/>
                  </a:lnTo>
                  <a:lnTo>
                    <a:pt x="1538140" y="492945"/>
                  </a:lnTo>
                  <a:lnTo>
                    <a:pt x="1582803" y="73408"/>
                  </a:lnTo>
                  <a:close/>
                </a:path>
              </a:pathLst>
            </a:custGeom>
            <a:solidFill>
              <a:srgbClr val="FFCCCC"/>
            </a:solidFill>
            <a:ln w="28575">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68" name="テキスト ボックス 67">
              <a:extLst>
                <a:ext uri="{FF2B5EF4-FFF2-40B4-BE49-F238E27FC236}">
                  <a16:creationId xmlns:a16="http://schemas.microsoft.com/office/drawing/2014/main" id="{31DB91B0-E56B-E51C-863F-F2ED973D54DD}"/>
                </a:ext>
              </a:extLst>
            </p:cNvPr>
            <p:cNvSpPr txBox="1"/>
            <p:nvPr/>
          </p:nvSpPr>
          <p:spPr>
            <a:xfrm rot="315507">
              <a:off x="11524300" y="3719450"/>
              <a:ext cx="2651150" cy="748528"/>
            </a:xfrm>
            <a:prstGeom prst="rect">
              <a:avLst/>
            </a:prstGeom>
            <a:noFill/>
          </p:spPr>
          <p:txBody>
            <a:bodyPr wrap="square" rtlCol="0">
              <a:spAutoFit/>
            </a:bodyPr>
            <a:lstStyle/>
            <a:p>
              <a:r>
                <a:rPr kumimoji="1" lang="ja-JP" altLang="en-US" sz="1800" b="1" dirty="0">
                  <a:solidFill>
                    <a:schemeClr val="tx1"/>
                  </a:solidFill>
                  <a:latin typeface="+mn-ea"/>
                </a:rPr>
                <a:t>難しい問題をみんなで協力して達成できたね。</a:t>
              </a:r>
              <a:endParaRPr kumimoji="1" lang="en-US" altLang="ja-JP" sz="1800" b="1" dirty="0">
                <a:solidFill>
                  <a:schemeClr val="tx1"/>
                </a:solidFill>
                <a:latin typeface="+mn-ea"/>
              </a:endParaRPr>
            </a:p>
          </p:txBody>
        </p:sp>
      </p:grpSp>
      <p:cxnSp>
        <p:nvCxnSpPr>
          <p:cNvPr id="278" name="直線矢印コネクタ 277">
            <a:extLst>
              <a:ext uri="{FF2B5EF4-FFF2-40B4-BE49-F238E27FC236}">
                <a16:creationId xmlns:a16="http://schemas.microsoft.com/office/drawing/2014/main" id="{584E84D5-73D8-AEFD-B675-C9411CECA908}"/>
              </a:ext>
            </a:extLst>
          </p:cNvPr>
          <p:cNvCxnSpPr>
            <a:cxnSpLocks/>
          </p:cNvCxnSpPr>
          <p:nvPr/>
        </p:nvCxnSpPr>
        <p:spPr>
          <a:xfrm>
            <a:off x="10035576" y="566653"/>
            <a:ext cx="27037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直線矢印コネクタ 279">
            <a:extLst>
              <a:ext uri="{FF2B5EF4-FFF2-40B4-BE49-F238E27FC236}">
                <a16:creationId xmlns:a16="http://schemas.microsoft.com/office/drawing/2014/main" id="{B4B8C53A-E831-B9A7-9E8E-08F6A548165D}"/>
              </a:ext>
            </a:extLst>
          </p:cNvPr>
          <p:cNvCxnSpPr>
            <a:cxnSpLocks/>
          </p:cNvCxnSpPr>
          <p:nvPr/>
        </p:nvCxnSpPr>
        <p:spPr>
          <a:xfrm>
            <a:off x="9973087" y="1812459"/>
            <a:ext cx="27037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478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3770534-FE16-973F-8AD0-B14B4B5DBEA2}"/>
              </a:ext>
            </a:extLst>
          </p:cNvPr>
          <p:cNvPicPr>
            <a:picLocks noChangeAspect="1"/>
          </p:cNvPicPr>
          <p:nvPr/>
        </p:nvPicPr>
        <p:blipFill>
          <a:blip r:embed="rId3"/>
          <a:stretch>
            <a:fillRect/>
          </a:stretch>
        </p:blipFill>
        <p:spPr>
          <a:xfrm>
            <a:off x="335795" y="750498"/>
            <a:ext cx="11576492" cy="5762089"/>
          </a:xfrm>
          <a:prstGeom prst="rect">
            <a:avLst/>
          </a:prstGeom>
          <a:effectLst>
            <a:outerShdw blurRad="50800" dist="38100" dir="2700000" algn="tl" rotWithShape="0">
              <a:prstClr val="black">
                <a:alpha val="40000"/>
              </a:prstClr>
            </a:outerShdw>
          </a:effectLst>
        </p:spPr>
      </p:pic>
      <p:sp>
        <p:nvSpPr>
          <p:cNvPr id="2" name="正方形/長方形 1">
            <a:extLst>
              <a:ext uri="{FF2B5EF4-FFF2-40B4-BE49-F238E27FC236}">
                <a16:creationId xmlns:a16="http://schemas.microsoft.com/office/drawing/2014/main" id="{F715D9E2-A361-9427-D178-1EEAB677DE29}"/>
              </a:ext>
            </a:extLst>
          </p:cNvPr>
          <p:cNvSpPr>
            <a:spLocks noChangeArrowheads="1"/>
          </p:cNvSpPr>
          <p:nvPr/>
        </p:nvSpPr>
        <p:spPr bwMode="auto">
          <a:xfrm>
            <a:off x="67757" y="124618"/>
            <a:ext cx="1832553"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29</a:t>
            </a:r>
            <a:r>
              <a:rPr lang="ja-JP" altLang="en-US" sz="2400" b="1" dirty="0">
                <a:solidFill>
                  <a:schemeClr val="bg1"/>
                </a:solidFill>
                <a:latin typeface="メイリオ" pitchFamily="50" charset="-128"/>
                <a:ea typeface="メイリオ" pitchFamily="50" charset="-128"/>
                <a:cs typeface="メイリオ" pitchFamily="50" charset="-128"/>
              </a:rPr>
              <a:t>、標準化</a:t>
            </a:r>
          </a:p>
        </p:txBody>
      </p:sp>
      <p:grpSp>
        <p:nvGrpSpPr>
          <p:cNvPr id="59" name="グループ化 58">
            <a:extLst>
              <a:ext uri="{FF2B5EF4-FFF2-40B4-BE49-F238E27FC236}">
                <a16:creationId xmlns:a16="http://schemas.microsoft.com/office/drawing/2014/main" id="{413AEA7A-6A73-391E-993D-71D9861EE220}"/>
              </a:ext>
            </a:extLst>
          </p:cNvPr>
          <p:cNvGrpSpPr/>
          <p:nvPr/>
        </p:nvGrpSpPr>
        <p:grpSpPr>
          <a:xfrm>
            <a:off x="10073362" y="2071796"/>
            <a:ext cx="1575805" cy="745351"/>
            <a:chOff x="7309380" y="3516914"/>
            <a:chExt cx="1575805" cy="745351"/>
          </a:xfrm>
          <a:effectLst>
            <a:outerShdw blurRad="50800" dist="38100" dir="2700000" algn="tl" rotWithShape="0">
              <a:prstClr val="black">
                <a:alpha val="40000"/>
              </a:prstClr>
            </a:outerShdw>
          </a:effectLst>
        </p:grpSpPr>
        <p:pic>
          <p:nvPicPr>
            <p:cNvPr id="52" name="図 51" descr="屋内, 天井, 建物, 空港 が含まれている画像&#10;&#10;自動的に生成された説明">
              <a:extLst>
                <a:ext uri="{FF2B5EF4-FFF2-40B4-BE49-F238E27FC236}">
                  <a16:creationId xmlns:a16="http://schemas.microsoft.com/office/drawing/2014/main" id="{AA32A85F-669C-C18A-8A71-9034DBFFBC4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667" b="95667" l="375" r="99250">
                          <a14:foregroundMark x1="9375" y1="79500" x2="9375" y2="79500"/>
                          <a14:foregroundMark x1="20750" y1="90500" x2="20750" y2="90500"/>
                          <a14:foregroundMark x1="44875" y1="90500" x2="44875" y2="90500"/>
                          <a14:foregroundMark x1="60625" y1="91333" x2="62125" y2="91333"/>
                          <a14:foregroundMark x1="76000" y1="85833" x2="76875" y2="85333"/>
                          <a14:foregroundMark x1="85750" y1="78667" x2="87250" y2="78667"/>
                          <a14:foregroundMark x1="92000" y1="77500" x2="94250" y2="75833"/>
                          <a14:foregroundMark x1="97375" y1="69000" x2="98625" y2="64833"/>
                          <a14:foregroundMark x1="99250" y1="57000" x2="99250" y2="53167"/>
                          <a14:foregroundMark x1="93250" y1="44833" x2="93250" y2="44833"/>
                          <a14:foregroundMark x1="84750" y1="44000" x2="83500" y2="43167"/>
                          <a14:foregroundMark x1="77250" y1="41500" x2="76250" y2="41500"/>
                          <a14:foregroundMark x1="65625" y1="40167" x2="65625" y2="40167"/>
                          <a14:foregroundMark x1="60875" y1="40667" x2="60875" y2="40667"/>
                          <a14:foregroundMark x1="55250" y1="42333" x2="49250" y2="42333"/>
                          <a14:foregroundMark x1="41125" y1="41833" x2="41125" y2="41833"/>
                          <a14:foregroundMark x1="41125" y1="41833" x2="40250" y2="41833"/>
                          <a14:foregroundMark x1="29250" y1="47333" x2="29250" y2="47333"/>
                          <a14:foregroundMark x1="26125" y1="54500" x2="26125" y2="54500"/>
                          <a14:foregroundMark x1="26375" y1="57833" x2="25125" y2="59500"/>
                          <a14:foregroundMark x1="20750" y1="66500" x2="19500" y2="68667"/>
                          <a14:foregroundMark x1="17875" y1="75333" x2="17625" y2="77500"/>
                          <a14:foregroundMark x1="17625" y1="80000" x2="17625" y2="80000"/>
                          <a14:foregroundMark x1="18250" y1="85833" x2="18250" y2="85833"/>
                          <a14:foregroundMark x1="26375" y1="93833" x2="26375" y2="93833"/>
                          <a14:foregroundMark x1="26750" y1="94167" x2="26750" y2="94167"/>
                          <a14:foregroundMark x1="21000" y1="95500" x2="16625" y2="95833"/>
                          <a14:foregroundMark x1="12250" y1="95833" x2="10375" y2="95833"/>
                          <a14:foregroundMark x1="8750" y1="95833" x2="7250" y2="95833"/>
                          <a14:foregroundMark x1="5625" y1="95000" x2="5625" y2="92500"/>
                          <a14:foregroundMark x1="4125" y1="87833" x2="4375" y2="86667"/>
                          <a14:foregroundMark x1="4750" y1="83333" x2="4750" y2="76167"/>
                          <a14:foregroundMark x1="4750" y1="75833" x2="4750" y2="73667"/>
                          <a14:foregroundMark x1="4125" y1="72000" x2="4125" y2="72000"/>
                          <a14:foregroundMark x1="375" y1="94167" x2="375" y2="94167"/>
                          <a14:foregroundMark x1="2500" y1="92167" x2="2500" y2="92167"/>
                          <a14:foregroundMark x1="37375" y1="69833" x2="37375" y2="69833"/>
                          <a14:foregroundMark x1="39625" y1="71667" x2="40875" y2="74167"/>
                          <a14:foregroundMark x1="40875" y1="75333" x2="41125" y2="78667"/>
                          <a14:foregroundMark x1="42375" y1="84500" x2="45500" y2="87000"/>
                          <a14:foregroundMark x1="47375" y1="87833" x2="53125" y2="89667"/>
                          <a14:foregroundMark x1="55250" y1="90000" x2="56250" y2="90500"/>
                          <a14:foregroundMark x1="60250" y1="90000" x2="61250" y2="84500"/>
                          <a14:foregroundMark x1="61250" y1="83333" x2="61250" y2="83333"/>
                          <a14:foregroundMark x1="68125" y1="81167" x2="70000" y2="79167"/>
                          <a14:foregroundMark x1="76875" y1="75333" x2="79125" y2="75833"/>
                          <a14:foregroundMark x1="79750" y1="75000" x2="79750" y2="75000"/>
                          <a14:foregroundMark x1="36375" y1="71667" x2="36375" y2="71667"/>
                          <a14:foregroundMark x1="36125" y1="72500" x2="36125" y2="72500"/>
                          <a14:foregroundMark x1="36375" y1="71167" x2="36125" y2="68167"/>
                          <a14:foregroundMark x1="33250" y1="66167" x2="33250" y2="66167"/>
                          <a14:foregroundMark x1="31375" y1="68167" x2="31375" y2="68167"/>
                        </a14:backgroundRemoval>
                      </a14:imgEffect>
                    </a14:imgLayer>
                  </a14:imgProps>
                </a:ext>
                <a:ext uri="{28A0092B-C50C-407E-A947-70E740481C1C}">
                  <a14:useLocalDpi xmlns:a14="http://schemas.microsoft.com/office/drawing/2010/main" val="0"/>
                </a:ext>
              </a:extLst>
            </a:blip>
            <a:srcRect t="26421"/>
            <a:stretch/>
          </p:blipFill>
          <p:spPr>
            <a:xfrm>
              <a:off x="7571887" y="3537527"/>
              <a:ext cx="1313298" cy="724738"/>
            </a:xfrm>
            <a:prstGeom prst="rect">
              <a:avLst/>
            </a:prstGeom>
          </p:spPr>
        </p:pic>
        <p:grpSp>
          <p:nvGrpSpPr>
            <p:cNvPr id="55" name="グループ化 54">
              <a:extLst>
                <a:ext uri="{FF2B5EF4-FFF2-40B4-BE49-F238E27FC236}">
                  <a16:creationId xmlns:a16="http://schemas.microsoft.com/office/drawing/2014/main" id="{20822DE6-4AF5-00A9-CC40-F96183F57F1D}"/>
                </a:ext>
              </a:extLst>
            </p:cNvPr>
            <p:cNvGrpSpPr/>
            <p:nvPr/>
          </p:nvGrpSpPr>
          <p:grpSpPr>
            <a:xfrm>
              <a:off x="7309380" y="3516914"/>
              <a:ext cx="1234604" cy="337450"/>
              <a:chOff x="8540533" y="4497901"/>
              <a:chExt cx="2791959" cy="717661"/>
            </a:xfrm>
          </p:grpSpPr>
          <p:pic>
            <p:nvPicPr>
              <p:cNvPr id="53" name="図 52" descr="レベルプロトラクターイラスト に対する画像結果">
                <a:extLst>
                  <a:ext uri="{FF2B5EF4-FFF2-40B4-BE49-F238E27FC236}">
                    <a16:creationId xmlns:a16="http://schemas.microsoft.com/office/drawing/2014/main" id="{3AFC67E0-9A43-3956-EAA5-AA3DDFA73DD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15" t="8274" r="3408" b="13023"/>
              <a:stretch/>
            </p:blipFill>
            <p:spPr bwMode="auto">
              <a:xfrm>
                <a:off x="9525630" y="4533857"/>
                <a:ext cx="1806862" cy="542944"/>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2" descr="手のつかみ方イラスト に対する画像結果">
                <a:extLst>
                  <a:ext uri="{FF2B5EF4-FFF2-40B4-BE49-F238E27FC236}">
                    <a16:creationId xmlns:a16="http://schemas.microsoft.com/office/drawing/2014/main" id="{745B9184-FF8D-F56A-F42C-84A09CD3953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82" b="82906" l="2320" r="98196">
                            <a14:foregroundMark x1="64433" y1="38034" x2="64433" y2="38034"/>
                            <a14:foregroundMark x1="88402" y1="57692" x2="88402" y2="57692"/>
                            <a14:foregroundMark x1="91495" y1="61538" x2="91495" y2="61538"/>
                            <a14:foregroundMark x1="93299" y1="68803" x2="93299" y2="68803"/>
                            <a14:foregroundMark x1="90464" y1="71368" x2="90464" y2="71368"/>
                            <a14:foregroundMark x1="87887" y1="70085" x2="87887" y2="70085"/>
                            <a14:foregroundMark x1="80670" y1="71368" x2="80670" y2="71368"/>
                            <a14:foregroundMark x1="77062" y1="72650" x2="77062" y2="72650"/>
                            <a14:foregroundMark x1="87887" y1="72650" x2="87887" y2="72650"/>
                            <a14:foregroundMark x1="90464" y1="77778" x2="90464" y2="77778"/>
                            <a14:foregroundMark x1="93557" y1="77778" x2="93557" y2="77778"/>
                            <a14:foregroundMark x1="95103" y1="81197" x2="95103" y2="81197"/>
                            <a14:foregroundMark x1="97165" y1="81624" x2="97165" y2="81624"/>
                            <a14:foregroundMark x1="98196" y1="78205" x2="98196" y2="78205"/>
                            <a14:foregroundMark x1="98196" y1="83333" x2="98196" y2="83333"/>
                            <a14:foregroundMark x1="84794" y1="53419" x2="84794" y2="53419"/>
                            <a14:foregroundMark x1="74742" y1="45726" x2="68557" y2="43162"/>
                            <a14:foregroundMark x1="52320" y1="31624" x2="52320" y2="31624"/>
                            <a14:foregroundMark x1="51289" y1="25214" x2="50773" y2="22650"/>
                            <a14:foregroundMark x1="47423" y1="12821" x2="46907" y2="10684"/>
                            <a14:foregroundMark x1="45103" y1="6838" x2="45103" y2="6838"/>
                            <a14:foregroundMark x1="42784" y1="6838" x2="42010" y2="6838"/>
                            <a14:foregroundMark x1="10601" y1="22240" x2="10255" y2="22929"/>
                            <a14:foregroundMark x1="6443" y1="26496" x2="6443" y2="27519"/>
                            <a14:foregroundMark x1="4639" y1="37607" x2="4639" y2="37607"/>
                            <a14:foregroundMark x1="2577" y1="53846" x2="2577" y2="53846"/>
                            <a14:foregroundMark x1="68557" y1="38462" x2="68557" y2="38462"/>
                            <a14:foregroundMark x1="39948" y1="32906" x2="39948" y2="32906"/>
                            <a14:foregroundMark x1="38144" y1="38034" x2="38144" y2="38034"/>
                            <a14:foregroundMark x1="38660" y1="42308" x2="38660" y2="42308"/>
                            <a14:foregroundMark x1="39948" y1="1282" x2="39948" y2="1282"/>
                            <a14:foregroundMark x1="42268" y1="2564" x2="42268" y2="2564"/>
                            <a14:backgroundMark x1="29124" y1="18803" x2="29124" y2="18803"/>
                            <a14:backgroundMark x1="29124" y1="17094" x2="29124" y2="17094"/>
                            <a14:backgroundMark x1="26804" y1="13248" x2="26804" y2="13248"/>
                            <a14:backgroundMark x1="28093" y1="8547" x2="28093" y2="8547"/>
                            <a14:backgroundMark x1="29897" y1="7692" x2="29897" y2="7692"/>
                            <a14:backgroundMark x1="30670" y1="8974" x2="30670" y2="8974"/>
                            <a14:backgroundMark x1="31186" y1="14530" x2="31443" y2="16667"/>
                            <a14:backgroundMark x1="31443" y1="17094" x2="31701" y2="24359"/>
                            <a14:backgroundMark x1="31701" y1="25214" x2="31701" y2="27350"/>
                            <a14:backgroundMark x1="31701" y1="29915" x2="31701" y2="29915"/>
                            <a14:backgroundMark x1="31701" y1="34188" x2="31701" y2="36325"/>
                            <a14:backgroundMark x1="31701" y1="36325" x2="31701" y2="36325"/>
                            <a14:backgroundMark x1="31701" y1="38889" x2="31701" y2="38889"/>
                            <a14:backgroundMark x1="31701" y1="42735" x2="31701" y2="42735"/>
                            <a14:backgroundMark x1="29639" y1="46154" x2="29639" y2="46154"/>
                            <a14:backgroundMark x1="29639" y1="47009" x2="29639" y2="47009"/>
                            <a14:backgroundMark x1="26804" y1="48718" x2="26804" y2="48718"/>
                            <a14:backgroundMark x1="25773" y1="47009" x2="25773" y2="47009"/>
                            <a14:backgroundMark x1="23454" y1="47009" x2="23454" y2="47009"/>
                            <a14:backgroundMark x1="22165" y1="47009" x2="22165" y2="47009"/>
                            <a14:backgroundMark x1="19845" y1="47863" x2="18557" y2="48291"/>
                            <a14:backgroundMark x1="18041" y1="48718" x2="19072" y2="49573"/>
                            <a14:backgroundMark x1="20876" y1="50855" x2="20876" y2="50855"/>
                            <a14:backgroundMark x1="20361" y1="51282" x2="20361" y2="51282"/>
                            <a14:backgroundMark x1="17526" y1="51282" x2="13144" y2="52564"/>
                            <a14:backgroundMark x1="13144" y1="52564" x2="13144" y2="52564"/>
                            <a14:backgroundMark x1="10309" y1="55128" x2="9278" y2="55983"/>
                            <a14:backgroundMark x1="8763" y1="57265" x2="8763" y2="57265"/>
                            <a14:backgroundMark x1="8763" y1="57692" x2="8763" y2="57692"/>
                            <a14:backgroundMark x1="8505" y1="57692" x2="8505" y2="57692"/>
                            <a14:backgroundMark x1="8763" y1="60684" x2="8763" y2="60684"/>
                            <a14:backgroundMark x1="7732" y1="59829" x2="7732" y2="59829"/>
                            <a14:backgroundMark x1="6186" y1="54274" x2="6186" y2="54274"/>
                            <a14:backgroundMark x1="5670" y1="49145" x2="5670" y2="49145"/>
                            <a14:backgroundMark x1="5670" y1="51709" x2="5670" y2="53419"/>
                            <a14:backgroundMark x1="5412" y1="53419" x2="5412" y2="53419"/>
                            <a14:backgroundMark x1="3866" y1="53846" x2="3866" y2="53846"/>
                            <a14:backgroundMark x1="4381" y1="44017" x2="4381" y2="47863"/>
                            <a14:backgroundMark x1="3351" y1="53419" x2="3351" y2="53419"/>
                            <a14:backgroundMark x1="1804" y1="52564" x2="1804" y2="52564"/>
                            <a14:backgroundMark x1="1804" y1="49573" x2="2062" y2="53419"/>
                            <a14:backgroundMark x1="3351" y1="54701" x2="3351" y2="54701"/>
                            <a14:backgroundMark x1="3866" y1="60256" x2="4124" y2="61538"/>
                            <a14:backgroundMark x1="4124" y1="62821" x2="4124" y2="62821"/>
                            <a14:backgroundMark x1="4124" y1="45299" x2="4124" y2="45299"/>
                            <a14:backgroundMark x1="4124" y1="42735" x2="4381" y2="38889"/>
                            <a14:backgroundMark x1="4381" y1="35897" x2="4381" y2="35897"/>
                            <a14:backgroundMark x1="5155" y1="34188" x2="5670" y2="32051"/>
                            <a14:backgroundMark x1="5670" y1="30769" x2="5670" y2="30769"/>
                            <a14:backgroundMark x1="6701" y1="29060" x2="7732" y2="29060"/>
                            <a14:backgroundMark x1="9278" y1="29060" x2="10309" y2="29060"/>
                            <a14:backgroundMark x1="10825" y1="28632" x2="11082" y2="22222"/>
                            <a14:backgroundMark x1="10825" y1="21368" x2="10825" y2="21368"/>
                            <a14:backgroundMark x1="10825" y1="20940" x2="10567" y2="22222"/>
                            <a14:backgroundMark x1="7216" y1="22650" x2="6701" y2="25214"/>
                            <a14:backgroundMark x1="5928" y1="27350" x2="5670" y2="29487"/>
                            <a14:backgroundMark x1="5412" y1="29487" x2="5155" y2="32051"/>
                            <a14:backgroundMark x1="5155" y1="35470" x2="5155" y2="35470"/>
                            <a14:backgroundMark x1="4381" y1="38034" x2="4381" y2="38034"/>
                            <a14:backgroundMark x1="11598" y1="40171" x2="11598" y2="40171"/>
                            <a14:backgroundMark x1="11856" y1="41026" x2="11856" y2="41026"/>
                            <a14:backgroundMark x1="14433" y1="41026" x2="14433" y2="41026"/>
                            <a14:backgroundMark x1="19845" y1="39744" x2="19845" y2="39744"/>
                            <a14:backgroundMark x1="21649" y1="39744" x2="21649" y2="39744"/>
                            <a14:backgroundMark x1="23196" y1="39744" x2="23196" y2="39744"/>
                            <a14:backgroundMark x1="21649" y1="29915" x2="22423" y2="29915"/>
                            <a14:backgroundMark x1="28351" y1="27778" x2="28351" y2="27778"/>
                            <a14:backgroundMark x1="25515" y1="29915" x2="24742" y2="32479"/>
                            <a14:backgroundMark x1="23196" y1="31624" x2="23196" y2="28632"/>
                            <a14:backgroundMark x1="23969" y1="21368" x2="23969" y2="21368"/>
                            <a14:backgroundMark x1="23454" y1="20513" x2="23454" y2="20513"/>
                            <a14:backgroundMark x1="21649" y1="21795" x2="10825" y2="21368"/>
                            <a14:backgroundMark x1="10309" y1="19231" x2="10309" y2="19231"/>
                            <a14:backgroundMark x1="15979" y1="14103" x2="15979" y2="14103"/>
                            <a14:backgroundMark x1="15979" y1="14103" x2="15979" y2="12393"/>
                            <a14:backgroundMark x1="16753" y1="9829" x2="16753" y2="9829"/>
                            <a14:backgroundMark x1="23196" y1="8974" x2="23196" y2="8974"/>
                            <a14:backgroundMark x1="13918" y1="6838" x2="13918" y2="6838"/>
                            <a14:backgroundMark x1="11082" y1="6838" x2="10309" y2="8974"/>
                            <a14:backgroundMark x1="9536" y1="12393" x2="9536" y2="12393"/>
                            <a14:backgroundMark x1="14691" y1="6838" x2="14691" y2="6838"/>
                            <a14:backgroundMark x1="12371" y1="6410" x2="12371" y2="6410"/>
                            <a14:backgroundMark x1="20619" y1="5128" x2="20619" y2="5128"/>
                            <a14:backgroundMark x1="26031" y1="5128" x2="26031" y2="5128"/>
                            <a14:backgroundMark x1="28351" y1="2991" x2="28351" y2="2991"/>
                            <a14:backgroundMark x1="10052" y1="62821" x2="10052" y2="62821"/>
                            <a14:backgroundMark x1="11856" y1="67094" x2="11856" y2="67094"/>
                          </a14:backgroundRemoval>
                        </a14:imgEffect>
                      </a14:imgLayer>
                    </a14:imgProps>
                  </a:ext>
                  <a:ext uri="{28A0092B-C50C-407E-A947-70E740481C1C}">
                    <a14:useLocalDpi xmlns:a14="http://schemas.microsoft.com/office/drawing/2010/main" val="0"/>
                  </a:ext>
                </a:extLst>
              </a:blip>
              <a:srcRect b="14584"/>
              <a:stretch/>
            </p:blipFill>
            <p:spPr bwMode="auto">
              <a:xfrm flipH="1">
                <a:off x="8540533" y="4497901"/>
                <a:ext cx="1407851" cy="71766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0" name="グループ化 59">
            <a:extLst>
              <a:ext uri="{FF2B5EF4-FFF2-40B4-BE49-F238E27FC236}">
                <a16:creationId xmlns:a16="http://schemas.microsoft.com/office/drawing/2014/main" id="{7560BBA0-F029-5074-C5E0-FF31628CE165}"/>
              </a:ext>
            </a:extLst>
          </p:cNvPr>
          <p:cNvGrpSpPr/>
          <p:nvPr/>
        </p:nvGrpSpPr>
        <p:grpSpPr>
          <a:xfrm>
            <a:off x="10073362" y="3150484"/>
            <a:ext cx="1567385" cy="837961"/>
            <a:chOff x="426307" y="1227424"/>
            <a:chExt cx="3007052" cy="2346338"/>
          </a:xfrm>
          <a:effectLst>
            <a:outerShdw blurRad="50800" dist="38100" dir="2700000" algn="tl" rotWithShape="0">
              <a:prstClr val="black">
                <a:alpha val="40000"/>
              </a:prstClr>
            </a:outerShdw>
          </a:effectLst>
        </p:grpSpPr>
        <p:pic>
          <p:nvPicPr>
            <p:cNvPr id="61" name="図 60" descr="無料イラスト シンプルな手描きのノートパソコン">
              <a:extLst>
                <a:ext uri="{FF2B5EF4-FFF2-40B4-BE49-F238E27FC236}">
                  <a16:creationId xmlns:a16="http://schemas.microsoft.com/office/drawing/2014/main" id="{6733D08F-C674-5B61-464B-C9D8AA67146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307" y="1227424"/>
              <a:ext cx="3007052" cy="2346338"/>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a:extLst>
                <a:ext uri="{FF2B5EF4-FFF2-40B4-BE49-F238E27FC236}">
                  <a16:creationId xmlns:a16="http://schemas.microsoft.com/office/drawing/2014/main" id="{D8665AD9-4B73-3BFA-C08A-A70B7527707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25" b="97526" l="5562" r="96640">
                          <a14:foregroundMark x1="43801" y1="40412" x2="43801" y2="40412"/>
                          <a14:foregroundMark x1="29896" y1="25979" x2="29896" y2="25979"/>
                          <a14:foregroundMark x1="25608" y1="15258" x2="25608" y2="15258"/>
                          <a14:foregroundMark x1="14021" y1="7835" x2="14021" y2="7835"/>
                          <a14:foregroundMark x1="7995" y1="7010" x2="7995" y2="7010"/>
                          <a14:foregroundMark x1="5562" y1="5155" x2="5562" y2="5155"/>
                          <a14:foregroundMark x1="6721" y1="17526" x2="6721" y2="17526"/>
                          <a14:foregroundMark x1="6721" y1="25979" x2="6721" y2="25979"/>
                          <a14:foregroundMark x1="7300" y1="36907" x2="7300" y2="36907"/>
                          <a14:foregroundMark x1="7300" y1="46186" x2="7300" y2="46186"/>
                          <a14:foregroundMark x1="8227" y1="55052" x2="8227" y2="55052"/>
                          <a14:foregroundMark x1="8806" y1="63093" x2="8806" y2="63093"/>
                          <a14:foregroundMark x1="9965" y1="78557" x2="9965" y2="78557"/>
                          <a14:foregroundMark x1="10197" y1="87835" x2="10197" y2="87835"/>
                          <a14:foregroundMark x1="11008" y1="95258" x2="11008" y2="95258"/>
                          <a14:foregroundMark x1="14716" y1="97526" x2="14716" y2="97526"/>
                          <a14:foregroundMark x1="19699" y1="97526" x2="20626" y2="97526"/>
                          <a14:foregroundMark x1="26883" y1="97526" x2="28158" y2="97526"/>
                          <a14:foregroundMark x1="32097" y1="96495" x2="32097" y2="96495"/>
                          <a14:foregroundMark x1="10197" y1="94845" x2="10197" y2="94845"/>
                          <a14:foregroundMark x1="9733" y1="86392" x2="9733" y2="86392"/>
                          <a14:foregroundMark x1="15759" y1="73196" x2="15759" y2="73196"/>
                          <a14:foregroundMark x1="31054" y1="77938" x2="32097" y2="77938"/>
                          <a14:foregroundMark x1="41715" y1="63093" x2="41715" y2="63093"/>
                          <a14:foregroundMark x1="26188" y1="35258" x2="26188" y2="35258"/>
                          <a14:foregroundMark x1="28389" y1="22887" x2="28389" y2="22887"/>
                          <a14:foregroundMark x1="20626" y1="5567" x2="20626" y2="5567"/>
                          <a14:foregroundMark x1="32329" y1="5979" x2="32329" y2="5979"/>
                          <a14:foregroundMark x1="34531" y1="5567" x2="36501" y2="5567"/>
                          <a14:foregroundMark x1="44728" y1="6392" x2="45539" y2="6392"/>
                          <a14:foregroundMark x1="51448" y1="5979" x2="53418" y2="3299"/>
                          <a14:foregroundMark x1="66628" y1="7010" x2="66628" y2="7010"/>
                          <a14:foregroundMark x1="69061" y1="5567" x2="69061" y2="5567"/>
                          <a14:foregroundMark x1="82271" y1="5979" x2="82271" y2="5979"/>
                          <a14:foregroundMark x1="89687" y1="7010" x2="89687" y2="7010"/>
                          <a14:foregroundMark x1="94206" y1="7010" x2="94206" y2="7010"/>
                          <a14:foregroundMark x1="95597" y1="4742" x2="95597" y2="4742"/>
                          <a14:foregroundMark x1="94670" y1="17526" x2="94670" y2="17526"/>
                          <a14:foregroundMark x1="94438" y1="29072" x2="94438" y2="30309"/>
                          <a14:foregroundMark x1="94206" y1="42268" x2="94206" y2="42268"/>
                          <a14:foregroundMark x1="94206" y1="51134" x2="93627" y2="54227"/>
                          <a14:foregroundMark x1="93395" y1="61237" x2="93395" y2="61237"/>
                          <a14:foregroundMark x1="92468" y1="70928" x2="92468" y2="70928"/>
                          <a14:foregroundMark x1="92121" y1="82062" x2="92121" y2="83299"/>
                          <a14:foregroundMark x1="91889" y1="92165" x2="91889" y2="92165"/>
                          <a14:foregroundMark x1="89455" y1="94433" x2="88413" y2="92990"/>
                          <a14:foregroundMark x1="83198" y1="92990" x2="83198" y2="92990"/>
                          <a14:foregroundMark x1="79722" y1="93402" x2="78563" y2="92990"/>
                          <a14:foregroundMark x1="71031" y1="94845" x2="70336" y2="94433"/>
                          <a14:foregroundMark x1="69061" y1="95258" x2="69061" y2="95258"/>
                          <a14:foregroundMark x1="62572" y1="95670" x2="62572" y2="95670"/>
                          <a14:foregroundMark x1="57706" y1="95670" x2="56895" y2="95670"/>
                          <a14:foregroundMark x1="55388" y1="94845" x2="55388" y2="94845"/>
                          <a14:foregroundMark x1="46466" y1="94845" x2="46466" y2="94845"/>
                          <a14:foregroundMark x1="42758" y1="95258" x2="42758" y2="95258"/>
                          <a14:foregroundMark x1="38239" y1="95258" x2="38239" y2="95258"/>
                          <a14:foregroundMark x1="46002" y1="96495" x2="46002" y2="96495"/>
                          <a14:foregroundMark x1="92932" y1="96495" x2="92932" y2="96495"/>
                          <a14:foregroundMark x1="92700" y1="89072" x2="92700" y2="89072"/>
                          <a14:foregroundMark x1="94438" y1="77113" x2="94438" y2="77113"/>
                          <a14:foregroundMark x1="94670" y1="63093" x2="94670" y2="63093"/>
                          <a14:foregroundMark x1="94670" y1="50103" x2="94670" y2="50103"/>
                          <a14:foregroundMark x1="95597" y1="39588" x2="95597" y2="39588"/>
                          <a14:foregroundMark x1="96408" y1="24948" x2="96408" y2="24948"/>
                          <a14:foregroundMark x1="96640" y1="19794" x2="96640" y2="19794"/>
                          <a14:foregroundMark x1="28853" y1="5567" x2="28853" y2="5567"/>
                          <a14:foregroundMark x1="24681" y1="5979" x2="24681" y2="5979"/>
                          <a14:foregroundMark x1="21900" y1="5979" x2="21900" y2="5979"/>
                          <a14:foregroundMark x1="18424" y1="3299" x2="18424" y2="3299"/>
                          <a14:foregroundMark x1="16686" y1="3299" x2="16686" y2="3299"/>
                          <a14:foregroundMark x1="13441" y1="4742" x2="13441" y2="4742"/>
                          <a14:foregroundMark x1="11008" y1="4742" x2="11008" y2="4742"/>
                          <a14:foregroundMark x1="6721" y1="2474" x2="7995" y2="2474"/>
                          <a14:foregroundMark x1="9502" y1="2887" x2="9502" y2="2887"/>
                          <a14:foregroundMark x1="11935" y1="2062" x2="11935" y2="2062"/>
                          <a14:foregroundMark x1="14484" y1="825" x2="14484" y2="825"/>
                          <a14:foregroundMark x1="14021" y1="1237" x2="14021" y2="1237"/>
                          <a14:foregroundMark x1="15759" y1="1237" x2="15759" y2="1237"/>
                          <a14:foregroundMark x1="16686" y1="1237" x2="16686" y2="1237"/>
                          <a14:foregroundMark x1="18656" y1="1237" x2="18656" y2="1237"/>
                          <a14:foregroundMark x1="19699" y1="1649" x2="19699" y2="1649"/>
                          <a14:foregroundMark x1="22711" y1="2474" x2="22711" y2="2474"/>
                          <a14:foregroundMark x1="27926" y1="5155" x2="27926" y2="5155"/>
                          <a14:foregroundMark x1="9502" y1="79381" x2="9502" y2="79381"/>
                          <a14:foregroundMark x1="9733" y1="74433" x2="9733" y2="74433"/>
                          <a14:foregroundMark x1="9965" y1="67010" x2="9965" y2="67010"/>
                          <a14:backgroundMark x1="4519" y1="54227" x2="4519" y2="54227"/>
                          <a14:backgroundMark x1="4056" y1="35258" x2="4056" y2="35258"/>
                          <a14:backgroundMark x1="4519" y1="25979" x2="4519" y2="25979"/>
                          <a14:backgroundMark x1="4519" y1="20619" x2="4519" y2="18763"/>
                          <a14:backgroundMark x1="3244" y1="9485" x2="3244" y2="9485"/>
                          <a14:backgroundMark x1="2549" y1="5979" x2="2549" y2="5979"/>
                          <a14:backgroundMark x1="811" y1="4742" x2="811" y2="4742"/>
                          <a14:backgroundMark x1="1275" y1="14433" x2="1506" y2="17526"/>
                          <a14:backgroundMark x1="2317" y1="27629" x2="2317" y2="27629"/>
                          <a14:backgroundMark x1="579" y1="41443" x2="579" y2="41443"/>
                          <a14:backgroundMark x1="811" y1="51134" x2="811" y2="51134"/>
                          <a14:backgroundMark x1="1043" y1="58969" x2="1043" y2="58969"/>
                          <a14:backgroundMark x1="1275" y1="70928" x2="1275" y2="70928"/>
                          <a14:backgroundMark x1="1506" y1="85155" x2="1506" y2="85155"/>
                          <a14:backgroundMark x1="2317" y1="95258" x2="2317" y2="95258"/>
                          <a14:backgroundMark x1="4519" y1="95670" x2="4519" y2="95670"/>
                          <a14:backgroundMark x1="4983" y1="96495" x2="4983" y2="96495"/>
                          <a14:backgroundMark x1="96871" y1="97526" x2="96871" y2="97526"/>
                          <a14:backgroundMark x1="96408" y1="92577" x2="96408" y2="92577"/>
                          <a14:backgroundMark x1="96408" y1="89485" x2="96408" y2="89485"/>
                          <a14:backgroundMark x1="94902" y1="99588" x2="94902" y2="99588"/>
                        </a14:backgroundRemoval>
                      </a14:imgEffect>
                    </a14:imgLayer>
                  </a14:imgProps>
                </a:ext>
              </a:extLst>
            </a:blip>
            <a:srcRect l="11893" t="12148" r="9196" b="22197"/>
            <a:stretch/>
          </p:blipFill>
          <p:spPr>
            <a:xfrm>
              <a:off x="1181330" y="1651909"/>
              <a:ext cx="1487442" cy="898988"/>
            </a:xfrm>
            <a:prstGeom prst="rect">
              <a:avLst/>
            </a:prstGeom>
          </p:spPr>
        </p:pic>
      </p:grpSp>
      <p:grpSp>
        <p:nvGrpSpPr>
          <p:cNvPr id="63" name="グループ化 62">
            <a:extLst>
              <a:ext uri="{FF2B5EF4-FFF2-40B4-BE49-F238E27FC236}">
                <a16:creationId xmlns:a16="http://schemas.microsoft.com/office/drawing/2014/main" id="{BD534517-0289-0533-A1A5-9F4ADE4277CD}"/>
              </a:ext>
            </a:extLst>
          </p:cNvPr>
          <p:cNvGrpSpPr/>
          <p:nvPr/>
        </p:nvGrpSpPr>
        <p:grpSpPr>
          <a:xfrm>
            <a:off x="10081782" y="4398347"/>
            <a:ext cx="1567385" cy="837961"/>
            <a:chOff x="426307" y="1227424"/>
            <a:chExt cx="3007052" cy="2346338"/>
          </a:xfrm>
          <a:effectLst>
            <a:outerShdw blurRad="50800" dist="38100" dir="2700000" algn="tl" rotWithShape="0">
              <a:prstClr val="black">
                <a:alpha val="40000"/>
              </a:prstClr>
            </a:outerShdw>
          </a:effectLst>
        </p:grpSpPr>
        <p:pic>
          <p:nvPicPr>
            <p:cNvPr id="64" name="図 63" descr="無料イラスト シンプルな手描きのノートパソコン">
              <a:extLst>
                <a:ext uri="{FF2B5EF4-FFF2-40B4-BE49-F238E27FC236}">
                  <a16:creationId xmlns:a16="http://schemas.microsoft.com/office/drawing/2014/main" id="{45BB191C-5E5A-EC6D-C906-A28DE2515A3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307" y="1227424"/>
              <a:ext cx="3007052" cy="2346338"/>
            </a:xfrm>
            <a:prstGeom prst="rect">
              <a:avLst/>
            </a:prstGeom>
            <a:noFill/>
            <a:extLst>
              <a:ext uri="{909E8E84-426E-40DD-AFC4-6F175D3DCCD1}">
                <a14:hiddenFill xmlns:a14="http://schemas.microsoft.com/office/drawing/2010/main">
                  <a:solidFill>
                    <a:srgbClr val="FFFFFF"/>
                  </a:solidFill>
                </a14:hiddenFill>
              </a:ext>
            </a:extLst>
          </p:spPr>
        </p:pic>
        <p:pic>
          <p:nvPicPr>
            <p:cNvPr id="65" name="図 64">
              <a:extLst>
                <a:ext uri="{FF2B5EF4-FFF2-40B4-BE49-F238E27FC236}">
                  <a16:creationId xmlns:a16="http://schemas.microsoft.com/office/drawing/2014/main" id="{D961648C-7051-09C9-03CF-5AEA9BC78AD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25" b="97526" l="5562" r="96640">
                          <a14:foregroundMark x1="43801" y1="40412" x2="43801" y2="40412"/>
                          <a14:foregroundMark x1="29896" y1="25979" x2="29896" y2="25979"/>
                          <a14:foregroundMark x1="25608" y1="15258" x2="25608" y2="15258"/>
                          <a14:foregroundMark x1="14021" y1="7835" x2="14021" y2="7835"/>
                          <a14:foregroundMark x1="7995" y1="7010" x2="7995" y2="7010"/>
                          <a14:foregroundMark x1="5562" y1="5155" x2="5562" y2="5155"/>
                          <a14:foregroundMark x1="6721" y1="17526" x2="6721" y2="17526"/>
                          <a14:foregroundMark x1="6721" y1="25979" x2="6721" y2="25979"/>
                          <a14:foregroundMark x1="7300" y1="36907" x2="7300" y2="36907"/>
                          <a14:foregroundMark x1="7300" y1="46186" x2="7300" y2="46186"/>
                          <a14:foregroundMark x1="8227" y1="55052" x2="8227" y2="55052"/>
                          <a14:foregroundMark x1="8806" y1="63093" x2="8806" y2="63093"/>
                          <a14:foregroundMark x1="9965" y1="78557" x2="9965" y2="78557"/>
                          <a14:foregroundMark x1="10197" y1="87835" x2="10197" y2="87835"/>
                          <a14:foregroundMark x1="11008" y1="95258" x2="11008" y2="95258"/>
                          <a14:foregroundMark x1="14716" y1="97526" x2="14716" y2="97526"/>
                          <a14:foregroundMark x1="19699" y1="97526" x2="20626" y2="97526"/>
                          <a14:foregroundMark x1="26883" y1="97526" x2="28158" y2="97526"/>
                          <a14:foregroundMark x1="32097" y1="96495" x2="32097" y2="96495"/>
                          <a14:foregroundMark x1="10197" y1="94845" x2="10197" y2="94845"/>
                          <a14:foregroundMark x1="9733" y1="86392" x2="9733" y2="86392"/>
                          <a14:foregroundMark x1="15759" y1="73196" x2="15759" y2="73196"/>
                          <a14:foregroundMark x1="31054" y1="77938" x2="32097" y2="77938"/>
                          <a14:foregroundMark x1="41715" y1="63093" x2="41715" y2="63093"/>
                          <a14:foregroundMark x1="26188" y1="35258" x2="26188" y2="35258"/>
                          <a14:foregroundMark x1="28389" y1="22887" x2="28389" y2="22887"/>
                          <a14:foregroundMark x1="20626" y1="5567" x2="20626" y2="5567"/>
                          <a14:foregroundMark x1="32329" y1="5979" x2="32329" y2="5979"/>
                          <a14:foregroundMark x1="34531" y1="5567" x2="36501" y2="5567"/>
                          <a14:foregroundMark x1="44728" y1="6392" x2="45539" y2="6392"/>
                          <a14:foregroundMark x1="51448" y1="5979" x2="53418" y2="3299"/>
                          <a14:foregroundMark x1="66628" y1="7010" x2="66628" y2="7010"/>
                          <a14:foregroundMark x1="69061" y1="5567" x2="69061" y2="5567"/>
                          <a14:foregroundMark x1="82271" y1="5979" x2="82271" y2="5979"/>
                          <a14:foregroundMark x1="89687" y1="7010" x2="89687" y2="7010"/>
                          <a14:foregroundMark x1="94206" y1="7010" x2="94206" y2="7010"/>
                          <a14:foregroundMark x1="95597" y1="4742" x2="95597" y2="4742"/>
                          <a14:foregroundMark x1="94670" y1="17526" x2="94670" y2="17526"/>
                          <a14:foregroundMark x1="94438" y1="29072" x2="94438" y2="30309"/>
                          <a14:foregroundMark x1="94206" y1="42268" x2="94206" y2="42268"/>
                          <a14:foregroundMark x1="94206" y1="51134" x2="93627" y2="54227"/>
                          <a14:foregroundMark x1="93395" y1="61237" x2="93395" y2="61237"/>
                          <a14:foregroundMark x1="92468" y1="70928" x2="92468" y2="70928"/>
                          <a14:foregroundMark x1="92121" y1="82062" x2="92121" y2="83299"/>
                          <a14:foregroundMark x1="91889" y1="92165" x2="91889" y2="92165"/>
                          <a14:foregroundMark x1="89455" y1="94433" x2="88413" y2="92990"/>
                          <a14:foregroundMark x1="83198" y1="92990" x2="83198" y2="92990"/>
                          <a14:foregroundMark x1="79722" y1="93402" x2="78563" y2="92990"/>
                          <a14:foregroundMark x1="71031" y1="94845" x2="70336" y2="94433"/>
                          <a14:foregroundMark x1="69061" y1="95258" x2="69061" y2="95258"/>
                          <a14:foregroundMark x1="62572" y1="95670" x2="62572" y2="95670"/>
                          <a14:foregroundMark x1="57706" y1="95670" x2="56895" y2="95670"/>
                          <a14:foregroundMark x1="55388" y1="94845" x2="55388" y2="94845"/>
                          <a14:foregroundMark x1="46466" y1="94845" x2="46466" y2="94845"/>
                          <a14:foregroundMark x1="42758" y1="95258" x2="42758" y2="95258"/>
                          <a14:foregroundMark x1="38239" y1="95258" x2="38239" y2="95258"/>
                          <a14:foregroundMark x1="46002" y1="96495" x2="46002" y2="96495"/>
                          <a14:foregroundMark x1="92932" y1="96495" x2="92932" y2="96495"/>
                          <a14:foregroundMark x1="92700" y1="89072" x2="92700" y2="89072"/>
                          <a14:foregroundMark x1="94438" y1="77113" x2="94438" y2="77113"/>
                          <a14:foregroundMark x1="94670" y1="63093" x2="94670" y2="63093"/>
                          <a14:foregroundMark x1="94670" y1="50103" x2="94670" y2="50103"/>
                          <a14:foregroundMark x1="95597" y1="39588" x2="95597" y2="39588"/>
                          <a14:foregroundMark x1="96408" y1="24948" x2="96408" y2="24948"/>
                          <a14:foregroundMark x1="96640" y1="19794" x2="96640" y2="19794"/>
                          <a14:foregroundMark x1="28853" y1="5567" x2="28853" y2="5567"/>
                          <a14:foregroundMark x1="24681" y1="5979" x2="24681" y2="5979"/>
                          <a14:foregroundMark x1="21900" y1="5979" x2="21900" y2="5979"/>
                          <a14:foregroundMark x1="18424" y1="3299" x2="18424" y2="3299"/>
                          <a14:foregroundMark x1="16686" y1="3299" x2="16686" y2="3299"/>
                          <a14:foregroundMark x1="13441" y1="4742" x2="13441" y2="4742"/>
                          <a14:foregroundMark x1="11008" y1="4742" x2="11008" y2="4742"/>
                          <a14:foregroundMark x1="6721" y1="2474" x2="7995" y2="2474"/>
                          <a14:foregroundMark x1="9502" y1="2887" x2="9502" y2="2887"/>
                          <a14:foregroundMark x1="11935" y1="2062" x2="11935" y2="2062"/>
                          <a14:foregroundMark x1="14484" y1="825" x2="14484" y2="825"/>
                          <a14:foregroundMark x1="14021" y1="1237" x2="14021" y2="1237"/>
                          <a14:foregroundMark x1="15759" y1="1237" x2="15759" y2="1237"/>
                          <a14:foregroundMark x1="16686" y1="1237" x2="16686" y2="1237"/>
                          <a14:foregroundMark x1="18656" y1="1237" x2="18656" y2="1237"/>
                          <a14:foregroundMark x1="19699" y1="1649" x2="19699" y2="1649"/>
                          <a14:foregroundMark x1="22711" y1="2474" x2="22711" y2="2474"/>
                          <a14:foregroundMark x1="27926" y1="5155" x2="27926" y2="5155"/>
                          <a14:foregroundMark x1="9502" y1="79381" x2="9502" y2="79381"/>
                          <a14:foregroundMark x1="9733" y1="74433" x2="9733" y2="74433"/>
                          <a14:foregroundMark x1="9965" y1="67010" x2="9965" y2="67010"/>
                          <a14:backgroundMark x1="4519" y1="54227" x2="4519" y2="54227"/>
                          <a14:backgroundMark x1="4056" y1="35258" x2="4056" y2="35258"/>
                          <a14:backgroundMark x1="4519" y1="25979" x2="4519" y2="25979"/>
                          <a14:backgroundMark x1="4519" y1="20619" x2="4519" y2="18763"/>
                          <a14:backgroundMark x1="3244" y1="9485" x2="3244" y2="9485"/>
                          <a14:backgroundMark x1="2549" y1="5979" x2="2549" y2="5979"/>
                          <a14:backgroundMark x1="811" y1="4742" x2="811" y2="4742"/>
                          <a14:backgroundMark x1="1275" y1="14433" x2="1506" y2="17526"/>
                          <a14:backgroundMark x1="2317" y1="27629" x2="2317" y2="27629"/>
                          <a14:backgroundMark x1="579" y1="41443" x2="579" y2="41443"/>
                          <a14:backgroundMark x1="811" y1="51134" x2="811" y2="51134"/>
                          <a14:backgroundMark x1="1043" y1="58969" x2="1043" y2="58969"/>
                          <a14:backgroundMark x1="1275" y1="70928" x2="1275" y2="70928"/>
                          <a14:backgroundMark x1="1506" y1="85155" x2="1506" y2="85155"/>
                          <a14:backgroundMark x1="2317" y1="95258" x2="2317" y2="95258"/>
                          <a14:backgroundMark x1="4519" y1="95670" x2="4519" y2="95670"/>
                          <a14:backgroundMark x1="4983" y1="96495" x2="4983" y2="96495"/>
                          <a14:backgroundMark x1="96871" y1="97526" x2="96871" y2="97526"/>
                          <a14:backgroundMark x1="96408" y1="92577" x2="96408" y2="92577"/>
                          <a14:backgroundMark x1="96408" y1="89485" x2="96408" y2="89485"/>
                          <a14:backgroundMark x1="94902" y1="99588" x2="94902" y2="99588"/>
                        </a14:backgroundRemoval>
                      </a14:imgEffect>
                    </a14:imgLayer>
                  </a14:imgProps>
                </a:ext>
              </a:extLst>
            </a:blip>
            <a:srcRect l="11893" t="12148" r="9196" b="22197"/>
            <a:stretch/>
          </p:blipFill>
          <p:spPr>
            <a:xfrm>
              <a:off x="1181330" y="1651909"/>
              <a:ext cx="1487442" cy="898988"/>
            </a:xfrm>
            <a:prstGeom prst="rect">
              <a:avLst/>
            </a:prstGeom>
          </p:spPr>
        </p:pic>
      </p:grpSp>
      <p:grpSp>
        <p:nvGrpSpPr>
          <p:cNvPr id="66" name="グループ化 65">
            <a:extLst>
              <a:ext uri="{FF2B5EF4-FFF2-40B4-BE49-F238E27FC236}">
                <a16:creationId xmlns:a16="http://schemas.microsoft.com/office/drawing/2014/main" id="{C998ADD8-663E-A464-960F-F63D17A76F27}"/>
              </a:ext>
            </a:extLst>
          </p:cNvPr>
          <p:cNvGrpSpPr/>
          <p:nvPr/>
        </p:nvGrpSpPr>
        <p:grpSpPr>
          <a:xfrm>
            <a:off x="9918747" y="5595616"/>
            <a:ext cx="777167" cy="803435"/>
            <a:chOff x="10313343" y="3356520"/>
            <a:chExt cx="1137440" cy="1058522"/>
          </a:xfrm>
        </p:grpSpPr>
        <p:sp>
          <p:nvSpPr>
            <p:cNvPr id="67" name="正方形/長方形 66">
              <a:extLst>
                <a:ext uri="{FF2B5EF4-FFF2-40B4-BE49-F238E27FC236}">
                  <a16:creationId xmlns:a16="http://schemas.microsoft.com/office/drawing/2014/main" id="{8F1D6CD0-6917-4DCF-2F7F-8940B1D9C493}"/>
                </a:ext>
              </a:extLst>
            </p:cNvPr>
            <p:cNvSpPr/>
            <p:nvPr/>
          </p:nvSpPr>
          <p:spPr>
            <a:xfrm>
              <a:off x="10313343" y="3356520"/>
              <a:ext cx="1137440" cy="10585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descr="文字の書かれた紙&#10;&#10;低い精度で自動的に生成された説明">
              <a:extLst>
                <a:ext uri="{FF2B5EF4-FFF2-40B4-BE49-F238E27FC236}">
                  <a16:creationId xmlns:a16="http://schemas.microsoft.com/office/drawing/2014/main" id="{37B520DE-5141-75AA-6F34-DBFD01D5D363}"/>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708" b="77793" l="18999" r="64454">
                          <a14:foregroundMark x1="55363" y1="44687" x2="55363" y2="44687"/>
                          <a14:foregroundMark x1="53524" y1="44823" x2="53524" y2="44823"/>
                          <a14:foregroundMark x1="50255" y1="48638" x2="50255" y2="48638"/>
                          <a14:foregroundMark x1="50051" y1="48774" x2="51788" y2="50136"/>
                          <a14:foregroundMark x1="54750" y1="51090" x2="54750" y2="51090"/>
                          <a14:foregroundMark x1="56588" y1="54360" x2="56588" y2="59673"/>
                          <a14:foregroundMark x1="56588" y1="62670" x2="56588" y2="62670"/>
                          <a14:foregroundMark x1="56997" y1="66621" x2="56997" y2="72752"/>
                          <a14:foregroundMark x1="56997" y1="73706" x2="56997" y2="73706"/>
                          <a14:foregroundMark x1="53422" y1="76703" x2="53422" y2="76703"/>
                          <a14:foregroundMark x1="49540" y1="76975" x2="49540" y2="76975"/>
                          <a14:foregroundMark x1="48417" y1="76567" x2="47906" y2="76158"/>
                          <a14:foregroundMark x1="46578" y1="76158" x2="45148" y2="76158"/>
                          <a14:foregroundMark x1="43412" y1="76294" x2="41267" y2="76158"/>
                          <a14:foregroundMark x1="41267" y1="76158" x2="41267" y2="76158"/>
                          <a14:foregroundMark x1="35138" y1="75886" x2="34729" y2="75886"/>
                          <a14:foregroundMark x1="29418" y1="75613" x2="28907" y2="75613"/>
                          <a14:foregroundMark x1="28703" y1="75613" x2="28703" y2="75613"/>
                          <a14:foregroundMark x1="26762" y1="75477" x2="26251" y2="75477"/>
                          <a14:foregroundMark x1="25128" y1="75477" x2="24208" y2="75477"/>
                          <a14:foregroundMark x1="23800" y1="75477" x2="23800" y2="75477"/>
                          <a14:foregroundMark x1="22880" y1="73025" x2="22880" y2="73025"/>
                          <a14:foregroundMark x1="22574" y1="68392" x2="22574" y2="67575"/>
                          <a14:foregroundMark x1="22574" y1="64714" x2="22574" y2="64033"/>
                          <a14:foregroundMark x1="21144" y1="58311" x2="21144" y2="57629"/>
                          <a14:foregroundMark x1="21144" y1="55177" x2="21144" y2="55177"/>
                          <a14:foregroundMark x1="22880" y1="51635" x2="23596" y2="51635"/>
                          <a14:foregroundMark x1="25536" y1="50409" x2="26251" y2="50136"/>
                          <a14:foregroundMark x1="26558" y1="50136" x2="27068" y2="49455"/>
                          <a14:foregroundMark x1="28703" y1="49046" x2="30541" y2="49455"/>
                          <a14:foregroundMark x1="23289" y1="34060" x2="23289" y2="34060"/>
                          <a14:foregroundMark x1="23289" y1="34060" x2="23289" y2="34060"/>
                          <a14:foregroundMark x1="26047" y1="31744" x2="26047" y2="31744"/>
                          <a14:foregroundMark x1="28703" y1="31063" x2="28703" y2="31063"/>
                          <a14:foregroundMark x1="28396" y1="27929" x2="28396" y2="27929"/>
                          <a14:foregroundMark x1="28192" y1="26431" x2="28192" y2="26431"/>
                          <a14:foregroundMark x1="23391" y1="26158" x2="23391" y2="26158"/>
                          <a14:foregroundMark x1="22574" y1="27657" x2="22574" y2="30381"/>
                          <a14:foregroundMark x1="20429" y1="30381" x2="20429" y2="31471"/>
                          <a14:foregroundMark x1="19612" y1="41144" x2="19612" y2="42916"/>
                          <a14:foregroundMark x1="19612" y1="47275" x2="19612" y2="47275"/>
                          <a14:foregroundMark x1="19305" y1="50136" x2="19305" y2="55177"/>
                          <a14:foregroundMark x1="19305" y1="60082" x2="19305" y2="61580"/>
                          <a14:foregroundMark x1="19305" y1="65395" x2="19305" y2="66213"/>
                          <a14:foregroundMark x1="20940" y1="75886" x2="21450" y2="75886"/>
                          <a14:foregroundMark x1="31256" y1="75477" x2="31256" y2="75477"/>
                          <a14:foregroundMark x1="35342" y1="75204" x2="35342" y2="75204"/>
                          <a14:foregroundMark x1="36364" y1="74796" x2="36364" y2="74796"/>
                          <a14:foregroundMark x1="20327" y1="77929" x2="20327" y2="77929"/>
                          <a14:foregroundMark x1="24719" y1="76158" x2="24719" y2="76158"/>
                          <a14:foregroundMark x1="28703" y1="76158" x2="29213" y2="75886"/>
                          <a14:foregroundMark x1="39632" y1="76567" x2="39632" y2="76567"/>
                          <a14:foregroundMark x1="44637" y1="77248" x2="45250" y2="77248"/>
                          <a14:foregroundMark x1="49438" y1="76975" x2="50255" y2="76975"/>
                          <a14:foregroundMark x1="54750" y1="76294" x2="55567" y2="75886"/>
                          <a14:foregroundMark x1="61798" y1="75886" x2="61798" y2="75886"/>
                          <a14:foregroundMark x1="62002" y1="75886" x2="62002" y2="75886"/>
                          <a14:foregroundMark x1="63023" y1="69482" x2="63023" y2="69482"/>
                          <a14:foregroundMark x1="63023" y1="69074" x2="63023" y2="68256"/>
                          <a14:foregroundMark x1="63023" y1="63624" x2="63023" y2="61989"/>
                          <a14:foregroundMark x1="62615" y1="56948" x2="62615" y2="54768"/>
                          <a14:foregroundMark x1="62615" y1="49728" x2="62819" y2="48638"/>
                          <a14:foregroundMark x1="63023" y1="44823" x2="63330" y2="44005"/>
                          <a14:foregroundMark x1="63943" y1="37875" x2="64454" y2="36785"/>
                          <a14:foregroundMark x1="64351" y1="32970" x2="64454" y2="32153"/>
                          <a14:foregroundMark x1="64454" y1="30518" x2="64454" y2="30518"/>
                          <a14:foregroundMark x1="63534" y1="26567" x2="63534" y2="25749"/>
                          <a14:foregroundMark x1="63126" y1="23297" x2="63126" y2="23297"/>
                          <a14:foregroundMark x1="62002" y1="22616" x2="62002" y2="22616"/>
                          <a14:foregroundMark x1="59346" y1="23161" x2="59346" y2="23161"/>
                          <a14:foregroundMark x1="59142" y1="23161" x2="59142" y2="23161"/>
                          <a14:foregroundMark x1="52605" y1="23297" x2="52605" y2="23297"/>
                          <a14:foregroundMark x1="48417" y1="23297" x2="47600" y2="23297"/>
                          <a14:foregroundMark x1="43309" y1="23297" x2="42799" y2="23297"/>
                          <a14:foregroundMark x1="39530" y1="23297" x2="37794" y2="23978"/>
                          <a14:foregroundMark x1="36874" y1="24251" x2="32993" y2="23978"/>
                          <a14:foregroundMark x1="32380" y1="23161" x2="32380" y2="23161"/>
                          <a14:foregroundMark x1="43922" y1="24659" x2="44740" y2="24659"/>
                          <a14:foregroundMark x1="47395" y1="23978" x2="47395" y2="23978"/>
                          <a14:foregroundMark x1="51073" y1="23161" x2="51073" y2="23161"/>
                          <a14:foregroundMark x1="55056" y1="22888" x2="55056" y2="22888"/>
                          <a14:foregroundMark x1="56997" y1="22207" x2="56997" y2="22207"/>
                          <a14:foregroundMark x1="57712" y1="22071" x2="57712" y2="22071"/>
                          <a14:foregroundMark x1="59857" y1="25477" x2="59857" y2="25477"/>
                          <a14:foregroundMark x1="62002" y1="21117" x2="62002" y2="21117"/>
                          <a14:foregroundMark x1="58223" y1="21390" x2="58223" y2="21390"/>
                          <a14:foregroundMark x1="52094" y1="20708" x2="52094" y2="20708"/>
                          <a14:foregroundMark x1="34321" y1="43324" x2="34321" y2="43324"/>
                          <a14:foregroundMark x1="34321" y1="43324" x2="34321" y2="47684"/>
                          <a14:foregroundMark x1="34321" y1="51907" x2="34321" y2="52861"/>
                          <a14:foregroundMark x1="63534" y1="77248" x2="63534" y2="77248"/>
                          <a14:foregroundMark x1="59857" y1="77248" x2="59346" y2="77248"/>
                          <a14:foregroundMark x1="58325" y1="77248" x2="56895" y2="77248"/>
                          <a14:foregroundMark x1="55260" y1="76975" x2="53218" y2="76975"/>
                          <a14:foregroundMark x1="52911" y1="76975" x2="52911" y2="76975"/>
                          <a14:foregroundMark x1="50460" y1="77248" x2="49234" y2="76975"/>
                          <a14:foregroundMark x1="46272" y1="77384" x2="46272" y2="77384"/>
                          <a14:foregroundMark x1="45148" y1="77384" x2="44637" y2="77384"/>
                          <a14:foregroundMark x1="41675" y1="77657" x2="41675" y2="77657"/>
                          <a14:foregroundMark x1="39939" y1="76975" x2="38815" y2="76975"/>
                          <a14:foregroundMark x1="37794" y1="77248" x2="37794" y2="77248"/>
                          <a14:foregroundMark x1="36670" y1="77248" x2="36057" y2="77248"/>
                          <a14:foregroundMark x1="35546" y1="77248" x2="34729" y2="76975"/>
                          <a14:foregroundMark x1="33810" y1="77248" x2="33401" y2="77248"/>
                          <a14:foregroundMark x1="32891" y1="77384" x2="32891" y2="77384"/>
                          <a14:foregroundMark x1="31869" y1="77248" x2="31256" y2="76975"/>
                          <a14:foregroundMark x1="30235" y1="76975" x2="29520" y2="76975"/>
                          <a14:foregroundMark x1="28601" y1="76975" x2="27886" y2="76975"/>
                          <a14:foregroundMark x1="26864" y1="76703" x2="26864" y2="76703"/>
                          <a14:foregroundMark x1="25434" y1="76703" x2="24617" y2="76567"/>
                          <a14:backgroundMark x1="48723" y1="62943" x2="48723" y2="62943"/>
                          <a14:backgroundMark x1="48417" y1="65395" x2="48417" y2="65395"/>
                          <a14:backgroundMark x1="46067" y1="67711" x2="46067" y2="67711"/>
                          <a14:backgroundMark x1="43412" y1="67984" x2="43003" y2="67984"/>
                          <a14:backgroundMark x1="40858" y1="68392" x2="40858" y2="68392"/>
                          <a14:backgroundMark x1="34219" y1="69755" x2="34219" y2="69755"/>
                          <a14:backgroundMark x1="31665" y1="69891" x2="31665" y2="69891"/>
                          <a14:backgroundMark x1="29418" y1="69891" x2="29418" y2="69891"/>
                          <a14:backgroundMark x1="26864" y1="69074" x2="26864" y2="69074"/>
                          <a14:backgroundMark x1="26558" y1="65804" x2="26558" y2="65804"/>
                          <a14:backgroundMark x1="26251" y1="62670" x2="26251" y2="62670"/>
                          <a14:backgroundMark x1="26558" y1="60490" x2="26762" y2="59401"/>
                          <a14:backgroundMark x1="26762" y1="58311" x2="26762" y2="57629"/>
                          <a14:backgroundMark x1="26762" y1="56540" x2="27273" y2="56131"/>
                          <a14:backgroundMark x1="28601" y1="56267" x2="29009" y2="56131"/>
                          <a14:backgroundMark x1="29418" y1="56540" x2="29418" y2="59128"/>
                          <a14:backgroundMark x1="30746" y1="66621" x2="31869" y2="66621"/>
                          <a14:backgroundMark x1="32993" y1="66621" x2="32993" y2="66621"/>
                          <a14:backgroundMark x1="33708" y1="64850" x2="35138" y2="64441"/>
                          <a14:backgroundMark x1="37794" y1="63760" x2="37794" y2="63760"/>
                          <a14:backgroundMark x1="38815" y1="64033" x2="38815" y2="64033"/>
                          <a14:backgroundMark x1="39632" y1="63624" x2="39326" y2="62534"/>
                          <a14:backgroundMark x1="39326" y1="58038" x2="39530" y2="56948"/>
                          <a14:backgroundMark x1="39837" y1="53951" x2="40347" y2="52589"/>
                          <a14:backgroundMark x1="40654" y1="47275" x2="40654" y2="47275"/>
                          <a14:backgroundMark x1="40858" y1="47139" x2="40858" y2="45913"/>
                          <a14:backgroundMark x1="40858" y1="40054" x2="40960" y2="39101"/>
                          <a14:backgroundMark x1="40143" y1="57221" x2="40143" y2="57221"/>
                          <a14:backgroundMark x1="40654" y1="58038" x2="41164" y2="58038"/>
                        </a14:backgroundRemoval>
                      </a14:imgEffect>
                    </a14:imgLayer>
                  </a14:imgProps>
                </a:ext>
                <a:ext uri="{28A0092B-C50C-407E-A947-70E740481C1C}">
                  <a14:useLocalDpi xmlns:a14="http://schemas.microsoft.com/office/drawing/2010/main" val="0"/>
                </a:ext>
              </a:extLst>
            </a:blip>
            <a:srcRect l="17287" t="20209" r="35225" b="21696"/>
            <a:stretch/>
          </p:blipFill>
          <p:spPr>
            <a:xfrm rot="10800000">
              <a:off x="10403715" y="3447835"/>
              <a:ext cx="977477" cy="900278"/>
            </a:xfrm>
            <a:prstGeom prst="rect">
              <a:avLst/>
            </a:prstGeom>
          </p:spPr>
        </p:pic>
      </p:grpSp>
      <p:sp>
        <p:nvSpPr>
          <p:cNvPr id="69" name="テキスト ボックス 19">
            <a:extLst>
              <a:ext uri="{FF2B5EF4-FFF2-40B4-BE49-F238E27FC236}">
                <a16:creationId xmlns:a16="http://schemas.microsoft.com/office/drawing/2014/main" id="{6CCDDD15-C431-1F64-0282-E59C2F3E4C04}"/>
              </a:ext>
            </a:extLst>
          </p:cNvPr>
          <p:cNvSpPr txBox="1"/>
          <p:nvPr/>
        </p:nvSpPr>
        <p:spPr>
          <a:xfrm>
            <a:off x="10650899" y="5866491"/>
            <a:ext cx="1261427" cy="523220"/>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solidFill>
                  <a:sysClr val="windowText" lastClr="000000"/>
                </a:solidFill>
              </a:rPr>
              <a:t>マーカー交換</a:t>
            </a:r>
            <a:endParaRPr lang="en-US" altLang="ja-JP" sz="1400" b="1" dirty="0">
              <a:solidFill>
                <a:sysClr val="windowText" lastClr="000000"/>
              </a:solidFill>
            </a:endParaRPr>
          </a:p>
          <a:p>
            <a:pPr algn="ctr"/>
            <a:endParaRPr lang="en-US" altLang="ja-JP" sz="1400" b="1" dirty="0">
              <a:solidFill>
                <a:sysClr val="windowText" lastClr="000000"/>
              </a:solidFill>
            </a:endParaRPr>
          </a:p>
        </p:txBody>
      </p:sp>
      <p:sp>
        <p:nvSpPr>
          <p:cNvPr id="6" name="正方形/長方形 5">
            <a:extLst>
              <a:ext uri="{FF2B5EF4-FFF2-40B4-BE49-F238E27FC236}">
                <a16:creationId xmlns:a16="http://schemas.microsoft.com/office/drawing/2014/main" id="{81BB6733-5C08-6F74-D5C7-BB6CD9726A3F}"/>
              </a:ext>
            </a:extLst>
          </p:cNvPr>
          <p:cNvSpPr/>
          <p:nvPr/>
        </p:nvSpPr>
        <p:spPr>
          <a:xfrm>
            <a:off x="335756" y="750498"/>
            <a:ext cx="11576492" cy="5762088"/>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5BA23C1-1FA6-247C-1AE7-108F03AE61E2}"/>
              </a:ext>
            </a:extLst>
          </p:cNvPr>
          <p:cNvSpPr/>
          <p:nvPr/>
        </p:nvSpPr>
        <p:spPr>
          <a:xfrm>
            <a:off x="349204" y="1725234"/>
            <a:ext cx="11563083" cy="2359012"/>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C969957F-50FD-0B13-9941-435721AD0DD5}"/>
              </a:ext>
            </a:extLst>
          </p:cNvPr>
          <p:cNvGrpSpPr/>
          <p:nvPr/>
        </p:nvGrpSpPr>
        <p:grpSpPr>
          <a:xfrm>
            <a:off x="428534" y="4150510"/>
            <a:ext cx="11438062" cy="2277302"/>
            <a:chOff x="418143" y="4119337"/>
            <a:chExt cx="11438062" cy="2277302"/>
          </a:xfrm>
        </p:grpSpPr>
        <p:sp>
          <p:nvSpPr>
            <p:cNvPr id="7" name="正方形/長方形 6">
              <a:extLst>
                <a:ext uri="{FF2B5EF4-FFF2-40B4-BE49-F238E27FC236}">
                  <a16:creationId xmlns:a16="http://schemas.microsoft.com/office/drawing/2014/main" id="{DF080B89-87DC-AC22-2BF3-48D55611D505}"/>
                </a:ext>
              </a:extLst>
            </p:cNvPr>
            <p:cNvSpPr/>
            <p:nvPr/>
          </p:nvSpPr>
          <p:spPr>
            <a:xfrm>
              <a:off x="426028" y="4549946"/>
              <a:ext cx="280554" cy="461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9B1C1ED-0D26-F960-2A23-4913A1EED3EB}"/>
                </a:ext>
              </a:extLst>
            </p:cNvPr>
            <p:cNvSpPr/>
            <p:nvPr/>
          </p:nvSpPr>
          <p:spPr>
            <a:xfrm>
              <a:off x="418143" y="5666896"/>
              <a:ext cx="280554" cy="4612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0A246A7-5A51-A5CA-F4D9-65AA4AFE603C}"/>
                </a:ext>
              </a:extLst>
            </p:cNvPr>
            <p:cNvSpPr/>
            <p:nvPr/>
          </p:nvSpPr>
          <p:spPr>
            <a:xfrm>
              <a:off x="991735" y="4448223"/>
              <a:ext cx="1948892"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D50C827-2869-567B-787A-2703BBE1AFAD}"/>
                </a:ext>
              </a:extLst>
            </p:cNvPr>
            <p:cNvSpPr/>
            <p:nvPr/>
          </p:nvSpPr>
          <p:spPr>
            <a:xfrm>
              <a:off x="991735" y="5633276"/>
              <a:ext cx="1948892"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0E656E7-AEA4-3F74-28DA-1172E96DAC58}"/>
                </a:ext>
              </a:extLst>
            </p:cNvPr>
            <p:cNvSpPr/>
            <p:nvPr/>
          </p:nvSpPr>
          <p:spPr>
            <a:xfrm>
              <a:off x="3302713" y="4270897"/>
              <a:ext cx="1695314"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E5B98FA-EF03-B81E-8D6D-505A19ED0451}"/>
                </a:ext>
              </a:extLst>
            </p:cNvPr>
            <p:cNvSpPr/>
            <p:nvPr/>
          </p:nvSpPr>
          <p:spPr>
            <a:xfrm>
              <a:off x="3302713" y="5503334"/>
              <a:ext cx="1695314"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562D3E3-A4D3-D370-F08A-C9E59D76137E}"/>
                </a:ext>
              </a:extLst>
            </p:cNvPr>
            <p:cNvSpPr/>
            <p:nvPr/>
          </p:nvSpPr>
          <p:spPr>
            <a:xfrm>
              <a:off x="5122235" y="4300608"/>
              <a:ext cx="1465602"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A5BA47B-7F52-1A9E-6D79-CCCBB0FEEC2B}"/>
                </a:ext>
              </a:extLst>
            </p:cNvPr>
            <p:cNvSpPr/>
            <p:nvPr/>
          </p:nvSpPr>
          <p:spPr>
            <a:xfrm>
              <a:off x="5087483" y="5503333"/>
              <a:ext cx="1593872"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96BFB64-DD01-D918-AE23-52520D27A0F5}"/>
                </a:ext>
              </a:extLst>
            </p:cNvPr>
            <p:cNvSpPr/>
            <p:nvPr/>
          </p:nvSpPr>
          <p:spPr>
            <a:xfrm>
              <a:off x="6784781" y="4300608"/>
              <a:ext cx="977228"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59021E2-2C46-B9CD-BA47-61BA648840DE}"/>
                </a:ext>
              </a:extLst>
            </p:cNvPr>
            <p:cNvSpPr/>
            <p:nvPr/>
          </p:nvSpPr>
          <p:spPr>
            <a:xfrm>
              <a:off x="6770811" y="5487630"/>
              <a:ext cx="977228"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C3E1DD6-61B7-7B93-797A-AA0D6BE701D8}"/>
                </a:ext>
              </a:extLst>
            </p:cNvPr>
            <p:cNvSpPr/>
            <p:nvPr/>
          </p:nvSpPr>
          <p:spPr>
            <a:xfrm>
              <a:off x="7941011" y="4259817"/>
              <a:ext cx="1742240"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7A5736F-55B1-05F9-3FA8-1FC59B663303}"/>
                </a:ext>
              </a:extLst>
            </p:cNvPr>
            <p:cNvSpPr/>
            <p:nvPr/>
          </p:nvSpPr>
          <p:spPr>
            <a:xfrm>
              <a:off x="7902286" y="5470290"/>
              <a:ext cx="1742240" cy="7564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51CE063-9BE6-7BCE-F5D6-CB316C8DDA72}"/>
                </a:ext>
              </a:extLst>
            </p:cNvPr>
            <p:cNvSpPr/>
            <p:nvPr/>
          </p:nvSpPr>
          <p:spPr>
            <a:xfrm>
              <a:off x="9865922" y="4119337"/>
              <a:ext cx="1949278" cy="1096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290BC0BE-0083-1020-30C7-1FDFE271A5EC}"/>
                </a:ext>
              </a:extLst>
            </p:cNvPr>
            <p:cNvSpPr/>
            <p:nvPr/>
          </p:nvSpPr>
          <p:spPr>
            <a:xfrm>
              <a:off x="9798773" y="5300375"/>
              <a:ext cx="2057432" cy="1096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947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a:extLst>
              <a:ext uri="{FF2B5EF4-FFF2-40B4-BE49-F238E27FC236}">
                <a16:creationId xmlns:a16="http://schemas.microsoft.com/office/drawing/2014/main" id="{472C6891-715B-61C0-C9DF-6909329B5A32}"/>
              </a:ext>
            </a:extLst>
          </p:cNvPr>
          <p:cNvGrpSpPr/>
          <p:nvPr/>
        </p:nvGrpSpPr>
        <p:grpSpPr>
          <a:xfrm>
            <a:off x="339308" y="3875809"/>
            <a:ext cx="3382674" cy="2501901"/>
            <a:chOff x="6089241" y="2073780"/>
            <a:chExt cx="3106350" cy="2381667"/>
          </a:xfrm>
        </p:grpSpPr>
        <p:grpSp>
          <p:nvGrpSpPr>
            <p:cNvPr id="7" name="グループ化 6">
              <a:extLst>
                <a:ext uri="{FF2B5EF4-FFF2-40B4-BE49-F238E27FC236}">
                  <a16:creationId xmlns:a16="http://schemas.microsoft.com/office/drawing/2014/main" id="{00000000-0008-0000-0200-00003D030000}"/>
                </a:ext>
              </a:extLst>
            </p:cNvPr>
            <p:cNvGrpSpPr/>
            <p:nvPr/>
          </p:nvGrpSpPr>
          <p:grpSpPr>
            <a:xfrm>
              <a:off x="6089241" y="2073780"/>
              <a:ext cx="3106350" cy="2381667"/>
              <a:chOff x="0" y="0"/>
              <a:chExt cx="3400264" cy="2385449"/>
            </a:xfrm>
          </p:grpSpPr>
          <p:grpSp>
            <p:nvGrpSpPr>
              <p:cNvPr id="8" name="グループ化 7">
                <a:extLst>
                  <a:ext uri="{FF2B5EF4-FFF2-40B4-BE49-F238E27FC236}">
                    <a16:creationId xmlns:a16="http://schemas.microsoft.com/office/drawing/2014/main" id="{00000000-0008-0000-0200-00003E030000}"/>
                  </a:ext>
                </a:extLst>
              </p:cNvPr>
              <p:cNvGrpSpPr/>
              <p:nvPr/>
            </p:nvGrpSpPr>
            <p:grpSpPr>
              <a:xfrm>
                <a:off x="0" y="0"/>
                <a:ext cx="3400264" cy="2385449"/>
                <a:chOff x="0" y="0"/>
                <a:chExt cx="3400264" cy="2385449"/>
              </a:xfrm>
            </p:grpSpPr>
            <p:sp>
              <p:nvSpPr>
                <p:cNvPr id="14" name="正方形/長方形 13">
                  <a:extLst>
                    <a:ext uri="{FF2B5EF4-FFF2-40B4-BE49-F238E27FC236}">
                      <a16:creationId xmlns:a16="http://schemas.microsoft.com/office/drawing/2014/main" id="{00000000-0008-0000-0200-000044030000}"/>
                    </a:ext>
                  </a:extLst>
                </p:cNvPr>
                <p:cNvSpPr/>
                <p:nvPr/>
              </p:nvSpPr>
              <p:spPr>
                <a:xfrm>
                  <a:off x="865506" y="775784"/>
                  <a:ext cx="1373021" cy="105586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15" name="Rectangle 1">
                  <a:extLst>
                    <a:ext uri="{FF2B5EF4-FFF2-40B4-BE49-F238E27FC236}">
                      <a16:creationId xmlns:a16="http://schemas.microsoft.com/office/drawing/2014/main" id="{00000000-0008-0000-0200-000045030000}"/>
                    </a:ext>
                  </a:extLst>
                </p:cNvPr>
                <p:cNvSpPr>
                  <a:spLocks noChangeArrowheads="1"/>
                </p:cNvSpPr>
                <p:nvPr/>
              </p:nvSpPr>
              <p:spPr bwMode="auto">
                <a:xfrm>
                  <a:off x="2037677" y="1281257"/>
                  <a:ext cx="1143373" cy="550387"/>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16" name="Rectangle 2">
                  <a:extLst>
                    <a:ext uri="{FF2B5EF4-FFF2-40B4-BE49-F238E27FC236}">
                      <a16:creationId xmlns:a16="http://schemas.microsoft.com/office/drawing/2014/main" id="{00000000-0008-0000-0200-000046030000}"/>
                    </a:ext>
                  </a:extLst>
                </p:cNvPr>
                <p:cNvSpPr>
                  <a:spLocks noChangeArrowheads="1"/>
                </p:cNvSpPr>
                <p:nvPr/>
              </p:nvSpPr>
              <p:spPr bwMode="auto">
                <a:xfrm>
                  <a:off x="865506" y="134485"/>
                  <a:ext cx="648296" cy="847544"/>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17" name="テキスト ボックス 858">
                  <a:extLst>
                    <a:ext uri="{FF2B5EF4-FFF2-40B4-BE49-F238E27FC236}">
                      <a16:creationId xmlns:a16="http://schemas.microsoft.com/office/drawing/2014/main" id="{00000000-0008-0000-0200-000047030000}"/>
                    </a:ext>
                  </a:extLst>
                </p:cNvPr>
                <p:cNvSpPr txBox="1"/>
                <p:nvPr/>
              </p:nvSpPr>
              <p:spPr>
                <a:xfrm>
                  <a:off x="992914" y="1415917"/>
                  <a:ext cx="362967" cy="266128"/>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rPr>
                    <a:t>Ｄ</a:t>
                  </a:r>
                </a:p>
              </p:txBody>
            </p:sp>
            <p:sp>
              <p:nvSpPr>
                <p:cNvPr id="18" name="テキスト ボックス 896">
                  <a:extLst>
                    <a:ext uri="{FF2B5EF4-FFF2-40B4-BE49-F238E27FC236}">
                      <a16:creationId xmlns:a16="http://schemas.microsoft.com/office/drawing/2014/main" id="{00000000-0008-0000-0200-000048030000}"/>
                    </a:ext>
                  </a:extLst>
                </p:cNvPr>
                <p:cNvSpPr txBox="1"/>
                <p:nvPr/>
              </p:nvSpPr>
              <p:spPr>
                <a:xfrm>
                  <a:off x="846496" y="134012"/>
                  <a:ext cx="52537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rPr>
                    <a:t>Ｄ</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-1</a:t>
                  </a:r>
                  <a:endPar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19" name="テキスト ボックス 897">
                  <a:extLst>
                    <a:ext uri="{FF2B5EF4-FFF2-40B4-BE49-F238E27FC236}">
                      <a16:creationId xmlns:a16="http://schemas.microsoft.com/office/drawing/2014/main" id="{00000000-0008-0000-0200-000049030000}"/>
                    </a:ext>
                  </a:extLst>
                </p:cNvPr>
                <p:cNvSpPr txBox="1"/>
                <p:nvPr/>
              </p:nvSpPr>
              <p:spPr>
                <a:xfrm>
                  <a:off x="2728896" y="1442280"/>
                  <a:ext cx="525377"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rPr>
                    <a:t>Ｄ</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-2</a:t>
                  </a:r>
                  <a:endPar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20" name="Rectangle 3">
                  <a:extLst>
                    <a:ext uri="{FF2B5EF4-FFF2-40B4-BE49-F238E27FC236}">
                      <a16:creationId xmlns:a16="http://schemas.microsoft.com/office/drawing/2014/main" id="{00000000-0008-0000-0200-00004A030000}"/>
                    </a:ext>
                  </a:extLst>
                </p:cNvPr>
                <p:cNvSpPr>
                  <a:spLocks noChangeArrowheads="1"/>
                </p:cNvSpPr>
                <p:nvPr/>
              </p:nvSpPr>
              <p:spPr bwMode="auto">
                <a:xfrm>
                  <a:off x="1452570" y="134484"/>
                  <a:ext cx="1723092" cy="1297293"/>
                </a:xfrm>
                <a:prstGeom prst="rect">
                  <a:avLst/>
                </a:prstGeom>
                <a:solidFill>
                  <a:srgbClr val="FFFFFF"/>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1" name="Rectangle 36">
                  <a:extLst>
                    <a:ext uri="{FF2B5EF4-FFF2-40B4-BE49-F238E27FC236}">
                      <a16:creationId xmlns:a16="http://schemas.microsoft.com/office/drawing/2014/main" id="{00000000-0008-0000-0200-00004B030000}"/>
                    </a:ext>
                  </a:extLst>
                </p:cNvPr>
                <p:cNvSpPr>
                  <a:spLocks noChangeArrowheads="1"/>
                </p:cNvSpPr>
                <p:nvPr/>
              </p:nvSpPr>
              <p:spPr bwMode="auto">
                <a:xfrm>
                  <a:off x="1452570" y="132839"/>
                  <a:ext cx="608784" cy="606269"/>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Rectangle 37">
                  <a:extLst>
                    <a:ext uri="{FF2B5EF4-FFF2-40B4-BE49-F238E27FC236}">
                      <a16:creationId xmlns:a16="http://schemas.microsoft.com/office/drawing/2014/main" id="{00000000-0008-0000-0200-00004C030000}"/>
                    </a:ext>
                  </a:extLst>
                </p:cNvPr>
                <p:cNvSpPr>
                  <a:spLocks noChangeArrowheads="1"/>
                </p:cNvSpPr>
                <p:nvPr/>
              </p:nvSpPr>
              <p:spPr bwMode="auto">
                <a:xfrm>
                  <a:off x="2336335" y="994589"/>
                  <a:ext cx="844718" cy="437193"/>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3" name="テキスト ボックス 867">
                  <a:extLst>
                    <a:ext uri="{FF2B5EF4-FFF2-40B4-BE49-F238E27FC236}">
                      <a16:creationId xmlns:a16="http://schemas.microsoft.com/office/drawing/2014/main" id="{00000000-0008-0000-0200-00004D030000}"/>
                    </a:ext>
                  </a:extLst>
                </p:cNvPr>
                <p:cNvSpPr txBox="1"/>
                <p:nvPr/>
              </p:nvSpPr>
              <p:spPr>
                <a:xfrm>
                  <a:off x="1597987" y="974462"/>
                  <a:ext cx="370796" cy="266128"/>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rPr>
                    <a:t>Ｃ</a:t>
                  </a:r>
                </a:p>
              </p:txBody>
            </p:sp>
            <p:sp>
              <p:nvSpPr>
                <p:cNvPr id="24" name="テキスト ボックス 898">
                  <a:extLst>
                    <a:ext uri="{FF2B5EF4-FFF2-40B4-BE49-F238E27FC236}">
                      <a16:creationId xmlns:a16="http://schemas.microsoft.com/office/drawing/2014/main" id="{00000000-0008-0000-0200-00004E030000}"/>
                    </a:ext>
                  </a:extLst>
                </p:cNvPr>
                <p:cNvSpPr txBox="1"/>
                <p:nvPr/>
              </p:nvSpPr>
              <p:spPr>
                <a:xfrm>
                  <a:off x="2708479" y="989959"/>
                  <a:ext cx="529291"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a:solidFill>
                        <a:schemeClr val="bg1">
                          <a:lumMod val="65000"/>
                        </a:schemeClr>
                      </a:solidFill>
                      <a:latin typeface="HGPｺﾞｼｯｸE" panose="020B0900000000000000" pitchFamily="50" charset="-128"/>
                      <a:ea typeface="HGPｺﾞｼｯｸE" panose="020B0900000000000000" pitchFamily="50" charset="-128"/>
                    </a:rPr>
                    <a:t>Ｃ</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-2</a:t>
                  </a:r>
                  <a:endPar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25" name="テキスト ボックス 899">
                  <a:extLst>
                    <a:ext uri="{FF2B5EF4-FFF2-40B4-BE49-F238E27FC236}">
                      <a16:creationId xmlns:a16="http://schemas.microsoft.com/office/drawing/2014/main" id="{00000000-0008-0000-0200-00004F030000}"/>
                    </a:ext>
                  </a:extLst>
                </p:cNvPr>
                <p:cNvSpPr txBox="1"/>
                <p:nvPr/>
              </p:nvSpPr>
              <p:spPr>
                <a:xfrm>
                  <a:off x="1434582" y="140816"/>
                  <a:ext cx="523999"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a:solidFill>
                        <a:schemeClr val="bg1">
                          <a:lumMod val="65000"/>
                        </a:schemeClr>
                      </a:solidFill>
                      <a:latin typeface="HGPｺﾞｼｯｸE" panose="020B0900000000000000" pitchFamily="50" charset="-128"/>
                      <a:ea typeface="HGPｺﾞｼｯｸE" panose="020B0900000000000000" pitchFamily="50" charset="-128"/>
                    </a:rPr>
                    <a:t>Ｃ</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-1</a:t>
                  </a:r>
                </a:p>
              </p:txBody>
            </p:sp>
            <p:sp>
              <p:nvSpPr>
                <p:cNvPr id="26" name="Rectangle 4">
                  <a:extLst>
                    <a:ext uri="{FF2B5EF4-FFF2-40B4-BE49-F238E27FC236}">
                      <a16:creationId xmlns:a16="http://schemas.microsoft.com/office/drawing/2014/main" id="{00000000-0008-0000-0200-000050030000}"/>
                    </a:ext>
                  </a:extLst>
                </p:cNvPr>
                <p:cNvSpPr>
                  <a:spLocks noChangeArrowheads="1"/>
                </p:cNvSpPr>
                <p:nvPr/>
              </p:nvSpPr>
              <p:spPr bwMode="auto">
                <a:xfrm>
                  <a:off x="2024070" y="132839"/>
                  <a:ext cx="1156979" cy="860002"/>
                </a:xfrm>
                <a:prstGeom prst="rect">
                  <a:avLst/>
                </a:prstGeom>
                <a:solidFill>
                  <a:srgbClr val="FFFFFF"/>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7" name="Rectangle 35">
                  <a:extLst>
                    <a:ext uri="{FF2B5EF4-FFF2-40B4-BE49-F238E27FC236}">
                      <a16:creationId xmlns:a16="http://schemas.microsoft.com/office/drawing/2014/main" id="{00000000-0008-0000-0200-000051030000}"/>
                    </a:ext>
                  </a:extLst>
                </p:cNvPr>
                <p:cNvSpPr>
                  <a:spLocks noChangeArrowheads="1"/>
                </p:cNvSpPr>
                <p:nvPr/>
              </p:nvSpPr>
              <p:spPr bwMode="auto">
                <a:xfrm>
                  <a:off x="2606419" y="132837"/>
                  <a:ext cx="574630" cy="413115"/>
                </a:xfrm>
                <a:prstGeom prst="rect">
                  <a:avLst/>
                </a:prstGeom>
                <a:solidFill>
                  <a:srgbClr val="FFFFFF"/>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8" name="テキスト ボックス 868">
                  <a:extLst>
                    <a:ext uri="{FF2B5EF4-FFF2-40B4-BE49-F238E27FC236}">
                      <a16:creationId xmlns:a16="http://schemas.microsoft.com/office/drawing/2014/main" id="{00000000-0008-0000-0200-000052030000}"/>
                    </a:ext>
                  </a:extLst>
                </p:cNvPr>
                <p:cNvSpPr txBox="1"/>
                <p:nvPr/>
              </p:nvSpPr>
              <p:spPr>
                <a:xfrm>
                  <a:off x="2199672" y="567737"/>
                  <a:ext cx="364924" cy="266128"/>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a:solidFill>
                        <a:schemeClr val="bg1">
                          <a:lumMod val="65000"/>
                        </a:schemeClr>
                      </a:solidFill>
                      <a:latin typeface="HGPｺﾞｼｯｸE" panose="020B0900000000000000" pitchFamily="50" charset="-128"/>
                      <a:ea typeface="HGPｺﾞｼｯｸE" panose="020B0900000000000000" pitchFamily="50" charset="-128"/>
                    </a:rPr>
                    <a:t>Ｂ</a:t>
                  </a:r>
                  <a:endPar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29" name="テキスト ボックス 895">
                  <a:extLst>
                    <a:ext uri="{FF2B5EF4-FFF2-40B4-BE49-F238E27FC236}">
                      <a16:creationId xmlns:a16="http://schemas.microsoft.com/office/drawing/2014/main" id="{00000000-0008-0000-0200-000053030000}"/>
                    </a:ext>
                  </a:extLst>
                </p:cNvPr>
                <p:cNvSpPr txBox="1"/>
                <p:nvPr/>
              </p:nvSpPr>
              <p:spPr>
                <a:xfrm>
                  <a:off x="2703422" y="215647"/>
                  <a:ext cx="38253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a:solidFill>
                        <a:schemeClr val="bg1">
                          <a:lumMod val="65000"/>
                        </a:schemeClr>
                      </a:solidFill>
                      <a:latin typeface="HGPｺﾞｼｯｸE" panose="020B0900000000000000" pitchFamily="50" charset="-128"/>
                      <a:ea typeface="HGPｺﾞｼｯｸE" panose="020B0900000000000000" pitchFamily="50" charset="-128"/>
                    </a:rPr>
                    <a:t>Ａ</a:t>
                  </a:r>
                  <a:endPar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30" name="テキスト ボックス 841">
                  <a:extLst>
                    <a:ext uri="{FF2B5EF4-FFF2-40B4-BE49-F238E27FC236}">
                      <a16:creationId xmlns:a16="http://schemas.microsoft.com/office/drawing/2014/main" id="{00000000-0008-0000-0200-000054030000}"/>
                    </a:ext>
                  </a:extLst>
                </p:cNvPr>
                <p:cNvSpPr txBox="1"/>
                <p:nvPr/>
              </p:nvSpPr>
              <p:spPr>
                <a:xfrm>
                  <a:off x="1015849" y="2024744"/>
                  <a:ext cx="659247" cy="327520"/>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1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Ｘ</a:t>
                  </a:r>
                  <a:r>
                    <a:rPr kumimoji="1" lang="ja-JP" altLang="en-US" sz="11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軸</a:t>
                  </a:r>
                </a:p>
              </p:txBody>
            </p:sp>
            <p:sp>
              <p:nvSpPr>
                <p:cNvPr id="31" name="テキスト ボックス 922">
                  <a:extLst>
                    <a:ext uri="{FF2B5EF4-FFF2-40B4-BE49-F238E27FC236}">
                      <a16:creationId xmlns:a16="http://schemas.microsoft.com/office/drawing/2014/main" id="{00000000-0008-0000-0200-000055030000}"/>
                    </a:ext>
                  </a:extLst>
                </p:cNvPr>
                <p:cNvSpPr txBox="1"/>
                <p:nvPr/>
              </p:nvSpPr>
              <p:spPr>
                <a:xfrm>
                  <a:off x="479424" y="1648396"/>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1</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2" name="テキスト ボックス 923">
                  <a:extLst>
                    <a:ext uri="{FF2B5EF4-FFF2-40B4-BE49-F238E27FC236}">
                      <a16:creationId xmlns:a16="http://schemas.microsoft.com/office/drawing/2014/main" id="{00000000-0008-0000-0200-000056030000}"/>
                    </a:ext>
                  </a:extLst>
                </p:cNvPr>
                <p:cNvSpPr txBox="1"/>
                <p:nvPr/>
              </p:nvSpPr>
              <p:spPr>
                <a:xfrm>
                  <a:off x="479424" y="1277763"/>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2</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3" name="テキスト ボックス 924">
                  <a:extLst>
                    <a:ext uri="{FF2B5EF4-FFF2-40B4-BE49-F238E27FC236}">
                      <a16:creationId xmlns:a16="http://schemas.microsoft.com/office/drawing/2014/main" id="{00000000-0008-0000-0200-000057030000}"/>
                    </a:ext>
                  </a:extLst>
                </p:cNvPr>
                <p:cNvSpPr txBox="1"/>
                <p:nvPr/>
              </p:nvSpPr>
              <p:spPr>
                <a:xfrm>
                  <a:off x="479424" y="832592"/>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3</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4" name="テキスト ボックス 925">
                  <a:extLst>
                    <a:ext uri="{FF2B5EF4-FFF2-40B4-BE49-F238E27FC236}">
                      <a16:creationId xmlns:a16="http://schemas.microsoft.com/office/drawing/2014/main" id="{00000000-0008-0000-0200-000058030000}"/>
                    </a:ext>
                  </a:extLst>
                </p:cNvPr>
                <p:cNvSpPr txBox="1"/>
                <p:nvPr/>
              </p:nvSpPr>
              <p:spPr>
                <a:xfrm>
                  <a:off x="479424" y="416592"/>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4</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5" name="テキスト ボックス 926">
                  <a:extLst>
                    <a:ext uri="{FF2B5EF4-FFF2-40B4-BE49-F238E27FC236}">
                      <a16:creationId xmlns:a16="http://schemas.microsoft.com/office/drawing/2014/main" id="{00000000-0008-0000-0200-000059030000}"/>
                    </a:ext>
                  </a:extLst>
                </p:cNvPr>
                <p:cNvSpPr txBox="1"/>
                <p:nvPr/>
              </p:nvSpPr>
              <p:spPr>
                <a:xfrm>
                  <a:off x="479424" y="12567"/>
                  <a:ext cx="32187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5</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6" name="テキスト ボックス 841">
                  <a:extLst>
                    <a:ext uri="{FF2B5EF4-FFF2-40B4-BE49-F238E27FC236}">
                      <a16:creationId xmlns:a16="http://schemas.microsoft.com/office/drawing/2014/main" id="{00000000-0008-0000-0200-00005A030000}"/>
                    </a:ext>
                  </a:extLst>
                </p:cNvPr>
                <p:cNvSpPr txBox="1"/>
                <p:nvPr/>
              </p:nvSpPr>
              <p:spPr>
                <a:xfrm>
                  <a:off x="0" y="0"/>
                  <a:ext cx="609693" cy="322985"/>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1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Ｙ軸</a:t>
                  </a:r>
                </a:p>
              </p:txBody>
            </p:sp>
            <p:sp>
              <p:nvSpPr>
                <p:cNvPr id="37" name="テキスト ボックス 567">
                  <a:extLst>
                    <a:ext uri="{FF2B5EF4-FFF2-40B4-BE49-F238E27FC236}">
                      <a16:creationId xmlns:a16="http://schemas.microsoft.com/office/drawing/2014/main" id="{00000000-0008-0000-0200-00005B030000}"/>
                    </a:ext>
                  </a:extLst>
                </p:cNvPr>
                <p:cNvSpPr txBox="1"/>
                <p:nvPr/>
              </p:nvSpPr>
              <p:spPr>
                <a:xfrm>
                  <a:off x="104754" y="398939"/>
                  <a:ext cx="403274" cy="1986510"/>
                </a:xfrm>
                <a:prstGeom prst="rect">
                  <a:avLst/>
                </a:prstGeom>
                <a:noFill/>
                <a:ln>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5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明るく働きがいのある職場</a:t>
                  </a:r>
                  <a:endParaRPr kumimoji="1" lang="en-US" altLang="ja-JP" sz="105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568">
                  <a:extLst>
                    <a:ext uri="{FF2B5EF4-FFF2-40B4-BE49-F238E27FC236}">
                      <a16:creationId xmlns:a16="http://schemas.microsoft.com/office/drawing/2014/main" id="{00000000-0008-0000-0200-00005C030000}"/>
                    </a:ext>
                  </a:extLst>
                </p:cNvPr>
                <p:cNvSpPr txBox="1"/>
                <p:nvPr/>
              </p:nvSpPr>
              <p:spPr>
                <a:xfrm>
                  <a:off x="1572198" y="2052849"/>
                  <a:ext cx="1244545" cy="32430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サークルの能力</a:t>
                  </a:r>
                  <a:endParaRPr kumimoji="1" lang="ja-JP" altLang="en-US" sz="105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922">
                  <a:extLst>
                    <a:ext uri="{FF2B5EF4-FFF2-40B4-BE49-F238E27FC236}">
                      <a16:creationId xmlns:a16="http://schemas.microsoft.com/office/drawing/2014/main" id="{00000000-0008-0000-0200-00005D030000}"/>
                    </a:ext>
                  </a:extLst>
                </p:cNvPr>
                <p:cNvSpPr txBox="1"/>
                <p:nvPr/>
              </p:nvSpPr>
              <p:spPr>
                <a:xfrm>
                  <a:off x="744762" y="1845699"/>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1</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0" name="テキスト ボックス 923">
                  <a:extLst>
                    <a:ext uri="{FF2B5EF4-FFF2-40B4-BE49-F238E27FC236}">
                      <a16:creationId xmlns:a16="http://schemas.microsoft.com/office/drawing/2014/main" id="{00000000-0008-0000-0200-00005E030000}"/>
                    </a:ext>
                  </a:extLst>
                </p:cNvPr>
                <p:cNvSpPr txBox="1"/>
                <p:nvPr/>
              </p:nvSpPr>
              <p:spPr>
                <a:xfrm>
                  <a:off x="1329872" y="1842459"/>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2</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1" name="テキスト ボックス 924">
                  <a:extLst>
                    <a:ext uri="{FF2B5EF4-FFF2-40B4-BE49-F238E27FC236}">
                      <a16:creationId xmlns:a16="http://schemas.microsoft.com/office/drawing/2014/main" id="{00000000-0008-0000-0200-00005F030000}"/>
                    </a:ext>
                  </a:extLst>
                </p:cNvPr>
                <p:cNvSpPr txBox="1"/>
                <p:nvPr/>
              </p:nvSpPr>
              <p:spPr>
                <a:xfrm>
                  <a:off x="1908176" y="1846323"/>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3</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2" name="テキスト ボックス 925">
                  <a:extLst>
                    <a:ext uri="{FF2B5EF4-FFF2-40B4-BE49-F238E27FC236}">
                      <a16:creationId xmlns:a16="http://schemas.microsoft.com/office/drawing/2014/main" id="{00000000-0008-0000-0200-000060030000}"/>
                    </a:ext>
                  </a:extLst>
                </p:cNvPr>
                <p:cNvSpPr txBox="1"/>
                <p:nvPr/>
              </p:nvSpPr>
              <p:spPr>
                <a:xfrm>
                  <a:off x="2493282" y="1845341"/>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4</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3" name="テキスト ボックス 926">
                  <a:extLst>
                    <a:ext uri="{FF2B5EF4-FFF2-40B4-BE49-F238E27FC236}">
                      <a16:creationId xmlns:a16="http://schemas.microsoft.com/office/drawing/2014/main" id="{00000000-0008-0000-0200-000061030000}"/>
                    </a:ext>
                  </a:extLst>
                </p:cNvPr>
                <p:cNvSpPr txBox="1"/>
                <p:nvPr/>
              </p:nvSpPr>
              <p:spPr>
                <a:xfrm>
                  <a:off x="3078388" y="1842726"/>
                  <a:ext cx="32187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5</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grpSp>
          <p:cxnSp>
            <p:nvCxnSpPr>
              <p:cNvPr id="9" name="直線コネクタ 8">
                <a:extLst>
                  <a:ext uri="{FF2B5EF4-FFF2-40B4-BE49-F238E27FC236}">
                    <a16:creationId xmlns:a16="http://schemas.microsoft.com/office/drawing/2014/main" id="{00000000-0008-0000-0200-00003F030000}"/>
                  </a:ext>
                </a:extLst>
              </p:cNvPr>
              <p:cNvCxnSpPr>
                <a:stCxn id="16" idx="1"/>
                <a:endCxn id="16" idx="1"/>
              </p:cNvCxnSpPr>
              <p:nvPr/>
            </p:nvCxnSpPr>
            <p:spPr>
              <a:xfrm>
                <a:off x="865506" y="55825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0000000-0008-0000-0200-000040030000}"/>
                  </a:ext>
                </a:extLst>
              </p:cNvPr>
              <p:cNvCxnSpPr/>
              <p:nvPr/>
            </p:nvCxnSpPr>
            <p:spPr>
              <a:xfrm>
                <a:off x="867463" y="564216"/>
                <a:ext cx="74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0000000-0008-0000-0200-000041030000}"/>
                  </a:ext>
                </a:extLst>
              </p:cNvPr>
              <p:cNvCxnSpPr/>
              <p:nvPr/>
            </p:nvCxnSpPr>
            <p:spPr>
              <a:xfrm>
                <a:off x="867463" y="1401055"/>
                <a:ext cx="74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0000000-0008-0000-0200-000042030000}"/>
                  </a:ext>
                </a:extLst>
              </p:cNvPr>
              <p:cNvCxnSpPr/>
              <p:nvPr/>
            </p:nvCxnSpPr>
            <p:spPr>
              <a:xfrm>
                <a:off x="1452570" y="1761645"/>
                <a:ext cx="0" cy="68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0000000-0008-0000-0200-000043030000}"/>
                  </a:ext>
                </a:extLst>
              </p:cNvPr>
              <p:cNvCxnSpPr/>
              <p:nvPr/>
            </p:nvCxnSpPr>
            <p:spPr>
              <a:xfrm>
                <a:off x="2609111" y="1761617"/>
                <a:ext cx="0" cy="68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円/楕円 865">
              <a:extLst>
                <a:ext uri="{FF2B5EF4-FFF2-40B4-BE49-F238E27FC236}">
                  <a16:creationId xmlns:a16="http://schemas.microsoft.com/office/drawing/2014/main" id="{00000000-0008-0000-0200-000062030000}"/>
                </a:ext>
              </a:extLst>
            </p:cNvPr>
            <p:cNvSpPr/>
            <p:nvPr/>
          </p:nvSpPr>
          <p:spPr>
            <a:xfrm>
              <a:off x="7519482" y="3133274"/>
              <a:ext cx="239742" cy="261179"/>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9" name="円/楕円 865">
              <a:extLst>
                <a:ext uri="{FF2B5EF4-FFF2-40B4-BE49-F238E27FC236}">
                  <a16:creationId xmlns:a16="http://schemas.microsoft.com/office/drawing/2014/main" id="{4CB9B415-ECBD-3DAD-8553-7B0DEA0D8F68}"/>
                </a:ext>
              </a:extLst>
            </p:cNvPr>
            <p:cNvSpPr/>
            <p:nvPr/>
          </p:nvSpPr>
          <p:spPr>
            <a:xfrm>
              <a:off x="7970689" y="2783705"/>
              <a:ext cx="239742" cy="261179"/>
            </a:xfrm>
            <a:prstGeom prst="ellipse">
              <a:avLst/>
            </a:prstGeom>
            <a:solidFill>
              <a:schemeClr val="accent2">
                <a:lumMod val="60000"/>
                <a:lumOff val="40000"/>
              </a:schemeClr>
            </a:solid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sp>
        <p:nvSpPr>
          <p:cNvPr id="53" name="正方形/長方形 45">
            <a:extLst>
              <a:ext uri="{FF2B5EF4-FFF2-40B4-BE49-F238E27FC236}">
                <a16:creationId xmlns:a16="http://schemas.microsoft.com/office/drawing/2014/main" id="{44F2AD0E-4339-B354-4453-A6228A67711C}"/>
              </a:ext>
            </a:extLst>
          </p:cNvPr>
          <p:cNvSpPr>
            <a:spLocks noChangeArrowheads="1"/>
          </p:cNvSpPr>
          <p:nvPr/>
        </p:nvSpPr>
        <p:spPr bwMode="auto">
          <a:xfrm>
            <a:off x="469362" y="6307684"/>
            <a:ext cx="3536501" cy="442035"/>
          </a:xfrm>
          <a:prstGeom prst="rect">
            <a:avLst/>
          </a:prstGeom>
          <a:solidFill>
            <a:srgbClr val="FF7C80"/>
          </a:solidFill>
          <a:ln w="28575">
            <a:solidFill>
              <a:srgbClr val="FF0000"/>
            </a:solidFill>
            <a:miter lim="800000"/>
            <a:headEnd/>
            <a:tailEnd/>
          </a:ln>
        </p:spPr>
        <p:txBody>
          <a:bodyPr wrap="squar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ja-JP" altLang="en-US" sz="2400" b="1" dirty="0">
                <a:solidFill>
                  <a:schemeClr val="bg1"/>
                </a:solidFill>
                <a:latin typeface="メイリオ" pitchFamily="50" charset="-128"/>
                <a:ea typeface="メイリオ" pitchFamily="50" charset="-128"/>
                <a:cs typeface="メイリオ" pitchFamily="50" charset="-128"/>
              </a:rPr>
              <a:t>　現状レベル　Ｃ⇒Ｂ</a:t>
            </a:r>
          </a:p>
        </p:txBody>
      </p:sp>
      <p:sp>
        <p:nvSpPr>
          <p:cNvPr id="47" name="正方形/長方形 45">
            <a:extLst>
              <a:ext uri="{FF2B5EF4-FFF2-40B4-BE49-F238E27FC236}">
                <a16:creationId xmlns:a16="http://schemas.microsoft.com/office/drawing/2014/main" id="{EAEB2E2B-C9B3-4904-FE26-3DB8C290DCFF}"/>
              </a:ext>
            </a:extLst>
          </p:cNvPr>
          <p:cNvSpPr>
            <a:spLocks noChangeArrowheads="1"/>
          </p:cNvSpPr>
          <p:nvPr/>
        </p:nvSpPr>
        <p:spPr bwMode="auto">
          <a:xfrm>
            <a:off x="67757" y="124618"/>
            <a:ext cx="4294765"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30</a:t>
            </a:r>
            <a:r>
              <a:rPr lang="ja-JP" altLang="en-US" sz="2400" b="1" dirty="0">
                <a:solidFill>
                  <a:schemeClr val="bg1"/>
                </a:solidFill>
                <a:latin typeface="メイリオ" pitchFamily="50" charset="-128"/>
                <a:ea typeface="メイリオ" pitchFamily="50" charset="-128"/>
                <a:cs typeface="メイリオ" pitchFamily="50" charset="-128"/>
              </a:rPr>
              <a:t>、活動後のサークルレベル</a:t>
            </a:r>
          </a:p>
        </p:txBody>
      </p:sp>
      <p:pic>
        <p:nvPicPr>
          <p:cNvPr id="50" name="図 49">
            <a:extLst>
              <a:ext uri="{FF2B5EF4-FFF2-40B4-BE49-F238E27FC236}">
                <a16:creationId xmlns:a16="http://schemas.microsoft.com/office/drawing/2014/main" id="{BC1098FF-5874-2D2E-1A65-93EFB4E69375}"/>
              </a:ext>
            </a:extLst>
          </p:cNvPr>
          <p:cNvPicPr>
            <a:picLocks noChangeAspect="1"/>
          </p:cNvPicPr>
          <p:nvPr/>
        </p:nvPicPr>
        <p:blipFill rotWithShape="1">
          <a:blip r:embed="rId3"/>
          <a:srcRect r="52654" b="11008"/>
          <a:stretch/>
        </p:blipFill>
        <p:spPr>
          <a:xfrm>
            <a:off x="-47605" y="409486"/>
            <a:ext cx="2574557" cy="3547269"/>
          </a:xfrm>
          <a:prstGeom prst="rect">
            <a:avLst/>
          </a:prstGeom>
        </p:spPr>
      </p:pic>
      <p:pic>
        <p:nvPicPr>
          <p:cNvPr id="60" name="図 59">
            <a:extLst>
              <a:ext uri="{FF2B5EF4-FFF2-40B4-BE49-F238E27FC236}">
                <a16:creationId xmlns:a16="http://schemas.microsoft.com/office/drawing/2014/main" id="{E11C485E-BA15-676E-8EDA-96ED46F5DF72}"/>
              </a:ext>
            </a:extLst>
          </p:cNvPr>
          <p:cNvPicPr>
            <a:picLocks noChangeAspect="1"/>
          </p:cNvPicPr>
          <p:nvPr/>
        </p:nvPicPr>
        <p:blipFill rotWithShape="1">
          <a:blip r:embed="rId3"/>
          <a:srcRect l="48041" b="8466"/>
          <a:stretch/>
        </p:blipFill>
        <p:spPr>
          <a:xfrm>
            <a:off x="2720432" y="451050"/>
            <a:ext cx="2772570" cy="3580352"/>
          </a:xfrm>
          <a:prstGeom prst="rect">
            <a:avLst/>
          </a:prstGeom>
        </p:spPr>
      </p:pic>
      <p:sp>
        <p:nvSpPr>
          <p:cNvPr id="70" name="矢印: 右 69">
            <a:extLst>
              <a:ext uri="{FF2B5EF4-FFF2-40B4-BE49-F238E27FC236}">
                <a16:creationId xmlns:a16="http://schemas.microsoft.com/office/drawing/2014/main" id="{770AA96B-CD5E-C11B-FB35-554D6B539C7D}"/>
              </a:ext>
            </a:extLst>
          </p:cNvPr>
          <p:cNvSpPr/>
          <p:nvPr/>
        </p:nvSpPr>
        <p:spPr>
          <a:xfrm rot="19434049">
            <a:off x="2143201" y="4911132"/>
            <a:ext cx="278409" cy="1168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右 70">
            <a:extLst>
              <a:ext uri="{FF2B5EF4-FFF2-40B4-BE49-F238E27FC236}">
                <a16:creationId xmlns:a16="http://schemas.microsoft.com/office/drawing/2014/main" id="{5DA4F657-E7CE-54E0-BB69-7C73B4BCBA87}"/>
              </a:ext>
            </a:extLst>
          </p:cNvPr>
          <p:cNvSpPr/>
          <p:nvPr/>
        </p:nvSpPr>
        <p:spPr>
          <a:xfrm rot="5400000">
            <a:off x="8607408" y="3191365"/>
            <a:ext cx="317342" cy="290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67">
            <a:extLst>
              <a:ext uri="{FF2B5EF4-FFF2-40B4-BE49-F238E27FC236}">
                <a16:creationId xmlns:a16="http://schemas.microsoft.com/office/drawing/2014/main" id="{88306CB8-123D-A4FA-2C24-05C91DA5AD99}"/>
              </a:ext>
            </a:extLst>
          </p:cNvPr>
          <p:cNvSpPr txBox="1"/>
          <p:nvPr/>
        </p:nvSpPr>
        <p:spPr>
          <a:xfrm>
            <a:off x="5493002" y="6206637"/>
            <a:ext cx="6551153" cy="461665"/>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solidFill>
                  <a:schemeClr val="bg1"/>
                </a:solidFill>
              </a:rPr>
              <a:t>中堅、若手が成長し、サークルレベルアップ</a:t>
            </a:r>
          </a:p>
        </p:txBody>
      </p:sp>
      <p:grpSp>
        <p:nvGrpSpPr>
          <p:cNvPr id="46" name="グループ化 45">
            <a:extLst>
              <a:ext uri="{FF2B5EF4-FFF2-40B4-BE49-F238E27FC236}">
                <a16:creationId xmlns:a16="http://schemas.microsoft.com/office/drawing/2014/main" id="{D1887BFA-C74D-BAED-9B8B-A1B2B7DF738C}"/>
              </a:ext>
            </a:extLst>
          </p:cNvPr>
          <p:cNvGrpSpPr/>
          <p:nvPr/>
        </p:nvGrpSpPr>
        <p:grpSpPr>
          <a:xfrm>
            <a:off x="5256045" y="632065"/>
            <a:ext cx="6868198" cy="2585486"/>
            <a:chOff x="5351799" y="1429353"/>
            <a:chExt cx="6258442" cy="2048949"/>
          </a:xfrm>
        </p:grpSpPr>
        <p:grpSp>
          <p:nvGrpSpPr>
            <p:cNvPr id="79" name="グループ化 78">
              <a:extLst>
                <a:ext uri="{FF2B5EF4-FFF2-40B4-BE49-F238E27FC236}">
                  <a16:creationId xmlns:a16="http://schemas.microsoft.com/office/drawing/2014/main" id="{3A3925C3-7E51-F259-45D5-D3F717D68893}"/>
                </a:ext>
              </a:extLst>
            </p:cNvPr>
            <p:cNvGrpSpPr/>
            <p:nvPr/>
          </p:nvGrpSpPr>
          <p:grpSpPr>
            <a:xfrm>
              <a:off x="5351799" y="1429353"/>
              <a:ext cx="6258442" cy="2048949"/>
              <a:chOff x="5351799" y="1186016"/>
              <a:chExt cx="6258442" cy="2048949"/>
            </a:xfrm>
          </p:grpSpPr>
          <p:pic>
            <p:nvPicPr>
              <p:cNvPr id="51" name="図 50">
                <a:extLst>
                  <a:ext uri="{FF2B5EF4-FFF2-40B4-BE49-F238E27FC236}">
                    <a16:creationId xmlns:a16="http://schemas.microsoft.com/office/drawing/2014/main" id="{C403C333-3EC2-2A6F-6116-E425BAD831EE}"/>
                  </a:ext>
                </a:extLst>
              </p:cNvPr>
              <p:cNvPicPr>
                <a:picLocks noChangeAspect="1"/>
              </p:cNvPicPr>
              <p:nvPr/>
            </p:nvPicPr>
            <p:blipFill>
              <a:blip r:embed="rId4"/>
              <a:stretch>
                <a:fillRect/>
              </a:stretch>
            </p:blipFill>
            <p:spPr>
              <a:xfrm>
                <a:off x="5351799" y="1188428"/>
                <a:ext cx="6258442" cy="2046537"/>
              </a:xfrm>
              <a:prstGeom prst="rect">
                <a:avLst/>
              </a:prstGeom>
            </p:spPr>
          </p:pic>
          <p:sp>
            <p:nvSpPr>
              <p:cNvPr id="75" name="テキスト ボックス 74">
                <a:extLst>
                  <a:ext uri="{FF2B5EF4-FFF2-40B4-BE49-F238E27FC236}">
                    <a16:creationId xmlns:a16="http://schemas.microsoft.com/office/drawing/2014/main" id="{6E5A045C-290D-BFEA-E7F6-A305891D73C4}"/>
                  </a:ext>
                </a:extLst>
              </p:cNvPr>
              <p:cNvSpPr txBox="1"/>
              <p:nvPr/>
            </p:nvSpPr>
            <p:spPr>
              <a:xfrm>
                <a:off x="6928479" y="1186016"/>
                <a:ext cx="1810388" cy="369332"/>
              </a:xfrm>
              <a:prstGeom prst="rect">
                <a:avLst/>
              </a:prstGeom>
              <a:noFill/>
            </p:spPr>
            <p:txBody>
              <a:bodyPr wrap="square" rtlCol="0">
                <a:spAutoFit/>
              </a:bodyPr>
              <a:lstStyle/>
              <a:p>
                <a:r>
                  <a:rPr lang="en-US" altLang="ja-JP" b="1" dirty="0"/>
                  <a:t>【</a:t>
                </a:r>
                <a:r>
                  <a:rPr lang="ja-JP" altLang="en-US" b="1" dirty="0"/>
                  <a:t>取組み前</a:t>
                </a:r>
                <a:r>
                  <a:rPr lang="en-US" altLang="ja-JP" b="1" dirty="0"/>
                  <a:t>】</a:t>
                </a:r>
                <a:endParaRPr kumimoji="1" lang="ja-JP" altLang="en-US" b="1" dirty="0"/>
              </a:p>
            </p:txBody>
          </p:sp>
        </p:grpSp>
        <p:sp>
          <p:nvSpPr>
            <p:cNvPr id="3" name="正方形/長方形 2">
              <a:extLst>
                <a:ext uri="{FF2B5EF4-FFF2-40B4-BE49-F238E27FC236}">
                  <a16:creationId xmlns:a16="http://schemas.microsoft.com/office/drawing/2014/main" id="{9D89AE9E-3CAA-D737-26CA-7724CC6BD04A}"/>
                </a:ext>
              </a:extLst>
            </p:cNvPr>
            <p:cNvSpPr/>
            <p:nvPr/>
          </p:nvSpPr>
          <p:spPr>
            <a:xfrm>
              <a:off x="5673593" y="1795172"/>
              <a:ext cx="5753242" cy="1660783"/>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A23B09D4-0600-CAE9-FCFB-90856A4C5079}"/>
              </a:ext>
            </a:extLst>
          </p:cNvPr>
          <p:cNvGrpSpPr/>
          <p:nvPr/>
        </p:nvGrpSpPr>
        <p:grpSpPr>
          <a:xfrm>
            <a:off x="5609191" y="3399836"/>
            <a:ext cx="6374017" cy="2517453"/>
            <a:chOff x="5739161" y="3987902"/>
            <a:chExt cx="5753243" cy="1970901"/>
          </a:xfrm>
        </p:grpSpPr>
        <p:grpSp>
          <p:nvGrpSpPr>
            <p:cNvPr id="48" name="グループ化 47">
              <a:extLst>
                <a:ext uri="{FF2B5EF4-FFF2-40B4-BE49-F238E27FC236}">
                  <a16:creationId xmlns:a16="http://schemas.microsoft.com/office/drawing/2014/main" id="{4CA1CD4D-855B-2A44-C1E0-E8A83A364893}"/>
                </a:ext>
              </a:extLst>
            </p:cNvPr>
            <p:cNvGrpSpPr/>
            <p:nvPr/>
          </p:nvGrpSpPr>
          <p:grpSpPr>
            <a:xfrm>
              <a:off x="5739161" y="3987902"/>
              <a:ext cx="5753243" cy="1970901"/>
              <a:chOff x="5739161" y="3987902"/>
              <a:chExt cx="5753243" cy="1970901"/>
            </a:xfrm>
          </p:grpSpPr>
          <p:grpSp>
            <p:nvGrpSpPr>
              <p:cNvPr id="78" name="グループ化 77">
                <a:extLst>
                  <a:ext uri="{FF2B5EF4-FFF2-40B4-BE49-F238E27FC236}">
                    <a16:creationId xmlns:a16="http://schemas.microsoft.com/office/drawing/2014/main" id="{E1A9EBA4-7AD2-3FAD-5710-1D6439382D12}"/>
                  </a:ext>
                </a:extLst>
              </p:cNvPr>
              <p:cNvGrpSpPr/>
              <p:nvPr/>
            </p:nvGrpSpPr>
            <p:grpSpPr>
              <a:xfrm>
                <a:off x="5739161" y="3987902"/>
                <a:ext cx="5753241" cy="1966699"/>
                <a:chOff x="5716645" y="3514094"/>
                <a:chExt cx="5698064" cy="1966699"/>
              </a:xfrm>
            </p:grpSpPr>
            <p:pic>
              <p:nvPicPr>
                <p:cNvPr id="74" name="図 73">
                  <a:extLst>
                    <a:ext uri="{FF2B5EF4-FFF2-40B4-BE49-F238E27FC236}">
                      <a16:creationId xmlns:a16="http://schemas.microsoft.com/office/drawing/2014/main" id="{9B7F4EEF-D297-9D57-0BD7-45A0EE672899}"/>
                    </a:ext>
                  </a:extLst>
                </p:cNvPr>
                <p:cNvPicPr>
                  <a:picLocks noChangeAspect="1"/>
                </p:cNvPicPr>
                <p:nvPr/>
              </p:nvPicPr>
              <p:blipFill>
                <a:blip r:embed="rId5"/>
                <a:stretch>
                  <a:fillRect/>
                </a:stretch>
              </p:blipFill>
              <p:spPr>
                <a:xfrm>
                  <a:off x="5716645" y="3815306"/>
                  <a:ext cx="5698064" cy="1665487"/>
                </a:xfrm>
                <a:prstGeom prst="rect">
                  <a:avLst/>
                </a:prstGeom>
              </p:spPr>
            </p:pic>
            <p:sp>
              <p:nvSpPr>
                <p:cNvPr id="77" name="テキスト ボックス 76">
                  <a:extLst>
                    <a:ext uri="{FF2B5EF4-FFF2-40B4-BE49-F238E27FC236}">
                      <a16:creationId xmlns:a16="http://schemas.microsoft.com/office/drawing/2014/main" id="{B9BCA6C7-DA1C-787C-9D94-D0989E7D3572}"/>
                    </a:ext>
                  </a:extLst>
                </p:cNvPr>
                <p:cNvSpPr txBox="1"/>
                <p:nvPr/>
              </p:nvSpPr>
              <p:spPr>
                <a:xfrm>
                  <a:off x="6947750" y="3514094"/>
                  <a:ext cx="1810388" cy="369332"/>
                </a:xfrm>
                <a:prstGeom prst="rect">
                  <a:avLst/>
                </a:prstGeom>
                <a:noFill/>
              </p:spPr>
              <p:txBody>
                <a:bodyPr wrap="square" rtlCol="0">
                  <a:spAutoFit/>
                </a:bodyPr>
                <a:lstStyle/>
                <a:p>
                  <a:r>
                    <a:rPr lang="en-US" altLang="ja-JP" b="1" dirty="0"/>
                    <a:t>【</a:t>
                  </a:r>
                  <a:r>
                    <a:rPr lang="ja-JP" altLang="en-US" b="1" dirty="0"/>
                    <a:t>取組み後</a:t>
                  </a:r>
                  <a:r>
                    <a:rPr lang="en-US" altLang="ja-JP" b="1" dirty="0"/>
                    <a:t>】</a:t>
                  </a:r>
                  <a:endParaRPr kumimoji="1" lang="ja-JP" altLang="en-US" b="1" dirty="0"/>
                </a:p>
              </p:txBody>
            </p:sp>
          </p:grpSp>
          <p:sp>
            <p:nvSpPr>
              <p:cNvPr id="4" name="正方形/長方形 3">
                <a:extLst>
                  <a:ext uri="{FF2B5EF4-FFF2-40B4-BE49-F238E27FC236}">
                    <a16:creationId xmlns:a16="http://schemas.microsoft.com/office/drawing/2014/main" id="{5E14EB65-B032-B916-7BC3-DC1098B22026}"/>
                  </a:ext>
                </a:extLst>
              </p:cNvPr>
              <p:cNvSpPr/>
              <p:nvPr/>
            </p:nvSpPr>
            <p:spPr>
              <a:xfrm>
                <a:off x="5739162" y="4298020"/>
                <a:ext cx="5753242" cy="1660783"/>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フリーフォーム: 図形 4">
              <a:extLst>
                <a:ext uri="{FF2B5EF4-FFF2-40B4-BE49-F238E27FC236}">
                  <a16:creationId xmlns:a16="http://schemas.microsoft.com/office/drawing/2014/main" id="{BC0196B0-7D5C-511A-999F-46E8D9CF733A}"/>
                </a:ext>
              </a:extLst>
            </p:cNvPr>
            <p:cNvSpPr/>
            <p:nvPr/>
          </p:nvSpPr>
          <p:spPr>
            <a:xfrm>
              <a:off x="7419110" y="5020733"/>
              <a:ext cx="1356356" cy="933258"/>
            </a:xfrm>
            <a:custGeom>
              <a:avLst/>
              <a:gdLst>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18309 w 1361209"/>
                <a:gd name="connsiteY6" fmla="*/ 374073 h 914400"/>
                <a:gd name="connsiteX7" fmla="*/ 1350818 w 1361209"/>
                <a:gd name="connsiteY7" fmla="*/ 363682 h 914400"/>
                <a:gd name="connsiteX8" fmla="*/ 1361209 w 1361209"/>
                <a:gd name="connsiteY8" fmla="*/ 914400 h 914400"/>
                <a:gd name="connsiteX9" fmla="*/ 0 w 1361209"/>
                <a:gd name="connsiteY9" fmla="*/ 872836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18309 w 1361209"/>
                <a:gd name="connsiteY6" fmla="*/ 3740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44313 w 1361209"/>
                <a:gd name="connsiteY6" fmla="*/ 377472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13108 w 1361209"/>
                <a:gd name="connsiteY6" fmla="*/ 363875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33911 w 1361209"/>
                <a:gd name="connsiteY6" fmla="*/ 3706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33911 w 1361209"/>
                <a:gd name="connsiteY6" fmla="*/ 3706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95005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33911 w 1361209"/>
                <a:gd name="connsiteY6" fmla="*/ 3706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33911 w 1361209"/>
                <a:gd name="connsiteY6" fmla="*/ 3706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63682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33911 w 1361209"/>
                <a:gd name="connsiteY6" fmla="*/ 3706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09"/>
                <a:gd name="connsiteY0" fmla="*/ 727364 h 914400"/>
                <a:gd name="connsiteX1" fmla="*/ 353291 w 1361209"/>
                <a:gd name="connsiteY1" fmla="*/ 727364 h 914400"/>
                <a:gd name="connsiteX2" fmla="*/ 342826 w 1361209"/>
                <a:gd name="connsiteY2" fmla="*/ 0 h 914400"/>
                <a:gd name="connsiteX3" fmla="*/ 685800 w 1361209"/>
                <a:gd name="connsiteY3" fmla="*/ 0 h 914400"/>
                <a:gd name="connsiteX4" fmla="*/ 685800 w 1361209"/>
                <a:gd name="connsiteY4" fmla="*/ 166254 h 914400"/>
                <a:gd name="connsiteX5" fmla="*/ 1028700 w 1361209"/>
                <a:gd name="connsiteY5" fmla="*/ 166254 h 914400"/>
                <a:gd name="connsiteX6" fmla="*/ 1033911 w 1361209"/>
                <a:gd name="connsiteY6" fmla="*/ 370673 h 914400"/>
                <a:gd name="connsiteX7" fmla="*/ 1350818 w 1361209"/>
                <a:gd name="connsiteY7" fmla="*/ 363682 h 914400"/>
                <a:gd name="connsiteX8" fmla="*/ 1361209 w 1361209"/>
                <a:gd name="connsiteY8" fmla="*/ 914400 h 914400"/>
                <a:gd name="connsiteX9" fmla="*/ 0 w 1361209"/>
                <a:gd name="connsiteY9" fmla="*/ 906829 h 914400"/>
                <a:gd name="connsiteX10" fmla="*/ 0 w 1361209"/>
                <a:gd name="connsiteY10" fmla="*/ 727364 h 914400"/>
                <a:gd name="connsiteX0" fmla="*/ 0 w 1361246"/>
                <a:gd name="connsiteY0" fmla="*/ 727364 h 914400"/>
                <a:gd name="connsiteX1" fmla="*/ 353291 w 1361246"/>
                <a:gd name="connsiteY1" fmla="*/ 727364 h 914400"/>
                <a:gd name="connsiteX2" fmla="*/ 342826 w 1361246"/>
                <a:gd name="connsiteY2" fmla="*/ 0 h 914400"/>
                <a:gd name="connsiteX3" fmla="*/ 685800 w 1361246"/>
                <a:gd name="connsiteY3" fmla="*/ 0 h 914400"/>
                <a:gd name="connsiteX4" fmla="*/ 685800 w 1361246"/>
                <a:gd name="connsiteY4" fmla="*/ 166254 h 914400"/>
                <a:gd name="connsiteX5" fmla="*/ 1028700 w 1361246"/>
                <a:gd name="connsiteY5" fmla="*/ 166254 h 914400"/>
                <a:gd name="connsiteX6" fmla="*/ 1033911 w 1361246"/>
                <a:gd name="connsiteY6" fmla="*/ 370673 h 914400"/>
                <a:gd name="connsiteX7" fmla="*/ 1361246 w 1361246"/>
                <a:gd name="connsiteY7" fmla="*/ 353501 h 914400"/>
                <a:gd name="connsiteX8" fmla="*/ 1361209 w 1361246"/>
                <a:gd name="connsiteY8" fmla="*/ 914400 h 914400"/>
                <a:gd name="connsiteX9" fmla="*/ 0 w 1361246"/>
                <a:gd name="connsiteY9" fmla="*/ 906829 h 914400"/>
                <a:gd name="connsiteX10" fmla="*/ 0 w 1361246"/>
                <a:gd name="connsiteY10" fmla="*/ 727364 h 914400"/>
                <a:gd name="connsiteX0" fmla="*/ 0 w 1361246"/>
                <a:gd name="connsiteY0" fmla="*/ 727364 h 914400"/>
                <a:gd name="connsiteX1" fmla="*/ 353291 w 1361246"/>
                <a:gd name="connsiteY1" fmla="*/ 727364 h 914400"/>
                <a:gd name="connsiteX2" fmla="*/ 342826 w 1361246"/>
                <a:gd name="connsiteY2" fmla="*/ 0 h 914400"/>
                <a:gd name="connsiteX3" fmla="*/ 685800 w 1361246"/>
                <a:gd name="connsiteY3" fmla="*/ 0 h 914400"/>
                <a:gd name="connsiteX4" fmla="*/ 685800 w 1361246"/>
                <a:gd name="connsiteY4" fmla="*/ 166254 h 914400"/>
                <a:gd name="connsiteX5" fmla="*/ 1028700 w 1361246"/>
                <a:gd name="connsiteY5" fmla="*/ 166254 h 914400"/>
                <a:gd name="connsiteX6" fmla="*/ 1033911 w 1361246"/>
                <a:gd name="connsiteY6" fmla="*/ 370673 h 914400"/>
                <a:gd name="connsiteX7" fmla="*/ 1361246 w 1361246"/>
                <a:gd name="connsiteY7" fmla="*/ 363682 h 914400"/>
                <a:gd name="connsiteX8" fmla="*/ 1361209 w 1361246"/>
                <a:gd name="connsiteY8" fmla="*/ 914400 h 914400"/>
                <a:gd name="connsiteX9" fmla="*/ 0 w 1361246"/>
                <a:gd name="connsiteY9" fmla="*/ 906829 h 914400"/>
                <a:gd name="connsiteX10" fmla="*/ 0 w 1361246"/>
                <a:gd name="connsiteY10" fmla="*/ 727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246" h="914400">
                  <a:moveTo>
                    <a:pt x="0" y="727364"/>
                  </a:moveTo>
                  <a:lnTo>
                    <a:pt x="353291" y="727364"/>
                  </a:lnTo>
                  <a:lnTo>
                    <a:pt x="342826" y="0"/>
                  </a:lnTo>
                  <a:lnTo>
                    <a:pt x="685800" y="0"/>
                  </a:lnTo>
                  <a:lnTo>
                    <a:pt x="685800" y="166254"/>
                  </a:lnTo>
                  <a:lnTo>
                    <a:pt x="1028700" y="166254"/>
                  </a:lnTo>
                  <a:lnTo>
                    <a:pt x="1033911" y="370673"/>
                  </a:lnTo>
                  <a:lnTo>
                    <a:pt x="1361246" y="363682"/>
                  </a:lnTo>
                  <a:cubicBezTo>
                    <a:pt x="1361234" y="550648"/>
                    <a:pt x="1361221" y="727434"/>
                    <a:pt x="1361209" y="914400"/>
                  </a:cubicBezTo>
                  <a:lnTo>
                    <a:pt x="0" y="906829"/>
                  </a:lnTo>
                  <a:lnTo>
                    <a:pt x="0" y="727364"/>
                  </a:lnTo>
                  <a:close/>
                </a:path>
              </a:pathLst>
            </a:custGeom>
            <a:noFill/>
            <a:ln w="571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35BA131-C39A-92EB-C4B6-00A9229D523B}"/>
                </a:ext>
              </a:extLst>
            </p:cNvPr>
            <p:cNvSpPr/>
            <p:nvPr/>
          </p:nvSpPr>
          <p:spPr>
            <a:xfrm>
              <a:off x="9454688" y="5553054"/>
              <a:ext cx="354903" cy="228474"/>
            </a:xfrm>
            <a:prstGeom prst="rect">
              <a:avLst/>
            </a:prstGeom>
            <a:noFill/>
            <a:ln w="635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6FDABA71-D4E1-67A4-3FB3-D4F9C28155FE}"/>
                </a:ext>
              </a:extLst>
            </p:cNvPr>
            <p:cNvSpPr/>
            <p:nvPr/>
          </p:nvSpPr>
          <p:spPr>
            <a:xfrm>
              <a:off x="10120746" y="5199016"/>
              <a:ext cx="1023076" cy="568816"/>
            </a:xfrm>
            <a:custGeom>
              <a:avLst/>
              <a:gdLst>
                <a:gd name="connsiteX0" fmla="*/ 0 w 1028700"/>
                <a:gd name="connsiteY0" fmla="*/ 0 h 581891"/>
                <a:gd name="connsiteX1" fmla="*/ 20782 w 1028700"/>
                <a:gd name="connsiteY1" fmla="*/ 571500 h 581891"/>
                <a:gd name="connsiteX2" fmla="*/ 1028700 w 1028700"/>
                <a:gd name="connsiteY2" fmla="*/ 581891 h 581891"/>
                <a:gd name="connsiteX3" fmla="*/ 1028700 w 1028700"/>
                <a:gd name="connsiteY3" fmla="*/ 187037 h 581891"/>
                <a:gd name="connsiteX4" fmla="*/ 353291 w 1028700"/>
                <a:gd name="connsiteY4" fmla="*/ 207819 h 581891"/>
                <a:gd name="connsiteX5" fmla="*/ 353291 w 1028700"/>
                <a:gd name="connsiteY5" fmla="*/ 0 h 581891"/>
                <a:gd name="connsiteX6" fmla="*/ 0 w 1028700"/>
                <a:gd name="connsiteY6" fmla="*/ 0 h 581891"/>
                <a:gd name="connsiteX0" fmla="*/ 0 w 1028700"/>
                <a:gd name="connsiteY0" fmla="*/ 0 h 581891"/>
                <a:gd name="connsiteX1" fmla="*/ 20782 w 1028700"/>
                <a:gd name="connsiteY1" fmla="*/ 566075 h 581891"/>
                <a:gd name="connsiteX2" fmla="*/ 1028700 w 1028700"/>
                <a:gd name="connsiteY2" fmla="*/ 581891 h 581891"/>
                <a:gd name="connsiteX3" fmla="*/ 1028700 w 1028700"/>
                <a:gd name="connsiteY3" fmla="*/ 187037 h 581891"/>
                <a:gd name="connsiteX4" fmla="*/ 353291 w 1028700"/>
                <a:gd name="connsiteY4" fmla="*/ 207819 h 581891"/>
                <a:gd name="connsiteX5" fmla="*/ 353291 w 1028700"/>
                <a:gd name="connsiteY5" fmla="*/ 0 h 581891"/>
                <a:gd name="connsiteX6" fmla="*/ 0 w 1028700"/>
                <a:gd name="connsiteY6" fmla="*/ 0 h 581891"/>
                <a:gd name="connsiteX0" fmla="*/ 0 w 1028700"/>
                <a:gd name="connsiteY0" fmla="*/ 0 h 581891"/>
                <a:gd name="connsiteX1" fmla="*/ 20782 w 1028700"/>
                <a:gd name="connsiteY1" fmla="*/ 566075 h 581891"/>
                <a:gd name="connsiteX2" fmla="*/ 1028700 w 1028700"/>
                <a:gd name="connsiteY2" fmla="*/ 581891 h 581891"/>
                <a:gd name="connsiteX3" fmla="*/ 1022167 w 1028700"/>
                <a:gd name="connsiteY3" fmla="*/ 197887 h 581891"/>
                <a:gd name="connsiteX4" fmla="*/ 353291 w 1028700"/>
                <a:gd name="connsiteY4" fmla="*/ 207819 h 581891"/>
                <a:gd name="connsiteX5" fmla="*/ 353291 w 1028700"/>
                <a:gd name="connsiteY5" fmla="*/ 0 h 581891"/>
                <a:gd name="connsiteX6" fmla="*/ 0 w 1028700"/>
                <a:gd name="connsiteY6" fmla="*/ 0 h 581891"/>
                <a:gd name="connsiteX0" fmla="*/ 0 w 1028700"/>
                <a:gd name="connsiteY0" fmla="*/ 0 h 581891"/>
                <a:gd name="connsiteX1" fmla="*/ 20782 w 1028700"/>
                <a:gd name="connsiteY1" fmla="*/ 566075 h 581891"/>
                <a:gd name="connsiteX2" fmla="*/ 1028700 w 1028700"/>
                <a:gd name="connsiteY2" fmla="*/ 581891 h 581891"/>
                <a:gd name="connsiteX3" fmla="*/ 1022167 w 1028700"/>
                <a:gd name="connsiteY3" fmla="*/ 197887 h 581891"/>
                <a:gd name="connsiteX4" fmla="*/ 366356 w 1028700"/>
                <a:gd name="connsiteY4" fmla="*/ 207819 h 581891"/>
                <a:gd name="connsiteX5" fmla="*/ 353291 w 1028700"/>
                <a:gd name="connsiteY5" fmla="*/ 0 h 581891"/>
                <a:gd name="connsiteX6" fmla="*/ 0 w 1028700"/>
                <a:gd name="connsiteY6" fmla="*/ 0 h 581891"/>
                <a:gd name="connsiteX0" fmla="*/ 0 w 1028700"/>
                <a:gd name="connsiteY0" fmla="*/ 0 h 581891"/>
                <a:gd name="connsiteX1" fmla="*/ 14249 w 1028700"/>
                <a:gd name="connsiteY1" fmla="*/ 576924 h 581891"/>
                <a:gd name="connsiteX2" fmla="*/ 1028700 w 1028700"/>
                <a:gd name="connsiteY2" fmla="*/ 581891 h 581891"/>
                <a:gd name="connsiteX3" fmla="*/ 1022167 w 1028700"/>
                <a:gd name="connsiteY3" fmla="*/ 197887 h 581891"/>
                <a:gd name="connsiteX4" fmla="*/ 366356 w 1028700"/>
                <a:gd name="connsiteY4" fmla="*/ 207819 h 581891"/>
                <a:gd name="connsiteX5" fmla="*/ 353291 w 1028700"/>
                <a:gd name="connsiteY5" fmla="*/ 0 h 581891"/>
                <a:gd name="connsiteX6" fmla="*/ 0 w 1028700"/>
                <a:gd name="connsiteY6" fmla="*/ 0 h 581891"/>
                <a:gd name="connsiteX0" fmla="*/ 0 w 1028700"/>
                <a:gd name="connsiteY0" fmla="*/ 0 h 581891"/>
                <a:gd name="connsiteX1" fmla="*/ 14249 w 1028700"/>
                <a:gd name="connsiteY1" fmla="*/ 576924 h 581891"/>
                <a:gd name="connsiteX2" fmla="*/ 1028700 w 1028700"/>
                <a:gd name="connsiteY2" fmla="*/ 581891 h 581891"/>
                <a:gd name="connsiteX3" fmla="*/ 1022167 w 1028700"/>
                <a:gd name="connsiteY3" fmla="*/ 197887 h 581891"/>
                <a:gd name="connsiteX4" fmla="*/ 366356 w 1028700"/>
                <a:gd name="connsiteY4" fmla="*/ 207819 h 581891"/>
                <a:gd name="connsiteX5" fmla="*/ 353291 w 1028700"/>
                <a:gd name="connsiteY5" fmla="*/ 0 h 581891"/>
                <a:gd name="connsiteX6" fmla="*/ 0 w 1028700"/>
                <a:gd name="connsiteY6" fmla="*/ 0 h 581891"/>
                <a:gd name="connsiteX0" fmla="*/ 0 w 1035233"/>
                <a:gd name="connsiteY0" fmla="*/ 0 h 576924"/>
                <a:gd name="connsiteX1" fmla="*/ 14249 w 1035233"/>
                <a:gd name="connsiteY1" fmla="*/ 576924 h 576924"/>
                <a:gd name="connsiteX2" fmla="*/ 1035233 w 1035233"/>
                <a:gd name="connsiteY2" fmla="*/ 565617 h 576924"/>
                <a:gd name="connsiteX3" fmla="*/ 1022167 w 1035233"/>
                <a:gd name="connsiteY3" fmla="*/ 197887 h 576924"/>
                <a:gd name="connsiteX4" fmla="*/ 366356 w 1035233"/>
                <a:gd name="connsiteY4" fmla="*/ 207819 h 576924"/>
                <a:gd name="connsiteX5" fmla="*/ 353291 w 1035233"/>
                <a:gd name="connsiteY5" fmla="*/ 0 h 576924"/>
                <a:gd name="connsiteX6" fmla="*/ 0 w 1035233"/>
                <a:gd name="connsiteY6" fmla="*/ 0 h 576924"/>
                <a:gd name="connsiteX0" fmla="*/ 0 w 1035233"/>
                <a:gd name="connsiteY0" fmla="*/ 0 h 576924"/>
                <a:gd name="connsiteX1" fmla="*/ 14249 w 1035233"/>
                <a:gd name="connsiteY1" fmla="*/ 576924 h 576924"/>
                <a:gd name="connsiteX2" fmla="*/ 1035233 w 1035233"/>
                <a:gd name="connsiteY2" fmla="*/ 565617 h 576924"/>
                <a:gd name="connsiteX3" fmla="*/ 1035232 w 1035233"/>
                <a:gd name="connsiteY3" fmla="*/ 197887 h 576924"/>
                <a:gd name="connsiteX4" fmla="*/ 366356 w 1035233"/>
                <a:gd name="connsiteY4" fmla="*/ 207819 h 576924"/>
                <a:gd name="connsiteX5" fmla="*/ 353291 w 1035233"/>
                <a:gd name="connsiteY5" fmla="*/ 0 h 576924"/>
                <a:gd name="connsiteX6" fmla="*/ 0 w 1035233"/>
                <a:gd name="connsiteY6" fmla="*/ 0 h 576924"/>
                <a:gd name="connsiteX0" fmla="*/ 0 w 1035233"/>
                <a:gd name="connsiteY0" fmla="*/ 0 h 576924"/>
                <a:gd name="connsiteX1" fmla="*/ 14249 w 1035233"/>
                <a:gd name="connsiteY1" fmla="*/ 576924 h 576924"/>
                <a:gd name="connsiteX2" fmla="*/ 1035233 w 1035233"/>
                <a:gd name="connsiteY2" fmla="*/ 565617 h 576924"/>
                <a:gd name="connsiteX3" fmla="*/ 1035232 w 1035233"/>
                <a:gd name="connsiteY3" fmla="*/ 197887 h 576924"/>
                <a:gd name="connsiteX4" fmla="*/ 359823 w 1035233"/>
                <a:gd name="connsiteY4" fmla="*/ 207819 h 576924"/>
                <a:gd name="connsiteX5" fmla="*/ 353291 w 1035233"/>
                <a:gd name="connsiteY5" fmla="*/ 0 h 576924"/>
                <a:gd name="connsiteX6" fmla="*/ 0 w 1035233"/>
                <a:gd name="connsiteY6" fmla="*/ 0 h 57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233" h="576924">
                  <a:moveTo>
                    <a:pt x="0" y="0"/>
                  </a:moveTo>
                  <a:lnTo>
                    <a:pt x="14249" y="576924"/>
                  </a:lnTo>
                  <a:lnTo>
                    <a:pt x="1035233" y="565617"/>
                  </a:lnTo>
                  <a:cubicBezTo>
                    <a:pt x="1035233" y="443040"/>
                    <a:pt x="1035232" y="320464"/>
                    <a:pt x="1035232" y="197887"/>
                  </a:cubicBezTo>
                  <a:lnTo>
                    <a:pt x="359823" y="207819"/>
                  </a:lnTo>
                  <a:lnTo>
                    <a:pt x="353291" y="0"/>
                  </a:lnTo>
                  <a:lnTo>
                    <a:pt x="0" y="0"/>
                  </a:lnTo>
                  <a:close/>
                </a:path>
              </a:pathLst>
            </a:custGeom>
            <a:noFill/>
            <a:ln w="635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2" name="サブタイトル 2">
            <a:extLst>
              <a:ext uri="{FF2B5EF4-FFF2-40B4-BE49-F238E27FC236}">
                <a16:creationId xmlns:a16="http://schemas.microsoft.com/office/drawing/2014/main" id="{7154323B-8640-8C76-0D06-5869F78AB289}"/>
              </a:ext>
            </a:extLst>
          </p:cNvPr>
          <p:cNvSpPr txBox="1">
            <a:spLocks/>
          </p:cNvSpPr>
          <p:nvPr/>
        </p:nvSpPr>
        <p:spPr>
          <a:xfrm>
            <a:off x="5548603" y="53471"/>
            <a:ext cx="3362920" cy="513182"/>
          </a:xfrm>
          <a:prstGeom prst="flowChartAlternateProcess">
            <a:avLst/>
          </a:prstGeom>
          <a:solidFill>
            <a:srgbClr val="FFC000"/>
          </a:solidFill>
          <a:ln w="28575">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1" dirty="0">
                <a:solidFill>
                  <a:srgbClr val="002060"/>
                </a:solidFill>
              </a:rPr>
              <a:t>　はじめの一歩サークル</a:t>
            </a:r>
          </a:p>
        </p:txBody>
      </p:sp>
    </p:spTree>
    <p:extLst>
      <p:ext uri="{BB962C8B-B14F-4D97-AF65-F5344CB8AC3E}">
        <p14:creationId xmlns:p14="http://schemas.microsoft.com/office/powerpoint/2010/main" val="185252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18" name="図 1217">
            <a:extLst>
              <a:ext uri="{FF2B5EF4-FFF2-40B4-BE49-F238E27FC236}">
                <a16:creationId xmlns:a16="http://schemas.microsoft.com/office/drawing/2014/main" id="{AD4BA969-726C-23E5-2F38-0CB039C400AE}"/>
              </a:ext>
            </a:extLst>
          </p:cNvPr>
          <p:cNvPicPr>
            <a:picLocks noChangeAspect="1"/>
          </p:cNvPicPr>
          <p:nvPr/>
        </p:nvPicPr>
        <p:blipFill rotWithShape="1">
          <a:blip r:embed="rId3"/>
          <a:srcRect l="20482" t="30595" r="53226" b="19580"/>
          <a:stretch/>
        </p:blipFill>
        <p:spPr>
          <a:xfrm>
            <a:off x="8126371" y="2534945"/>
            <a:ext cx="3806008" cy="2028536"/>
          </a:xfrm>
          <a:prstGeom prst="rect">
            <a:avLst/>
          </a:prstGeom>
        </p:spPr>
      </p:pic>
      <p:pic>
        <p:nvPicPr>
          <p:cNvPr id="1165" name="図 1164">
            <a:extLst>
              <a:ext uri="{FF2B5EF4-FFF2-40B4-BE49-F238E27FC236}">
                <a16:creationId xmlns:a16="http://schemas.microsoft.com/office/drawing/2014/main" id="{05180FD8-9BE4-3ECF-4495-F3E3785F95F6}"/>
              </a:ext>
            </a:extLst>
          </p:cNvPr>
          <p:cNvPicPr>
            <a:picLocks noChangeAspect="1"/>
          </p:cNvPicPr>
          <p:nvPr/>
        </p:nvPicPr>
        <p:blipFill rotWithShape="1">
          <a:blip r:embed="rId4"/>
          <a:srcRect l="11228" t="23259" r="65321" b="30201"/>
          <a:stretch/>
        </p:blipFill>
        <p:spPr>
          <a:xfrm>
            <a:off x="173114" y="2657062"/>
            <a:ext cx="3765951" cy="2101939"/>
          </a:xfrm>
          <a:prstGeom prst="rect">
            <a:avLst/>
          </a:prstGeom>
        </p:spPr>
      </p:pic>
      <p:sp>
        <p:nvSpPr>
          <p:cNvPr id="4" name="テキスト ボックス 19"/>
          <p:cNvSpPr txBox="1"/>
          <p:nvPr/>
        </p:nvSpPr>
        <p:spPr>
          <a:xfrm>
            <a:off x="209854" y="1129255"/>
            <a:ext cx="11880175" cy="1200329"/>
          </a:xfrm>
          <a:prstGeom prst="rect">
            <a:avLst/>
          </a:prstGeom>
          <a:no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ＡＲマーカーの再選定や異常の原因追求等、現地現物で物事を見て考え、</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行動することの大切さを改めて感じた。</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a:p>
            <a:r>
              <a:rPr lang="ja-JP" altLang="en-US" sz="2400" dirty="0">
                <a:solidFill>
                  <a:sysClr val="windowText" lastClr="000000"/>
                </a:solidFill>
                <a:latin typeface="HG創英角ﾎﾟｯﾌﾟ体" panose="040B0A09000000000000" pitchFamily="49" charset="-128"/>
                <a:ea typeface="HG創英角ﾎﾟｯﾌﾟ体" panose="040B0A09000000000000" pitchFamily="49" charset="-128"/>
              </a:rPr>
              <a:t>今回の内容を関係部署と共有し、新車種生産開始前から不具合を未然に防止します。</a:t>
            </a:r>
            <a:endParaRPr lang="en-US" altLang="ja-JP" sz="2400" dirty="0">
              <a:solidFill>
                <a:sysClr val="windowText" lastClr="000000"/>
              </a:solidFill>
              <a:latin typeface="HG創英角ﾎﾟｯﾌﾟ体" panose="040B0A09000000000000" pitchFamily="49" charset="-128"/>
              <a:ea typeface="HG創英角ﾎﾟｯﾌﾟ体" panose="040B0A09000000000000" pitchFamily="49" charset="-128"/>
            </a:endParaRPr>
          </a:p>
        </p:txBody>
      </p:sp>
      <p:pic>
        <p:nvPicPr>
          <p:cNvPr id="1034" name="Picture 10" descr="新型GRカローラの価格が判明！ グレード構成はいかに!? | GQ JAPAN">
            <a:extLst>
              <a:ext uri="{FF2B5EF4-FFF2-40B4-BE49-F238E27FC236}">
                <a16:creationId xmlns:a16="http://schemas.microsoft.com/office/drawing/2014/main" id="{73627A7F-CDB5-2A2B-813D-51E35967A5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63" t="25100" r="8667" b="21416"/>
          <a:stretch/>
        </p:blipFill>
        <p:spPr bwMode="auto">
          <a:xfrm>
            <a:off x="4290206" y="2401331"/>
            <a:ext cx="3611587" cy="16087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CA9121A5-D266-A257-F5E2-CDD7184F9344}"/>
              </a:ext>
            </a:extLst>
          </p:cNvPr>
          <p:cNvSpPr>
            <a:spLocks noChangeArrowheads="1"/>
          </p:cNvSpPr>
          <p:nvPr/>
        </p:nvSpPr>
        <p:spPr bwMode="auto">
          <a:xfrm>
            <a:off x="67757" y="124618"/>
            <a:ext cx="3679212"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31</a:t>
            </a:r>
            <a:r>
              <a:rPr lang="ja-JP" altLang="en-US" sz="2400" b="1" dirty="0">
                <a:solidFill>
                  <a:schemeClr val="bg1"/>
                </a:solidFill>
                <a:latin typeface="メイリオ" pitchFamily="50" charset="-128"/>
                <a:ea typeface="メイリオ" pitchFamily="50" charset="-128"/>
                <a:cs typeface="メイリオ" pitchFamily="50" charset="-128"/>
              </a:rPr>
              <a:t>、反省と今後の進め方</a:t>
            </a:r>
          </a:p>
        </p:txBody>
      </p:sp>
      <p:grpSp>
        <p:nvGrpSpPr>
          <p:cNvPr id="7" name="グループ化 6">
            <a:extLst>
              <a:ext uri="{FF2B5EF4-FFF2-40B4-BE49-F238E27FC236}">
                <a16:creationId xmlns:a16="http://schemas.microsoft.com/office/drawing/2014/main" id="{042962ED-1031-F9C6-14EC-FEEC84FBDB39}"/>
              </a:ext>
            </a:extLst>
          </p:cNvPr>
          <p:cNvGrpSpPr/>
          <p:nvPr/>
        </p:nvGrpSpPr>
        <p:grpSpPr>
          <a:xfrm>
            <a:off x="8202786" y="4165880"/>
            <a:ext cx="1036639" cy="2055522"/>
            <a:chOff x="6801260" y="3692113"/>
            <a:chExt cx="1172589" cy="2335413"/>
          </a:xfrm>
          <a:effectLst>
            <a:outerShdw blurRad="50800" dist="38100" dir="2700000" algn="tl" rotWithShape="0">
              <a:prstClr val="black">
                <a:alpha val="40000"/>
              </a:prstClr>
            </a:outerShdw>
          </a:effectLst>
        </p:grpSpPr>
        <p:grpSp>
          <p:nvGrpSpPr>
            <p:cNvPr id="8" name="Group 231">
              <a:extLst>
                <a:ext uri="{FF2B5EF4-FFF2-40B4-BE49-F238E27FC236}">
                  <a16:creationId xmlns:a16="http://schemas.microsoft.com/office/drawing/2014/main" id="{D0190090-C4C4-BFA4-D95D-C1B38CFB811C}"/>
                </a:ext>
              </a:extLst>
            </p:cNvPr>
            <p:cNvGrpSpPr>
              <a:grpSpLocks/>
            </p:cNvGrpSpPr>
            <p:nvPr/>
          </p:nvGrpSpPr>
          <p:grpSpPr bwMode="auto">
            <a:xfrm>
              <a:off x="6804235" y="5206313"/>
              <a:ext cx="1169614" cy="821213"/>
              <a:chOff x="0" y="1424940"/>
              <a:chExt cx="153" cy="120"/>
            </a:xfrm>
          </p:grpSpPr>
          <p:grpSp>
            <p:nvGrpSpPr>
              <p:cNvPr id="38" name="Group 51">
                <a:extLst>
                  <a:ext uri="{FF2B5EF4-FFF2-40B4-BE49-F238E27FC236}">
                    <a16:creationId xmlns:a16="http://schemas.microsoft.com/office/drawing/2014/main" id="{AE560C38-56D2-A6DC-53A7-89AF28DC1A78}"/>
                  </a:ext>
                </a:extLst>
              </p:cNvPr>
              <p:cNvGrpSpPr>
                <a:grpSpLocks/>
              </p:cNvGrpSpPr>
              <p:nvPr/>
            </p:nvGrpSpPr>
            <p:grpSpPr bwMode="auto">
              <a:xfrm>
                <a:off x="0" y="1424940"/>
                <a:ext cx="153" cy="120"/>
                <a:chOff x="0" y="1424940"/>
                <a:chExt cx="153" cy="120"/>
              </a:xfrm>
            </p:grpSpPr>
            <p:sp>
              <p:nvSpPr>
                <p:cNvPr id="40" name="Freeform 37">
                  <a:extLst>
                    <a:ext uri="{FF2B5EF4-FFF2-40B4-BE49-F238E27FC236}">
                      <a16:creationId xmlns:a16="http://schemas.microsoft.com/office/drawing/2014/main" id="{E44104B4-8515-23C8-A0B4-4F698863FE32}"/>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1" name="Freeform 38">
                  <a:extLst>
                    <a:ext uri="{FF2B5EF4-FFF2-40B4-BE49-F238E27FC236}">
                      <a16:creationId xmlns:a16="http://schemas.microsoft.com/office/drawing/2014/main" id="{8329C5DD-A54D-72B6-004E-DA1BA6B4CBC0}"/>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2" name="Freeform 39">
                  <a:extLst>
                    <a:ext uri="{FF2B5EF4-FFF2-40B4-BE49-F238E27FC236}">
                      <a16:creationId xmlns:a16="http://schemas.microsoft.com/office/drawing/2014/main" id="{C855D2D6-4943-B297-57A6-AB1AD06F038C}"/>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43" name="Group 40">
                  <a:extLst>
                    <a:ext uri="{FF2B5EF4-FFF2-40B4-BE49-F238E27FC236}">
                      <a16:creationId xmlns:a16="http://schemas.microsoft.com/office/drawing/2014/main" id="{294C4344-30AA-5FEE-4D35-B33CDA597125}"/>
                    </a:ext>
                  </a:extLst>
                </p:cNvPr>
                <p:cNvGrpSpPr>
                  <a:grpSpLocks/>
                </p:cNvGrpSpPr>
                <p:nvPr/>
              </p:nvGrpSpPr>
              <p:grpSpPr bwMode="auto">
                <a:xfrm>
                  <a:off x="74" y="1424996"/>
                  <a:ext cx="3" cy="9"/>
                  <a:chOff x="74" y="1424996"/>
                  <a:chExt cx="10" cy="23"/>
                </a:xfrm>
              </p:grpSpPr>
              <p:sp>
                <p:nvSpPr>
                  <p:cNvPr id="50" name="AutoShape 41">
                    <a:extLst>
                      <a:ext uri="{FF2B5EF4-FFF2-40B4-BE49-F238E27FC236}">
                        <a16:creationId xmlns:a16="http://schemas.microsoft.com/office/drawing/2014/main" id="{A0F52685-B735-5017-B049-5A0F740EC3AE}"/>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1" name="AutoShape 42">
                    <a:extLst>
                      <a:ext uri="{FF2B5EF4-FFF2-40B4-BE49-F238E27FC236}">
                        <a16:creationId xmlns:a16="http://schemas.microsoft.com/office/drawing/2014/main" id="{20AD1071-E8A4-EDEF-87E8-6561A7D6E7F4}"/>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52" name="AutoShape 43">
                    <a:extLst>
                      <a:ext uri="{FF2B5EF4-FFF2-40B4-BE49-F238E27FC236}">
                        <a16:creationId xmlns:a16="http://schemas.microsoft.com/office/drawing/2014/main" id="{805C1653-6610-466C-CB81-756FFA985F1E}"/>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44" name="Freeform 44">
                  <a:extLst>
                    <a:ext uri="{FF2B5EF4-FFF2-40B4-BE49-F238E27FC236}">
                      <a16:creationId xmlns:a16="http://schemas.microsoft.com/office/drawing/2014/main" id="{DE4A192A-43ED-A776-D41E-567EE59488A3}"/>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5" name="Freeform 45">
                  <a:extLst>
                    <a:ext uri="{FF2B5EF4-FFF2-40B4-BE49-F238E27FC236}">
                      <a16:creationId xmlns:a16="http://schemas.microsoft.com/office/drawing/2014/main" id="{A19F430D-CD14-4CFB-39A9-39A3E4771B4D}"/>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6" name="Freeform 46">
                  <a:extLst>
                    <a:ext uri="{FF2B5EF4-FFF2-40B4-BE49-F238E27FC236}">
                      <a16:creationId xmlns:a16="http://schemas.microsoft.com/office/drawing/2014/main" id="{0FD9F0E4-149F-3F1B-DFD4-0D270A1E8606}"/>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7" name="Freeform 47">
                  <a:extLst>
                    <a:ext uri="{FF2B5EF4-FFF2-40B4-BE49-F238E27FC236}">
                      <a16:creationId xmlns:a16="http://schemas.microsoft.com/office/drawing/2014/main" id="{FF0619BC-760E-A55E-83CA-1941FB685888}"/>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8" name="Freeform 48">
                  <a:extLst>
                    <a:ext uri="{FF2B5EF4-FFF2-40B4-BE49-F238E27FC236}">
                      <a16:creationId xmlns:a16="http://schemas.microsoft.com/office/drawing/2014/main" id="{64DED724-82CF-1FC7-89D8-974B4B9729DF}"/>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9" name="Freeform 49">
                  <a:extLst>
                    <a:ext uri="{FF2B5EF4-FFF2-40B4-BE49-F238E27FC236}">
                      <a16:creationId xmlns:a16="http://schemas.microsoft.com/office/drawing/2014/main" id="{4C461094-C2C2-68A9-8889-E994F8769154}"/>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39" name="WordArt 230">
                <a:extLst>
                  <a:ext uri="{FF2B5EF4-FFF2-40B4-BE49-F238E27FC236}">
                    <a16:creationId xmlns:a16="http://schemas.microsoft.com/office/drawing/2014/main" id="{DDE04B96-B12D-8D6A-C6AF-FA0EFEF6A41D}"/>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0" name="グループ化 9">
              <a:extLst>
                <a:ext uri="{FF2B5EF4-FFF2-40B4-BE49-F238E27FC236}">
                  <a16:creationId xmlns:a16="http://schemas.microsoft.com/office/drawing/2014/main" id="{683D2B7B-277F-2CDA-FF20-AB6AD4B77565}"/>
                </a:ext>
              </a:extLst>
            </p:cNvPr>
            <p:cNvGrpSpPr/>
            <p:nvPr/>
          </p:nvGrpSpPr>
          <p:grpSpPr>
            <a:xfrm>
              <a:off x="6801260" y="3692113"/>
              <a:ext cx="1153490" cy="1668858"/>
              <a:chOff x="10313280" y="3222488"/>
              <a:chExt cx="1071024" cy="1578269"/>
            </a:xfrm>
          </p:grpSpPr>
          <p:grpSp>
            <p:nvGrpSpPr>
              <p:cNvPr id="11" name="グループ化 10">
                <a:extLst>
                  <a:ext uri="{FF2B5EF4-FFF2-40B4-BE49-F238E27FC236}">
                    <a16:creationId xmlns:a16="http://schemas.microsoft.com/office/drawing/2014/main" id="{EA94E190-DA72-FC70-3807-A48D19875B56}"/>
                  </a:ext>
                </a:extLst>
              </p:cNvPr>
              <p:cNvGrpSpPr/>
              <p:nvPr/>
            </p:nvGrpSpPr>
            <p:grpSpPr>
              <a:xfrm>
                <a:off x="10313280" y="3557026"/>
                <a:ext cx="1052104" cy="1243731"/>
                <a:chOff x="0" y="0"/>
                <a:chExt cx="1052104" cy="1255413"/>
              </a:xfrm>
            </p:grpSpPr>
            <p:grpSp>
              <p:nvGrpSpPr>
                <p:cNvPr id="21" name="Group 3176">
                  <a:extLst>
                    <a:ext uri="{FF2B5EF4-FFF2-40B4-BE49-F238E27FC236}">
                      <a16:creationId xmlns:a16="http://schemas.microsoft.com/office/drawing/2014/main" id="{D393B0D0-A00A-7699-EDCB-50EBC7794A20}"/>
                    </a:ext>
                  </a:extLst>
                </p:cNvPr>
                <p:cNvGrpSpPr>
                  <a:grpSpLocks/>
                </p:cNvGrpSpPr>
                <p:nvPr/>
              </p:nvGrpSpPr>
              <p:grpSpPr bwMode="auto">
                <a:xfrm>
                  <a:off x="128782" y="75989"/>
                  <a:ext cx="773738" cy="1179424"/>
                  <a:chOff x="128782" y="75989"/>
                  <a:chExt cx="91" cy="124"/>
                </a:xfrm>
              </p:grpSpPr>
              <p:sp>
                <p:nvSpPr>
                  <p:cNvPr id="23" name="Freeform 3108">
                    <a:extLst>
                      <a:ext uri="{FF2B5EF4-FFF2-40B4-BE49-F238E27FC236}">
                        <a16:creationId xmlns:a16="http://schemas.microsoft.com/office/drawing/2014/main" id="{A8F9D6EB-5372-B984-083F-BF3B66D507F7}"/>
                      </a:ext>
                    </a:extLst>
                  </p:cNvPr>
                  <p:cNvSpPr>
                    <a:spLocks noChangeAspect="1"/>
                  </p:cNvSpPr>
                  <p:nvPr/>
                </p:nvSpPr>
                <p:spPr bwMode="auto">
                  <a:xfrm rot="-15320">
                    <a:off x="128782" y="75989"/>
                    <a:ext cx="91" cy="124"/>
                  </a:xfrm>
                  <a:custGeom>
                    <a:avLst/>
                    <a:gdLst>
                      <a:gd name="T0" fmla="*/ 1 w 128"/>
                      <a:gd name="T1" fmla="*/ 1 h 196"/>
                      <a:gd name="T2" fmla="*/ 1 w 128"/>
                      <a:gd name="T3" fmla="*/ 1 h 196"/>
                      <a:gd name="T4" fmla="*/ 1 w 128"/>
                      <a:gd name="T5" fmla="*/ 1 h 196"/>
                      <a:gd name="T6" fmla="*/ 1 w 128"/>
                      <a:gd name="T7" fmla="*/ 1 h 196"/>
                      <a:gd name="T8" fmla="*/ 0 w 128"/>
                      <a:gd name="T9" fmla="*/ 1 h 196"/>
                      <a:gd name="T10" fmla="*/ 1 w 128"/>
                      <a:gd name="T11" fmla="*/ 1 h 196"/>
                      <a:gd name="T12" fmla="*/ 1 w 128"/>
                      <a:gd name="T13" fmla="*/ 1 h 196"/>
                      <a:gd name="T14" fmla="*/ 1 w 128"/>
                      <a:gd name="T15" fmla="*/ 1 h 196"/>
                      <a:gd name="T16" fmla="*/ 1 w 128"/>
                      <a:gd name="T17" fmla="*/ 1 h 196"/>
                      <a:gd name="T18" fmla="*/ 1 w 128"/>
                      <a:gd name="T19" fmla="*/ 1 h 196"/>
                      <a:gd name="T20" fmla="*/ 1 w 128"/>
                      <a:gd name="T21" fmla="*/ 1 h 196"/>
                      <a:gd name="T22" fmla="*/ 1 w 128"/>
                      <a:gd name="T23" fmla="*/ 1 h 196"/>
                      <a:gd name="T24" fmla="*/ 1 w 128"/>
                      <a:gd name="T25" fmla="*/ 1 h 196"/>
                      <a:gd name="T26" fmla="*/ 1 w 128"/>
                      <a:gd name="T27" fmla="*/ 1 h 196"/>
                      <a:gd name="T28" fmla="*/ 1 w 128"/>
                      <a:gd name="T29" fmla="*/ 1 h 196"/>
                      <a:gd name="T30" fmla="*/ 1 w 128"/>
                      <a:gd name="T31" fmla="*/ 1 h 196"/>
                      <a:gd name="T32" fmla="*/ 1 w 128"/>
                      <a:gd name="T33" fmla="*/ 1 h 196"/>
                      <a:gd name="T34" fmla="*/ 1 w 128"/>
                      <a:gd name="T35" fmla="*/ 1 h 196"/>
                      <a:gd name="T36" fmla="*/ 1 w 128"/>
                      <a:gd name="T37" fmla="*/ 1 h 196"/>
                      <a:gd name="T38" fmla="*/ 1 w 128"/>
                      <a:gd name="T39" fmla="*/ 1 h 196"/>
                      <a:gd name="T40" fmla="*/ 1 w 128"/>
                      <a:gd name="T41" fmla="*/ 1 h 196"/>
                      <a:gd name="T42" fmla="*/ 1 w 128"/>
                      <a:gd name="T43" fmla="*/ 1 h 196"/>
                      <a:gd name="T44" fmla="*/ 1 w 128"/>
                      <a:gd name="T45" fmla="*/ 1 h 196"/>
                      <a:gd name="T46" fmla="*/ 1 w 128"/>
                      <a:gd name="T47" fmla="*/ 1 h 196"/>
                      <a:gd name="T48" fmla="*/ 1 w 128"/>
                      <a:gd name="T49" fmla="*/ 1 h 196"/>
                      <a:gd name="T50" fmla="*/ 1 w 128"/>
                      <a:gd name="T51" fmla="*/ 1 h 196"/>
                      <a:gd name="T52" fmla="*/ 1 w 128"/>
                      <a:gd name="T53" fmla="*/ 0 h 196"/>
                      <a:gd name="T54" fmla="*/ 1 w 128"/>
                      <a:gd name="T55" fmla="*/ 1 h 196"/>
                      <a:gd name="T56" fmla="*/ 1 w 128"/>
                      <a:gd name="T57" fmla="*/ 1 h 196"/>
                      <a:gd name="T58" fmla="*/ 1 w 128"/>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24" name="Freeform 3109">
                    <a:extLst>
                      <a:ext uri="{FF2B5EF4-FFF2-40B4-BE49-F238E27FC236}">
                        <a16:creationId xmlns:a16="http://schemas.microsoft.com/office/drawing/2014/main" id="{E7F1758F-0A4A-C5F1-5010-DA3E12F1019C}"/>
                      </a:ext>
                    </a:extLst>
                  </p:cNvPr>
                  <p:cNvSpPr>
                    <a:spLocks noChangeAspect="1"/>
                  </p:cNvSpPr>
                  <p:nvPr/>
                </p:nvSpPr>
                <p:spPr bwMode="auto">
                  <a:xfrm rot="-15320">
                    <a:off x="128840" y="76028"/>
                    <a:ext cx="26" cy="7"/>
                  </a:xfrm>
                  <a:custGeom>
                    <a:avLst/>
                    <a:gdLst>
                      <a:gd name="T0" fmla="*/ 0 w 37"/>
                      <a:gd name="T1" fmla="*/ 1 h 10"/>
                      <a:gd name="T2" fmla="*/ 1 w 37"/>
                      <a:gd name="T3" fmla="*/ 1 h 10"/>
                      <a:gd name="T4" fmla="*/ 1 w 37"/>
                      <a:gd name="T5" fmla="*/ 1 h 10"/>
                      <a:gd name="T6" fmla="*/ 1 w 37"/>
                      <a:gd name="T7" fmla="*/ 0 h 10"/>
                      <a:gd name="T8" fmla="*/ 1 w 37"/>
                      <a:gd name="T9" fmla="*/ 1 h 10"/>
                      <a:gd name="T10" fmla="*/ 1 w 37"/>
                      <a:gd name="T11" fmla="*/ 1 h 10"/>
                      <a:gd name="T12" fmla="*/ 1 w 37"/>
                      <a:gd name="T13" fmla="*/ 1 h 10"/>
                      <a:gd name="T14" fmla="*/ 1 w 37"/>
                      <a:gd name="T15" fmla="*/ 1 h 10"/>
                      <a:gd name="T16" fmla="*/ 0 w 37"/>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25" name="Freeform 3110">
                    <a:extLst>
                      <a:ext uri="{FF2B5EF4-FFF2-40B4-BE49-F238E27FC236}">
                        <a16:creationId xmlns:a16="http://schemas.microsoft.com/office/drawing/2014/main" id="{CB955733-1795-0052-5FD2-BEA6E943EE3A}"/>
                      </a:ext>
                    </a:extLst>
                  </p:cNvPr>
                  <p:cNvSpPr>
                    <a:spLocks noChangeAspect="1"/>
                  </p:cNvSpPr>
                  <p:nvPr/>
                </p:nvSpPr>
                <p:spPr bwMode="auto">
                  <a:xfrm rot="-15320">
                    <a:off x="128794" y="76026"/>
                    <a:ext cx="28" cy="8"/>
                  </a:xfrm>
                  <a:custGeom>
                    <a:avLst/>
                    <a:gdLst>
                      <a:gd name="T0" fmla="*/ 1 w 40"/>
                      <a:gd name="T1" fmla="*/ 1 h 13"/>
                      <a:gd name="T2" fmla="*/ 1 w 40"/>
                      <a:gd name="T3" fmla="*/ 1 h 13"/>
                      <a:gd name="T4" fmla="*/ 1 w 40"/>
                      <a:gd name="T5" fmla="*/ 1 h 13"/>
                      <a:gd name="T6" fmla="*/ 1 w 40"/>
                      <a:gd name="T7" fmla="*/ 0 h 13"/>
                      <a:gd name="T8" fmla="*/ 1 w 40"/>
                      <a:gd name="T9" fmla="*/ 1 h 13"/>
                      <a:gd name="T10" fmla="*/ 0 w 40"/>
                      <a:gd name="T11" fmla="*/ 1 h 13"/>
                      <a:gd name="T12" fmla="*/ 1 w 40"/>
                      <a:gd name="T13" fmla="*/ 1 h 13"/>
                      <a:gd name="T14" fmla="*/ 1 w 40"/>
                      <a:gd name="T15" fmla="*/ 1 h 13"/>
                      <a:gd name="T16" fmla="*/ 1 w 40"/>
                      <a:gd name="T17" fmla="*/ 1 h 13"/>
                      <a:gd name="T18" fmla="*/ 1 w 40"/>
                      <a:gd name="T19" fmla="*/ 1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26" name="Freeform 3111">
                    <a:extLst>
                      <a:ext uri="{FF2B5EF4-FFF2-40B4-BE49-F238E27FC236}">
                        <a16:creationId xmlns:a16="http://schemas.microsoft.com/office/drawing/2014/main" id="{2BFEB073-3E44-AD40-CBEE-C4A0A0FC7E30}"/>
                      </a:ext>
                    </a:extLst>
                  </p:cNvPr>
                  <p:cNvSpPr>
                    <a:spLocks noChangeAspect="1"/>
                  </p:cNvSpPr>
                  <p:nvPr/>
                </p:nvSpPr>
                <p:spPr bwMode="auto">
                  <a:xfrm rot="-15320">
                    <a:off x="128797" y="76039"/>
                    <a:ext cx="20" cy="7"/>
                  </a:xfrm>
                  <a:custGeom>
                    <a:avLst/>
                    <a:gdLst>
                      <a:gd name="T0" fmla="*/ 1 w 28"/>
                      <a:gd name="T1" fmla="*/ 1 h 12"/>
                      <a:gd name="T2" fmla="*/ 1 w 28"/>
                      <a:gd name="T3" fmla="*/ 1 h 12"/>
                      <a:gd name="T4" fmla="*/ 1 w 28"/>
                      <a:gd name="T5" fmla="*/ 0 h 12"/>
                      <a:gd name="T6" fmla="*/ 1 w 28"/>
                      <a:gd name="T7" fmla="*/ 1 h 12"/>
                      <a:gd name="T8" fmla="*/ 1 w 28"/>
                      <a:gd name="T9" fmla="*/ 1 h 12"/>
                      <a:gd name="T10" fmla="*/ 0 w 28"/>
                      <a:gd name="T11" fmla="*/ 1 h 12"/>
                      <a:gd name="T12" fmla="*/ 1 w 28"/>
                      <a:gd name="T13" fmla="*/ 1 h 12"/>
                      <a:gd name="T14" fmla="*/ 1 w 28"/>
                      <a:gd name="T15" fmla="*/ 1 h 12"/>
                      <a:gd name="T16" fmla="*/ 1 w 28"/>
                      <a:gd name="T17" fmla="*/ 1 h 12"/>
                      <a:gd name="T18" fmla="*/ 1 w 28"/>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27" name="Freeform 3112">
                    <a:extLst>
                      <a:ext uri="{FF2B5EF4-FFF2-40B4-BE49-F238E27FC236}">
                        <a16:creationId xmlns:a16="http://schemas.microsoft.com/office/drawing/2014/main" id="{A512EB4A-9C5E-03D3-BF55-9D94B9A7EA38}"/>
                      </a:ext>
                    </a:extLst>
                  </p:cNvPr>
                  <p:cNvSpPr>
                    <a:spLocks noChangeAspect="1"/>
                  </p:cNvSpPr>
                  <p:nvPr/>
                </p:nvSpPr>
                <p:spPr bwMode="auto">
                  <a:xfrm rot="-15320">
                    <a:off x="128843" y="76039"/>
                    <a:ext cx="20" cy="8"/>
                  </a:xfrm>
                  <a:custGeom>
                    <a:avLst/>
                    <a:gdLst>
                      <a:gd name="T0" fmla="*/ 0 w 28"/>
                      <a:gd name="T1" fmla="*/ 1 h 12"/>
                      <a:gd name="T2" fmla="*/ 1 w 28"/>
                      <a:gd name="T3" fmla="*/ 1 h 12"/>
                      <a:gd name="T4" fmla="*/ 1 w 28"/>
                      <a:gd name="T5" fmla="*/ 0 h 12"/>
                      <a:gd name="T6" fmla="*/ 1 w 28"/>
                      <a:gd name="T7" fmla="*/ 0 h 12"/>
                      <a:gd name="T8" fmla="*/ 1 w 28"/>
                      <a:gd name="T9" fmla="*/ 1 h 12"/>
                      <a:gd name="T10" fmla="*/ 1 w 28"/>
                      <a:gd name="T11" fmla="*/ 1 h 12"/>
                      <a:gd name="T12" fmla="*/ 1 w 28"/>
                      <a:gd name="T13" fmla="*/ 1 h 12"/>
                      <a:gd name="T14" fmla="*/ 1 w 28"/>
                      <a:gd name="T15" fmla="*/ 1 h 12"/>
                      <a:gd name="T16" fmla="*/ 1 w 28"/>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28" name="Oval 3114">
                    <a:extLst>
                      <a:ext uri="{FF2B5EF4-FFF2-40B4-BE49-F238E27FC236}">
                        <a16:creationId xmlns:a16="http://schemas.microsoft.com/office/drawing/2014/main" id="{6C05E82D-EDC7-1A9B-6A22-D0A0F19150A4}"/>
                      </a:ext>
                    </a:extLst>
                  </p:cNvPr>
                  <p:cNvSpPr>
                    <a:spLocks noChangeAspect="1" noChangeArrowheads="1"/>
                  </p:cNvSpPr>
                  <p:nvPr/>
                </p:nvSpPr>
                <p:spPr bwMode="auto">
                  <a:xfrm rot="-15320">
                    <a:off x="128805" y="76039"/>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29" name="Oval 3115">
                    <a:extLst>
                      <a:ext uri="{FF2B5EF4-FFF2-40B4-BE49-F238E27FC236}">
                        <a16:creationId xmlns:a16="http://schemas.microsoft.com/office/drawing/2014/main" id="{ACA203B7-74C4-E59C-2E3D-2E533674414A}"/>
                      </a:ext>
                    </a:extLst>
                  </p:cNvPr>
                  <p:cNvSpPr>
                    <a:spLocks noChangeAspect="1" noChangeArrowheads="1"/>
                  </p:cNvSpPr>
                  <p:nvPr/>
                </p:nvSpPr>
                <p:spPr bwMode="auto">
                  <a:xfrm rot="-15320">
                    <a:off x="128809" y="76039"/>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30" name="Oval 3117">
                    <a:extLst>
                      <a:ext uri="{FF2B5EF4-FFF2-40B4-BE49-F238E27FC236}">
                        <a16:creationId xmlns:a16="http://schemas.microsoft.com/office/drawing/2014/main" id="{8FD73117-77B2-EE8D-8F22-A5F104107385}"/>
                      </a:ext>
                    </a:extLst>
                  </p:cNvPr>
                  <p:cNvSpPr>
                    <a:spLocks noChangeAspect="1" noChangeArrowheads="1"/>
                  </p:cNvSpPr>
                  <p:nvPr/>
                </p:nvSpPr>
                <p:spPr bwMode="auto">
                  <a:xfrm rot="-15320">
                    <a:off x="128849" y="76039"/>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31" name="Oval 3118">
                    <a:extLst>
                      <a:ext uri="{FF2B5EF4-FFF2-40B4-BE49-F238E27FC236}">
                        <a16:creationId xmlns:a16="http://schemas.microsoft.com/office/drawing/2014/main" id="{80BFEBA0-5C50-2814-0C7D-14B6722CBC3E}"/>
                      </a:ext>
                    </a:extLst>
                  </p:cNvPr>
                  <p:cNvSpPr>
                    <a:spLocks noChangeAspect="1" noChangeArrowheads="1"/>
                  </p:cNvSpPr>
                  <p:nvPr/>
                </p:nvSpPr>
                <p:spPr bwMode="auto">
                  <a:xfrm rot="-15320">
                    <a:off x="128853" y="76040"/>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32" name="Freeform 3120">
                    <a:extLst>
                      <a:ext uri="{FF2B5EF4-FFF2-40B4-BE49-F238E27FC236}">
                        <a16:creationId xmlns:a16="http://schemas.microsoft.com/office/drawing/2014/main" id="{661E0DE8-FA25-DCC7-B381-96C78C9D7FBE}"/>
                      </a:ext>
                    </a:extLst>
                  </p:cNvPr>
                  <p:cNvSpPr>
                    <a:spLocks noChangeAspect="1"/>
                  </p:cNvSpPr>
                  <p:nvPr/>
                </p:nvSpPr>
                <p:spPr bwMode="auto">
                  <a:xfrm rot="-15320">
                    <a:off x="128835" y="76038"/>
                    <a:ext cx="9" cy="32"/>
                  </a:xfrm>
                  <a:custGeom>
                    <a:avLst/>
                    <a:gdLst>
                      <a:gd name="T0" fmla="*/ 2 w 12"/>
                      <a:gd name="T1" fmla="*/ 0 h 51"/>
                      <a:gd name="T2" fmla="*/ 0 w 12"/>
                      <a:gd name="T3" fmla="*/ 1 h 51"/>
                      <a:gd name="T4" fmla="*/ 0 w 12"/>
                      <a:gd name="T5" fmla="*/ 1 h 51"/>
                      <a:gd name="T6" fmla="*/ 2 w 12"/>
                      <a:gd name="T7" fmla="*/ 1 h 51"/>
                      <a:gd name="T8" fmla="*/ 2 w 12"/>
                      <a:gd name="T9" fmla="*/ 1 h 51"/>
                      <a:gd name="T10" fmla="*/ 2 w 12"/>
                      <a:gd name="T11" fmla="*/ 1 h 51"/>
                      <a:gd name="T12" fmla="*/ 2 w 12"/>
                      <a:gd name="T13" fmla="*/ 1 h 51"/>
                      <a:gd name="T14" fmla="*/ 2 w 12"/>
                      <a:gd name="T15" fmla="*/ 1 h 51"/>
                      <a:gd name="T16" fmla="*/ 2 w 12"/>
                      <a:gd name="T17" fmla="*/ 1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 name="Freeform 3121">
                    <a:extLst>
                      <a:ext uri="{FF2B5EF4-FFF2-40B4-BE49-F238E27FC236}">
                        <a16:creationId xmlns:a16="http://schemas.microsoft.com/office/drawing/2014/main" id="{73FFB701-75DD-69BF-45AA-C5FCBC5E378B}"/>
                      </a:ext>
                    </a:extLst>
                  </p:cNvPr>
                  <p:cNvSpPr>
                    <a:spLocks noChangeAspect="1"/>
                  </p:cNvSpPr>
                  <p:nvPr/>
                </p:nvSpPr>
                <p:spPr bwMode="auto">
                  <a:xfrm rot="-15320">
                    <a:off x="128834" y="76068"/>
                    <a:ext cx="5" cy="2"/>
                  </a:xfrm>
                  <a:custGeom>
                    <a:avLst/>
                    <a:gdLst>
                      <a:gd name="T0" fmla="*/ 1 w 7"/>
                      <a:gd name="T1" fmla="*/ 1 h 3"/>
                      <a:gd name="T2" fmla="*/ 1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 name="Freeform 3122">
                    <a:extLst>
                      <a:ext uri="{FF2B5EF4-FFF2-40B4-BE49-F238E27FC236}">
                        <a16:creationId xmlns:a16="http://schemas.microsoft.com/office/drawing/2014/main" id="{5E651754-A38D-C678-96F4-913F29DACCEB}"/>
                      </a:ext>
                    </a:extLst>
                  </p:cNvPr>
                  <p:cNvSpPr>
                    <a:spLocks noChangeAspect="1"/>
                  </p:cNvSpPr>
                  <p:nvPr/>
                </p:nvSpPr>
                <p:spPr bwMode="auto">
                  <a:xfrm rot="-15320">
                    <a:off x="128817" y="76060"/>
                    <a:ext cx="2" cy="10"/>
                  </a:xfrm>
                  <a:custGeom>
                    <a:avLst/>
                    <a:gdLst>
                      <a:gd name="T0" fmla="*/ 1 w 3"/>
                      <a:gd name="T1" fmla="*/ 0 h 16"/>
                      <a:gd name="T2" fmla="*/ 0 w 3"/>
                      <a:gd name="T3" fmla="*/ 1 h 16"/>
                      <a:gd name="T4" fmla="*/ 0 w 3"/>
                      <a:gd name="T5" fmla="*/ 1 h 16"/>
                      <a:gd name="T6" fmla="*/ 1 w 3"/>
                      <a:gd name="T7" fmla="*/ 1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Freeform 3123">
                    <a:extLst>
                      <a:ext uri="{FF2B5EF4-FFF2-40B4-BE49-F238E27FC236}">
                        <a16:creationId xmlns:a16="http://schemas.microsoft.com/office/drawing/2014/main" id="{D491540C-1753-8943-8805-5A314E7AE181}"/>
                      </a:ext>
                    </a:extLst>
                  </p:cNvPr>
                  <p:cNvSpPr>
                    <a:spLocks noChangeAspect="1"/>
                  </p:cNvSpPr>
                  <p:nvPr/>
                </p:nvSpPr>
                <p:spPr bwMode="auto">
                  <a:xfrm rot="-15320">
                    <a:off x="128822" y="76068"/>
                    <a:ext cx="8" cy="2"/>
                  </a:xfrm>
                  <a:custGeom>
                    <a:avLst/>
                    <a:gdLst>
                      <a:gd name="T0" fmla="*/ 1 w 11"/>
                      <a:gd name="T1" fmla="*/ 0 h 5"/>
                      <a:gd name="T2" fmla="*/ 1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 name="Freeform 3124">
                    <a:extLst>
                      <a:ext uri="{FF2B5EF4-FFF2-40B4-BE49-F238E27FC236}">
                        <a16:creationId xmlns:a16="http://schemas.microsoft.com/office/drawing/2014/main" id="{8152D9F4-344A-26C4-3007-DDB95CBF75BF}"/>
                      </a:ext>
                    </a:extLst>
                  </p:cNvPr>
                  <p:cNvSpPr>
                    <a:spLocks noChangeAspect="1"/>
                  </p:cNvSpPr>
                  <p:nvPr/>
                </p:nvSpPr>
                <p:spPr bwMode="auto">
                  <a:xfrm rot="-15320">
                    <a:off x="128800" y="76037"/>
                    <a:ext cx="16" cy="3"/>
                  </a:xfrm>
                  <a:custGeom>
                    <a:avLst/>
                    <a:gdLst>
                      <a:gd name="T0" fmla="*/ 1 w 22"/>
                      <a:gd name="T1" fmla="*/ 1 h 5"/>
                      <a:gd name="T2" fmla="*/ 1 w 22"/>
                      <a:gd name="T3" fmla="*/ 1 h 5"/>
                      <a:gd name="T4" fmla="*/ 1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 name="Freeform 3125">
                    <a:extLst>
                      <a:ext uri="{FF2B5EF4-FFF2-40B4-BE49-F238E27FC236}">
                        <a16:creationId xmlns:a16="http://schemas.microsoft.com/office/drawing/2014/main" id="{37DD9576-6D07-D681-A028-8A112DD3C6A5}"/>
                      </a:ext>
                    </a:extLst>
                  </p:cNvPr>
                  <p:cNvSpPr>
                    <a:spLocks noChangeAspect="1"/>
                  </p:cNvSpPr>
                  <p:nvPr/>
                </p:nvSpPr>
                <p:spPr bwMode="auto">
                  <a:xfrm rot="-15320">
                    <a:off x="128844" y="76037"/>
                    <a:ext cx="17" cy="4"/>
                  </a:xfrm>
                  <a:custGeom>
                    <a:avLst/>
                    <a:gdLst>
                      <a:gd name="T0" fmla="*/ 0 w 24"/>
                      <a:gd name="T1" fmla="*/ 1 h 6"/>
                      <a:gd name="T2" fmla="*/ 1 w 24"/>
                      <a:gd name="T3" fmla="*/ 1 h 6"/>
                      <a:gd name="T4" fmla="*/ 1 w 24"/>
                      <a:gd name="T5" fmla="*/ 0 h 6"/>
                      <a:gd name="T6" fmla="*/ 1 w 24"/>
                      <a:gd name="T7" fmla="*/ 1 h 6"/>
                      <a:gd name="T8" fmla="*/ 1 w 24"/>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2" name="フリーフォーム: 図形 21">
                  <a:extLst>
                    <a:ext uri="{FF2B5EF4-FFF2-40B4-BE49-F238E27FC236}">
                      <a16:creationId xmlns:a16="http://schemas.microsoft.com/office/drawing/2014/main" id="{EA4EEBF8-651B-31EE-09BB-CB570996DD34}"/>
                    </a:ext>
                  </a:extLst>
                </p:cNvPr>
                <p:cNvSpPr/>
                <p:nvPr/>
              </p:nvSpPr>
              <p:spPr>
                <a:xfrm>
                  <a:off x="0" y="0"/>
                  <a:ext cx="1052104" cy="849136"/>
                </a:xfrm>
                <a:custGeom>
                  <a:avLst/>
                  <a:gdLst>
                    <a:gd name="connsiteX0" fmla="*/ 129540 w 819150"/>
                    <a:gd name="connsiteY0" fmla="*/ 657225 h 657225"/>
                    <a:gd name="connsiteX1" fmla="*/ 22860 w 819150"/>
                    <a:gd name="connsiteY1" fmla="*/ 556260 h 657225"/>
                    <a:gd name="connsiteX2" fmla="*/ 9525 w 819150"/>
                    <a:gd name="connsiteY2" fmla="*/ 565785 h 657225"/>
                    <a:gd name="connsiteX3" fmla="*/ 0 w 819150"/>
                    <a:gd name="connsiteY3" fmla="*/ 512445 h 657225"/>
                    <a:gd name="connsiteX4" fmla="*/ 19050 w 819150"/>
                    <a:gd name="connsiteY4" fmla="*/ 472440 h 657225"/>
                    <a:gd name="connsiteX5" fmla="*/ 38100 w 819150"/>
                    <a:gd name="connsiteY5" fmla="*/ 381000 h 657225"/>
                    <a:gd name="connsiteX6" fmla="*/ 142875 w 819150"/>
                    <a:gd name="connsiteY6" fmla="*/ 129540 h 657225"/>
                    <a:gd name="connsiteX7" fmla="*/ 327660 w 819150"/>
                    <a:gd name="connsiteY7" fmla="*/ 13335 h 657225"/>
                    <a:gd name="connsiteX8" fmla="*/ 371475 w 819150"/>
                    <a:gd name="connsiteY8" fmla="*/ 0 h 657225"/>
                    <a:gd name="connsiteX9" fmla="*/ 468630 w 819150"/>
                    <a:gd name="connsiteY9" fmla="*/ 7620 h 657225"/>
                    <a:gd name="connsiteX10" fmla="*/ 647700 w 819150"/>
                    <a:gd name="connsiteY10" fmla="*/ 74295 h 657225"/>
                    <a:gd name="connsiteX11" fmla="*/ 750570 w 819150"/>
                    <a:gd name="connsiteY11" fmla="*/ 247650 h 657225"/>
                    <a:gd name="connsiteX12" fmla="*/ 803910 w 819150"/>
                    <a:gd name="connsiteY12" fmla="*/ 417195 h 657225"/>
                    <a:gd name="connsiteX13" fmla="*/ 819150 w 819150"/>
                    <a:gd name="connsiteY13" fmla="*/ 501015 h 657225"/>
                    <a:gd name="connsiteX14" fmla="*/ 767715 w 819150"/>
                    <a:gd name="connsiteY14" fmla="*/ 581025 h 657225"/>
                    <a:gd name="connsiteX15" fmla="*/ 689610 w 819150"/>
                    <a:gd name="connsiteY15" fmla="*/ 622935 h 657225"/>
                    <a:gd name="connsiteX16" fmla="*/ 653415 w 819150"/>
                    <a:gd name="connsiteY16" fmla="*/ 464820 h 657225"/>
                    <a:gd name="connsiteX17" fmla="*/ 607695 w 819150"/>
                    <a:gd name="connsiteY17" fmla="*/ 401955 h 657225"/>
                    <a:gd name="connsiteX18" fmla="*/ 541020 w 819150"/>
                    <a:gd name="connsiteY18" fmla="*/ 321945 h 657225"/>
                    <a:gd name="connsiteX19" fmla="*/ 457200 w 819150"/>
                    <a:gd name="connsiteY19" fmla="*/ 304800 h 657225"/>
                    <a:gd name="connsiteX20" fmla="*/ 367665 w 819150"/>
                    <a:gd name="connsiteY20" fmla="*/ 306705 h 657225"/>
                    <a:gd name="connsiteX21" fmla="*/ 264795 w 819150"/>
                    <a:gd name="connsiteY21" fmla="*/ 331470 h 657225"/>
                    <a:gd name="connsiteX22" fmla="*/ 165735 w 819150"/>
                    <a:gd name="connsiteY22" fmla="*/ 365760 h 657225"/>
                    <a:gd name="connsiteX23" fmla="*/ 137160 w 819150"/>
                    <a:gd name="connsiteY23" fmla="*/ 453390 h 657225"/>
                    <a:gd name="connsiteX24" fmla="*/ 125730 w 819150"/>
                    <a:gd name="connsiteY24" fmla="*/ 502920 h 657225"/>
                    <a:gd name="connsiteX25" fmla="*/ 125730 w 819150"/>
                    <a:gd name="connsiteY25" fmla="*/ 590550 h 657225"/>
                    <a:gd name="connsiteX26" fmla="*/ 129540 w 819150"/>
                    <a:gd name="connsiteY2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9150" h="657225">
                      <a:moveTo>
                        <a:pt x="129540" y="657225"/>
                      </a:moveTo>
                      <a:lnTo>
                        <a:pt x="22860" y="556260"/>
                      </a:lnTo>
                      <a:lnTo>
                        <a:pt x="9525" y="565785"/>
                      </a:lnTo>
                      <a:lnTo>
                        <a:pt x="0" y="512445"/>
                      </a:lnTo>
                      <a:lnTo>
                        <a:pt x="19050" y="472440"/>
                      </a:lnTo>
                      <a:lnTo>
                        <a:pt x="38100" y="381000"/>
                      </a:lnTo>
                      <a:lnTo>
                        <a:pt x="142875" y="129540"/>
                      </a:lnTo>
                      <a:lnTo>
                        <a:pt x="327660" y="13335"/>
                      </a:lnTo>
                      <a:lnTo>
                        <a:pt x="371475" y="0"/>
                      </a:lnTo>
                      <a:lnTo>
                        <a:pt x="468630" y="7620"/>
                      </a:lnTo>
                      <a:lnTo>
                        <a:pt x="647700" y="74295"/>
                      </a:lnTo>
                      <a:lnTo>
                        <a:pt x="750570" y="247650"/>
                      </a:lnTo>
                      <a:lnTo>
                        <a:pt x="803910" y="417195"/>
                      </a:lnTo>
                      <a:lnTo>
                        <a:pt x="819150" y="501015"/>
                      </a:lnTo>
                      <a:lnTo>
                        <a:pt x="767715" y="581025"/>
                      </a:lnTo>
                      <a:lnTo>
                        <a:pt x="689610" y="622935"/>
                      </a:lnTo>
                      <a:lnTo>
                        <a:pt x="653415" y="464820"/>
                      </a:lnTo>
                      <a:lnTo>
                        <a:pt x="607695" y="401955"/>
                      </a:lnTo>
                      <a:lnTo>
                        <a:pt x="541020" y="321945"/>
                      </a:lnTo>
                      <a:lnTo>
                        <a:pt x="457200" y="304800"/>
                      </a:lnTo>
                      <a:lnTo>
                        <a:pt x="367665" y="306705"/>
                      </a:lnTo>
                      <a:lnTo>
                        <a:pt x="264795" y="331470"/>
                      </a:lnTo>
                      <a:lnTo>
                        <a:pt x="165735" y="365760"/>
                      </a:lnTo>
                      <a:lnTo>
                        <a:pt x="137160" y="453390"/>
                      </a:lnTo>
                      <a:lnTo>
                        <a:pt x="125730" y="502920"/>
                      </a:lnTo>
                      <a:lnTo>
                        <a:pt x="125730" y="590550"/>
                      </a:lnTo>
                      <a:lnTo>
                        <a:pt x="129540" y="657225"/>
                      </a:lnTo>
                      <a:close/>
                    </a:path>
                  </a:pathLst>
                </a:custGeom>
                <a:solidFill>
                  <a:schemeClr val="tx1"/>
                </a:solid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2" name="Group 94">
                <a:extLst>
                  <a:ext uri="{FF2B5EF4-FFF2-40B4-BE49-F238E27FC236}">
                    <a16:creationId xmlns:a16="http://schemas.microsoft.com/office/drawing/2014/main" id="{D29EC7B9-D65D-A6B9-A78D-71FF7A02CF06}"/>
                  </a:ext>
                </a:extLst>
              </p:cNvPr>
              <p:cNvGrpSpPr>
                <a:grpSpLocks/>
              </p:cNvGrpSpPr>
              <p:nvPr/>
            </p:nvGrpSpPr>
            <p:grpSpPr bwMode="auto">
              <a:xfrm>
                <a:off x="10317504" y="3222488"/>
                <a:ext cx="1066800" cy="822960"/>
                <a:chOff x="0" y="0"/>
                <a:chExt cx="126" cy="89"/>
              </a:xfrm>
            </p:grpSpPr>
            <p:grpSp>
              <p:nvGrpSpPr>
                <p:cNvPr id="14" name="Group 76">
                  <a:extLst>
                    <a:ext uri="{FF2B5EF4-FFF2-40B4-BE49-F238E27FC236}">
                      <a16:creationId xmlns:a16="http://schemas.microsoft.com/office/drawing/2014/main" id="{102CA355-E5E0-B98C-A7AD-022986B6908A}"/>
                    </a:ext>
                  </a:extLst>
                </p:cNvPr>
                <p:cNvGrpSpPr>
                  <a:grpSpLocks/>
                </p:cNvGrpSpPr>
                <p:nvPr/>
              </p:nvGrpSpPr>
              <p:grpSpPr bwMode="auto">
                <a:xfrm>
                  <a:off x="0" y="0"/>
                  <a:ext cx="126" cy="89"/>
                  <a:chOff x="0" y="0"/>
                  <a:chExt cx="245" cy="163"/>
                </a:xfrm>
              </p:grpSpPr>
              <p:sp>
                <p:nvSpPr>
                  <p:cNvPr id="16" name="Freeform 77">
                    <a:extLst>
                      <a:ext uri="{FF2B5EF4-FFF2-40B4-BE49-F238E27FC236}">
                        <a16:creationId xmlns:a16="http://schemas.microsoft.com/office/drawing/2014/main" id="{A13EF8ED-81BA-7A7A-5444-9EC92DFD1946}"/>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7" name="Freeform 78">
                    <a:extLst>
                      <a:ext uri="{FF2B5EF4-FFF2-40B4-BE49-F238E27FC236}">
                        <a16:creationId xmlns:a16="http://schemas.microsoft.com/office/drawing/2014/main" id="{6F5B82CF-9AB3-6668-5045-0BC642CD91E7}"/>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 name="Freeform 79">
                    <a:extLst>
                      <a:ext uri="{FF2B5EF4-FFF2-40B4-BE49-F238E27FC236}">
                        <a16:creationId xmlns:a16="http://schemas.microsoft.com/office/drawing/2014/main" id="{22767E8C-03C5-C967-792A-763C98302663}"/>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Freeform 80">
                    <a:extLst>
                      <a:ext uri="{FF2B5EF4-FFF2-40B4-BE49-F238E27FC236}">
                        <a16:creationId xmlns:a16="http://schemas.microsoft.com/office/drawing/2014/main" id="{797EEAB2-92D8-A74B-D750-F74DC1C01E96}"/>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 name="Freeform 81">
                    <a:extLst>
                      <a:ext uri="{FF2B5EF4-FFF2-40B4-BE49-F238E27FC236}">
                        <a16:creationId xmlns:a16="http://schemas.microsoft.com/office/drawing/2014/main" id="{7080862E-043E-CDDA-6033-ED853FD6E568}"/>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5" name="WordArt 82">
                  <a:extLst>
                    <a:ext uri="{FF2B5EF4-FFF2-40B4-BE49-F238E27FC236}">
                      <a16:creationId xmlns:a16="http://schemas.microsoft.com/office/drawing/2014/main" id="{FAF7773D-9B00-F444-E9A1-7D06CF9785EE}"/>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sp>
            <p:nvSpPr>
              <p:cNvPr id="13" name="Freeform 1204">
                <a:extLst>
                  <a:ext uri="{FF2B5EF4-FFF2-40B4-BE49-F238E27FC236}">
                    <a16:creationId xmlns:a16="http://schemas.microsoft.com/office/drawing/2014/main" id="{1496D684-C8B3-66C0-521A-D15243CE1F1C}"/>
                  </a:ext>
                </a:extLst>
              </p:cNvPr>
              <p:cNvSpPr>
                <a:spLocks/>
              </p:cNvSpPr>
              <p:nvPr/>
            </p:nvSpPr>
            <p:spPr bwMode="auto">
              <a:xfrm>
                <a:off x="10698021" y="4533456"/>
                <a:ext cx="305375" cy="132791"/>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xmlns:mc="http://schemas.openxmlformats.org/markup-compatibility/2006" xmlns:a14="http://schemas.microsoft.com/office/drawing/2010/main" val="FF99CC" mc:Ignorable="a14" a14:legacySpreadsheetColorIndex="4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214" name="グループ化 1213">
            <a:extLst>
              <a:ext uri="{FF2B5EF4-FFF2-40B4-BE49-F238E27FC236}">
                <a16:creationId xmlns:a16="http://schemas.microsoft.com/office/drawing/2014/main" id="{94C07240-F1A0-A923-885A-A136499FDEA3}"/>
              </a:ext>
            </a:extLst>
          </p:cNvPr>
          <p:cNvGrpSpPr/>
          <p:nvPr/>
        </p:nvGrpSpPr>
        <p:grpSpPr>
          <a:xfrm>
            <a:off x="7137869" y="3768663"/>
            <a:ext cx="975013" cy="2008486"/>
            <a:chOff x="10804967" y="4463040"/>
            <a:chExt cx="975013" cy="2008486"/>
          </a:xfrm>
          <a:effectLst>
            <a:outerShdw blurRad="50800" dist="38100" dir="2700000" algn="tl" rotWithShape="0">
              <a:prstClr val="black">
                <a:alpha val="40000"/>
              </a:prstClr>
            </a:outerShdw>
          </a:effectLst>
        </p:grpSpPr>
        <p:grpSp>
          <p:nvGrpSpPr>
            <p:cNvPr id="54" name="Group 231">
              <a:extLst>
                <a:ext uri="{FF2B5EF4-FFF2-40B4-BE49-F238E27FC236}">
                  <a16:creationId xmlns:a16="http://schemas.microsoft.com/office/drawing/2014/main" id="{0D27422C-7CFC-540E-A162-291F4BDF8FF8}"/>
                </a:ext>
              </a:extLst>
            </p:cNvPr>
            <p:cNvGrpSpPr>
              <a:grpSpLocks/>
            </p:cNvGrpSpPr>
            <p:nvPr/>
          </p:nvGrpSpPr>
          <p:grpSpPr bwMode="auto">
            <a:xfrm>
              <a:off x="10804967" y="5748732"/>
              <a:ext cx="975013" cy="722794"/>
              <a:chOff x="0" y="1424940"/>
              <a:chExt cx="153" cy="120"/>
            </a:xfrm>
          </p:grpSpPr>
          <p:grpSp>
            <p:nvGrpSpPr>
              <p:cNvPr id="1047" name="Group 51">
                <a:extLst>
                  <a:ext uri="{FF2B5EF4-FFF2-40B4-BE49-F238E27FC236}">
                    <a16:creationId xmlns:a16="http://schemas.microsoft.com/office/drawing/2014/main" id="{AB08D65D-6D21-7243-A5CB-5C0BA4BDE316}"/>
                  </a:ext>
                </a:extLst>
              </p:cNvPr>
              <p:cNvGrpSpPr>
                <a:grpSpLocks/>
              </p:cNvGrpSpPr>
              <p:nvPr/>
            </p:nvGrpSpPr>
            <p:grpSpPr bwMode="auto">
              <a:xfrm>
                <a:off x="0" y="1424940"/>
                <a:ext cx="153" cy="120"/>
                <a:chOff x="0" y="1424940"/>
                <a:chExt cx="153" cy="120"/>
              </a:xfrm>
            </p:grpSpPr>
            <p:sp>
              <p:nvSpPr>
                <p:cNvPr id="1049" name="Freeform 37">
                  <a:extLst>
                    <a:ext uri="{FF2B5EF4-FFF2-40B4-BE49-F238E27FC236}">
                      <a16:creationId xmlns:a16="http://schemas.microsoft.com/office/drawing/2014/main" id="{D6096B09-5AD3-2EE8-C3C6-13B7AC461709}"/>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50" name="Freeform 38">
                  <a:extLst>
                    <a:ext uri="{FF2B5EF4-FFF2-40B4-BE49-F238E27FC236}">
                      <a16:creationId xmlns:a16="http://schemas.microsoft.com/office/drawing/2014/main" id="{CCD68EBD-155B-CD16-38EF-E3ACA9BC4C9A}"/>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51" name="Freeform 39">
                  <a:extLst>
                    <a:ext uri="{FF2B5EF4-FFF2-40B4-BE49-F238E27FC236}">
                      <a16:creationId xmlns:a16="http://schemas.microsoft.com/office/drawing/2014/main" id="{D26973EB-DBA7-5718-291C-D95E6FF940BD}"/>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052" name="Group 40">
                  <a:extLst>
                    <a:ext uri="{FF2B5EF4-FFF2-40B4-BE49-F238E27FC236}">
                      <a16:creationId xmlns:a16="http://schemas.microsoft.com/office/drawing/2014/main" id="{00495F4B-42DF-4657-C6F7-EDD38EE47B59}"/>
                    </a:ext>
                  </a:extLst>
                </p:cNvPr>
                <p:cNvGrpSpPr>
                  <a:grpSpLocks/>
                </p:cNvGrpSpPr>
                <p:nvPr/>
              </p:nvGrpSpPr>
              <p:grpSpPr bwMode="auto">
                <a:xfrm>
                  <a:off x="74" y="1424996"/>
                  <a:ext cx="3" cy="9"/>
                  <a:chOff x="74" y="1424996"/>
                  <a:chExt cx="10" cy="23"/>
                </a:xfrm>
              </p:grpSpPr>
              <p:sp>
                <p:nvSpPr>
                  <p:cNvPr id="1059" name="AutoShape 41">
                    <a:extLst>
                      <a:ext uri="{FF2B5EF4-FFF2-40B4-BE49-F238E27FC236}">
                        <a16:creationId xmlns:a16="http://schemas.microsoft.com/office/drawing/2014/main" id="{ACE96403-8D27-27BB-5444-0A029AB7E3A7}"/>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60" name="AutoShape 42">
                    <a:extLst>
                      <a:ext uri="{FF2B5EF4-FFF2-40B4-BE49-F238E27FC236}">
                        <a16:creationId xmlns:a16="http://schemas.microsoft.com/office/drawing/2014/main" id="{7D088BAE-6B9D-D042-BB18-E767BC9F4280}"/>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61" name="AutoShape 43">
                    <a:extLst>
                      <a:ext uri="{FF2B5EF4-FFF2-40B4-BE49-F238E27FC236}">
                        <a16:creationId xmlns:a16="http://schemas.microsoft.com/office/drawing/2014/main" id="{CCF269B2-ED4D-3616-AD88-24125D8E4953}"/>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53" name="Freeform 44">
                  <a:extLst>
                    <a:ext uri="{FF2B5EF4-FFF2-40B4-BE49-F238E27FC236}">
                      <a16:creationId xmlns:a16="http://schemas.microsoft.com/office/drawing/2014/main" id="{E931DCA7-99A0-6A7F-DA9E-BA7692138354}"/>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54" name="Freeform 45">
                  <a:extLst>
                    <a:ext uri="{FF2B5EF4-FFF2-40B4-BE49-F238E27FC236}">
                      <a16:creationId xmlns:a16="http://schemas.microsoft.com/office/drawing/2014/main" id="{39A16629-A060-503F-077A-37BDE9ED42AD}"/>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55" name="Freeform 46">
                  <a:extLst>
                    <a:ext uri="{FF2B5EF4-FFF2-40B4-BE49-F238E27FC236}">
                      <a16:creationId xmlns:a16="http://schemas.microsoft.com/office/drawing/2014/main" id="{F4C074EE-FFE9-317B-9EB4-C7577B9651F4}"/>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56" name="Freeform 47">
                  <a:extLst>
                    <a:ext uri="{FF2B5EF4-FFF2-40B4-BE49-F238E27FC236}">
                      <a16:creationId xmlns:a16="http://schemas.microsoft.com/office/drawing/2014/main" id="{B283E176-EB99-52D2-2A64-755D666265B4}"/>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57" name="Freeform 48">
                  <a:extLst>
                    <a:ext uri="{FF2B5EF4-FFF2-40B4-BE49-F238E27FC236}">
                      <a16:creationId xmlns:a16="http://schemas.microsoft.com/office/drawing/2014/main" id="{28CD1F17-ECD5-B7C1-49C1-6DA8EF95D427}"/>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58" name="Freeform 49">
                  <a:extLst>
                    <a:ext uri="{FF2B5EF4-FFF2-40B4-BE49-F238E27FC236}">
                      <a16:creationId xmlns:a16="http://schemas.microsoft.com/office/drawing/2014/main" id="{467AE76D-5B25-1607-B00B-B5951EDD3BC0}"/>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048" name="WordArt 230">
                <a:extLst>
                  <a:ext uri="{FF2B5EF4-FFF2-40B4-BE49-F238E27FC236}">
                    <a16:creationId xmlns:a16="http://schemas.microsoft.com/office/drawing/2014/main" id="{A1DE9170-A2F9-3E0F-8C07-EDEE2C6F31E4}"/>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55" name="グループ化 54">
              <a:extLst>
                <a:ext uri="{FF2B5EF4-FFF2-40B4-BE49-F238E27FC236}">
                  <a16:creationId xmlns:a16="http://schemas.microsoft.com/office/drawing/2014/main" id="{CD29C42C-C9E8-4277-C057-EDDB58D55C54}"/>
                </a:ext>
              </a:extLst>
            </p:cNvPr>
            <p:cNvGrpSpPr>
              <a:grpSpLocks/>
            </p:cNvGrpSpPr>
            <p:nvPr/>
          </p:nvGrpSpPr>
          <p:grpSpPr bwMode="auto">
            <a:xfrm>
              <a:off x="10839299" y="4595662"/>
              <a:ext cx="906349" cy="1265598"/>
              <a:chOff x="38100" y="152400"/>
              <a:chExt cx="1005840" cy="1517725"/>
            </a:xfrm>
          </p:grpSpPr>
          <p:sp>
            <p:nvSpPr>
              <p:cNvPr id="1024" name="Freeform 30433">
                <a:extLst>
                  <a:ext uri="{FF2B5EF4-FFF2-40B4-BE49-F238E27FC236}">
                    <a16:creationId xmlns:a16="http://schemas.microsoft.com/office/drawing/2014/main" id="{CB3CDC30-1328-E1D5-A862-95BE838376D7}"/>
                  </a:ext>
                </a:extLst>
              </p:cNvPr>
              <p:cNvSpPr>
                <a:spLocks/>
              </p:cNvSpPr>
              <p:nvPr/>
            </p:nvSpPr>
            <p:spPr bwMode="auto">
              <a:xfrm>
                <a:off x="822960" y="848958"/>
                <a:ext cx="144780" cy="363519"/>
              </a:xfrm>
              <a:custGeom>
                <a:avLst/>
                <a:gdLst>
                  <a:gd name="T0" fmla="*/ 2147483646 w 47"/>
                  <a:gd name="T1" fmla="*/ 2147483646 h 103"/>
                  <a:gd name="T2" fmla="*/ 2147483646 w 47"/>
                  <a:gd name="T3" fmla="*/ 0 h 103"/>
                  <a:gd name="T4" fmla="*/ 2147483646 w 47"/>
                  <a:gd name="T5" fmla="*/ 2147483646 h 103"/>
                  <a:gd name="T6" fmla="*/ 2147483646 w 47"/>
                  <a:gd name="T7" fmla="*/ 2147483646 h 103"/>
                  <a:gd name="T8" fmla="*/ 2147483646 w 47"/>
                  <a:gd name="T9" fmla="*/ 2147483646 h 103"/>
                  <a:gd name="T10" fmla="*/ 2147483646 w 47"/>
                  <a:gd name="T11" fmla="*/ 2147483646 h 103"/>
                  <a:gd name="T12" fmla="*/ 2147483646 w 47"/>
                  <a:gd name="T13" fmla="*/ 2147483646 h 103"/>
                  <a:gd name="T14" fmla="*/ 2147483646 w 47"/>
                  <a:gd name="T15" fmla="*/ 2147483646 h 103"/>
                  <a:gd name="T16" fmla="*/ 2147483646 w 47"/>
                  <a:gd name="T17" fmla="*/ 2147483646 h 103"/>
                  <a:gd name="T18" fmla="*/ 2147483646 w 47"/>
                  <a:gd name="T19" fmla="*/ 2147483646 h 103"/>
                  <a:gd name="T20" fmla="*/ 0 w 47"/>
                  <a:gd name="T21" fmla="*/ 2147483646 h 103"/>
                  <a:gd name="T22" fmla="*/ 2147483646 w 47"/>
                  <a:gd name="T23" fmla="*/ 2147483646 h 103"/>
                  <a:gd name="T24" fmla="*/ 2147483646 w 47"/>
                  <a:gd name="T25" fmla="*/ 2147483646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25" name="Freeform 30434">
                <a:extLst>
                  <a:ext uri="{FF2B5EF4-FFF2-40B4-BE49-F238E27FC236}">
                    <a16:creationId xmlns:a16="http://schemas.microsoft.com/office/drawing/2014/main" id="{59A910E6-6D3A-BCF1-F156-5A9AB3F48D22}"/>
                  </a:ext>
                </a:extLst>
              </p:cNvPr>
              <p:cNvSpPr>
                <a:spLocks/>
              </p:cNvSpPr>
              <p:nvPr/>
            </p:nvSpPr>
            <p:spPr bwMode="auto">
              <a:xfrm>
                <a:off x="38100" y="818478"/>
                <a:ext cx="152400" cy="409239"/>
              </a:xfrm>
              <a:custGeom>
                <a:avLst/>
                <a:gdLst>
                  <a:gd name="T0" fmla="*/ 2147483646 w 51"/>
                  <a:gd name="T1" fmla="*/ 2147483646 h 117"/>
                  <a:gd name="T2" fmla="*/ 2147483646 w 51"/>
                  <a:gd name="T3" fmla="*/ 2147483646 h 117"/>
                  <a:gd name="T4" fmla="*/ 2147483646 w 51"/>
                  <a:gd name="T5" fmla="*/ 0 h 117"/>
                  <a:gd name="T6" fmla="*/ 2147483646 w 51"/>
                  <a:gd name="T7" fmla="*/ 2147483646 h 117"/>
                  <a:gd name="T8" fmla="*/ 0 w 51"/>
                  <a:gd name="T9" fmla="*/ 2147483646 h 117"/>
                  <a:gd name="T10" fmla="*/ 0 w 51"/>
                  <a:gd name="T11" fmla="*/ 2147483646 h 117"/>
                  <a:gd name="T12" fmla="*/ 2147483646 w 51"/>
                  <a:gd name="T13" fmla="*/ 2147483646 h 117"/>
                  <a:gd name="T14" fmla="*/ 2147483646 w 51"/>
                  <a:gd name="T15" fmla="*/ 2147483646 h 117"/>
                  <a:gd name="T16" fmla="*/ 2147483646 w 51"/>
                  <a:gd name="T17" fmla="*/ 2147483646 h 117"/>
                  <a:gd name="T18" fmla="*/ 2147483646 w 51"/>
                  <a:gd name="T19" fmla="*/ 2147483646 h 117"/>
                  <a:gd name="T20" fmla="*/ 2147483646 w 51"/>
                  <a:gd name="T21" fmla="*/ 2147483646 h 117"/>
                  <a:gd name="T22" fmla="*/ 2147483646 w 51"/>
                  <a:gd name="T23" fmla="*/ 2147483646 h 117"/>
                  <a:gd name="T24" fmla="*/ 2147483646 w 51"/>
                  <a:gd name="T25" fmla="*/ 2147483646 h 117"/>
                  <a:gd name="T26" fmla="*/ 2147483646 w 51"/>
                  <a:gd name="T27" fmla="*/ 2147483646 h 117"/>
                  <a:gd name="T28" fmla="*/ 2147483646 w 51"/>
                  <a:gd name="T29" fmla="*/ 2147483646 h 117"/>
                  <a:gd name="T30" fmla="*/ 2147483646 w 51"/>
                  <a:gd name="T31" fmla="*/ 2147483646 h 117"/>
                  <a:gd name="T32" fmla="*/ 2147483646 w 51"/>
                  <a:gd name="T33" fmla="*/ 214748364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26" name="Freeform 30435">
                <a:extLst>
                  <a:ext uri="{FF2B5EF4-FFF2-40B4-BE49-F238E27FC236}">
                    <a16:creationId xmlns:a16="http://schemas.microsoft.com/office/drawing/2014/main" id="{669A8CBC-0B76-1E9D-69DA-F896D5EA68A4}"/>
                  </a:ext>
                </a:extLst>
              </p:cNvPr>
              <p:cNvSpPr>
                <a:spLocks/>
              </p:cNvSpPr>
              <p:nvPr/>
            </p:nvSpPr>
            <p:spPr bwMode="auto">
              <a:xfrm>
                <a:off x="160020" y="439719"/>
                <a:ext cx="716280" cy="1230406"/>
              </a:xfrm>
              <a:custGeom>
                <a:avLst/>
                <a:gdLst>
                  <a:gd name="T0" fmla="*/ 2147483646 w 237"/>
                  <a:gd name="T1" fmla="*/ 2147483646 h 347"/>
                  <a:gd name="T2" fmla="*/ 0 w 237"/>
                  <a:gd name="T3" fmla="*/ 2147483646 h 347"/>
                  <a:gd name="T4" fmla="*/ 0 w 237"/>
                  <a:gd name="T5" fmla="*/ 2147483646 h 347"/>
                  <a:gd name="T6" fmla="*/ 2147483646 w 237"/>
                  <a:gd name="T7" fmla="*/ 2147483646 h 347"/>
                  <a:gd name="T8" fmla="*/ 2147483646 w 237"/>
                  <a:gd name="T9" fmla="*/ 2147483646 h 347"/>
                  <a:gd name="T10" fmla="*/ 2147483646 w 237"/>
                  <a:gd name="T11" fmla="*/ 2147483646 h 347"/>
                  <a:gd name="T12" fmla="*/ 2147483646 w 237"/>
                  <a:gd name="T13" fmla="*/ 2147483646 h 347"/>
                  <a:gd name="T14" fmla="*/ 2147483646 w 237"/>
                  <a:gd name="T15" fmla="*/ 2147483646 h 347"/>
                  <a:gd name="T16" fmla="*/ 2147483646 w 237"/>
                  <a:gd name="T17" fmla="*/ 2147483646 h 347"/>
                  <a:gd name="T18" fmla="*/ 2147483646 w 237"/>
                  <a:gd name="T19" fmla="*/ 2147483646 h 347"/>
                  <a:gd name="T20" fmla="*/ 2147483646 w 237"/>
                  <a:gd name="T21" fmla="*/ 2147483646 h 347"/>
                  <a:gd name="T22" fmla="*/ 2147483646 w 237"/>
                  <a:gd name="T23" fmla="*/ 2147483646 h 347"/>
                  <a:gd name="T24" fmla="*/ 2147483646 w 237"/>
                  <a:gd name="T25" fmla="*/ 2147483646 h 347"/>
                  <a:gd name="T26" fmla="*/ 2147483646 w 237"/>
                  <a:gd name="T27" fmla="*/ 2147483646 h 347"/>
                  <a:gd name="T28" fmla="*/ 2147483646 w 237"/>
                  <a:gd name="T29" fmla="*/ 2147483646 h 347"/>
                  <a:gd name="T30" fmla="*/ 2147483646 w 237"/>
                  <a:gd name="T31" fmla="*/ 2147483646 h 347"/>
                  <a:gd name="T32" fmla="*/ 2147483646 w 237"/>
                  <a:gd name="T33" fmla="*/ 2147483646 h 347"/>
                  <a:gd name="T34" fmla="*/ 2147483646 w 237"/>
                  <a:gd name="T35" fmla="*/ 2147483646 h 347"/>
                  <a:gd name="T36" fmla="*/ 2147483646 w 237"/>
                  <a:gd name="T37" fmla="*/ 2147483646 h 347"/>
                  <a:gd name="T38" fmla="*/ 2147483646 w 237"/>
                  <a:gd name="T39" fmla="*/ 2147483646 h 347"/>
                  <a:gd name="T40" fmla="*/ 2147483646 w 237"/>
                  <a:gd name="T41" fmla="*/ 2147483646 h 347"/>
                  <a:gd name="T42" fmla="*/ 2147483646 w 237"/>
                  <a:gd name="T43" fmla="*/ 2147483646 h 347"/>
                  <a:gd name="T44" fmla="*/ 2147483646 w 237"/>
                  <a:gd name="T45" fmla="*/ 0 h 347"/>
                  <a:gd name="T46" fmla="*/ 2147483646 w 237"/>
                  <a:gd name="T47" fmla="*/ 2147483646 h 347"/>
                  <a:gd name="T48" fmla="*/ 2147483646 w 237"/>
                  <a:gd name="T49" fmla="*/ 2147483646 h 347"/>
                  <a:gd name="T50" fmla="*/ 2147483646 w 237"/>
                  <a:gd name="T51" fmla="*/ 2147483646 h 347"/>
                  <a:gd name="T52" fmla="*/ 2147483646 w 237"/>
                  <a:gd name="T53" fmla="*/ 2147483646 h 347"/>
                  <a:gd name="T54" fmla="*/ 2147483646 w 237"/>
                  <a:gd name="T55" fmla="*/ 2147483646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p>
            </p:txBody>
          </p:sp>
          <p:sp>
            <p:nvSpPr>
              <p:cNvPr id="1027" name="Freeform 30436">
                <a:extLst>
                  <a:ext uri="{FF2B5EF4-FFF2-40B4-BE49-F238E27FC236}">
                    <a16:creationId xmlns:a16="http://schemas.microsoft.com/office/drawing/2014/main" id="{DB693BF2-BE53-BFD5-00C0-B395941F8E49}"/>
                  </a:ext>
                </a:extLst>
              </p:cNvPr>
              <p:cNvSpPr>
                <a:spLocks/>
              </p:cNvSpPr>
              <p:nvPr/>
            </p:nvSpPr>
            <p:spPr bwMode="auto">
              <a:xfrm>
                <a:off x="571500" y="871818"/>
                <a:ext cx="243840" cy="63649"/>
              </a:xfrm>
              <a:custGeom>
                <a:avLst/>
                <a:gdLst>
                  <a:gd name="T0" fmla="*/ 0 w 82"/>
                  <a:gd name="T1" fmla="*/ 2147483646 h 20"/>
                  <a:gd name="T2" fmla="*/ 2147483646 w 82"/>
                  <a:gd name="T3" fmla="*/ 2147483646 h 20"/>
                  <a:gd name="T4" fmla="*/ 2147483646 w 82"/>
                  <a:gd name="T5" fmla="*/ 2147483646 h 20"/>
                  <a:gd name="T6" fmla="*/ 2147483646 w 82"/>
                  <a:gd name="T7" fmla="*/ 2147483646 h 20"/>
                  <a:gd name="T8" fmla="*/ 2147483646 w 82"/>
                  <a:gd name="T9" fmla="*/ 2147483646 h 20"/>
                  <a:gd name="T10" fmla="*/ 2147483646 w 82"/>
                  <a:gd name="T11" fmla="*/ 2147483646 h 20"/>
                  <a:gd name="T12" fmla="*/ 2147483646 w 82"/>
                  <a:gd name="T13" fmla="*/ 0 h 20"/>
                  <a:gd name="T14" fmla="*/ 2147483646 w 82"/>
                  <a:gd name="T15" fmla="*/ 0 h 20"/>
                  <a:gd name="T16" fmla="*/ 2147483646 w 82"/>
                  <a:gd name="T17" fmla="*/ 2147483646 h 20"/>
                  <a:gd name="T18" fmla="*/ 2147483646 w 82"/>
                  <a:gd name="T19" fmla="*/ 2147483646 h 20"/>
                  <a:gd name="T20" fmla="*/ 0 w 82"/>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28" name="Freeform 30437">
                <a:extLst>
                  <a:ext uri="{FF2B5EF4-FFF2-40B4-BE49-F238E27FC236}">
                    <a16:creationId xmlns:a16="http://schemas.microsoft.com/office/drawing/2014/main" id="{D0A684D0-DB99-73B0-AE9C-A00174A2DD91}"/>
                  </a:ext>
                </a:extLst>
              </p:cNvPr>
              <p:cNvSpPr>
                <a:spLocks/>
              </p:cNvSpPr>
              <p:nvPr/>
            </p:nvSpPr>
            <p:spPr bwMode="auto">
              <a:xfrm>
                <a:off x="205740" y="871818"/>
                <a:ext cx="243840" cy="63649"/>
              </a:xfrm>
              <a:custGeom>
                <a:avLst/>
                <a:gdLst>
                  <a:gd name="T0" fmla="*/ 2147483646 w 83"/>
                  <a:gd name="T1" fmla="*/ 2147483646 h 20"/>
                  <a:gd name="T2" fmla="*/ 2147483646 w 83"/>
                  <a:gd name="T3" fmla="*/ 2147483646 h 20"/>
                  <a:gd name="T4" fmla="*/ 2147483646 w 83"/>
                  <a:gd name="T5" fmla="*/ 2147483646 h 20"/>
                  <a:gd name="T6" fmla="*/ 2147483646 w 83"/>
                  <a:gd name="T7" fmla="*/ 0 h 20"/>
                  <a:gd name="T8" fmla="*/ 2147483646 w 83"/>
                  <a:gd name="T9" fmla="*/ 0 h 20"/>
                  <a:gd name="T10" fmla="*/ 2147483646 w 83"/>
                  <a:gd name="T11" fmla="*/ 2147483646 h 20"/>
                  <a:gd name="T12" fmla="*/ 0 w 83"/>
                  <a:gd name="T13" fmla="*/ 2147483646 h 20"/>
                  <a:gd name="T14" fmla="*/ 2147483646 w 83"/>
                  <a:gd name="T15" fmla="*/ 2147483646 h 20"/>
                  <a:gd name="T16" fmla="*/ 2147483646 w 83"/>
                  <a:gd name="T17" fmla="*/ 2147483646 h 20"/>
                  <a:gd name="T18" fmla="*/ 2147483646 w 83"/>
                  <a:gd name="T19" fmla="*/ 2147483646 h 20"/>
                  <a:gd name="T20" fmla="*/ 2147483646 w 83"/>
                  <a:gd name="T21" fmla="*/ 2147483646 h 20"/>
                  <a:gd name="T22" fmla="*/ 2147483646 w 83"/>
                  <a:gd name="T23" fmla="*/ 2147483646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29" name="Freeform 30438">
                <a:extLst>
                  <a:ext uri="{FF2B5EF4-FFF2-40B4-BE49-F238E27FC236}">
                    <a16:creationId xmlns:a16="http://schemas.microsoft.com/office/drawing/2014/main" id="{8E40A683-6B08-7566-E120-D36F21FE4A62}"/>
                  </a:ext>
                </a:extLst>
              </p:cNvPr>
              <p:cNvSpPr>
                <a:spLocks/>
              </p:cNvSpPr>
              <p:nvPr/>
            </p:nvSpPr>
            <p:spPr bwMode="auto">
              <a:xfrm>
                <a:off x="541020" y="996427"/>
                <a:ext cx="7620" cy="139850"/>
              </a:xfrm>
              <a:custGeom>
                <a:avLst/>
                <a:gdLst>
                  <a:gd name="T0" fmla="*/ 2147483646 w 4"/>
                  <a:gd name="T1" fmla="*/ 0 h 42"/>
                  <a:gd name="T2" fmla="*/ 0 w 4"/>
                  <a:gd name="T3" fmla="*/ 2147483646 h 42"/>
                  <a:gd name="T4" fmla="*/ 2147483646 w 4"/>
                  <a:gd name="T5" fmla="*/ 2147483646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1" name="Freeform 30439">
                <a:extLst>
                  <a:ext uri="{FF2B5EF4-FFF2-40B4-BE49-F238E27FC236}">
                    <a16:creationId xmlns:a16="http://schemas.microsoft.com/office/drawing/2014/main" id="{5BE9E5BB-7FA2-4C49-089D-509B126CD00A}"/>
                  </a:ext>
                </a:extLst>
              </p:cNvPr>
              <p:cNvSpPr>
                <a:spLocks/>
              </p:cNvSpPr>
              <p:nvPr/>
            </p:nvSpPr>
            <p:spPr bwMode="auto">
              <a:xfrm>
                <a:off x="388620" y="1204857"/>
                <a:ext cx="236220" cy="147469"/>
              </a:xfrm>
              <a:custGeom>
                <a:avLst/>
                <a:gdLst>
                  <a:gd name="T0" fmla="*/ 2147483646 w 78"/>
                  <a:gd name="T1" fmla="*/ 0 h 41"/>
                  <a:gd name="T2" fmla="*/ 2147483646 w 78"/>
                  <a:gd name="T3" fmla="*/ 2147483646 h 41"/>
                  <a:gd name="T4" fmla="*/ 2147483646 w 78"/>
                  <a:gd name="T5" fmla="*/ 2147483646 h 41"/>
                  <a:gd name="T6" fmla="*/ 2147483646 w 78"/>
                  <a:gd name="T7" fmla="*/ 2147483646 h 41"/>
                  <a:gd name="T8" fmla="*/ 2147483646 w 78"/>
                  <a:gd name="T9" fmla="*/ 2147483646 h 41"/>
                  <a:gd name="T10" fmla="*/ 2147483646 w 78"/>
                  <a:gd name="T11" fmla="*/ 2147483646 h 41"/>
                  <a:gd name="T12" fmla="*/ 2147483646 w 78"/>
                  <a:gd name="T13" fmla="*/ 2147483646 h 41"/>
                  <a:gd name="T14" fmla="*/ 2147483646 w 78"/>
                  <a:gd name="T15" fmla="*/ 2147483646 h 41"/>
                  <a:gd name="T16" fmla="*/ 2147483646 w 78"/>
                  <a:gd name="T17" fmla="*/ 2147483646 h 41"/>
                  <a:gd name="T18" fmla="*/ 2147483646 w 78"/>
                  <a:gd name="T19" fmla="*/ 2147483646 h 41"/>
                  <a:gd name="T20" fmla="*/ 2147483646 w 78"/>
                  <a:gd name="T21" fmla="*/ 2147483646 h 41"/>
                  <a:gd name="T22" fmla="*/ 2147483646 w 78"/>
                  <a:gd name="T23" fmla="*/ 2147483646 h 41"/>
                  <a:gd name="T24" fmla="*/ 0 w 7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2" name="Freeform 30441">
                <a:extLst>
                  <a:ext uri="{FF2B5EF4-FFF2-40B4-BE49-F238E27FC236}">
                    <a16:creationId xmlns:a16="http://schemas.microsoft.com/office/drawing/2014/main" id="{84DC1BB5-761E-235F-4728-D19F4BC66A92}"/>
                  </a:ext>
                </a:extLst>
              </p:cNvPr>
              <p:cNvSpPr>
                <a:spLocks/>
              </p:cNvSpPr>
              <p:nvPr/>
            </p:nvSpPr>
            <p:spPr bwMode="auto">
              <a:xfrm>
                <a:off x="601980" y="965947"/>
                <a:ext cx="152400" cy="53340"/>
              </a:xfrm>
              <a:custGeom>
                <a:avLst/>
                <a:gdLst>
                  <a:gd name="T0" fmla="*/ 0 w 50"/>
                  <a:gd name="T1" fmla="*/ 2147483646 h 17"/>
                  <a:gd name="T2" fmla="*/ 2147483646 w 50"/>
                  <a:gd name="T3" fmla="*/ 2147483646 h 17"/>
                  <a:gd name="T4" fmla="*/ 2147483646 w 50"/>
                  <a:gd name="T5" fmla="*/ 0 h 17"/>
                  <a:gd name="T6" fmla="*/ 2147483646 w 50"/>
                  <a:gd name="T7" fmla="*/ 0 h 17"/>
                  <a:gd name="T8" fmla="*/ 2147483646 w 50"/>
                  <a:gd name="T9" fmla="*/ 0 h 17"/>
                  <a:gd name="T10" fmla="*/ 2147483646 w 50"/>
                  <a:gd name="T11" fmla="*/ 2147483646 h 17"/>
                  <a:gd name="T12" fmla="*/ 2147483646 w 50"/>
                  <a:gd name="T13" fmla="*/ 2147483646 h 17"/>
                  <a:gd name="T14" fmla="*/ 2147483646 w 50"/>
                  <a:gd name="T15" fmla="*/ 2147483646 h 17"/>
                  <a:gd name="T16" fmla="*/ 2147483646 w 50"/>
                  <a:gd name="T17" fmla="*/ 2147483646 h 17"/>
                  <a:gd name="T18" fmla="*/ 2147483646 w 50"/>
                  <a:gd name="T19" fmla="*/ 2147483646 h 17"/>
                  <a:gd name="T20" fmla="*/ 0 w 50"/>
                  <a:gd name="T21" fmla="*/ 214748364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3" name="Freeform 30442">
                <a:extLst>
                  <a:ext uri="{FF2B5EF4-FFF2-40B4-BE49-F238E27FC236}">
                    <a16:creationId xmlns:a16="http://schemas.microsoft.com/office/drawing/2014/main" id="{A46B5CED-0592-7DCE-76B4-B4057DDDC8E1}"/>
                  </a:ext>
                </a:extLst>
              </p:cNvPr>
              <p:cNvSpPr>
                <a:spLocks/>
              </p:cNvSpPr>
              <p:nvPr/>
            </p:nvSpPr>
            <p:spPr bwMode="auto">
              <a:xfrm>
                <a:off x="266700" y="973567"/>
                <a:ext cx="160020" cy="68580"/>
              </a:xfrm>
              <a:custGeom>
                <a:avLst/>
                <a:gdLst>
                  <a:gd name="T0" fmla="*/ 2147483646 w 52"/>
                  <a:gd name="T1" fmla="*/ 2147483646 h 19"/>
                  <a:gd name="T2" fmla="*/ 2147483646 w 52"/>
                  <a:gd name="T3" fmla="*/ 2147483646 h 19"/>
                  <a:gd name="T4" fmla="*/ 2147483646 w 52"/>
                  <a:gd name="T5" fmla="*/ 0 h 19"/>
                  <a:gd name="T6" fmla="*/ 2147483646 w 52"/>
                  <a:gd name="T7" fmla="*/ 0 h 19"/>
                  <a:gd name="T8" fmla="*/ 2147483646 w 52"/>
                  <a:gd name="T9" fmla="*/ 2147483646 h 19"/>
                  <a:gd name="T10" fmla="*/ 0 w 52"/>
                  <a:gd name="T11" fmla="*/ 2147483646 h 19"/>
                  <a:gd name="T12" fmla="*/ 2147483646 w 52"/>
                  <a:gd name="T13" fmla="*/ 2147483646 h 19"/>
                  <a:gd name="T14" fmla="*/ 2147483646 w 52"/>
                  <a:gd name="T15" fmla="*/ 2147483646 h 19"/>
                  <a:gd name="T16" fmla="*/ 2147483646 w 52"/>
                  <a:gd name="T17" fmla="*/ 2147483646 h 19"/>
                  <a:gd name="T18" fmla="*/ 2147483646 w 52"/>
                  <a:gd name="T19" fmla="*/ 2147483646 h 19"/>
                  <a:gd name="T20" fmla="*/ 2147483646 w 52"/>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35" name="Freeform 30443">
                <a:extLst>
                  <a:ext uri="{FF2B5EF4-FFF2-40B4-BE49-F238E27FC236}">
                    <a16:creationId xmlns:a16="http://schemas.microsoft.com/office/drawing/2014/main" id="{A07ECFB1-6A6E-23F3-8EED-89EA59299415}"/>
                  </a:ext>
                </a:extLst>
              </p:cNvPr>
              <p:cNvSpPr>
                <a:spLocks/>
              </p:cNvSpPr>
              <p:nvPr/>
            </p:nvSpPr>
            <p:spPr bwMode="auto">
              <a:xfrm>
                <a:off x="662940" y="958327"/>
                <a:ext cx="99060" cy="38100"/>
              </a:xfrm>
              <a:custGeom>
                <a:avLst/>
                <a:gdLst>
                  <a:gd name="T0" fmla="*/ 0 w 33"/>
                  <a:gd name="T1" fmla="*/ 0 h 9"/>
                  <a:gd name="T2" fmla="*/ 2147483646 w 33"/>
                  <a:gd name="T3" fmla="*/ 0 h 9"/>
                  <a:gd name="T4" fmla="*/ 2147483646 w 33"/>
                  <a:gd name="T5" fmla="*/ 2147483646 h 9"/>
                  <a:gd name="T6" fmla="*/ 2147483646 w 33"/>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36" name="Freeform 30444">
                <a:extLst>
                  <a:ext uri="{FF2B5EF4-FFF2-40B4-BE49-F238E27FC236}">
                    <a16:creationId xmlns:a16="http://schemas.microsoft.com/office/drawing/2014/main" id="{72C138CE-D059-A644-8C12-BFFA341AAD5B}"/>
                  </a:ext>
                </a:extLst>
              </p:cNvPr>
              <p:cNvSpPr>
                <a:spLocks/>
              </p:cNvSpPr>
              <p:nvPr/>
            </p:nvSpPr>
            <p:spPr bwMode="auto">
              <a:xfrm>
                <a:off x="243840" y="965947"/>
                <a:ext cx="76200" cy="45720"/>
              </a:xfrm>
              <a:custGeom>
                <a:avLst/>
                <a:gdLst>
                  <a:gd name="T0" fmla="*/ 2147483646 w 27"/>
                  <a:gd name="T1" fmla="*/ 0 h 13"/>
                  <a:gd name="T2" fmla="*/ 2147483646 w 27"/>
                  <a:gd name="T3" fmla="*/ 2147483646 h 13"/>
                  <a:gd name="T4" fmla="*/ 2147483646 w 27"/>
                  <a:gd name="T5" fmla="*/ 2147483646 h 13"/>
                  <a:gd name="T6" fmla="*/ 0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037" name="Group 30445">
                <a:extLst>
                  <a:ext uri="{FF2B5EF4-FFF2-40B4-BE49-F238E27FC236}">
                    <a16:creationId xmlns:a16="http://schemas.microsoft.com/office/drawing/2014/main" id="{CE88FAFF-C38E-9DCD-9056-F29CFE8F71B9}"/>
                  </a:ext>
                </a:extLst>
              </p:cNvPr>
              <p:cNvGrpSpPr>
                <a:grpSpLocks/>
              </p:cNvGrpSpPr>
              <p:nvPr/>
            </p:nvGrpSpPr>
            <p:grpSpPr bwMode="auto">
              <a:xfrm>
                <a:off x="312420" y="973567"/>
                <a:ext cx="76200" cy="53340"/>
                <a:chOff x="312420" y="973567"/>
                <a:chExt cx="23" cy="22"/>
              </a:xfrm>
            </p:grpSpPr>
            <p:sp>
              <p:nvSpPr>
                <p:cNvPr id="1044" name="Oval 30446">
                  <a:extLst>
                    <a:ext uri="{FF2B5EF4-FFF2-40B4-BE49-F238E27FC236}">
                      <a16:creationId xmlns:a16="http://schemas.microsoft.com/office/drawing/2014/main" id="{3565407D-33DB-2045-53C4-D1BC83AD370E}"/>
                    </a:ext>
                  </a:extLst>
                </p:cNvPr>
                <p:cNvSpPr>
                  <a:spLocks noChangeArrowheads="1"/>
                </p:cNvSpPr>
                <p:nvPr/>
              </p:nvSpPr>
              <p:spPr bwMode="auto">
                <a:xfrm>
                  <a:off x="312420" y="97356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5" name="Oval 30447">
                  <a:extLst>
                    <a:ext uri="{FF2B5EF4-FFF2-40B4-BE49-F238E27FC236}">
                      <a16:creationId xmlns:a16="http://schemas.microsoft.com/office/drawing/2014/main" id="{C5E3B140-879C-D9BA-4C65-4440A4242C0C}"/>
                    </a:ext>
                  </a:extLst>
                </p:cNvPr>
                <p:cNvSpPr>
                  <a:spLocks noChangeArrowheads="1"/>
                </p:cNvSpPr>
                <p:nvPr/>
              </p:nvSpPr>
              <p:spPr bwMode="auto">
                <a:xfrm>
                  <a:off x="312424" y="97357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6" name="Oval 30448">
                  <a:extLst>
                    <a:ext uri="{FF2B5EF4-FFF2-40B4-BE49-F238E27FC236}">
                      <a16:creationId xmlns:a16="http://schemas.microsoft.com/office/drawing/2014/main" id="{0160EC51-0C46-779A-F1FA-87A0CE1D7709}"/>
                    </a:ext>
                  </a:extLst>
                </p:cNvPr>
                <p:cNvSpPr>
                  <a:spLocks noChangeArrowheads="1"/>
                </p:cNvSpPr>
                <p:nvPr/>
              </p:nvSpPr>
              <p:spPr bwMode="auto">
                <a:xfrm>
                  <a:off x="312432" y="97357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038" name="Group 30449">
                <a:extLst>
                  <a:ext uri="{FF2B5EF4-FFF2-40B4-BE49-F238E27FC236}">
                    <a16:creationId xmlns:a16="http://schemas.microsoft.com/office/drawing/2014/main" id="{BDCB9A83-1F49-66F5-D5B6-1CB66E3492D4}"/>
                  </a:ext>
                </a:extLst>
              </p:cNvPr>
              <p:cNvGrpSpPr>
                <a:grpSpLocks/>
              </p:cNvGrpSpPr>
              <p:nvPr/>
            </p:nvGrpSpPr>
            <p:grpSpPr bwMode="auto">
              <a:xfrm>
                <a:off x="632460" y="965947"/>
                <a:ext cx="68580" cy="53340"/>
                <a:chOff x="632460" y="965947"/>
                <a:chExt cx="23" cy="22"/>
              </a:xfrm>
            </p:grpSpPr>
            <p:sp>
              <p:nvSpPr>
                <p:cNvPr id="1041" name="Oval 30450">
                  <a:extLst>
                    <a:ext uri="{FF2B5EF4-FFF2-40B4-BE49-F238E27FC236}">
                      <a16:creationId xmlns:a16="http://schemas.microsoft.com/office/drawing/2014/main" id="{3936B076-B60B-7C81-E08F-B5A2BD2CF76B}"/>
                    </a:ext>
                  </a:extLst>
                </p:cNvPr>
                <p:cNvSpPr>
                  <a:spLocks noChangeArrowheads="1"/>
                </p:cNvSpPr>
                <p:nvPr/>
              </p:nvSpPr>
              <p:spPr bwMode="auto">
                <a:xfrm>
                  <a:off x="632460" y="965947"/>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2" name="Oval 30451">
                  <a:extLst>
                    <a:ext uri="{FF2B5EF4-FFF2-40B4-BE49-F238E27FC236}">
                      <a16:creationId xmlns:a16="http://schemas.microsoft.com/office/drawing/2014/main" id="{13F4DD86-9F25-86A3-C377-9B78786B5D76}"/>
                    </a:ext>
                  </a:extLst>
                </p:cNvPr>
                <p:cNvSpPr>
                  <a:spLocks noChangeArrowheads="1"/>
                </p:cNvSpPr>
                <p:nvPr/>
              </p:nvSpPr>
              <p:spPr bwMode="auto">
                <a:xfrm>
                  <a:off x="632464" y="965950"/>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3" name="Oval 30452">
                  <a:extLst>
                    <a:ext uri="{FF2B5EF4-FFF2-40B4-BE49-F238E27FC236}">
                      <a16:creationId xmlns:a16="http://schemas.microsoft.com/office/drawing/2014/main" id="{2B3F8656-C812-80DD-FA93-8E2B2042CB33}"/>
                    </a:ext>
                  </a:extLst>
                </p:cNvPr>
                <p:cNvSpPr>
                  <a:spLocks noChangeArrowheads="1"/>
                </p:cNvSpPr>
                <p:nvPr/>
              </p:nvSpPr>
              <p:spPr bwMode="auto">
                <a:xfrm>
                  <a:off x="632472" y="965958"/>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39" name="Freeform 30453">
                <a:extLst>
                  <a:ext uri="{FF2B5EF4-FFF2-40B4-BE49-F238E27FC236}">
                    <a16:creationId xmlns:a16="http://schemas.microsoft.com/office/drawing/2014/main" id="{2B6074F2-94AC-3068-7C7A-465656BA9C1A}"/>
                  </a:ext>
                </a:extLst>
              </p:cNvPr>
              <p:cNvSpPr>
                <a:spLocks/>
              </p:cNvSpPr>
              <p:nvPr/>
            </p:nvSpPr>
            <p:spPr bwMode="auto">
              <a:xfrm>
                <a:off x="45720" y="152400"/>
                <a:ext cx="998220" cy="1260886"/>
              </a:xfrm>
              <a:custGeom>
                <a:avLst/>
                <a:gdLst>
                  <a:gd name="T0" fmla="*/ 2147483646 w 331"/>
                  <a:gd name="T1" fmla="*/ 2147483646 h 355"/>
                  <a:gd name="T2" fmla="*/ 2147483646 w 331"/>
                  <a:gd name="T3" fmla="*/ 2147483646 h 355"/>
                  <a:gd name="T4" fmla="*/ 2147483646 w 331"/>
                  <a:gd name="T5" fmla="*/ 2147483646 h 355"/>
                  <a:gd name="T6" fmla="*/ 0 w 331"/>
                  <a:gd name="T7" fmla="*/ 2147483646 h 355"/>
                  <a:gd name="T8" fmla="*/ 2147483646 w 331"/>
                  <a:gd name="T9" fmla="*/ 2147483646 h 355"/>
                  <a:gd name="T10" fmla="*/ 2147483646 w 331"/>
                  <a:gd name="T11" fmla="*/ 2147483646 h 355"/>
                  <a:gd name="T12" fmla="*/ 2147483646 w 331"/>
                  <a:gd name="T13" fmla="*/ 2147483646 h 355"/>
                  <a:gd name="T14" fmla="*/ 2147483646 w 331"/>
                  <a:gd name="T15" fmla="*/ 2147483646 h 355"/>
                  <a:gd name="T16" fmla="*/ 2147483646 w 331"/>
                  <a:gd name="T17" fmla="*/ 2147483646 h 355"/>
                  <a:gd name="T18" fmla="*/ 2147483646 w 331"/>
                  <a:gd name="T19" fmla="*/ 2147483646 h 355"/>
                  <a:gd name="T20" fmla="*/ 2147483646 w 331"/>
                  <a:gd name="T21" fmla="*/ 2147483646 h 355"/>
                  <a:gd name="T22" fmla="*/ 2147483646 w 331"/>
                  <a:gd name="T23" fmla="*/ 2147483646 h 355"/>
                  <a:gd name="T24" fmla="*/ 2147483646 w 331"/>
                  <a:gd name="T25" fmla="*/ 2147483646 h 355"/>
                  <a:gd name="T26" fmla="*/ 2147483646 w 331"/>
                  <a:gd name="T27" fmla="*/ 2147483646 h 355"/>
                  <a:gd name="T28" fmla="*/ 2147483646 w 331"/>
                  <a:gd name="T29" fmla="*/ 2147483646 h 355"/>
                  <a:gd name="T30" fmla="*/ 2147483646 w 331"/>
                  <a:gd name="T31" fmla="*/ 2147483646 h 355"/>
                  <a:gd name="T32" fmla="*/ 2147483646 w 331"/>
                  <a:gd name="T33" fmla="*/ 2147483646 h 355"/>
                  <a:gd name="T34" fmla="*/ 2147483646 w 331"/>
                  <a:gd name="T35" fmla="*/ 2147483646 h 355"/>
                  <a:gd name="T36" fmla="*/ 2147483646 w 331"/>
                  <a:gd name="T37" fmla="*/ 2147483646 h 355"/>
                  <a:gd name="T38" fmla="*/ 2147483646 w 331"/>
                  <a:gd name="T39" fmla="*/ 2147483646 h 355"/>
                  <a:gd name="T40" fmla="*/ 2147483646 w 331"/>
                  <a:gd name="T41" fmla="*/ 2147483646 h 355"/>
                  <a:gd name="T42" fmla="*/ 2147483646 w 331"/>
                  <a:gd name="T43" fmla="*/ 2147483646 h 355"/>
                  <a:gd name="T44" fmla="*/ 2147483646 w 331"/>
                  <a:gd name="T45" fmla="*/ 2147483646 h 355"/>
                  <a:gd name="T46" fmla="*/ 2147483646 w 331"/>
                  <a:gd name="T47" fmla="*/ 2147483646 h 355"/>
                  <a:gd name="T48" fmla="*/ 2147483646 w 331"/>
                  <a:gd name="T49" fmla="*/ 2147483646 h 355"/>
                  <a:gd name="T50" fmla="*/ 2147483646 w 331"/>
                  <a:gd name="T51" fmla="*/ 2147483646 h 355"/>
                  <a:gd name="T52" fmla="*/ 2147483646 w 331"/>
                  <a:gd name="T53" fmla="*/ 2147483646 h 355"/>
                  <a:gd name="T54" fmla="*/ 2147483646 w 331"/>
                  <a:gd name="T55" fmla="*/ 2147483646 h 355"/>
                  <a:gd name="T56" fmla="*/ 2147483646 w 331"/>
                  <a:gd name="T57" fmla="*/ 2147483646 h 355"/>
                  <a:gd name="T58" fmla="*/ 2147483646 w 331"/>
                  <a:gd name="T59" fmla="*/ 2147483646 h 355"/>
                  <a:gd name="T60" fmla="*/ 2147483646 w 331"/>
                  <a:gd name="T61" fmla="*/ 2147483646 h 355"/>
                  <a:gd name="T62" fmla="*/ 2147483646 w 331"/>
                  <a:gd name="T63" fmla="*/ 2147483646 h 355"/>
                  <a:gd name="T64" fmla="*/ 2147483646 w 331"/>
                  <a:gd name="T65" fmla="*/ 2147483646 h 355"/>
                  <a:gd name="T66" fmla="*/ 2147483646 w 331"/>
                  <a:gd name="T67" fmla="*/ 2147483646 h 355"/>
                  <a:gd name="T68" fmla="*/ 2147483646 w 331"/>
                  <a:gd name="T69" fmla="*/ 2147483646 h 355"/>
                  <a:gd name="T70" fmla="*/ 2147483646 w 331"/>
                  <a:gd name="T71" fmla="*/ 2147483646 h 355"/>
                  <a:gd name="T72" fmla="*/ 2147483646 w 331"/>
                  <a:gd name="T73" fmla="*/ 2147483646 h 355"/>
                  <a:gd name="T74" fmla="*/ 2147483646 w 331"/>
                  <a:gd name="T75" fmla="*/ 2147483646 h 355"/>
                  <a:gd name="T76" fmla="*/ 2147483646 w 331"/>
                  <a:gd name="T77" fmla="*/ 2147483646 h 355"/>
                  <a:gd name="T78" fmla="*/ 2147483646 w 331"/>
                  <a:gd name="T79" fmla="*/ 2147483646 h 355"/>
                  <a:gd name="T80" fmla="*/ 2147483646 w 331"/>
                  <a:gd name="T81" fmla="*/ 2147483646 h 355"/>
                  <a:gd name="T82" fmla="*/ 2147483646 w 331"/>
                  <a:gd name="T83" fmla="*/ 2147483646 h 355"/>
                  <a:gd name="T84" fmla="*/ 2147483646 w 331"/>
                  <a:gd name="T85" fmla="*/ 0 h 355"/>
                  <a:gd name="T86" fmla="*/ 2147483646 w 331"/>
                  <a:gd name="T87" fmla="*/ 2147483646 h 355"/>
                  <a:gd name="T88" fmla="*/ 2147483646 w 331"/>
                  <a:gd name="T89" fmla="*/ 2147483646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40" name="Freeform 3127">
                <a:extLst>
                  <a:ext uri="{FF2B5EF4-FFF2-40B4-BE49-F238E27FC236}">
                    <a16:creationId xmlns:a16="http://schemas.microsoft.com/office/drawing/2014/main" id="{6C26EFA5-08C5-35D5-BF61-36B5B3D2B273}"/>
                  </a:ext>
                </a:extLst>
              </p:cNvPr>
              <p:cNvSpPr>
                <a:spLocks/>
              </p:cNvSpPr>
              <p:nvPr/>
            </p:nvSpPr>
            <p:spPr bwMode="auto">
              <a:xfrm>
                <a:off x="381000" y="1413286"/>
                <a:ext cx="281940" cy="13222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56" name="Group 94">
              <a:extLst>
                <a:ext uri="{FF2B5EF4-FFF2-40B4-BE49-F238E27FC236}">
                  <a16:creationId xmlns:a16="http://schemas.microsoft.com/office/drawing/2014/main" id="{10BEBE70-A6B7-6451-4FFC-0AA1B195E39D}"/>
                </a:ext>
              </a:extLst>
            </p:cNvPr>
            <p:cNvGrpSpPr>
              <a:grpSpLocks/>
            </p:cNvGrpSpPr>
            <p:nvPr/>
          </p:nvGrpSpPr>
          <p:grpSpPr bwMode="auto">
            <a:xfrm>
              <a:off x="10804967" y="4463040"/>
              <a:ext cx="961279" cy="716163"/>
              <a:chOff x="0" y="0"/>
              <a:chExt cx="126" cy="89"/>
            </a:xfrm>
          </p:grpSpPr>
          <p:grpSp>
            <p:nvGrpSpPr>
              <p:cNvPr id="57" name="Group 76">
                <a:extLst>
                  <a:ext uri="{FF2B5EF4-FFF2-40B4-BE49-F238E27FC236}">
                    <a16:creationId xmlns:a16="http://schemas.microsoft.com/office/drawing/2014/main" id="{272A300B-0063-FA0A-8B90-73BD15C2B4CD}"/>
                  </a:ext>
                </a:extLst>
              </p:cNvPr>
              <p:cNvGrpSpPr>
                <a:grpSpLocks/>
              </p:cNvGrpSpPr>
              <p:nvPr/>
            </p:nvGrpSpPr>
            <p:grpSpPr bwMode="auto">
              <a:xfrm>
                <a:off x="0" y="0"/>
                <a:ext cx="126" cy="89"/>
                <a:chOff x="0" y="0"/>
                <a:chExt cx="245" cy="163"/>
              </a:xfrm>
            </p:grpSpPr>
            <p:sp>
              <p:nvSpPr>
                <p:cNvPr id="59" name="Freeform 77">
                  <a:extLst>
                    <a:ext uri="{FF2B5EF4-FFF2-40B4-BE49-F238E27FC236}">
                      <a16:creationId xmlns:a16="http://schemas.microsoft.com/office/drawing/2014/main" id="{A0C31045-4D30-08B3-E708-16046E767E06}"/>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60" name="Freeform 78">
                  <a:extLst>
                    <a:ext uri="{FF2B5EF4-FFF2-40B4-BE49-F238E27FC236}">
                      <a16:creationId xmlns:a16="http://schemas.microsoft.com/office/drawing/2014/main" id="{5660499C-2459-EB8F-D528-A1E761093BB2}"/>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1" name="Freeform 79">
                  <a:extLst>
                    <a:ext uri="{FF2B5EF4-FFF2-40B4-BE49-F238E27FC236}">
                      <a16:creationId xmlns:a16="http://schemas.microsoft.com/office/drawing/2014/main" id="{45495F28-D1F6-46F9-2C90-C0E8C09C8C00}"/>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2" name="Freeform 80">
                  <a:extLst>
                    <a:ext uri="{FF2B5EF4-FFF2-40B4-BE49-F238E27FC236}">
                      <a16:creationId xmlns:a16="http://schemas.microsoft.com/office/drawing/2014/main" id="{A5489F8F-8EED-8260-3613-BCA6D13889AA}"/>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3" name="Freeform 81">
                  <a:extLst>
                    <a:ext uri="{FF2B5EF4-FFF2-40B4-BE49-F238E27FC236}">
                      <a16:creationId xmlns:a16="http://schemas.microsoft.com/office/drawing/2014/main" id="{17B067EB-832B-CC35-7467-CDED6681B8DB}"/>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8" name="WordArt 82">
                <a:extLst>
                  <a:ext uri="{FF2B5EF4-FFF2-40B4-BE49-F238E27FC236}">
                    <a16:creationId xmlns:a16="http://schemas.microsoft.com/office/drawing/2014/main" id="{7C97988B-88E6-6EC3-A14E-C2F7BD49823A}"/>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pic>
        <p:nvPicPr>
          <p:cNvPr id="1062" name="図 1061">
            <a:extLst>
              <a:ext uri="{FF2B5EF4-FFF2-40B4-BE49-F238E27FC236}">
                <a16:creationId xmlns:a16="http://schemas.microsoft.com/office/drawing/2014/main" id="{9909BED1-8855-FFA5-63D8-0B08481FB6BD}"/>
              </a:ext>
            </a:extLst>
          </p:cNvPr>
          <p:cNvPicPr>
            <a:picLocks noChangeAspect="1"/>
          </p:cNvPicPr>
          <p:nvPr/>
        </p:nvPicPr>
        <p:blipFill rotWithShape="1">
          <a:blip r:embed="rId6"/>
          <a:srcRect r="45752"/>
          <a:stretch/>
        </p:blipFill>
        <p:spPr>
          <a:xfrm>
            <a:off x="5930995" y="3270709"/>
            <a:ext cx="1222575" cy="2355622"/>
          </a:xfrm>
          <a:prstGeom prst="rect">
            <a:avLst/>
          </a:prstGeom>
        </p:spPr>
      </p:pic>
      <p:grpSp>
        <p:nvGrpSpPr>
          <p:cNvPr id="1164" name="グループ化 1163">
            <a:extLst>
              <a:ext uri="{FF2B5EF4-FFF2-40B4-BE49-F238E27FC236}">
                <a16:creationId xmlns:a16="http://schemas.microsoft.com/office/drawing/2014/main" id="{071AAC27-EFEC-E273-6E30-39967DC7F75C}"/>
              </a:ext>
            </a:extLst>
          </p:cNvPr>
          <p:cNvGrpSpPr/>
          <p:nvPr/>
        </p:nvGrpSpPr>
        <p:grpSpPr>
          <a:xfrm>
            <a:off x="3723335" y="3729560"/>
            <a:ext cx="1121715" cy="2115436"/>
            <a:chOff x="2117365" y="4369956"/>
            <a:chExt cx="1071128" cy="2150292"/>
          </a:xfrm>
          <a:effectLst>
            <a:outerShdw blurRad="50800" dist="38100" dir="2700000" algn="tl" rotWithShape="0">
              <a:prstClr val="black">
                <a:alpha val="40000"/>
              </a:prstClr>
            </a:outerShdw>
          </a:effectLst>
        </p:grpSpPr>
        <p:grpSp>
          <p:nvGrpSpPr>
            <p:cNvPr id="1131" name="Group 231">
              <a:extLst>
                <a:ext uri="{FF2B5EF4-FFF2-40B4-BE49-F238E27FC236}">
                  <a16:creationId xmlns:a16="http://schemas.microsoft.com/office/drawing/2014/main" id="{7758BE7F-6332-9FF8-F10B-AB9E4DE5980F}"/>
                </a:ext>
              </a:extLst>
            </p:cNvPr>
            <p:cNvGrpSpPr>
              <a:grpSpLocks/>
            </p:cNvGrpSpPr>
            <p:nvPr/>
          </p:nvGrpSpPr>
          <p:grpSpPr bwMode="auto">
            <a:xfrm>
              <a:off x="2213480" y="5797454"/>
              <a:ext cx="975013" cy="722794"/>
              <a:chOff x="0" y="1424940"/>
              <a:chExt cx="153" cy="120"/>
            </a:xfrm>
          </p:grpSpPr>
          <p:grpSp>
            <p:nvGrpSpPr>
              <p:cNvPr id="1132" name="Group 51">
                <a:extLst>
                  <a:ext uri="{FF2B5EF4-FFF2-40B4-BE49-F238E27FC236}">
                    <a16:creationId xmlns:a16="http://schemas.microsoft.com/office/drawing/2014/main" id="{78E73598-7FF1-1876-BC2D-4D32361AC4F7}"/>
                  </a:ext>
                </a:extLst>
              </p:cNvPr>
              <p:cNvGrpSpPr>
                <a:grpSpLocks/>
              </p:cNvGrpSpPr>
              <p:nvPr/>
            </p:nvGrpSpPr>
            <p:grpSpPr bwMode="auto">
              <a:xfrm>
                <a:off x="0" y="1424940"/>
                <a:ext cx="153" cy="120"/>
                <a:chOff x="0" y="1424940"/>
                <a:chExt cx="153" cy="120"/>
              </a:xfrm>
            </p:grpSpPr>
            <p:sp>
              <p:nvSpPr>
                <p:cNvPr id="1134" name="Freeform 37">
                  <a:extLst>
                    <a:ext uri="{FF2B5EF4-FFF2-40B4-BE49-F238E27FC236}">
                      <a16:creationId xmlns:a16="http://schemas.microsoft.com/office/drawing/2014/main" id="{81DA8F73-93F4-2884-1544-3BC0ED4E18AB}"/>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35" name="Freeform 38">
                  <a:extLst>
                    <a:ext uri="{FF2B5EF4-FFF2-40B4-BE49-F238E27FC236}">
                      <a16:creationId xmlns:a16="http://schemas.microsoft.com/office/drawing/2014/main" id="{C8C83DD6-B54F-CB92-7BEC-946AE0514DEF}"/>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36" name="Freeform 39">
                  <a:extLst>
                    <a:ext uri="{FF2B5EF4-FFF2-40B4-BE49-F238E27FC236}">
                      <a16:creationId xmlns:a16="http://schemas.microsoft.com/office/drawing/2014/main" id="{487A3A17-5E80-ED00-DBB4-1998978BDC36}"/>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137" name="Group 40">
                  <a:extLst>
                    <a:ext uri="{FF2B5EF4-FFF2-40B4-BE49-F238E27FC236}">
                      <a16:creationId xmlns:a16="http://schemas.microsoft.com/office/drawing/2014/main" id="{A663953C-0788-E7BF-A8F3-728392238BDE}"/>
                    </a:ext>
                  </a:extLst>
                </p:cNvPr>
                <p:cNvGrpSpPr>
                  <a:grpSpLocks/>
                </p:cNvGrpSpPr>
                <p:nvPr/>
              </p:nvGrpSpPr>
              <p:grpSpPr bwMode="auto">
                <a:xfrm>
                  <a:off x="74" y="1424996"/>
                  <a:ext cx="3" cy="9"/>
                  <a:chOff x="74" y="1424996"/>
                  <a:chExt cx="10" cy="23"/>
                </a:xfrm>
              </p:grpSpPr>
              <p:sp>
                <p:nvSpPr>
                  <p:cNvPr id="1144" name="AutoShape 41">
                    <a:extLst>
                      <a:ext uri="{FF2B5EF4-FFF2-40B4-BE49-F238E27FC236}">
                        <a16:creationId xmlns:a16="http://schemas.microsoft.com/office/drawing/2014/main" id="{D2A501C2-CA17-B53B-B64C-BCB9AD4E0888}"/>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45" name="AutoShape 42">
                    <a:extLst>
                      <a:ext uri="{FF2B5EF4-FFF2-40B4-BE49-F238E27FC236}">
                        <a16:creationId xmlns:a16="http://schemas.microsoft.com/office/drawing/2014/main" id="{86883668-0C91-106F-15DE-B0F38A3CA187}"/>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46" name="AutoShape 43">
                    <a:extLst>
                      <a:ext uri="{FF2B5EF4-FFF2-40B4-BE49-F238E27FC236}">
                        <a16:creationId xmlns:a16="http://schemas.microsoft.com/office/drawing/2014/main" id="{D8E48C0F-FB30-7F33-F787-3124A26DFBCE}"/>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138" name="Freeform 44">
                  <a:extLst>
                    <a:ext uri="{FF2B5EF4-FFF2-40B4-BE49-F238E27FC236}">
                      <a16:creationId xmlns:a16="http://schemas.microsoft.com/office/drawing/2014/main" id="{F19EBEAB-6F17-1665-CF64-7B7043ED1ED8}"/>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39" name="Freeform 45">
                  <a:extLst>
                    <a:ext uri="{FF2B5EF4-FFF2-40B4-BE49-F238E27FC236}">
                      <a16:creationId xmlns:a16="http://schemas.microsoft.com/office/drawing/2014/main" id="{1FEE917B-1364-CC03-2D22-0217F4C39B5F}"/>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40" name="Freeform 46">
                  <a:extLst>
                    <a:ext uri="{FF2B5EF4-FFF2-40B4-BE49-F238E27FC236}">
                      <a16:creationId xmlns:a16="http://schemas.microsoft.com/office/drawing/2014/main" id="{165B0059-4847-C985-1C45-DD58ABEB1A60}"/>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41" name="Freeform 47">
                  <a:extLst>
                    <a:ext uri="{FF2B5EF4-FFF2-40B4-BE49-F238E27FC236}">
                      <a16:creationId xmlns:a16="http://schemas.microsoft.com/office/drawing/2014/main" id="{0D31C8F1-CAF5-FBBC-AD1A-30715A078C1F}"/>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42" name="Freeform 48">
                  <a:extLst>
                    <a:ext uri="{FF2B5EF4-FFF2-40B4-BE49-F238E27FC236}">
                      <a16:creationId xmlns:a16="http://schemas.microsoft.com/office/drawing/2014/main" id="{1E5A8A92-7497-ED5D-6C06-9A3A22B83FAF}"/>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143" name="Freeform 49">
                  <a:extLst>
                    <a:ext uri="{FF2B5EF4-FFF2-40B4-BE49-F238E27FC236}">
                      <a16:creationId xmlns:a16="http://schemas.microsoft.com/office/drawing/2014/main" id="{5922BC93-CB80-2906-C528-09FF9A84C1BC}"/>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133" name="WordArt 230">
                <a:extLst>
                  <a:ext uri="{FF2B5EF4-FFF2-40B4-BE49-F238E27FC236}">
                    <a16:creationId xmlns:a16="http://schemas.microsoft.com/office/drawing/2014/main" id="{3CCA6AED-E51E-E08D-0944-2AC0292AEC5A}"/>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063" name="グループ化 1062">
              <a:extLst>
                <a:ext uri="{FF2B5EF4-FFF2-40B4-BE49-F238E27FC236}">
                  <a16:creationId xmlns:a16="http://schemas.microsoft.com/office/drawing/2014/main" id="{5CADC3D0-49C6-509C-247E-8070D7F36EC3}"/>
                </a:ext>
              </a:extLst>
            </p:cNvPr>
            <p:cNvGrpSpPr/>
            <p:nvPr/>
          </p:nvGrpSpPr>
          <p:grpSpPr>
            <a:xfrm>
              <a:off x="2117365" y="4369956"/>
              <a:ext cx="1003887" cy="1562486"/>
              <a:chOff x="5706063" y="1469759"/>
              <a:chExt cx="1190173" cy="1769013"/>
            </a:xfrm>
            <a:effectLst>
              <a:outerShdw blurRad="50800" dist="38100" dir="2700000" algn="tl" rotWithShape="0">
                <a:prstClr val="black">
                  <a:alpha val="40000"/>
                </a:prstClr>
              </a:outerShdw>
            </a:effectLst>
          </p:grpSpPr>
          <p:grpSp>
            <p:nvGrpSpPr>
              <p:cNvPr id="1064" name="グループ化 1063">
                <a:extLst>
                  <a:ext uri="{FF2B5EF4-FFF2-40B4-BE49-F238E27FC236}">
                    <a16:creationId xmlns:a16="http://schemas.microsoft.com/office/drawing/2014/main" id="{C6EB21C3-4B00-C098-0CD1-58155C25A3D8}"/>
                  </a:ext>
                </a:extLst>
              </p:cNvPr>
              <p:cNvGrpSpPr/>
              <p:nvPr/>
            </p:nvGrpSpPr>
            <p:grpSpPr>
              <a:xfrm>
                <a:off x="5706063" y="1469759"/>
                <a:ext cx="1190173" cy="1769013"/>
                <a:chOff x="5706533" y="1472128"/>
                <a:chExt cx="1190173" cy="1769013"/>
              </a:xfrm>
            </p:grpSpPr>
            <p:grpSp>
              <p:nvGrpSpPr>
                <p:cNvPr id="1066" name="Group 2656">
                  <a:extLst>
                    <a:ext uri="{FF2B5EF4-FFF2-40B4-BE49-F238E27FC236}">
                      <a16:creationId xmlns:a16="http://schemas.microsoft.com/office/drawing/2014/main" id="{DD4901CB-F777-955E-1A9F-F1C1B9A29B60}"/>
                    </a:ext>
                  </a:extLst>
                </p:cNvPr>
                <p:cNvGrpSpPr>
                  <a:grpSpLocks/>
                </p:cNvGrpSpPr>
                <p:nvPr/>
              </p:nvGrpSpPr>
              <p:grpSpPr bwMode="auto">
                <a:xfrm>
                  <a:off x="5800955" y="1784160"/>
                  <a:ext cx="1032381" cy="1456981"/>
                  <a:chOff x="0" y="0"/>
                  <a:chExt cx="106" cy="143"/>
                </a:xfrm>
              </p:grpSpPr>
              <p:sp>
                <p:nvSpPr>
                  <p:cNvPr id="1078" name="Freeform 1163">
                    <a:extLst>
                      <a:ext uri="{FF2B5EF4-FFF2-40B4-BE49-F238E27FC236}">
                        <a16:creationId xmlns:a16="http://schemas.microsoft.com/office/drawing/2014/main" id="{3D90B758-EC11-273B-8CE0-B5C730509CDA}"/>
                      </a:ext>
                    </a:extLst>
                  </p:cNvPr>
                  <p:cNvSpPr>
                    <a:spLocks/>
                  </p:cNvSpPr>
                  <p:nvPr/>
                </p:nvSpPr>
                <p:spPr bwMode="auto">
                  <a:xfrm>
                    <a:off x="94" y="67"/>
                    <a:ext cx="11" cy="28"/>
                  </a:xfrm>
                  <a:custGeom>
                    <a:avLst/>
                    <a:gdLst>
                      <a:gd name="T0" fmla="*/ 1 w 17"/>
                      <a:gd name="T1" fmla="*/ 1 h 53"/>
                      <a:gd name="T2" fmla="*/ 1 w 17"/>
                      <a:gd name="T3" fmla="*/ 0 h 53"/>
                      <a:gd name="T4" fmla="*/ 1 w 17"/>
                      <a:gd name="T5" fmla="*/ 1 h 53"/>
                      <a:gd name="T6" fmla="*/ 1 w 17"/>
                      <a:gd name="T7" fmla="*/ 1 h 53"/>
                      <a:gd name="T8" fmla="*/ 1 w 17"/>
                      <a:gd name="T9" fmla="*/ 1 h 53"/>
                      <a:gd name="T10" fmla="*/ 1 w 17"/>
                      <a:gd name="T11" fmla="*/ 1 h 53"/>
                      <a:gd name="T12" fmla="*/ 1 w 17"/>
                      <a:gd name="T13" fmla="*/ 1 h 53"/>
                      <a:gd name="T14" fmla="*/ 1 w 17"/>
                      <a:gd name="T15" fmla="*/ 1 h 53"/>
                      <a:gd name="T16" fmla="*/ 0 w 17"/>
                      <a:gd name="T17" fmla="*/ 1 h 53"/>
                      <a:gd name="T18" fmla="*/ 1 w 17"/>
                      <a:gd name="T19" fmla="*/ 1 h 53"/>
                      <a:gd name="T20" fmla="*/ 1 w 1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3">
                        <a:moveTo>
                          <a:pt x="6" y="2"/>
                        </a:moveTo>
                        <a:lnTo>
                          <a:pt x="13" y="0"/>
                        </a:lnTo>
                        <a:lnTo>
                          <a:pt x="17" y="3"/>
                        </a:lnTo>
                        <a:lnTo>
                          <a:pt x="14" y="18"/>
                        </a:lnTo>
                        <a:lnTo>
                          <a:pt x="11" y="39"/>
                        </a:lnTo>
                        <a:lnTo>
                          <a:pt x="6" y="45"/>
                        </a:lnTo>
                        <a:lnTo>
                          <a:pt x="6" y="51"/>
                        </a:lnTo>
                        <a:lnTo>
                          <a:pt x="1" y="53"/>
                        </a:lnTo>
                        <a:lnTo>
                          <a:pt x="0" y="50"/>
                        </a:lnTo>
                        <a:lnTo>
                          <a:pt x="5" y="24"/>
                        </a:lnTo>
                        <a:lnTo>
                          <a:pt x="6" y="2"/>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79" name="Freeform 1164">
                    <a:extLst>
                      <a:ext uri="{FF2B5EF4-FFF2-40B4-BE49-F238E27FC236}">
                        <a16:creationId xmlns:a16="http://schemas.microsoft.com/office/drawing/2014/main" id="{CFCFE6DD-927D-C55A-50DD-34D6476A85C3}"/>
                      </a:ext>
                    </a:extLst>
                  </p:cNvPr>
                  <p:cNvSpPr>
                    <a:spLocks/>
                  </p:cNvSpPr>
                  <p:nvPr/>
                </p:nvSpPr>
                <p:spPr bwMode="auto">
                  <a:xfrm>
                    <a:off x="5" y="68"/>
                    <a:ext cx="10" cy="27"/>
                  </a:xfrm>
                  <a:custGeom>
                    <a:avLst/>
                    <a:gdLst>
                      <a:gd name="T0" fmla="*/ 1 w 16"/>
                      <a:gd name="T1" fmla="*/ 0 h 45"/>
                      <a:gd name="T2" fmla="*/ 1 w 16"/>
                      <a:gd name="T3" fmla="*/ 0 h 45"/>
                      <a:gd name="T4" fmla="*/ 0 w 16"/>
                      <a:gd name="T5" fmla="*/ 1 h 45"/>
                      <a:gd name="T6" fmla="*/ 1 w 16"/>
                      <a:gd name="T7" fmla="*/ 1 h 45"/>
                      <a:gd name="T8" fmla="*/ 1 w 16"/>
                      <a:gd name="T9" fmla="*/ 1 h 45"/>
                      <a:gd name="T10" fmla="*/ 1 w 16"/>
                      <a:gd name="T11" fmla="*/ 1 h 45"/>
                      <a:gd name="T12" fmla="*/ 1 w 16"/>
                      <a:gd name="T13" fmla="*/ 1 h 45"/>
                      <a:gd name="T14" fmla="*/ 1 w 16"/>
                      <a:gd name="T15" fmla="*/ 1 h 45"/>
                      <a:gd name="T16" fmla="*/ 1 w 16"/>
                      <a:gd name="T17" fmla="*/ 1 h 45"/>
                      <a:gd name="T18" fmla="*/ 1 w 16"/>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5">
                        <a:moveTo>
                          <a:pt x="11" y="0"/>
                        </a:moveTo>
                        <a:lnTo>
                          <a:pt x="3" y="0"/>
                        </a:lnTo>
                        <a:lnTo>
                          <a:pt x="0" y="7"/>
                        </a:lnTo>
                        <a:lnTo>
                          <a:pt x="2" y="19"/>
                        </a:lnTo>
                        <a:lnTo>
                          <a:pt x="7" y="40"/>
                        </a:lnTo>
                        <a:lnTo>
                          <a:pt x="12" y="45"/>
                        </a:lnTo>
                        <a:lnTo>
                          <a:pt x="16" y="45"/>
                        </a:lnTo>
                        <a:lnTo>
                          <a:pt x="12" y="31"/>
                        </a:lnTo>
                        <a:lnTo>
                          <a:pt x="12" y="16"/>
                        </a:lnTo>
                        <a:lnTo>
                          <a:pt x="11" y="0"/>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80" name="Freeform 1165">
                    <a:extLst>
                      <a:ext uri="{FF2B5EF4-FFF2-40B4-BE49-F238E27FC236}">
                        <a16:creationId xmlns:a16="http://schemas.microsoft.com/office/drawing/2014/main" id="{1FDCD34F-081F-AE90-710A-265012ABEC75}"/>
                      </a:ext>
                    </a:extLst>
                  </p:cNvPr>
                  <p:cNvSpPr>
                    <a:spLocks/>
                  </p:cNvSpPr>
                  <p:nvPr/>
                </p:nvSpPr>
                <p:spPr bwMode="auto">
                  <a:xfrm>
                    <a:off x="12" y="17"/>
                    <a:ext cx="85" cy="126"/>
                  </a:xfrm>
                  <a:custGeom>
                    <a:avLst/>
                    <a:gdLst>
                      <a:gd name="T0" fmla="*/ 1 w 137"/>
                      <a:gd name="T1" fmla="*/ 1 h 206"/>
                      <a:gd name="T2" fmla="*/ 1 w 137"/>
                      <a:gd name="T3" fmla="*/ 1 h 206"/>
                      <a:gd name="T4" fmla="*/ 1 w 137"/>
                      <a:gd name="T5" fmla="*/ 1 h 206"/>
                      <a:gd name="T6" fmla="*/ 1 w 137"/>
                      <a:gd name="T7" fmla="*/ 1 h 206"/>
                      <a:gd name="T8" fmla="*/ 0 w 137"/>
                      <a:gd name="T9" fmla="*/ 1 h 206"/>
                      <a:gd name="T10" fmla="*/ 0 w 137"/>
                      <a:gd name="T11" fmla="*/ 1 h 206"/>
                      <a:gd name="T12" fmla="*/ 1 w 137"/>
                      <a:gd name="T13" fmla="*/ 1 h 206"/>
                      <a:gd name="T14" fmla="*/ 1 w 137"/>
                      <a:gd name="T15" fmla="*/ 1 h 206"/>
                      <a:gd name="T16" fmla="*/ 1 w 137"/>
                      <a:gd name="T17" fmla="*/ 1 h 206"/>
                      <a:gd name="T18" fmla="*/ 1 w 137"/>
                      <a:gd name="T19" fmla="*/ 1 h 206"/>
                      <a:gd name="T20" fmla="*/ 1 w 137"/>
                      <a:gd name="T21" fmla="*/ 1 h 206"/>
                      <a:gd name="T22" fmla="*/ 1 w 137"/>
                      <a:gd name="T23" fmla="*/ 1 h 206"/>
                      <a:gd name="T24" fmla="*/ 1 w 137"/>
                      <a:gd name="T25" fmla="*/ 1 h 206"/>
                      <a:gd name="T26" fmla="*/ 1 w 137"/>
                      <a:gd name="T27" fmla="*/ 1 h 206"/>
                      <a:gd name="T28" fmla="*/ 1 w 137"/>
                      <a:gd name="T29" fmla="*/ 1 h 206"/>
                      <a:gd name="T30" fmla="*/ 1 w 137"/>
                      <a:gd name="T31" fmla="*/ 1 h 206"/>
                      <a:gd name="T32" fmla="*/ 1 w 137"/>
                      <a:gd name="T33" fmla="*/ 1 h 206"/>
                      <a:gd name="T34" fmla="*/ 1 w 137"/>
                      <a:gd name="T35" fmla="*/ 1 h 206"/>
                      <a:gd name="T36" fmla="*/ 1 w 137"/>
                      <a:gd name="T37" fmla="*/ 1 h 206"/>
                      <a:gd name="T38" fmla="*/ 1 w 137"/>
                      <a:gd name="T39" fmla="*/ 1 h 206"/>
                      <a:gd name="T40" fmla="*/ 1 w 137"/>
                      <a:gd name="T41" fmla="*/ 1 h 206"/>
                      <a:gd name="T42" fmla="*/ 1 w 137"/>
                      <a:gd name="T43" fmla="*/ 1 h 206"/>
                      <a:gd name="T44" fmla="*/ 1 w 137"/>
                      <a:gd name="T45" fmla="*/ 1 h 206"/>
                      <a:gd name="T46" fmla="*/ 1 w 137"/>
                      <a:gd name="T47" fmla="*/ 1 h 206"/>
                      <a:gd name="T48" fmla="*/ 1 w 137"/>
                      <a:gd name="T49" fmla="*/ 1 h 206"/>
                      <a:gd name="T50" fmla="*/ 1 w 137"/>
                      <a:gd name="T51" fmla="*/ 0 h 206"/>
                      <a:gd name="T52" fmla="*/ 1 w 137"/>
                      <a:gd name="T53" fmla="*/ 0 h 206"/>
                      <a:gd name="T54" fmla="*/ 1 w 137"/>
                      <a:gd name="T55" fmla="*/ 1 h 206"/>
                      <a:gd name="T56" fmla="*/ 1 w 137"/>
                      <a:gd name="T57" fmla="*/ 1 h 206"/>
                      <a:gd name="T58" fmla="*/ 1 w 137"/>
                      <a:gd name="T59" fmla="*/ 1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206">
                        <a:moveTo>
                          <a:pt x="18" y="17"/>
                        </a:moveTo>
                        <a:cubicBezTo>
                          <a:pt x="17" y="18"/>
                          <a:pt x="15" y="21"/>
                          <a:pt x="15" y="21"/>
                        </a:cubicBezTo>
                        <a:lnTo>
                          <a:pt x="2" y="75"/>
                        </a:lnTo>
                        <a:lnTo>
                          <a:pt x="2" y="84"/>
                        </a:lnTo>
                        <a:lnTo>
                          <a:pt x="0" y="105"/>
                        </a:lnTo>
                        <a:lnTo>
                          <a:pt x="0" y="118"/>
                        </a:lnTo>
                        <a:lnTo>
                          <a:pt x="6" y="139"/>
                        </a:lnTo>
                        <a:lnTo>
                          <a:pt x="11" y="154"/>
                        </a:lnTo>
                        <a:lnTo>
                          <a:pt x="15" y="166"/>
                        </a:lnTo>
                        <a:lnTo>
                          <a:pt x="30" y="183"/>
                        </a:lnTo>
                        <a:lnTo>
                          <a:pt x="45" y="199"/>
                        </a:lnTo>
                        <a:lnTo>
                          <a:pt x="55" y="206"/>
                        </a:lnTo>
                        <a:lnTo>
                          <a:pt x="74" y="206"/>
                        </a:lnTo>
                        <a:lnTo>
                          <a:pt x="85" y="205"/>
                        </a:lnTo>
                        <a:lnTo>
                          <a:pt x="91" y="202"/>
                        </a:lnTo>
                        <a:lnTo>
                          <a:pt x="102" y="193"/>
                        </a:lnTo>
                        <a:lnTo>
                          <a:pt x="118" y="174"/>
                        </a:lnTo>
                        <a:lnTo>
                          <a:pt x="130" y="157"/>
                        </a:lnTo>
                        <a:lnTo>
                          <a:pt x="135" y="128"/>
                        </a:lnTo>
                        <a:lnTo>
                          <a:pt x="137" y="112"/>
                        </a:lnTo>
                        <a:lnTo>
                          <a:pt x="137" y="102"/>
                        </a:lnTo>
                        <a:lnTo>
                          <a:pt x="134" y="85"/>
                        </a:lnTo>
                        <a:lnTo>
                          <a:pt x="132" y="65"/>
                        </a:lnTo>
                        <a:lnTo>
                          <a:pt x="122" y="38"/>
                        </a:lnTo>
                        <a:lnTo>
                          <a:pt x="105" y="4"/>
                        </a:lnTo>
                        <a:lnTo>
                          <a:pt x="74" y="0"/>
                        </a:lnTo>
                        <a:lnTo>
                          <a:pt x="59" y="0"/>
                        </a:lnTo>
                        <a:lnTo>
                          <a:pt x="42" y="3"/>
                        </a:lnTo>
                        <a:lnTo>
                          <a:pt x="26" y="8"/>
                        </a:lnTo>
                        <a:lnTo>
                          <a:pt x="18" y="17"/>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081" name="Freeform 1166">
                    <a:extLst>
                      <a:ext uri="{FF2B5EF4-FFF2-40B4-BE49-F238E27FC236}">
                        <a16:creationId xmlns:a16="http://schemas.microsoft.com/office/drawing/2014/main" id="{22F30E87-6DD4-3157-C853-37EE356C7599}"/>
                      </a:ext>
                    </a:extLst>
                  </p:cNvPr>
                  <p:cNvSpPr>
                    <a:spLocks/>
                  </p:cNvSpPr>
                  <p:nvPr/>
                </p:nvSpPr>
                <p:spPr bwMode="auto">
                  <a:xfrm>
                    <a:off x="0" y="0"/>
                    <a:ext cx="106" cy="98"/>
                  </a:xfrm>
                  <a:custGeom>
                    <a:avLst/>
                    <a:gdLst>
                      <a:gd name="T0" fmla="*/ 1 w 171"/>
                      <a:gd name="T1" fmla="*/ 1 h 160"/>
                      <a:gd name="T2" fmla="*/ 1 w 171"/>
                      <a:gd name="T3" fmla="*/ 1 h 160"/>
                      <a:gd name="T4" fmla="*/ 1 w 171"/>
                      <a:gd name="T5" fmla="*/ 1 h 160"/>
                      <a:gd name="T6" fmla="*/ 1 w 171"/>
                      <a:gd name="T7" fmla="*/ 1 h 160"/>
                      <a:gd name="T8" fmla="*/ 0 w 171"/>
                      <a:gd name="T9" fmla="*/ 1 h 160"/>
                      <a:gd name="T10" fmla="*/ 1 w 171"/>
                      <a:gd name="T11" fmla="*/ 1 h 160"/>
                      <a:gd name="T12" fmla="*/ 1 w 171"/>
                      <a:gd name="T13" fmla="*/ 1 h 160"/>
                      <a:gd name="T14" fmla="*/ 1 w 171"/>
                      <a:gd name="T15" fmla="*/ 1 h 160"/>
                      <a:gd name="T16" fmla="*/ 1 w 171"/>
                      <a:gd name="T17" fmla="*/ 1 h 160"/>
                      <a:gd name="T18" fmla="*/ 1 w 171"/>
                      <a:gd name="T19" fmla="*/ 1 h 160"/>
                      <a:gd name="T20" fmla="*/ 1 w 171"/>
                      <a:gd name="T21" fmla="*/ 1 h 160"/>
                      <a:gd name="T22" fmla="*/ 1 w 171"/>
                      <a:gd name="T23" fmla="*/ 1 h 160"/>
                      <a:gd name="T24" fmla="*/ 1 w 171"/>
                      <a:gd name="T25" fmla="*/ 1 h 160"/>
                      <a:gd name="T26" fmla="*/ 1 w 171"/>
                      <a:gd name="T27" fmla="*/ 1 h 160"/>
                      <a:gd name="T28" fmla="*/ 1 w 171"/>
                      <a:gd name="T29" fmla="*/ 1 h 160"/>
                      <a:gd name="T30" fmla="*/ 1 w 171"/>
                      <a:gd name="T31" fmla="*/ 1 h 160"/>
                      <a:gd name="T32" fmla="*/ 1 w 171"/>
                      <a:gd name="T33" fmla="*/ 1 h 160"/>
                      <a:gd name="T34" fmla="*/ 1 w 171"/>
                      <a:gd name="T35" fmla="*/ 1 h 160"/>
                      <a:gd name="T36" fmla="*/ 1 w 171"/>
                      <a:gd name="T37" fmla="*/ 1 h 160"/>
                      <a:gd name="T38" fmla="*/ 1 w 171"/>
                      <a:gd name="T39" fmla="*/ 1 h 160"/>
                      <a:gd name="T40" fmla="*/ 1 w 171"/>
                      <a:gd name="T41" fmla="*/ 1 h 160"/>
                      <a:gd name="T42" fmla="*/ 1 w 171"/>
                      <a:gd name="T43" fmla="*/ 1 h 160"/>
                      <a:gd name="T44" fmla="*/ 1 w 171"/>
                      <a:gd name="T45" fmla="*/ 1 h 160"/>
                      <a:gd name="T46" fmla="*/ 1 w 171"/>
                      <a:gd name="T47" fmla="*/ 1 h 160"/>
                      <a:gd name="T48" fmla="*/ 1 w 171"/>
                      <a:gd name="T49" fmla="*/ 1 h 160"/>
                      <a:gd name="T50" fmla="*/ 1 w 171"/>
                      <a:gd name="T51" fmla="*/ 1 h 160"/>
                      <a:gd name="T52" fmla="*/ 1 w 171"/>
                      <a:gd name="T53" fmla="*/ 1 h 160"/>
                      <a:gd name="T54" fmla="*/ 1 w 171"/>
                      <a:gd name="T55" fmla="*/ 1 h 160"/>
                      <a:gd name="T56" fmla="*/ 1 w 171"/>
                      <a:gd name="T57" fmla="*/ 1 h 160"/>
                      <a:gd name="T58" fmla="*/ 1 w 171"/>
                      <a:gd name="T59" fmla="*/ 1 h 160"/>
                      <a:gd name="T60" fmla="*/ 1 w 171"/>
                      <a:gd name="T61" fmla="*/ 1 h 160"/>
                      <a:gd name="T62" fmla="*/ 1 w 171"/>
                      <a:gd name="T63" fmla="*/ 1 h 160"/>
                      <a:gd name="T64" fmla="*/ 1 w 171"/>
                      <a:gd name="T65" fmla="*/ 1 h 160"/>
                      <a:gd name="T66" fmla="*/ 1 w 171"/>
                      <a:gd name="T67" fmla="*/ 1 h 160"/>
                      <a:gd name="T68" fmla="*/ 1 w 171"/>
                      <a:gd name="T69" fmla="*/ 1 h 160"/>
                      <a:gd name="T70" fmla="*/ 1 w 171"/>
                      <a:gd name="T71" fmla="*/ 1 h 160"/>
                      <a:gd name="T72" fmla="*/ 1 w 171"/>
                      <a:gd name="T73" fmla="*/ 1 h 160"/>
                      <a:gd name="T74" fmla="*/ 1 w 171"/>
                      <a:gd name="T75" fmla="*/ 0 h 160"/>
                      <a:gd name="T76" fmla="*/ 1 w 171"/>
                      <a:gd name="T77" fmla="*/ 1 h 160"/>
                      <a:gd name="T78" fmla="*/ 1 w 171"/>
                      <a:gd name="T79" fmla="*/ 1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60">
                        <a:moveTo>
                          <a:pt x="60" y="10"/>
                        </a:moveTo>
                        <a:lnTo>
                          <a:pt x="55" y="7"/>
                        </a:lnTo>
                        <a:lnTo>
                          <a:pt x="49" y="5"/>
                        </a:lnTo>
                        <a:lnTo>
                          <a:pt x="52" y="9"/>
                        </a:lnTo>
                        <a:lnTo>
                          <a:pt x="43" y="8"/>
                        </a:lnTo>
                        <a:lnTo>
                          <a:pt x="32" y="11"/>
                        </a:lnTo>
                        <a:lnTo>
                          <a:pt x="21" y="23"/>
                        </a:lnTo>
                        <a:lnTo>
                          <a:pt x="10" y="38"/>
                        </a:lnTo>
                        <a:lnTo>
                          <a:pt x="3" y="60"/>
                        </a:lnTo>
                        <a:lnTo>
                          <a:pt x="0" y="86"/>
                        </a:lnTo>
                        <a:lnTo>
                          <a:pt x="4" y="79"/>
                        </a:lnTo>
                        <a:lnTo>
                          <a:pt x="1" y="92"/>
                        </a:lnTo>
                        <a:lnTo>
                          <a:pt x="2" y="102"/>
                        </a:lnTo>
                        <a:lnTo>
                          <a:pt x="4" y="96"/>
                        </a:lnTo>
                        <a:lnTo>
                          <a:pt x="6" y="109"/>
                        </a:lnTo>
                        <a:lnTo>
                          <a:pt x="15" y="141"/>
                        </a:lnTo>
                        <a:lnTo>
                          <a:pt x="20" y="156"/>
                        </a:lnTo>
                        <a:lnTo>
                          <a:pt x="22" y="160"/>
                        </a:lnTo>
                        <a:lnTo>
                          <a:pt x="19" y="141"/>
                        </a:lnTo>
                        <a:lnTo>
                          <a:pt x="19" y="135"/>
                        </a:lnTo>
                        <a:lnTo>
                          <a:pt x="22" y="112"/>
                        </a:lnTo>
                        <a:lnTo>
                          <a:pt x="22" y="99"/>
                        </a:lnTo>
                        <a:lnTo>
                          <a:pt x="29" y="84"/>
                        </a:lnTo>
                        <a:lnTo>
                          <a:pt x="33" y="64"/>
                        </a:lnTo>
                        <a:lnTo>
                          <a:pt x="33" y="77"/>
                        </a:lnTo>
                        <a:lnTo>
                          <a:pt x="39" y="54"/>
                        </a:lnTo>
                        <a:lnTo>
                          <a:pt x="37" y="77"/>
                        </a:lnTo>
                        <a:lnTo>
                          <a:pt x="39" y="75"/>
                        </a:lnTo>
                        <a:lnTo>
                          <a:pt x="44" y="59"/>
                        </a:lnTo>
                        <a:lnTo>
                          <a:pt x="49" y="46"/>
                        </a:lnTo>
                        <a:lnTo>
                          <a:pt x="50" y="66"/>
                        </a:lnTo>
                        <a:lnTo>
                          <a:pt x="49" y="74"/>
                        </a:lnTo>
                        <a:lnTo>
                          <a:pt x="56" y="60"/>
                        </a:lnTo>
                        <a:lnTo>
                          <a:pt x="62" y="44"/>
                        </a:lnTo>
                        <a:lnTo>
                          <a:pt x="65" y="45"/>
                        </a:lnTo>
                        <a:lnTo>
                          <a:pt x="74" y="59"/>
                        </a:lnTo>
                        <a:lnTo>
                          <a:pt x="78" y="64"/>
                        </a:lnTo>
                        <a:lnTo>
                          <a:pt x="72" y="48"/>
                        </a:lnTo>
                        <a:lnTo>
                          <a:pt x="73" y="41"/>
                        </a:lnTo>
                        <a:lnTo>
                          <a:pt x="86" y="64"/>
                        </a:lnTo>
                        <a:lnTo>
                          <a:pt x="91" y="68"/>
                        </a:lnTo>
                        <a:lnTo>
                          <a:pt x="85" y="56"/>
                        </a:lnTo>
                        <a:lnTo>
                          <a:pt x="82" y="45"/>
                        </a:lnTo>
                        <a:lnTo>
                          <a:pt x="94" y="61"/>
                        </a:lnTo>
                        <a:lnTo>
                          <a:pt x="104" y="73"/>
                        </a:lnTo>
                        <a:lnTo>
                          <a:pt x="110" y="77"/>
                        </a:lnTo>
                        <a:lnTo>
                          <a:pt x="105" y="68"/>
                        </a:lnTo>
                        <a:lnTo>
                          <a:pt x="97" y="50"/>
                        </a:lnTo>
                        <a:lnTo>
                          <a:pt x="96" y="44"/>
                        </a:lnTo>
                        <a:lnTo>
                          <a:pt x="105" y="60"/>
                        </a:lnTo>
                        <a:lnTo>
                          <a:pt x="113" y="68"/>
                        </a:lnTo>
                        <a:lnTo>
                          <a:pt x="108" y="53"/>
                        </a:lnTo>
                        <a:lnTo>
                          <a:pt x="120" y="63"/>
                        </a:lnTo>
                        <a:lnTo>
                          <a:pt x="126" y="71"/>
                        </a:lnTo>
                        <a:lnTo>
                          <a:pt x="125" y="58"/>
                        </a:lnTo>
                        <a:lnTo>
                          <a:pt x="132" y="75"/>
                        </a:lnTo>
                        <a:lnTo>
                          <a:pt x="132" y="64"/>
                        </a:lnTo>
                        <a:lnTo>
                          <a:pt x="142" y="80"/>
                        </a:lnTo>
                        <a:lnTo>
                          <a:pt x="148" y="95"/>
                        </a:lnTo>
                        <a:lnTo>
                          <a:pt x="156" y="125"/>
                        </a:lnTo>
                        <a:lnTo>
                          <a:pt x="158" y="136"/>
                        </a:lnTo>
                        <a:lnTo>
                          <a:pt x="158" y="144"/>
                        </a:lnTo>
                        <a:lnTo>
                          <a:pt x="162" y="130"/>
                        </a:lnTo>
                        <a:lnTo>
                          <a:pt x="165" y="114"/>
                        </a:lnTo>
                        <a:lnTo>
                          <a:pt x="165" y="108"/>
                        </a:lnTo>
                        <a:lnTo>
                          <a:pt x="166" y="114"/>
                        </a:lnTo>
                        <a:lnTo>
                          <a:pt x="167" y="99"/>
                        </a:lnTo>
                        <a:lnTo>
                          <a:pt x="166" y="87"/>
                        </a:lnTo>
                        <a:lnTo>
                          <a:pt x="171" y="92"/>
                        </a:lnTo>
                        <a:lnTo>
                          <a:pt x="170" y="80"/>
                        </a:lnTo>
                        <a:lnTo>
                          <a:pt x="167" y="54"/>
                        </a:lnTo>
                        <a:lnTo>
                          <a:pt x="159" y="37"/>
                        </a:lnTo>
                        <a:lnTo>
                          <a:pt x="147" y="24"/>
                        </a:lnTo>
                        <a:lnTo>
                          <a:pt x="129" y="12"/>
                        </a:lnTo>
                        <a:lnTo>
                          <a:pt x="107" y="4"/>
                        </a:lnTo>
                        <a:lnTo>
                          <a:pt x="93" y="0"/>
                        </a:lnTo>
                        <a:lnTo>
                          <a:pt x="80" y="2"/>
                        </a:lnTo>
                        <a:lnTo>
                          <a:pt x="69" y="7"/>
                        </a:lnTo>
                        <a:lnTo>
                          <a:pt x="72" y="1"/>
                        </a:lnTo>
                        <a:lnTo>
                          <a:pt x="64" y="5"/>
                        </a:lnTo>
                        <a:lnTo>
                          <a:pt x="60" y="1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82" name="Freeform 1167">
                    <a:extLst>
                      <a:ext uri="{FF2B5EF4-FFF2-40B4-BE49-F238E27FC236}">
                        <a16:creationId xmlns:a16="http://schemas.microsoft.com/office/drawing/2014/main" id="{26325E4F-77F8-0CCC-5DC7-49EF2C9B8227}"/>
                      </a:ext>
                    </a:extLst>
                  </p:cNvPr>
                  <p:cNvSpPr>
                    <a:spLocks/>
                  </p:cNvSpPr>
                  <p:nvPr/>
                </p:nvSpPr>
                <p:spPr bwMode="auto">
                  <a:xfrm>
                    <a:off x="40" y="112"/>
                    <a:ext cx="34" cy="3"/>
                  </a:xfrm>
                  <a:custGeom>
                    <a:avLst/>
                    <a:gdLst>
                      <a:gd name="T0" fmla="*/ 0 w 54"/>
                      <a:gd name="T1" fmla="*/ 1 h 6"/>
                      <a:gd name="T2" fmla="*/ 1 w 54"/>
                      <a:gd name="T3" fmla="*/ 1 h 6"/>
                      <a:gd name="T4" fmla="*/ 1 w 54"/>
                      <a:gd name="T5" fmla="*/ 1 h 6"/>
                      <a:gd name="T6" fmla="*/ 1 w 54"/>
                      <a:gd name="T7" fmla="*/ 1 h 6"/>
                      <a:gd name="T8" fmla="*/ 1 w 54"/>
                      <a:gd name="T9" fmla="*/ 1 h 6"/>
                      <a:gd name="T10" fmla="*/ 1 w 5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
                        <a:moveTo>
                          <a:pt x="0" y="3"/>
                        </a:moveTo>
                        <a:lnTo>
                          <a:pt x="15" y="5"/>
                        </a:lnTo>
                        <a:lnTo>
                          <a:pt x="26" y="6"/>
                        </a:lnTo>
                        <a:lnTo>
                          <a:pt x="39" y="4"/>
                        </a:lnTo>
                        <a:lnTo>
                          <a:pt x="48" y="1"/>
                        </a:lnTo>
                        <a:lnTo>
                          <a:pt x="54"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3" name="Freeform 1168">
                    <a:extLst>
                      <a:ext uri="{FF2B5EF4-FFF2-40B4-BE49-F238E27FC236}">
                        <a16:creationId xmlns:a16="http://schemas.microsoft.com/office/drawing/2014/main" id="{97CBF948-38CA-4359-24A4-25184D8E317B}"/>
                      </a:ext>
                    </a:extLst>
                  </p:cNvPr>
                  <p:cNvSpPr>
                    <a:spLocks/>
                  </p:cNvSpPr>
                  <p:nvPr/>
                </p:nvSpPr>
                <p:spPr bwMode="auto">
                  <a:xfrm>
                    <a:off x="17" y="56"/>
                    <a:ext cx="29" cy="6"/>
                  </a:xfrm>
                  <a:custGeom>
                    <a:avLst/>
                    <a:gdLst>
                      <a:gd name="T0" fmla="*/ 1 w 46"/>
                      <a:gd name="T1" fmla="*/ 1 h 10"/>
                      <a:gd name="T2" fmla="*/ 1 w 46"/>
                      <a:gd name="T3" fmla="*/ 1 h 10"/>
                      <a:gd name="T4" fmla="*/ 1 w 46"/>
                      <a:gd name="T5" fmla="*/ 1 h 10"/>
                      <a:gd name="T6" fmla="*/ 1 w 46"/>
                      <a:gd name="T7" fmla="*/ 1 h 10"/>
                      <a:gd name="T8" fmla="*/ 1 w 46"/>
                      <a:gd name="T9" fmla="*/ 0 h 10"/>
                      <a:gd name="T10" fmla="*/ 1 w 46"/>
                      <a:gd name="T11" fmla="*/ 1 h 10"/>
                      <a:gd name="T12" fmla="*/ 0 w 46"/>
                      <a:gd name="T13" fmla="*/ 1 h 10"/>
                      <a:gd name="T14" fmla="*/ 1 w 46"/>
                      <a:gd name="T15" fmla="*/ 1 h 10"/>
                      <a:gd name="T16" fmla="*/ 1 w 46"/>
                      <a:gd name="T17" fmla="*/ 1 h 10"/>
                      <a:gd name="T18" fmla="*/ 1 w 46"/>
                      <a:gd name="T19" fmla="*/ 1 h 10"/>
                      <a:gd name="T20" fmla="*/ 1 w 46"/>
                      <a:gd name="T21" fmla="*/ 1 h 10"/>
                      <a:gd name="T22" fmla="*/ 1 w 46"/>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
                        <a:moveTo>
                          <a:pt x="46" y="7"/>
                        </a:moveTo>
                        <a:lnTo>
                          <a:pt x="44" y="3"/>
                        </a:lnTo>
                        <a:lnTo>
                          <a:pt x="31" y="2"/>
                        </a:lnTo>
                        <a:lnTo>
                          <a:pt x="22" y="1"/>
                        </a:lnTo>
                        <a:lnTo>
                          <a:pt x="13" y="0"/>
                        </a:lnTo>
                        <a:lnTo>
                          <a:pt x="7" y="3"/>
                        </a:lnTo>
                        <a:lnTo>
                          <a:pt x="0" y="10"/>
                        </a:lnTo>
                        <a:lnTo>
                          <a:pt x="9" y="8"/>
                        </a:lnTo>
                        <a:lnTo>
                          <a:pt x="17" y="8"/>
                        </a:lnTo>
                        <a:lnTo>
                          <a:pt x="30" y="8"/>
                        </a:lnTo>
                        <a:lnTo>
                          <a:pt x="41" y="8"/>
                        </a:lnTo>
                        <a:lnTo>
                          <a:pt x="46"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84" name="Freeform 1169">
                    <a:extLst>
                      <a:ext uri="{FF2B5EF4-FFF2-40B4-BE49-F238E27FC236}">
                        <a16:creationId xmlns:a16="http://schemas.microsoft.com/office/drawing/2014/main" id="{5BB2579C-2C9C-CED8-5E75-6BB4EAAC62F3}"/>
                      </a:ext>
                    </a:extLst>
                  </p:cNvPr>
                  <p:cNvSpPr>
                    <a:spLocks/>
                  </p:cNvSpPr>
                  <p:nvPr/>
                </p:nvSpPr>
                <p:spPr bwMode="auto">
                  <a:xfrm>
                    <a:off x="62" y="54"/>
                    <a:ext cx="29" cy="7"/>
                  </a:xfrm>
                  <a:custGeom>
                    <a:avLst/>
                    <a:gdLst>
                      <a:gd name="T0" fmla="*/ 0 w 46"/>
                      <a:gd name="T1" fmla="*/ 1 h 12"/>
                      <a:gd name="T2" fmla="*/ 1 w 46"/>
                      <a:gd name="T3" fmla="*/ 1 h 12"/>
                      <a:gd name="T4" fmla="*/ 1 w 46"/>
                      <a:gd name="T5" fmla="*/ 1 h 12"/>
                      <a:gd name="T6" fmla="*/ 1 w 46"/>
                      <a:gd name="T7" fmla="*/ 0 h 12"/>
                      <a:gd name="T8" fmla="*/ 1 w 46"/>
                      <a:gd name="T9" fmla="*/ 1 h 12"/>
                      <a:gd name="T10" fmla="*/ 1 w 46"/>
                      <a:gd name="T11" fmla="*/ 1 h 12"/>
                      <a:gd name="T12" fmla="*/ 1 w 46"/>
                      <a:gd name="T13" fmla="*/ 1 h 12"/>
                      <a:gd name="T14" fmla="*/ 1 w 46"/>
                      <a:gd name="T15" fmla="*/ 1 h 12"/>
                      <a:gd name="T16" fmla="*/ 1 w 46"/>
                      <a:gd name="T17" fmla="*/ 1 h 12"/>
                      <a:gd name="T18" fmla="*/ 0 w 4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12">
                        <a:moveTo>
                          <a:pt x="0" y="12"/>
                        </a:moveTo>
                        <a:lnTo>
                          <a:pt x="3" y="6"/>
                        </a:lnTo>
                        <a:lnTo>
                          <a:pt x="21" y="2"/>
                        </a:lnTo>
                        <a:lnTo>
                          <a:pt x="31" y="0"/>
                        </a:lnTo>
                        <a:lnTo>
                          <a:pt x="42" y="5"/>
                        </a:lnTo>
                        <a:lnTo>
                          <a:pt x="46" y="7"/>
                        </a:lnTo>
                        <a:lnTo>
                          <a:pt x="36" y="8"/>
                        </a:lnTo>
                        <a:lnTo>
                          <a:pt x="25" y="8"/>
                        </a:lnTo>
                        <a:lnTo>
                          <a:pt x="15" y="8"/>
                        </a:lnTo>
                        <a:lnTo>
                          <a:pt x="0" y="12"/>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85" name="Freeform 1170">
                    <a:extLst>
                      <a:ext uri="{FF2B5EF4-FFF2-40B4-BE49-F238E27FC236}">
                        <a16:creationId xmlns:a16="http://schemas.microsoft.com/office/drawing/2014/main" id="{2381957A-5F9F-4FE8-986A-DBEBB283F27B}"/>
                      </a:ext>
                    </a:extLst>
                  </p:cNvPr>
                  <p:cNvSpPr>
                    <a:spLocks/>
                  </p:cNvSpPr>
                  <p:nvPr/>
                </p:nvSpPr>
                <p:spPr bwMode="auto">
                  <a:xfrm>
                    <a:off x="58" y="66"/>
                    <a:ext cx="2" cy="15"/>
                  </a:xfrm>
                  <a:custGeom>
                    <a:avLst/>
                    <a:gdLst>
                      <a:gd name="T0" fmla="*/ 0 w 2"/>
                      <a:gd name="T1" fmla="*/ 0 h 25"/>
                      <a:gd name="T2" fmla="*/ 0 w 2"/>
                      <a:gd name="T3" fmla="*/ 1 h 25"/>
                      <a:gd name="T4" fmla="*/ 1 w 2"/>
                      <a:gd name="T5" fmla="*/ 1 h 25"/>
                      <a:gd name="T6" fmla="*/ 2 w 2"/>
                      <a:gd name="T7" fmla="*/ 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5">
                        <a:moveTo>
                          <a:pt x="0" y="0"/>
                        </a:moveTo>
                        <a:lnTo>
                          <a:pt x="0" y="7"/>
                        </a:lnTo>
                        <a:lnTo>
                          <a:pt x="1" y="19"/>
                        </a:lnTo>
                        <a:lnTo>
                          <a:pt x="2" y="2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6" name="Freeform 1171">
                    <a:extLst>
                      <a:ext uri="{FF2B5EF4-FFF2-40B4-BE49-F238E27FC236}">
                        <a16:creationId xmlns:a16="http://schemas.microsoft.com/office/drawing/2014/main" id="{CB0F955B-E71E-3681-CE51-D152EFA9B2A9}"/>
                      </a:ext>
                    </a:extLst>
                  </p:cNvPr>
                  <p:cNvSpPr>
                    <a:spLocks/>
                  </p:cNvSpPr>
                  <p:nvPr/>
                </p:nvSpPr>
                <p:spPr bwMode="auto">
                  <a:xfrm>
                    <a:off x="46" y="87"/>
                    <a:ext cx="23" cy="12"/>
                  </a:xfrm>
                  <a:custGeom>
                    <a:avLst/>
                    <a:gdLst>
                      <a:gd name="T0" fmla="*/ 1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0 w 37"/>
                      <a:gd name="T31" fmla="*/ 1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20">
                        <a:moveTo>
                          <a:pt x="28" y="0"/>
                        </a:moveTo>
                        <a:lnTo>
                          <a:pt x="34" y="5"/>
                        </a:lnTo>
                        <a:lnTo>
                          <a:pt x="37" y="9"/>
                        </a:lnTo>
                        <a:lnTo>
                          <a:pt x="37" y="14"/>
                        </a:lnTo>
                        <a:lnTo>
                          <a:pt x="35" y="18"/>
                        </a:lnTo>
                        <a:lnTo>
                          <a:pt x="30" y="18"/>
                        </a:lnTo>
                        <a:lnTo>
                          <a:pt x="29" y="16"/>
                        </a:lnTo>
                        <a:lnTo>
                          <a:pt x="26" y="15"/>
                        </a:lnTo>
                        <a:lnTo>
                          <a:pt x="24" y="16"/>
                        </a:lnTo>
                        <a:lnTo>
                          <a:pt x="21" y="18"/>
                        </a:lnTo>
                        <a:lnTo>
                          <a:pt x="16" y="20"/>
                        </a:lnTo>
                        <a:lnTo>
                          <a:pt x="11" y="20"/>
                        </a:lnTo>
                        <a:lnTo>
                          <a:pt x="8" y="17"/>
                        </a:lnTo>
                        <a:lnTo>
                          <a:pt x="4" y="16"/>
                        </a:lnTo>
                        <a:lnTo>
                          <a:pt x="1" y="17"/>
                        </a:lnTo>
                        <a:lnTo>
                          <a:pt x="0" y="2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7" name="Freeform 1172">
                    <a:extLst>
                      <a:ext uri="{FF2B5EF4-FFF2-40B4-BE49-F238E27FC236}">
                        <a16:creationId xmlns:a16="http://schemas.microsoft.com/office/drawing/2014/main" id="{E8B08880-26FD-2BFC-A2D7-A2CCD83D8716}"/>
                      </a:ext>
                    </a:extLst>
                  </p:cNvPr>
                  <p:cNvSpPr>
                    <a:spLocks/>
                  </p:cNvSpPr>
                  <p:nvPr/>
                </p:nvSpPr>
                <p:spPr bwMode="auto">
                  <a:xfrm>
                    <a:off x="42" y="89"/>
                    <a:ext cx="3" cy="8"/>
                  </a:xfrm>
                  <a:custGeom>
                    <a:avLst/>
                    <a:gdLst>
                      <a:gd name="T0" fmla="*/ 1 w 5"/>
                      <a:gd name="T1" fmla="*/ 0 h 13"/>
                      <a:gd name="T2" fmla="*/ 1 w 5"/>
                      <a:gd name="T3" fmla="*/ 1 h 13"/>
                      <a:gd name="T4" fmla="*/ 0 w 5"/>
                      <a:gd name="T5" fmla="*/ 1 h 13"/>
                      <a:gd name="T6" fmla="*/ 1 w 5"/>
                      <a:gd name="T7" fmla="*/ 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
                        <a:moveTo>
                          <a:pt x="5" y="0"/>
                        </a:moveTo>
                        <a:lnTo>
                          <a:pt x="2" y="4"/>
                        </a:lnTo>
                        <a:lnTo>
                          <a:pt x="0" y="10"/>
                        </a:lnTo>
                        <a:lnTo>
                          <a:pt x="1"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88" name="Freeform 1173">
                    <a:extLst>
                      <a:ext uri="{FF2B5EF4-FFF2-40B4-BE49-F238E27FC236}">
                        <a16:creationId xmlns:a16="http://schemas.microsoft.com/office/drawing/2014/main" id="{298BEFA4-DC8D-0715-44B5-A978672A7DEA}"/>
                      </a:ext>
                    </a:extLst>
                  </p:cNvPr>
                  <p:cNvSpPr>
                    <a:spLocks/>
                  </p:cNvSpPr>
                  <p:nvPr/>
                </p:nvSpPr>
                <p:spPr bwMode="auto">
                  <a:xfrm>
                    <a:off x="25" y="68"/>
                    <a:ext cx="17" cy="6"/>
                  </a:xfrm>
                  <a:custGeom>
                    <a:avLst/>
                    <a:gdLst>
                      <a:gd name="T0" fmla="*/ 1 w 27"/>
                      <a:gd name="T1" fmla="*/ 1 h 9"/>
                      <a:gd name="T2" fmla="*/ 1 w 27"/>
                      <a:gd name="T3" fmla="*/ 1 h 9"/>
                      <a:gd name="T4" fmla="*/ 1 w 27"/>
                      <a:gd name="T5" fmla="*/ 1 h 9"/>
                      <a:gd name="T6" fmla="*/ 1 w 27"/>
                      <a:gd name="T7" fmla="*/ 0 h 9"/>
                      <a:gd name="T8" fmla="*/ 1 w 27"/>
                      <a:gd name="T9" fmla="*/ 1 h 9"/>
                      <a:gd name="T10" fmla="*/ 1 w 27"/>
                      <a:gd name="T11" fmla="*/ 1 h 9"/>
                      <a:gd name="T12" fmla="*/ 0 w 27"/>
                      <a:gd name="T13" fmla="*/ 1 h 9"/>
                      <a:gd name="T14" fmla="*/ 1 w 27"/>
                      <a:gd name="T15" fmla="*/ 1 h 9"/>
                      <a:gd name="T16" fmla="*/ 1 w 27"/>
                      <a:gd name="T17" fmla="*/ 1 h 9"/>
                      <a:gd name="T18" fmla="*/ 1 w 27"/>
                      <a:gd name="T19" fmla="*/ 1 h 9"/>
                      <a:gd name="T20" fmla="*/ 1 w 27"/>
                      <a:gd name="T21" fmla="*/ 1 h 9"/>
                      <a:gd name="T22" fmla="*/ 1 w 27"/>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9">
                        <a:moveTo>
                          <a:pt x="27" y="6"/>
                        </a:moveTo>
                        <a:lnTo>
                          <a:pt x="23" y="3"/>
                        </a:lnTo>
                        <a:lnTo>
                          <a:pt x="19" y="1"/>
                        </a:lnTo>
                        <a:lnTo>
                          <a:pt x="12" y="0"/>
                        </a:lnTo>
                        <a:lnTo>
                          <a:pt x="7" y="1"/>
                        </a:lnTo>
                        <a:lnTo>
                          <a:pt x="3" y="3"/>
                        </a:lnTo>
                        <a:lnTo>
                          <a:pt x="0" y="5"/>
                        </a:lnTo>
                        <a:lnTo>
                          <a:pt x="7" y="8"/>
                        </a:lnTo>
                        <a:lnTo>
                          <a:pt x="13" y="9"/>
                        </a:lnTo>
                        <a:lnTo>
                          <a:pt x="20" y="9"/>
                        </a:lnTo>
                        <a:lnTo>
                          <a:pt x="25" y="7"/>
                        </a:lnTo>
                        <a:lnTo>
                          <a:pt x="27" y="6"/>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89" name="Freeform 1174">
                    <a:extLst>
                      <a:ext uri="{FF2B5EF4-FFF2-40B4-BE49-F238E27FC236}">
                        <a16:creationId xmlns:a16="http://schemas.microsoft.com/office/drawing/2014/main" id="{80C315C7-A414-CE7F-EE9B-9CC0D38D30C3}"/>
                      </a:ext>
                    </a:extLst>
                  </p:cNvPr>
                  <p:cNvSpPr>
                    <a:spLocks/>
                  </p:cNvSpPr>
                  <p:nvPr/>
                </p:nvSpPr>
                <p:spPr bwMode="auto">
                  <a:xfrm>
                    <a:off x="68" y="66"/>
                    <a:ext cx="19" cy="6"/>
                  </a:xfrm>
                  <a:custGeom>
                    <a:avLst/>
                    <a:gdLst>
                      <a:gd name="T0" fmla="*/ 0 w 31"/>
                      <a:gd name="T1" fmla="*/ 1 h 10"/>
                      <a:gd name="T2" fmla="*/ 1 w 31"/>
                      <a:gd name="T3" fmla="*/ 1 h 10"/>
                      <a:gd name="T4" fmla="*/ 1 w 31"/>
                      <a:gd name="T5" fmla="*/ 0 h 10"/>
                      <a:gd name="T6" fmla="*/ 1 w 31"/>
                      <a:gd name="T7" fmla="*/ 1 h 10"/>
                      <a:gd name="T8" fmla="*/ 1 w 31"/>
                      <a:gd name="T9" fmla="*/ 1 h 10"/>
                      <a:gd name="T10" fmla="*/ 1 w 31"/>
                      <a:gd name="T11" fmla="*/ 1 h 10"/>
                      <a:gd name="T12" fmla="*/ 1 w 31"/>
                      <a:gd name="T13" fmla="*/ 1 h 10"/>
                      <a:gd name="T14" fmla="*/ 1 w 31"/>
                      <a:gd name="T15" fmla="*/ 1 h 10"/>
                      <a:gd name="T16" fmla="*/ 1 w 31"/>
                      <a:gd name="T17" fmla="*/ 1 h 10"/>
                      <a:gd name="T18" fmla="*/ 1 w 31"/>
                      <a:gd name="T19" fmla="*/ 1 h 10"/>
                      <a:gd name="T20" fmla="*/ 1 w 31"/>
                      <a:gd name="T21" fmla="*/ 1 h 10"/>
                      <a:gd name="T22" fmla="*/ 1 w 31"/>
                      <a:gd name="T23" fmla="*/ 1 h 10"/>
                      <a:gd name="T24" fmla="*/ 0 w 31"/>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0">
                        <a:moveTo>
                          <a:pt x="0" y="8"/>
                        </a:moveTo>
                        <a:lnTo>
                          <a:pt x="4" y="3"/>
                        </a:lnTo>
                        <a:lnTo>
                          <a:pt x="10" y="0"/>
                        </a:lnTo>
                        <a:lnTo>
                          <a:pt x="17" y="1"/>
                        </a:lnTo>
                        <a:lnTo>
                          <a:pt x="23" y="3"/>
                        </a:lnTo>
                        <a:lnTo>
                          <a:pt x="28" y="5"/>
                        </a:lnTo>
                        <a:lnTo>
                          <a:pt x="31" y="6"/>
                        </a:lnTo>
                        <a:lnTo>
                          <a:pt x="29" y="7"/>
                        </a:lnTo>
                        <a:lnTo>
                          <a:pt x="24" y="8"/>
                        </a:lnTo>
                        <a:lnTo>
                          <a:pt x="17" y="10"/>
                        </a:lnTo>
                        <a:lnTo>
                          <a:pt x="11" y="10"/>
                        </a:lnTo>
                        <a:lnTo>
                          <a:pt x="4" y="9"/>
                        </a:lnTo>
                        <a:lnTo>
                          <a:pt x="0" y="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1090" name="Group 1175">
                    <a:extLst>
                      <a:ext uri="{FF2B5EF4-FFF2-40B4-BE49-F238E27FC236}">
                        <a16:creationId xmlns:a16="http://schemas.microsoft.com/office/drawing/2014/main" id="{EFC7082D-767C-B503-2D17-FC610D20253E}"/>
                      </a:ext>
                    </a:extLst>
                  </p:cNvPr>
                  <p:cNvGrpSpPr>
                    <a:grpSpLocks/>
                  </p:cNvGrpSpPr>
                  <p:nvPr/>
                </p:nvGrpSpPr>
                <p:grpSpPr bwMode="auto">
                  <a:xfrm>
                    <a:off x="31" y="68"/>
                    <a:ext cx="6" cy="6"/>
                    <a:chOff x="31" y="68"/>
                    <a:chExt cx="20" cy="18"/>
                  </a:xfrm>
                </p:grpSpPr>
                <p:sp>
                  <p:nvSpPr>
                    <p:cNvPr id="1096" name="Oval 1176">
                      <a:extLst>
                        <a:ext uri="{FF2B5EF4-FFF2-40B4-BE49-F238E27FC236}">
                          <a16:creationId xmlns:a16="http://schemas.microsoft.com/office/drawing/2014/main" id="{529E872E-103D-E2C8-6065-5E40E973AD38}"/>
                        </a:ext>
                      </a:extLst>
                    </p:cNvPr>
                    <p:cNvSpPr>
                      <a:spLocks noChangeArrowheads="1"/>
                    </p:cNvSpPr>
                    <p:nvPr/>
                  </p:nvSpPr>
                  <p:spPr bwMode="auto">
                    <a:xfrm>
                      <a:off x="31" y="68"/>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7" name="Oval 1177">
                      <a:extLst>
                        <a:ext uri="{FF2B5EF4-FFF2-40B4-BE49-F238E27FC236}">
                          <a16:creationId xmlns:a16="http://schemas.microsoft.com/office/drawing/2014/main" id="{5284926D-4CBB-8F92-3D58-F3DEC0B134FB}"/>
                        </a:ext>
                      </a:extLst>
                    </p:cNvPr>
                    <p:cNvSpPr>
                      <a:spLocks noChangeArrowheads="1"/>
                    </p:cNvSpPr>
                    <p:nvPr/>
                  </p:nvSpPr>
                  <p:spPr bwMode="auto">
                    <a:xfrm>
                      <a:off x="37" y="73"/>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091" name="Group 1178">
                    <a:extLst>
                      <a:ext uri="{FF2B5EF4-FFF2-40B4-BE49-F238E27FC236}">
                        <a16:creationId xmlns:a16="http://schemas.microsoft.com/office/drawing/2014/main" id="{F56D0DC3-2526-3C8D-9CE4-7FB7C8C96D1A}"/>
                      </a:ext>
                    </a:extLst>
                  </p:cNvPr>
                  <p:cNvGrpSpPr>
                    <a:grpSpLocks/>
                  </p:cNvGrpSpPr>
                  <p:nvPr/>
                </p:nvGrpSpPr>
                <p:grpSpPr bwMode="auto">
                  <a:xfrm>
                    <a:off x="73" y="66"/>
                    <a:ext cx="6" cy="6"/>
                    <a:chOff x="73" y="66"/>
                    <a:chExt cx="20" cy="18"/>
                  </a:xfrm>
                </p:grpSpPr>
                <p:sp>
                  <p:nvSpPr>
                    <p:cNvPr id="1094" name="Oval 1179">
                      <a:extLst>
                        <a:ext uri="{FF2B5EF4-FFF2-40B4-BE49-F238E27FC236}">
                          <a16:creationId xmlns:a16="http://schemas.microsoft.com/office/drawing/2014/main" id="{B03D1493-8337-E76B-BDA4-728DBBD1089C}"/>
                        </a:ext>
                      </a:extLst>
                    </p:cNvPr>
                    <p:cNvSpPr>
                      <a:spLocks noChangeArrowheads="1"/>
                    </p:cNvSpPr>
                    <p:nvPr/>
                  </p:nvSpPr>
                  <p:spPr bwMode="auto">
                    <a:xfrm>
                      <a:off x="73" y="66"/>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095" name="Oval 1180">
                      <a:extLst>
                        <a:ext uri="{FF2B5EF4-FFF2-40B4-BE49-F238E27FC236}">
                          <a16:creationId xmlns:a16="http://schemas.microsoft.com/office/drawing/2014/main" id="{34A3F381-55EB-96F9-3978-7BE88BAF690D}"/>
                        </a:ext>
                      </a:extLst>
                    </p:cNvPr>
                    <p:cNvSpPr>
                      <a:spLocks noChangeArrowheads="1"/>
                    </p:cNvSpPr>
                    <p:nvPr/>
                  </p:nvSpPr>
                  <p:spPr bwMode="auto">
                    <a:xfrm>
                      <a:off x="79" y="71"/>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092" name="Freeform 1181">
                    <a:extLst>
                      <a:ext uri="{FF2B5EF4-FFF2-40B4-BE49-F238E27FC236}">
                        <a16:creationId xmlns:a16="http://schemas.microsoft.com/office/drawing/2014/main" id="{A6D6D64B-20E2-BF49-9B62-F0D7651A9DF3}"/>
                      </a:ext>
                    </a:extLst>
                  </p:cNvPr>
                  <p:cNvSpPr>
                    <a:spLocks/>
                  </p:cNvSpPr>
                  <p:nvPr/>
                </p:nvSpPr>
                <p:spPr bwMode="auto">
                  <a:xfrm>
                    <a:off x="25" y="67"/>
                    <a:ext cx="12" cy="2"/>
                  </a:xfrm>
                  <a:custGeom>
                    <a:avLst/>
                    <a:gdLst>
                      <a:gd name="T0" fmla="*/ 1 w 20"/>
                      <a:gd name="T1" fmla="*/ 1 h 4"/>
                      <a:gd name="T2" fmla="*/ 1 w 20"/>
                      <a:gd name="T3" fmla="*/ 0 h 4"/>
                      <a:gd name="T4" fmla="*/ 1 w 20"/>
                      <a:gd name="T5" fmla="*/ 0 h 4"/>
                      <a:gd name="T6" fmla="*/ 1 w 20"/>
                      <a:gd name="T7" fmla="*/ 1 h 4"/>
                      <a:gd name="T8" fmla="*/ 1 w 20"/>
                      <a:gd name="T9" fmla="*/ 1 h 4"/>
                      <a:gd name="T10" fmla="*/ 0 w 20"/>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2"/>
                        </a:moveTo>
                        <a:lnTo>
                          <a:pt x="15" y="0"/>
                        </a:lnTo>
                        <a:lnTo>
                          <a:pt x="10" y="0"/>
                        </a:lnTo>
                        <a:lnTo>
                          <a:pt x="4" y="1"/>
                        </a:lnTo>
                        <a:lnTo>
                          <a:pt x="1" y="3"/>
                        </a:lnTo>
                        <a:lnTo>
                          <a:pt x="0" y="4"/>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093" name="Freeform 1182">
                    <a:extLst>
                      <a:ext uri="{FF2B5EF4-FFF2-40B4-BE49-F238E27FC236}">
                        <a16:creationId xmlns:a16="http://schemas.microsoft.com/office/drawing/2014/main" id="{71854CA9-F3FD-0E8D-AAE9-15C0AAB06E67}"/>
                      </a:ext>
                    </a:extLst>
                  </p:cNvPr>
                  <p:cNvSpPr>
                    <a:spLocks/>
                  </p:cNvSpPr>
                  <p:nvPr/>
                </p:nvSpPr>
                <p:spPr bwMode="auto">
                  <a:xfrm>
                    <a:off x="71" y="64"/>
                    <a:ext cx="15" cy="4"/>
                  </a:xfrm>
                  <a:custGeom>
                    <a:avLst/>
                    <a:gdLst>
                      <a:gd name="T0" fmla="*/ 0 w 25"/>
                      <a:gd name="T1" fmla="*/ 2 h 5"/>
                      <a:gd name="T2" fmla="*/ 1 w 25"/>
                      <a:gd name="T3" fmla="*/ 0 h 5"/>
                      <a:gd name="T4" fmla="*/ 1 w 25"/>
                      <a:gd name="T5" fmla="*/ 1 h 5"/>
                      <a:gd name="T6" fmla="*/ 1 w 25"/>
                      <a:gd name="T7" fmla="*/ 2 h 5"/>
                      <a:gd name="T8" fmla="*/ 1 w 2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2"/>
                        </a:moveTo>
                        <a:lnTo>
                          <a:pt x="6" y="0"/>
                        </a:lnTo>
                        <a:lnTo>
                          <a:pt x="14" y="1"/>
                        </a:lnTo>
                        <a:lnTo>
                          <a:pt x="21" y="3"/>
                        </a:lnTo>
                        <a:lnTo>
                          <a:pt x="25" y="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1067" name="グループ化 1066">
                  <a:extLst>
                    <a:ext uri="{FF2B5EF4-FFF2-40B4-BE49-F238E27FC236}">
                      <a16:creationId xmlns:a16="http://schemas.microsoft.com/office/drawing/2014/main" id="{DBEC6555-C424-5201-D0E7-F1E2F41E597D}"/>
                    </a:ext>
                  </a:extLst>
                </p:cNvPr>
                <p:cNvGrpSpPr/>
                <p:nvPr/>
              </p:nvGrpSpPr>
              <p:grpSpPr>
                <a:xfrm rot="472565">
                  <a:off x="5706533" y="1472128"/>
                  <a:ext cx="1190173" cy="915071"/>
                  <a:chOff x="5986260" y="4792322"/>
                  <a:chExt cx="1348129" cy="903164"/>
                </a:xfrm>
              </p:grpSpPr>
              <p:grpSp>
                <p:nvGrpSpPr>
                  <p:cNvPr id="1068" name="Group 76">
                    <a:extLst>
                      <a:ext uri="{FF2B5EF4-FFF2-40B4-BE49-F238E27FC236}">
                        <a16:creationId xmlns:a16="http://schemas.microsoft.com/office/drawing/2014/main" id="{DF0EDCE0-2D49-9007-F5B1-CCEE76D34281}"/>
                      </a:ext>
                    </a:extLst>
                  </p:cNvPr>
                  <p:cNvGrpSpPr>
                    <a:grpSpLocks/>
                  </p:cNvGrpSpPr>
                  <p:nvPr/>
                </p:nvGrpSpPr>
                <p:grpSpPr bwMode="auto">
                  <a:xfrm rot="20915509" flipH="1">
                    <a:off x="5986260" y="4792322"/>
                    <a:ext cx="1348129" cy="903164"/>
                    <a:chOff x="0" y="0"/>
                    <a:chExt cx="245" cy="163"/>
                  </a:xfrm>
                </p:grpSpPr>
                <p:sp>
                  <p:nvSpPr>
                    <p:cNvPr id="1073" name="Freeform 77">
                      <a:extLst>
                        <a:ext uri="{FF2B5EF4-FFF2-40B4-BE49-F238E27FC236}">
                          <a16:creationId xmlns:a16="http://schemas.microsoft.com/office/drawing/2014/main" id="{A51D1C30-0C81-3897-14E4-7E5F28626676}"/>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dirty="0"/>
                    </a:p>
                  </p:txBody>
                </p:sp>
                <p:sp>
                  <p:nvSpPr>
                    <p:cNvPr id="1074" name="Freeform 78">
                      <a:extLst>
                        <a:ext uri="{FF2B5EF4-FFF2-40B4-BE49-F238E27FC236}">
                          <a16:creationId xmlns:a16="http://schemas.microsoft.com/office/drawing/2014/main" id="{10C46211-783E-54C8-6719-DDEFCFF8814A}"/>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1075" name="Freeform 79">
                      <a:extLst>
                        <a:ext uri="{FF2B5EF4-FFF2-40B4-BE49-F238E27FC236}">
                          <a16:creationId xmlns:a16="http://schemas.microsoft.com/office/drawing/2014/main" id="{76E0443D-D2A0-B99A-721A-122C8B8FC19F}"/>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1076" name="Freeform 80">
                      <a:extLst>
                        <a:ext uri="{FF2B5EF4-FFF2-40B4-BE49-F238E27FC236}">
                          <a16:creationId xmlns:a16="http://schemas.microsoft.com/office/drawing/2014/main" id="{515433B0-A3CC-5C20-3F83-5AFCADF8884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1077" name="Freeform 81">
                      <a:extLst>
                        <a:ext uri="{FF2B5EF4-FFF2-40B4-BE49-F238E27FC236}">
                          <a16:creationId xmlns:a16="http://schemas.microsoft.com/office/drawing/2014/main" id="{B6802D76-54CA-E762-10A3-16D5AA80B726}"/>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grpSp>
              <p:cxnSp>
                <p:nvCxnSpPr>
                  <p:cNvPr id="1069" name="直線コネクタ 1068">
                    <a:extLst>
                      <a:ext uri="{FF2B5EF4-FFF2-40B4-BE49-F238E27FC236}">
                        <a16:creationId xmlns:a16="http://schemas.microsoft.com/office/drawing/2014/main" id="{60A07D3B-2304-6F03-4AA1-934B7866A16C}"/>
                      </a:ext>
                    </a:extLst>
                  </p:cNvPr>
                  <p:cNvCxnSpPr/>
                  <p:nvPr/>
                </p:nvCxnSpPr>
                <p:spPr>
                  <a:xfrm rot="21480000" flipH="1">
                    <a:off x="6928363" y="5276732"/>
                    <a:ext cx="3923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0" name="直線コネクタ 1069">
                    <a:extLst>
                      <a:ext uri="{FF2B5EF4-FFF2-40B4-BE49-F238E27FC236}">
                        <a16:creationId xmlns:a16="http://schemas.microsoft.com/office/drawing/2014/main" id="{FEF8DB1E-E6E0-0EE2-E181-A4BE5CBB94D0}"/>
                      </a:ext>
                    </a:extLst>
                  </p:cNvPr>
                  <p:cNvCxnSpPr/>
                  <p:nvPr/>
                </p:nvCxnSpPr>
                <p:spPr>
                  <a:xfrm flipH="1">
                    <a:off x="6928363" y="5219174"/>
                    <a:ext cx="377203" cy="101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1" name="直線コネクタ 1070">
                    <a:extLst>
                      <a:ext uri="{FF2B5EF4-FFF2-40B4-BE49-F238E27FC236}">
                        <a16:creationId xmlns:a16="http://schemas.microsoft.com/office/drawing/2014/main" id="{4150926A-38DC-7E58-27C8-CFD6EFF0C3A8}"/>
                      </a:ext>
                    </a:extLst>
                  </p:cNvPr>
                  <p:cNvCxnSpPr/>
                  <p:nvPr/>
                </p:nvCxnSpPr>
                <p:spPr>
                  <a:xfrm rot="20520000" flipH="1">
                    <a:off x="6094814" y="5411197"/>
                    <a:ext cx="35345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2" name="直線コネクタ 1071">
                    <a:extLst>
                      <a:ext uri="{FF2B5EF4-FFF2-40B4-BE49-F238E27FC236}">
                        <a16:creationId xmlns:a16="http://schemas.microsoft.com/office/drawing/2014/main" id="{66DADB8D-800D-C7DD-519C-6F5F0A1AE2A0}"/>
                      </a:ext>
                    </a:extLst>
                  </p:cNvPr>
                  <p:cNvCxnSpPr/>
                  <p:nvPr/>
                </p:nvCxnSpPr>
                <p:spPr>
                  <a:xfrm rot="20520000" flipH="1">
                    <a:off x="6085779" y="5357528"/>
                    <a:ext cx="344617" cy="10119"/>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65" name="WordArt 82">
                <a:extLst>
                  <a:ext uri="{FF2B5EF4-FFF2-40B4-BE49-F238E27FC236}">
                    <a16:creationId xmlns:a16="http://schemas.microsoft.com/office/drawing/2014/main" id="{D7DD5DA8-10B9-E96E-707A-EB9DFC6DC474}"/>
                  </a:ext>
                </a:extLst>
              </p:cNvPr>
              <p:cNvSpPr>
                <a:spLocks noChangeArrowheads="1" noChangeShapeType="1" noTextEdit="1"/>
              </p:cNvSpPr>
              <p:nvPr/>
            </p:nvSpPr>
            <p:spPr bwMode="auto">
              <a:xfrm>
                <a:off x="6079538" y="1927954"/>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nvGrpSpPr>
          <p:cNvPr id="1163" name="グループ化 1162">
            <a:extLst>
              <a:ext uri="{FF2B5EF4-FFF2-40B4-BE49-F238E27FC236}">
                <a16:creationId xmlns:a16="http://schemas.microsoft.com/office/drawing/2014/main" id="{69E8577B-DEF6-CD12-FAD5-FB2CAE72F8D0}"/>
              </a:ext>
            </a:extLst>
          </p:cNvPr>
          <p:cNvGrpSpPr/>
          <p:nvPr/>
        </p:nvGrpSpPr>
        <p:grpSpPr>
          <a:xfrm>
            <a:off x="2568608" y="4000696"/>
            <a:ext cx="1102555" cy="2170436"/>
            <a:chOff x="119446" y="4339896"/>
            <a:chExt cx="1102555" cy="2170436"/>
          </a:xfrm>
          <a:effectLst>
            <a:outerShdw blurRad="50800" dist="38100" dir="2700000" algn="tl" rotWithShape="0">
              <a:prstClr val="black">
                <a:alpha val="40000"/>
              </a:prstClr>
            </a:outerShdw>
          </a:effectLst>
        </p:grpSpPr>
        <p:grpSp>
          <p:nvGrpSpPr>
            <p:cNvPr id="1147" name="Group 231">
              <a:extLst>
                <a:ext uri="{FF2B5EF4-FFF2-40B4-BE49-F238E27FC236}">
                  <a16:creationId xmlns:a16="http://schemas.microsoft.com/office/drawing/2014/main" id="{BF85D0AB-0028-735B-E809-4305DDBA75BB}"/>
                </a:ext>
              </a:extLst>
            </p:cNvPr>
            <p:cNvGrpSpPr>
              <a:grpSpLocks/>
            </p:cNvGrpSpPr>
            <p:nvPr/>
          </p:nvGrpSpPr>
          <p:grpSpPr bwMode="auto">
            <a:xfrm>
              <a:off x="199823" y="5787538"/>
              <a:ext cx="975013" cy="722794"/>
              <a:chOff x="0" y="1424940"/>
              <a:chExt cx="153" cy="120"/>
            </a:xfrm>
          </p:grpSpPr>
          <p:grpSp>
            <p:nvGrpSpPr>
              <p:cNvPr id="1148" name="Group 51">
                <a:extLst>
                  <a:ext uri="{FF2B5EF4-FFF2-40B4-BE49-F238E27FC236}">
                    <a16:creationId xmlns:a16="http://schemas.microsoft.com/office/drawing/2014/main" id="{95FD518E-CDC5-FE37-60B2-CE16C745CF3E}"/>
                  </a:ext>
                </a:extLst>
              </p:cNvPr>
              <p:cNvGrpSpPr>
                <a:grpSpLocks/>
              </p:cNvGrpSpPr>
              <p:nvPr/>
            </p:nvGrpSpPr>
            <p:grpSpPr bwMode="auto">
              <a:xfrm>
                <a:off x="0" y="1424940"/>
                <a:ext cx="153" cy="120"/>
                <a:chOff x="0" y="1424940"/>
                <a:chExt cx="153" cy="120"/>
              </a:xfrm>
            </p:grpSpPr>
            <p:sp>
              <p:nvSpPr>
                <p:cNvPr id="1150" name="Freeform 37">
                  <a:extLst>
                    <a:ext uri="{FF2B5EF4-FFF2-40B4-BE49-F238E27FC236}">
                      <a16:creationId xmlns:a16="http://schemas.microsoft.com/office/drawing/2014/main" id="{E702AD86-37F8-01B4-809B-8DE94373885D}"/>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51" name="Freeform 38">
                  <a:extLst>
                    <a:ext uri="{FF2B5EF4-FFF2-40B4-BE49-F238E27FC236}">
                      <a16:creationId xmlns:a16="http://schemas.microsoft.com/office/drawing/2014/main" id="{A0771AD6-676D-E8AA-9E70-9D840DF0C074}"/>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52" name="Freeform 39">
                  <a:extLst>
                    <a:ext uri="{FF2B5EF4-FFF2-40B4-BE49-F238E27FC236}">
                      <a16:creationId xmlns:a16="http://schemas.microsoft.com/office/drawing/2014/main" id="{84940341-D595-FA45-AE38-412E97EF1DB6}"/>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153" name="Group 40">
                  <a:extLst>
                    <a:ext uri="{FF2B5EF4-FFF2-40B4-BE49-F238E27FC236}">
                      <a16:creationId xmlns:a16="http://schemas.microsoft.com/office/drawing/2014/main" id="{72250984-1C4C-C85F-FA94-49E5A8EA8433}"/>
                    </a:ext>
                  </a:extLst>
                </p:cNvPr>
                <p:cNvGrpSpPr>
                  <a:grpSpLocks/>
                </p:cNvGrpSpPr>
                <p:nvPr/>
              </p:nvGrpSpPr>
              <p:grpSpPr bwMode="auto">
                <a:xfrm>
                  <a:off x="74" y="1424996"/>
                  <a:ext cx="3" cy="9"/>
                  <a:chOff x="74" y="1424996"/>
                  <a:chExt cx="10" cy="23"/>
                </a:xfrm>
              </p:grpSpPr>
              <p:sp>
                <p:nvSpPr>
                  <p:cNvPr id="1160" name="AutoShape 41">
                    <a:extLst>
                      <a:ext uri="{FF2B5EF4-FFF2-40B4-BE49-F238E27FC236}">
                        <a16:creationId xmlns:a16="http://schemas.microsoft.com/office/drawing/2014/main" id="{1F3EF00F-0307-6780-2110-DFC5AC6496E5}"/>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61" name="AutoShape 42">
                    <a:extLst>
                      <a:ext uri="{FF2B5EF4-FFF2-40B4-BE49-F238E27FC236}">
                        <a16:creationId xmlns:a16="http://schemas.microsoft.com/office/drawing/2014/main" id="{8C37CB37-6A9F-729D-E772-54F463A71EB8}"/>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62" name="AutoShape 43">
                    <a:extLst>
                      <a:ext uri="{FF2B5EF4-FFF2-40B4-BE49-F238E27FC236}">
                        <a16:creationId xmlns:a16="http://schemas.microsoft.com/office/drawing/2014/main" id="{FB6E327B-2216-E985-FC21-260220E30D20}"/>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154" name="Freeform 44">
                  <a:extLst>
                    <a:ext uri="{FF2B5EF4-FFF2-40B4-BE49-F238E27FC236}">
                      <a16:creationId xmlns:a16="http://schemas.microsoft.com/office/drawing/2014/main" id="{E7D3DC8F-3CE5-174C-5F4E-1DF9796CE5C2}"/>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55" name="Freeform 45">
                  <a:extLst>
                    <a:ext uri="{FF2B5EF4-FFF2-40B4-BE49-F238E27FC236}">
                      <a16:creationId xmlns:a16="http://schemas.microsoft.com/office/drawing/2014/main" id="{1D4EA349-11FE-E0FA-ADFE-92ABFC4C0D82}"/>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56" name="Freeform 46">
                  <a:extLst>
                    <a:ext uri="{FF2B5EF4-FFF2-40B4-BE49-F238E27FC236}">
                      <a16:creationId xmlns:a16="http://schemas.microsoft.com/office/drawing/2014/main" id="{0F19A968-5F5F-5E6C-F27E-249E776CDC04}"/>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57" name="Freeform 47">
                  <a:extLst>
                    <a:ext uri="{FF2B5EF4-FFF2-40B4-BE49-F238E27FC236}">
                      <a16:creationId xmlns:a16="http://schemas.microsoft.com/office/drawing/2014/main" id="{D2C96618-F79B-A8EC-8780-AAF32F769123}"/>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58" name="Freeform 48">
                  <a:extLst>
                    <a:ext uri="{FF2B5EF4-FFF2-40B4-BE49-F238E27FC236}">
                      <a16:creationId xmlns:a16="http://schemas.microsoft.com/office/drawing/2014/main" id="{A1FEF478-DE36-7A28-2F87-B30F933ED11B}"/>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159" name="Freeform 49">
                  <a:extLst>
                    <a:ext uri="{FF2B5EF4-FFF2-40B4-BE49-F238E27FC236}">
                      <a16:creationId xmlns:a16="http://schemas.microsoft.com/office/drawing/2014/main" id="{807F3468-49F8-6ACF-88A5-510A4281E3E0}"/>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149" name="WordArt 230">
                <a:extLst>
                  <a:ext uri="{FF2B5EF4-FFF2-40B4-BE49-F238E27FC236}">
                    <a16:creationId xmlns:a16="http://schemas.microsoft.com/office/drawing/2014/main" id="{E4F07199-F0DF-1D9A-65C3-7BED71C95E57}"/>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098" name="グループ化 1097">
              <a:extLst>
                <a:ext uri="{FF2B5EF4-FFF2-40B4-BE49-F238E27FC236}">
                  <a16:creationId xmlns:a16="http://schemas.microsoft.com/office/drawing/2014/main" id="{3EFCC2C9-36A7-A829-E0C8-0169C15E1B8E}"/>
                </a:ext>
              </a:extLst>
            </p:cNvPr>
            <p:cNvGrpSpPr/>
            <p:nvPr/>
          </p:nvGrpSpPr>
          <p:grpSpPr>
            <a:xfrm>
              <a:off x="119446" y="4339896"/>
              <a:ext cx="1102555" cy="1559073"/>
              <a:chOff x="7629404" y="826571"/>
              <a:chExt cx="1023710" cy="1433789"/>
            </a:xfrm>
            <a:effectLst>
              <a:outerShdw blurRad="50800" dist="38100" dir="2700000" algn="tl" rotWithShape="0">
                <a:prstClr val="black">
                  <a:alpha val="40000"/>
                </a:prstClr>
              </a:outerShdw>
            </a:effectLst>
          </p:grpSpPr>
          <p:grpSp>
            <p:nvGrpSpPr>
              <p:cNvPr id="1099" name="グループ化 1098">
                <a:extLst>
                  <a:ext uri="{FF2B5EF4-FFF2-40B4-BE49-F238E27FC236}">
                    <a16:creationId xmlns:a16="http://schemas.microsoft.com/office/drawing/2014/main" id="{F470CD9C-BBC9-C94A-0E6F-113A5965ECE7}"/>
                  </a:ext>
                </a:extLst>
              </p:cNvPr>
              <p:cNvGrpSpPr/>
              <p:nvPr/>
            </p:nvGrpSpPr>
            <p:grpSpPr>
              <a:xfrm>
                <a:off x="7687483" y="1041160"/>
                <a:ext cx="883920" cy="1219200"/>
                <a:chOff x="0" y="0"/>
                <a:chExt cx="883920" cy="1219200"/>
              </a:xfrm>
            </p:grpSpPr>
            <p:sp>
              <p:nvSpPr>
                <p:cNvPr id="1101" name="Freeform 686">
                  <a:extLst>
                    <a:ext uri="{FF2B5EF4-FFF2-40B4-BE49-F238E27FC236}">
                      <a16:creationId xmlns:a16="http://schemas.microsoft.com/office/drawing/2014/main" id="{40F69456-D471-8115-5E9B-1D2CCF193486}"/>
                    </a:ext>
                  </a:extLst>
                </p:cNvPr>
                <p:cNvSpPr>
                  <a:spLocks/>
                </p:cNvSpPr>
                <p:nvPr/>
              </p:nvSpPr>
              <p:spPr bwMode="auto">
                <a:xfrm>
                  <a:off x="83820" y="160020"/>
                  <a:ext cx="723900" cy="1059180"/>
                </a:xfrm>
                <a:custGeom>
                  <a:avLst/>
                  <a:gdLst>
                    <a:gd name="T0" fmla="*/ 2147483646 w 80"/>
                    <a:gd name="T1" fmla="*/ 0 h 113"/>
                    <a:gd name="T2" fmla="*/ 2147483646 w 80"/>
                    <a:gd name="T3" fmla="*/ 2147483646 h 113"/>
                    <a:gd name="T4" fmla="*/ 2147483646 w 80"/>
                    <a:gd name="T5" fmla="*/ 2147483646 h 113"/>
                    <a:gd name="T6" fmla="*/ 2147483646 w 80"/>
                    <a:gd name="T7" fmla="*/ 2147483646 h 113"/>
                    <a:gd name="T8" fmla="*/ 2147483646 w 80"/>
                    <a:gd name="T9" fmla="*/ 2147483646 h 113"/>
                    <a:gd name="T10" fmla="*/ 0 w 80"/>
                    <a:gd name="T11" fmla="*/ 2147483646 h 113"/>
                    <a:gd name="T12" fmla="*/ 2147483646 w 80"/>
                    <a:gd name="T13" fmla="*/ 2147483646 h 113"/>
                    <a:gd name="T14" fmla="*/ 2147483646 w 80"/>
                    <a:gd name="T15" fmla="*/ 2147483646 h 113"/>
                    <a:gd name="T16" fmla="*/ 2147483646 w 80"/>
                    <a:gd name="T17" fmla="*/ 2147483646 h 113"/>
                    <a:gd name="T18" fmla="*/ 2147483646 w 80"/>
                    <a:gd name="T19" fmla="*/ 2147483646 h 113"/>
                    <a:gd name="T20" fmla="*/ 2147483646 w 80"/>
                    <a:gd name="T21" fmla="*/ 2147483646 h 113"/>
                    <a:gd name="T22" fmla="*/ 2147483646 w 80"/>
                    <a:gd name="T23" fmla="*/ 2147483646 h 113"/>
                    <a:gd name="T24" fmla="*/ 2147483646 w 80"/>
                    <a:gd name="T25" fmla="*/ 2147483646 h 113"/>
                    <a:gd name="T26" fmla="*/ 2147483646 w 80"/>
                    <a:gd name="T27" fmla="*/ 2147483646 h 113"/>
                    <a:gd name="T28" fmla="*/ 2147483646 w 80"/>
                    <a:gd name="T29" fmla="*/ 2147483646 h 113"/>
                    <a:gd name="T30" fmla="*/ 2147483646 w 80"/>
                    <a:gd name="T31" fmla="*/ 2147483646 h 113"/>
                    <a:gd name="T32" fmla="*/ 2147483646 w 80"/>
                    <a:gd name="T33" fmla="*/ 2147483646 h 113"/>
                    <a:gd name="T34" fmla="*/ 2147483646 w 80"/>
                    <a:gd name="T35" fmla="*/ 2147483646 h 113"/>
                    <a:gd name="T36" fmla="*/ 2147483646 w 80"/>
                    <a:gd name="T37" fmla="*/ 2147483646 h 113"/>
                    <a:gd name="T38" fmla="*/ 2147483646 w 80"/>
                    <a:gd name="T39" fmla="*/ 2147483646 h 113"/>
                    <a:gd name="T40" fmla="*/ 2147483646 w 80"/>
                    <a:gd name="T41" fmla="*/ 2147483646 h 113"/>
                    <a:gd name="T42" fmla="*/ 2147483646 w 80"/>
                    <a:gd name="T43" fmla="*/ 2147483646 h 113"/>
                    <a:gd name="T44" fmla="*/ 2147483646 w 80"/>
                    <a:gd name="T45" fmla="*/ 2147483646 h 113"/>
                    <a:gd name="T46" fmla="*/ 2147483646 w 80"/>
                    <a:gd name="T47" fmla="*/ 2147483646 h 113"/>
                    <a:gd name="T48" fmla="*/ 2147483646 w 80"/>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 h="113">
                      <a:moveTo>
                        <a:pt x="34" y="0"/>
                      </a:moveTo>
                      <a:lnTo>
                        <a:pt x="17" y="2"/>
                      </a:lnTo>
                      <a:lnTo>
                        <a:pt x="8" y="15"/>
                      </a:lnTo>
                      <a:lnTo>
                        <a:pt x="5" y="26"/>
                      </a:lnTo>
                      <a:lnTo>
                        <a:pt x="2" y="37"/>
                      </a:lnTo>
                      <a:lnTo>
                        <a:pt x="0" y="54"/>
                      </a:lnTo>
                      <a:lnTo>
                        <a:pt x="4" y="75"/>
                      </a:lnTo>
                      <a:lnTo>
                        <a:pt x="15" y="98"/>
                      </a:lnTo>
                      <a:lnTo>
                        <a:pt x="20" y="105"/>
                      </a:lnTo>
                      <a:lnTo>
                        <a:pt x="28" y="110"/>
                      </a:lnTo>
                      <a:lnTo>
                        <a:pt x="38" y="113"/>
                      </a:lnTo>
                      <a:lnTo>
                        <a:pt x="49" y="113"/>
                      </a:lnTo>
                      <a:lnTo>
                        <a:pt x="56" y="111"/>
                      </a:lnTo>
                      <a:lnTo>
                        <a:pt x="68" y="99"/>
                      </a:lnTo>
                      <a:lnTo>
                        <a:pt x="76" y="81"/>
                      </a:lnTo>
                      <a:lnTo>
                        <a:pt x="79" y="67"/>
                      </a:lnTo>
                      <a:lnTo>
                        <a:pt x="80" y="55"/>
                      </a:lnTo>
                      <a:lnTo>
                        <a:pt x="80" y="46"/>
                      </a:lnTo>
                      <a:lnTo>
                        <a:pt x="75" y="31"/>
                      </a:lnTo>
                      <a:lnTo>
                        <a:pt x="72" y="25"/>
                      </a:lnTo>
                      <a:lnTo>
                        <a:pt x="68" y="13"/>
                      </a:lnTo>
                      <a:lnTo>
                        <a:pt x="59" y="6"/>
                      </a:lnTo>
                      <a:lnTo>
                        <a:pt x="50" y="2"/>
                      </a:lnTo>
                      <a:lnTo>
                        <a:pt x="39" y="1"/>
                      </a:lnTo>
                      <a:lnTo>
                        <a:pt x="34" y="0"/>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02" name="Freeform 687">
                  <a:extLst>
                    <a:ext uri="{FF2B5EF4-FFF2-40B4-BE49-F238E27FC236}">
                      <a16:creationId xmlns:a16="http://schemas.microsoft.com/office/drawing/2014/main" id="{13CD9249-C799-DE0D-FF2A-5C1B9542C3D3}"/>
                    </a:ext>
                  </a:extLst>
                </p:cNvPr>
                <p:cNvSpPr>
                  <a:spLocks/>
                </p:cNvSpPr>
                <p:nvPr/>
              </p:nvSpPr>
              <p:spPr bwMode="auto">
                <a:xfrm>
                  <a:off x="15240" y="0"/>
                  <a:ext cx="853440" cy="782683"/>
                </a:xfrm>
                <a:custGeom>
                  <a:avLst/>
                  <a:gdLst>
                    <a:gd name="T0" fmla="*/ 2147483646 w 93"/>
                    <a:gd name="T1" fmla="*/ 2147483646 h 83"/>
                    <a:gd name="T2" fmla="*/ 2147483646 w 93"/>
                    <a:gd name="T3" fmla="*/ 2147483646 h 83"/>
                    <a:gd name="T4" fmla="*/ 2147483646 w 93"/>
                    <a:gd name="T5" fmla="*/ 2147483646 h 83"/>
                    <a:gd name="T6" fmla="*/ 2147483646 w 93"/>
                    <a:gd name="T7" fmla="*/ 2147483646 h 83"/>
                    <a:gd name="T8" fmla="*/ 2147483646 w 93"/>
                    <a:gd name="T9" fmla="*/ 2147483646 h 83"/>
                    <a:gd name="T10" fmla="*/ 2147483646 w 93"/>
                    <a:gd name="T11" fmla="*/ 2147483646 h 83"/>
                    <a:gd name="T12" fmla="*/ 2147483646 w 93"/>
                    <a:gd name="T13" fmla="*/ 2147483646 h 83"/>
                    <a:gd name="T14" fmla="*/ 0 w 93"/>
                    <a:gd name="T15" fmla="*/ 2147483646 h 83"/>
                    <a:gd name="T16" fmla="*/ 2147483646 w 93"/>
                    <a:gd name="T17" fmla="*/ 2147483646 h 83"/>
                    <a:gd name="T18" fmla="*/ 2147483646 w 93"/>
                    <a:gd name="T19" fmla="*/ 2147483646 h 83"/>
                    <a:gd name="T20" fmla="*/ 2147483646 w 93"/>
                    <a:gd name="T21" fmla="*/ 2147483646 h 83"/>
                    <a:gd name="T22" fmla="*/ 2147483646 w 93"/>
                    <a:gd name="T23" fmla="*/ 2147483646 h 83"/>
                    <a:gd name="T24" fmla="*/ 2147483646 w 93"/>
                    <a:gd name="T25" fmla="*/ 2147483646 h 83"/>
                    <a:gd name="T26" fmla="*/ 2147483646 w 93"/>
                    <a:gd name="T27" fmla="*/ 2147483646 h 83"/>
                    <a:gd name="T28" fmla="*/ 2147483646 w 93"/>
                    <a:gd name="T29" fmla="*/ 2147483646 h 83"/>
                    <a:gd name="T30" fmla="*/ 2147483646 w 93"/>
                    <a:gd name="T31" fmla="*/ 2147483646 h 83"/>
                    <a:gd name="T32" fmla="*/ 2147483646 w 93"/>
                    <a:gd name="T33" fmla="*/ 2147483646 h 83"/>
                    <a:gd name="T34" fmla="*/ 2147483646 w 93"/>
                    <a:gd name="T35" fmla="*/ 2147483646 h 83"/>
                    <a:gd name="T36" fmla="*/ 2147483646 w 93"/>
                    <a:gd name="T37" fmla="*/ 2147483646 h 83"/>
                    <a:gd name="T38" fmla="*/ 2147483646 w 93"/>
                    <a:gd name="T39" fmla="*/ 2147483646 h 83"/>
                    <a:gd name="T40" fmla="*/ 2147483646 w 93"/>
                    <a:gd name="T41" fmla="*/ 2147483646 h 83"/>
                    <a:gd name="T42" fmla="*/ 2147483646 w 93"/>
                    <a:gd name="T43" fmla="*/ 2147483646 h 83"/>
                    <a:gd name="T44" fmla="*/ 2147483646 w 93"/>
                    <a:gd name="T45" fmla="*/ 2147483646 h 83"/>
                    <a:gd name="T46" fmla="*/ 2147483646 w 93"/>
                    <a:gd name="T47" fmla="*/ 2147483646 h 83"/>
                    <a:gd name="T48" fmla="*/ 2147483646 w 93"/>
                    <a:gd name="T49" fmla="*/ 2147483646 h 83"/>
                    <a:gd name="T50" fmla="*/ 2147483646 w 93"/>
                    <a:gd name="T51" fmla="*/ 2147483646 h 83"/>
                    <a:gd name="T52" fmla="*/ 2147483646 w 93"/>
                    <a:gd name="T53" fmla="*/ 2147483646 h 83"/>
                    <a:gd name="T54" fmla="*/ 2147483646 w 93"/>
                    <a:gd name="T55" fmla="*/ 2147483646 h 83"/>
                    <a:gd name="T56" fmla="*/ 2147483646 w 93"/>
                    <a:gd name="T57" fmla="*/ 2147483646 h 83"/>
                    <a:gd name="T58" fmla="*/ 2147483646 w 93"/>
                    <a:gd name="T59" fmla="*/ 2147483646 h 83"/>
                    <a:gd name="T60" fmla="*/ 2147483646 w 93"/>
                    <a:gd name="T61" fmla="*/ 2147483646 h 83"/>
                    <a:gd name="T62" fmla="*/ 2147483646 w 93"/>
                    <a:gd name="T63" fmla="*/ 2147483646 h 83"/>
                    <a:gd name="T64" fmla="*/ 2147483646 w 93"/>
                    <a:gd name="T65" fmla="*/ 2147483646 h 83"/>
                    <a:gd name="T66" fmla="*/ 2147483646 w 93"/>
                    <a:gd name="T67" fmla="*/ 2147483646 h 83"/>
                    <a:gd name="T68" fmla="*/ 2147483646 w 93"/>
                    <a:gd name="T69" fmla="*/ 2147483646 h 83"/>
                    <a:gd name="T70" fmla="*/ 2147483646 w 93"/>
                    <a:gd name="T71" fmla="*/ 2147483646 h 83"/>
                    <a:gd name="T72" fmla="*/ 2147483646 w 93"/>
                    <a:gd name="T73" fmla="*/ 2147483646 h 83"/>
                    <a:gd name="T74" fmla="*/ 2147483646 w 93"/>
                    <a:gd name="T75" fmla="*/ 2147483646 h 83"/>
                    <a:gd name="T76" fmla="*/ 2147483646 w 93"/>
                    <a:gd name="T77" fmla="*/ 2147483646 h 83"/>
                    <a:gd name="T78" fmla="*/ 2147483646 w 93"/>
                    <a:gd name="T79" fmla="*/ 2147483646 h 83"/>
                    <a:gd name="T80" fmla="*/ 2147483646 w 93"/>
                    <a:gd name="T81" fmla="*/ 2147483646 h 83"/>
                    <a:gd name="T82" fmla="*/ 2147483646 w 93"/>
                    <a:gd name="T83" fmla="*/ 2147483646 h 83"/>
                    <a:gd name="T84" fmla="*/ 2147483646 w 93"/>
                    <a:gd name="T85" fmla="*/ 2147483646 h 83"/>
                    <a:gd name="T86" fmla="*/ 2147483646 w 93"/>
                    <a:gd name="T87" fmla="*/ 2147483646 h 83"/>
                    <a:gd name="T88" fmla="*/ 2147483646 w 93"/>
                    <a:gd name="T89" fmla="*/ 2147483646 h 83"/>
                    <a:gd name="T90" fmla="*/ 2147483646 w 93"/>
                    <a:gd name="T91" fmla="*/ 2147483646 h 83"/>
                    <a:gd name="T92" fmla="*/ 2147483646 w 93"/>
                    <a:gd name="T93" fmla="*/ 2147483646 h 83"/>
                    <a:gd name="T94" fmla="*/ 2147483646 w 93"/>
                    <a:gd name="T95" fmla="*/ 2147483646 h 83"/>
                    <a:gd name="T96" fmla="*/ 2147483646 w 93"/>
                    <a:gd name="T97" fmla="*/ 2147483646 h 83"/>
                    <a:gd name="T98" fmla="*/ 2147483646 w 93"/>
                    <a:gd name="T99" fmla="*/ 2147483646 h 83"/>
                    <a:gd name="T100" fmla="*/ 2147483646 w 93"/>
                    <a:gd name="T101" fmla="*/ 2147483646 h 83"/>
                    <a:gd name="T102" fmla="*/ 2147483646 w 93"/>
                    <a:gd name="T103" fmla="*/ 2147483646 h 83"/>
                    <a:gd name="T104" fmla="*/ 2147483646 w 93"/>
                    <a:gd name="T105" fmla="*/ 2147483646 h 83"/>
                    <a:gd name="T106" fmla="*/ 2147483646 w 93"/>
                    <a:gd name="T107" fmla="*/ 2147483646 h 83"/>
                    <a:gd name="T108" fmla="*/ 2147483646 w 93"/>
                    <a:gd name="T109" fmla="*/ 2147483646 h 83"/>
                    <a:gd name="T110" fmla="*/ 2147483646 w 93"/>
                    <a:gd name="T111" fmla="*/ 2147483646 h 83"/>
                    <a:gd name="T112" fmla="*/ 2147483646 w 93"/>
                    <a:gd name="T113" fmla="*/ 2147483646 h 83"/>
                    <a:gd name="T114" fmla="*/ 2147483646 w 93"/>
                    <a:gd name="T115" fmla="*/ 0 h 83"/>
                    <a:gd name="T116" fmla="*/ 2147483646 w 93"/>
                    <a:gd name="T117" fmla="*/ 2147483646 h 83"/>
                    <a:gd name="T118" fmla="*/ 2147483646 w 93"/>
                    <a:gd name="T119" fmla="*/ 2147483646 h 83"/>
                    <a:gd name="T120" fmla="*/ 2147483646 w 93"/>
                    <a:gd name="T121" fmla="*/ 2147483646 h 83"/>
                    <a:gd name="T122" fmla="*/ 2147483646 w 93"/>
                    <a:gd name="T123" fmla="*/ 2147483646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3" h="83">
                      <a:moveTo>
                        <a:pt x="21" y="13"/>
                      </a:moveTo>
                      <a:lnTo>
                        <a:pt x="18" y="13"/>
                      </a:lnTo>
                      <a:lnTo>
                        <a:pt x="14" y="14"/>
                      </a:lnTo>
                      <a:lnTo>
                        <a:pt x="9" y="16"/>
                      </a:lnTo>
                      <a:lnTo>
                        <a:pt x="6" y="22"/>
                      </a:lnTo>
                      <a:lnTo>
                        <a:pt x="3" y="29"/>
                      </a:lnTo>
                      <a:lnTo>
                        <a:pt x="1" y="35"/>
                      </a:lnTo>
                      <a:lnTo>
                        <a:pt x="0" y="42"/>
                      </a:lnTo>
                      <a:lnTo>
                        <a:pt x="1" y="50"/>
                      </a:lnTo>
                      <a:lnTo>
                        <a:pt x="3" y="60"/>
                      </a:lnTo>
                      <a:lnTo>
                        <a:pt x="8" y="80"/>
                      </a:lnTo>
                      <a:lnTo>
                        <a:pt x="9" y="73"/>
                      </a:lnTo>
                      <a:lnTo>
                        <a:pt x="9" y="65"/>
                      </a:lnTo>
                      <a:lnTo>
                        <a:pt x="9" y="56"/>
                      </a:lnTo>
                      <a:lnTo>
                        <a:pt x="11" y="48"/>
                      </a:lnTo>
                      <a:lnTo>
                        <a:pt x="14" y="45"/>
                      </a:lnTo>
                      <a:lnTo>
                        <a:pt x="15" y="49"/>
                      </a:lnTo>
                      <a:lnTo>
                        <a:pt x="17" y="32"/>
                      </a:lnTo>
                      <a:lnTo>
                        <a:pt x="18" y="47"/>
                      </a:lnTo>
                      <a:lnTo>
                        <a:pt x="20" y="33"/>
                      </a:lnTo>
                      <a:lnTo>
                        <a:pt x="21" y="40"/>
                      </a:lnTo>
                      <a:lnTo>
                        <a:pt x="24" y="29"/>
                      </a:lnTo>
                      <a:lnTo>
                        <a:pt x="23" y="40"/>
                      </a:lnTo>
                      <a:lnTo>
                        <a:pt x="27" y="25"/>
                      </a:lnTo>
                      <a:lnTo>
                        <a:pt x="27" y="39"/>
                      </a:lnTo>
                      <a:lnTo>
                        <a:pt x="31" y="25"/>
                      </a:lnTo>
                      <a:lnTo>
                        <a:pt x="31" y="38"/>
                      </a:lnTo>
                      <a:lnTo>
                        <a:pt x="33" y="28"/>
                      </a:lnTo>
                      <a:lnTo>
                        <a:pt x="36" y="21"/>
                      </a:lnTo>
                      <a:lnTo>
                        <a:pt x="41" y="19"/>
                      </a:lnTo>
                      <a:lnTo>
                        <a:pt x="45" y="20"/>
                      </a:lnTo>
                      <a:lnTo>
                        <a:pt x="49" y="24"/>
                      </a:lnTo>
                      <a:lnTo>
                        <a:pt x="54" y="31"/>
                      </a:lnTo>
                      <a:lnTo>
                        <a:pt x="52" y="22"/>
                      </a:lnTo>
                      <a:lnTo>
                        <a:pt x="59" y="31"/>
                      </a:lnTo>
                      <a:lnTo>
                        <a:pt x="57" y="23"/>
                      </a:lnTo>
                      <a:lnTo>
                        <a:pt x="66" y="40"/>
                      </a:lnTo>
                      <a:lnTo>
                        <a:pt x="68" y="44"/>
                      </a:lnTo>
                      <a:lnTo>
                        <a:pt x="67" y="31"/>
                      </a:lnTo>
                      <a:lnTo>
                        <a:pt x="67" y="27"/>
                      </a:lnTo>
                      <a:lnTo>
                        <a:pt x="73" y="36"/>
                      </a:lnTo>
                      <a:lnTo>
                        <a:pt x="74" y="41"/>
                      </a:lnTo>
                      <a:lnTo>
                        <a:pt x="75" y="34"/>
                      </a:lnTo>
                      <a:lnTo>
                        <a:pt x="77" y="43"/>
                      </a:lnTo>
                      <a:lnTo>
                        <a:pt x="81" y="49"/>
                      </a:lnTo>
                      <a:lnTo>
                        <a:pt x="85" y="61"/>
                      </a:lnTo>
                      <a:lnTo>
                        <a:pt x="86" y="71"/>
                      </a:lnTo>
                      <a:lnTo>
                        <a:pt x="85" y="83"/>
                      </a:lnTo>
                      <a:lnTo>
                        <a:pt x="89" y="67"/>
                      </a:lnTo>
                      <a:lnTo>
                        <a:pt x="91" y="59"/>
                      </a:lnTo>
                      <a:lnTo>
                        <a:pt x="93" y="52"/>
                      </a:lnTo>
                      <a:lnTo>
                        <a:pt x="91" y="36"/>
                      </a:lnTo>
                      <a:lnTo>
                        <a:pt x="87" y="24"/>
                      </a:lnTo>
                      <a:lnTo>
                        <a:pt x="79" y="15"/>
                      </a:lnTo>
                      <a:lnTo>
                        <a:pt x="69" y="8"/>
                      </a:lnTo>
                      <a:lnTo>
                        <a:pt x="59" y="4"/>
                      </a:lnTo>
                      <a:lnTo>
                        <a:pt x="48" y="1"/>
                      </a:lnTo>
                      <a:lnTo>
                        <a:pt x="36" y="0"/>
                      </a:lnTo>
                      <a:lnTo>
                        <a:pt x="31" y="2"/>
                      </a:lnTo>
                      <a:lnTo>
                        <a:pt x="27" y="4"/>
                      </a:lnTo>
                      <a:lnTo>
                        <a:pt x="24" y="10"/>
                      </a:lnTo>
                      <a:lnTo>
                        <a:pt x="21" y="13"/>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3" name="Freeform 688">
                  <a:extLst>
                    <a:ext uri="{FF2B5EF4-FFF2-40B4-BE49-F238E27FC236}">
                      <a16:creationId xmlns:a16="http://schemas.microsoft.com/office/drawing/2014/main" id="{4DF76853-8074-B206-1DD5-78E2DA4C01C7}"/>
                    </a:ext>
                  </a:extLst>
                </p:cNvPr>
                <p:cNvSpPr>
                  <a:spLocks/>
                </p:cNvSpPr>
                <p:nvPr/>
              </p:nvSpPr>
              <p:spPr bwMode="auto">
                <a:xfrm>
                  <a:off x="525780" y="433252"/>
                  <a:ext cx="205740" cy="53340"/>
                </a:xfrm>
                <a:custGeom>
                  <a:avLst/>
                  <a:gdLst>
                    <a:gd name="T0" fmla="*/ 0 w 22"/>
                    <a:gd name="T1" fmla="*/ 2147483646 h 7"/>
                    <a:gd name="T2" fmla="*/ 0 w 22"/>
                    <a:gd name="T3" fmla="*/ 2147483646 h 7"/>
                    <a:gd name="T4" fmla="*/ 2147483646 w 22"/>
                    <a:gd name="T5" fmla="*/ 2147483646 h 7"/>
                    <a:gd name="T6" fmla="*/ 2147483646 w 22"/>
                    <a:gd name="T7" fmla="*/ 0 h 7"/>
                    <a:gd name="T8" fmla="*/ 2147483646 w 22"/>
                    <a:gd name="T9" fmla="*/ 0 h 7"/>
                    <a:gd name="T10" fmla="*/ 2147483646 w 22"/>
                    <a:gd name="T11" fmla="*/ 2147483646 h 7"/>
                    <a:gd name="T12" fmla="*/ 2147483646 w 22"/>
                    <a:gd name="T13" fmla="*/ 2147483646 h 7"/>
                    <a:gd name="T14" fmla="*/ 2147483646 w 22"/>
                    <a:gd name="T15" fmla="*/ 2147483646 h 7"/>
                    <a:gd name="T16" fmla="*/ 2147483646 w 22"/>
                    <a:gd name="T17" fmla="*/ 2147483646 h 7"/>
                    <a:gd name="T18" fmla="*/ 0 w 22"/>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7">
                      <a:moveTo>
                        <a:pt x="0" y="7"/>
                      </a:moveTo>
                      <a:lnTo>
                        <a:pt x="0" y="3"/>
                      </a:lnTo>
                      <a:lnTo>
                        <a:pt x="7" y="1"/>
                      </a:lnTo>
                      <a:lnTo>
                        <a:pt x="12" y="0"/>
                      </a:lnTo>
                      <a:lnTo>
                        <a:pt x="16" y="0"/>
                      </a:lnTo>
                      <a:lnTo>
                        <a:pt x="22" y="4"/>
                      </a:lnTo>
                      <a:lnTo>
                        <a:pt x="17" y="4"/>
                      </a:lnTo>
                      <a:lnTo>
                        <a:pt x="13" y="4"/>
                      </a:lnTo>
                      <a:lnTo>
                        <a:pt x="7" y="5"/>
                      </a:lnTo>
                      <a:lnTo>
                        <a:pt x="0"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04" name="Freeform 689">
                  <a:extLst>
                    <a:ext uri="{FF2B5EF4-FFF2-40B4-BE49-F238E27FC236}">
                      <a16:creationId xmlns:a16="http://schemas.microsoft.com/office/drawing/2014/main" id="{A5C37AFE-380B-EBB9-FAE3-4ACD4309028B}"/>
                    </a:ext>
                  </a:extLst>
                </p:cNvPr>
                <p:cNvSpPr>
                  <a:spLocks/>
                </p:cNvSpPr>
                <p:nvPr/>
              </p:nvSpPr>
              <p:spPr bwMode="auto">
                <a:xfrm>
                  <a:off x="182880" y="418012"/>
                  <a:ext cx="220980" cy="68580"/>
                </a:xfrm>
                <a:custGeom>
                  <a:avLst/>
                  <a:gdLst>
                    <a:gd name="T0" fmla="*/ 2147483646 w 24"/>
                    <a:gd name="T1" fmla="*/ 2147483646 h 7"/>
                    <a:gd name="T2" fmla="*/ 2147483646 w 24"/>
                    <a:gd name="T3" fmla="*/ 2147483646 h 7"/>
                    <a:gd name="T4" fmla="*/ 2147483646 w 24"/>
                    <a:gd name="T5" fmla="*/ 0 h 7"/>
                    <a:gd name="T6" fmla="*/ 2147483646 w 24"/>
                    <a:gd name="T7" fmla="*/ 0 h 7"/>
                    <a:gd name="T8" fmla="*/ 0 w 24"/>
                    <a:gd name="T9" fmla="*/ 2147483646 h 7"/>
                    <a:gd name="T10" fmla="*/ 2147483646 w 24"/>
                    <a:gd name="T11" fmla="*/ 2147483646 h 7"/>
                    <a:gd name="T12" fmla="*/ 2147483646 w 24"/>
                    <a:gd name="T13" fmla="*/ 2147483646 h 7"/>
                    <a:gd name="T14" fmla="*/ 2147483646 w 24"/>
                    <a:gd name="T15" fmla="*/ 2147483646 h 7"/>
                    <a:gd name="T16" fmla="*/ 2147483646 w 24"/>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7">
                      <a:moveTo>
                        <a:pt x="24" y="4"/>
                      </a:moveTo>
                      <a:lnTo>
                        <a:pt x="16" y="1"/>
                      </a:lnTo>
                      <a:lnTo>
                        <a:pt x="10" y="0"/>
                      </a:lnTo>
                      <a:lnTo>
                        <a:pt x="6" y="0"/>
                      </a:lnTo>
                      <a:lnTo>
                        <a:pt x="0" y="5"/>
                      </a:lnTo>
                      <a:lnTo>
                        <a:pt x="7" y="4"/>
                      </a:lnTo>
                      <a:lnTo>
                        <a:pt x="13" y="4"/>
                      </a:lnTo>
                      <a:lnTo>
                        <a:pt x="23" y="7"/>
                      </a:lnTo>
                      <a:lnTo>
                        <a:pt x="24" y="4"/>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1105" name="Group 690">
                  <a:extLst>
                    <a:ext uri="{FF2B5EF4-FFF2-40B4-BE49-F238E27FC236}">
                      <a16:creationId xmlns:a16="http://schemas.microsoft.com/office/drawing/2014/main" id="{052CD5A8-2660-4664-5DC6-8996541A258D}"/>
                    </a:ext>
                  </a:extLst>
                </p:cNvPr>
                <p:cNvGrpSpPr>
                  <a:grpSpLocks/>
                </p:cNvGrpSpPr>
                <p:nvPr/>
              </p:nvGrpSpPr>
              <p:grpSpPr bwMode="auto">
                <a:xfrm>
                  <a:off x="556260" y="550817"/>
                  <a:ext cx="137160" cy="45720"/>
                  <a:chOff x="556260" y="550817"/>
                  <a:chExt cx="15" cy="5"/>
                </a:xfrm>
              </p:grpSpPr>
              <p:sp>
                <p:nvSpPr>
                  <p:cNvPr id="1127" name="Freeform 691">
                    <a:extLst>
                      <a:ext uri="{FF2B5EF4-FFF2-40B4-BE49-F238E27FC236}">
                        <a16:creationId xmlns:a16="http://schemas.microsoft.com/office/drawing/2014/main" id="{D03242F9-F52D-C479-98B0-B24CD3790C47}"/>
                      </a:ext>
                    </a:extLst>
                  </p:cNvPr>
                  <p:cNvSpPr>
                    <a:spLocks/>
                  </p:cNvSpPr>
                  <p:nvPr/>
                </p:nvSpPr>
                <p:spPr bwMode="auto">
                  <a:xfrm>
                    <a:off x="556260" y="550817"/>
                    <a:ext cx="15" cy="5"/>
                  </a:xfrm>
                  <a:custGeom>
                    <a:avLst/>
                    <a:gdLst>
                      <a:gd name="T0" fmla="*/ 0 w 16"/>
                      <a:gd name="T1" fmla="*/ 4 h 5"/>
                      <a:gd name="T2" fmla="*/ 1 w 16"/>
                      <a:gd name="T3" fmla="*/ 2 h 5"/>
                      <a:gd name="T4" fmla="*/ 3 w 16"/>
                      <a:gd name="T5" fmla="*/ 0 h 5"/>
                      <a:gd name="T6" fmla="*/ 8 w 16"/>
                      <a:gd name="T7" fmla="*/ 0 h 5"/>
                      <a:gd name="T8" fmla="*/ 8 w 16"/>
                      <a:gd name="T9" fmla="*/ 1 h 5"/>
                      <a:gd name="T10" fmla="*/ 8 w 16"/>
                      <a:gd name="T11" fmla="*/ 4 h 5"/>
                      <a:gd name="T12" fmla="*/ 8 w 16"/>
                      <a:gd name="T13" fmla="*/ 5 h 5"/>
                      <a:gd name="T14" fmla="*/ 6 w 16"/>
                      <a:gd name="T15" fmla="*/ 5 h 5"/>
                      <a:gd name="T16" fmla="*/ 0 w 16"/>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5">
                        <a:moveTo>
                          <a:pt x="0" y="4"/>
                        </a:moveTo>
                        <a:lnTo>
                          <a:pt x="1" y="2"/>
                        </a:lnTo>
                        <a:lnTo>
                          <a:pt x="3" y="0"/>
                        </a:lnTo>
                        <a:lnTo>
                          <a:pt x="8" y="0"/>
                        </a:lnTo>
                        <a:lnTo>
                          <a:pt x="13" y="1"/>
                        </a:lnTo>
                        <a:lnTo>
                          <a:pt x="16" y="4"/>
                        </a:lnTo>
                        <a:lnTo>
                          <a:pt x="12" y="5"/>
                        </a:lnTo>
                        <a:lnTo>
                          <a:pt x="6" y="5"/>
                        </a:lnTo>
                        <a:lnTo>
                          <a:pt x="0" y="4"/>
                        </a:lnTo>
                        <a:close/>
                      </a:path>
                    </a:pathLst>
                  </a:custGeom>
                  <a:solidFill>
                    <a:srgbClr xmlns:mc="http://schemas.openxmlformats.org/markup-compatibility/2006" xmlns:a14="http://schemas.microsoft.com/office/drawing/2010/main" val="FFFFFF" mc:Ignorable="a14" a14:legacySpreadsheetColorIndex="65"/>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128" name="Group 692">
                    <a:extLst>
                      <a:ext uri="{FF2B5EF4-FFF2-40B4-BE49-F238E27FC236}">
                        <a16:creationId xmlns:a16="http://schemas.microsoft.com/office/drawing/2014/main" id="{8289BA7C-3474-EAEF-37F5-E323E8D27709}"/>
                      </a:ext>
                    </a:extLst>
                  </p:cNvPr>
                  <p:cNvGrpSpPr>
                    <a:grpSpLocks/>
                  </p:cNvGrpSpPr>
                  <p:nvPr/>
                </p:nvGrpSpPr>
                <p:grpSpPr bwMode="auto">
                  <a:xfrm>
                    <a:off x="556264" y="550817"/>
                    <a:ext cx="5" cy="5"/>
                    <a:chOff x="556264" y="550817"/>
                    <a:chExt cx="8" cy="8"/>
                  </a:xfrm>
                </p:grpSpPr>
                <p:sp>
                  <p:nvSpPr>
                    <p:cNvPr id="1129" name="Oval 693">
                      <a:extLst>
                        <a:ext uri="{FF2B5EF4-FFF2-40B4-BE49-F238E27FC236}">
                          <a16:creationId xmlns:a16="http://schemas.microsoft.com/office/drawing/2014/main" id="{93150DD2-6C51-7643-6CBA-F00DC08A4477}"/>
                        </a:ext>
                      </a:extLst>
                    </p:cNvPr>
                    <p:cNvSpPr>
                      <a:spLocks noChangeArrowheads="1"/>
                    </p:cNvSpPr>
                    <p:nvPr/>
                  </p:nvSpPr>
                  <p:spPr bwMode="auto">
                    <a:xfrm>
                      <a:off x="556264" y="550817"/>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30" name="Oval 694">
                      <a:extLst>
                        <a:ext uri="{FF2B5EF4-FFF2-40B4-BE49-F238E27FC236}">
                          <a16:creationId xmlns:a16="http://schemas.microsoft.com/office/drawing/2014/main" id="{A417A6F7-9003-DCF2-BECE-0918BD77C1FA}"/>
                        </a:ext>
                      </a:extLst>
                    </p:cNvPr>
                    <p:cNvSpPr>
                      <a:spLocks noChangeArrowheads="1"/>
                    </p:cNvSpPr>
                    <p:nvPr/>
                  </p:nvSpPr>
                  <p:spPr bwMode="auto">
                    <a:xfrm>
                      <a:off x="556266" y="550819"/>
                      <a:ext cx="4" cy="4"/>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106" name="Group 695">
                  <a:extLst>
                    <a:ext uri="{FF2B5EF4-FFF2-40B4-BE49-F238E27FC236}">
                      <a16:creationId xmlns:a16="http://schemas.microsoft.com/office/drawing/2014/main" id="{83A5C284-CD5B-503F-2514-4E32E575C503}"/>
                    </a:ext>
                  </a:extLst>
                </p:cNvPr>
                <p:cNvGrpSpPr>
                  <a:grpSpLocks/>
                </p:cNvGrpSpPr>
                <p:nvPr/>
              </p:nvGrpSpPr>
              <p:grpSpPr bwMode="auto">
                <a:xfrm>
                  <a:off x="220980" y="535577"/>
                  <a:ext cx="144780" cy="60960"/>
                  <a:chOff x="220980" y="535577"/>
                  <a:chExt cx="16" cy="6"/>
                </a:xfrm>
              </p:grpSpPr>
              <p:sp>
                <p:nvSpPr>
                  <p:cNvPr id="1123" name="Freeform 696">
                    <a:extLst>
                      <a:ext uri="{FF2B5EF4-FFF2-40B4-BE49-F238E27FC236}">
                        <a16:creationId xmlns:a16="http://schemas.microsoft.com/office/drawing/2014/main" id="{D0ABE6CA-2CF8-4301-B4EE-CDAF7A1331AB}"/>
                      </a:ext>
                    </a:extLst>
                  </p:cNvPr>
                  <p:cNvSpPr>
                    <a:spLocks/>
                  </p:cNvSpPr>
                  <p:nvPr/>
                </p:nvSpPr>
                <p:spPr bwMode="auto">
                  <a:xfrm>
                    <a:off x="220980" y="535577"/>
                    <a:ext cx="16" cy="6"/>
                  </a:xfrm>
                  <a:custGeom>
                    <a:avLst/>
                    <a:gdLst>
                      <a:gd name="T0" fmla="*/ 16 w 16"/>
                      <a:gd name="T1" fmla="*/ 5 h 6"/>
                      <a:gd name="T2" fmla="*/ 12 w 16"/>
                      <a:gd name="T3" fmla="*/ 1 h 6"/>
                      <a:gd name="T4" fmla="*/ 8 w 16"/>
                      <a:gd name="T5" fmla="*/ 0 h 6"/>
                      <a:gd name="T6" fmla="*/ 4 w 16"/>
                      <a:gd name="T7" fmla="*/ 1 h 6"/>
                      <a:gd name="T8" fmla="*/ 0 w 16"/>
                      <a:gd name="T9" fmla="*/ 4 h 6"/>
                      <a:gd name="T10" fmla="*/ 6 w 16"/>
                      <a:gd name="T11" fmla="*/ 6 h 6"/>
                      <a:gd name="T12" fmla="*/ 10 w 16"/>
                      <a:gd name="T13" fmla="*/ 6 h 6"/>
                      <a:gd name="T14" fmla="*/ 16 w 16"/>
                      <a:gd name="T15" fmla="*/ 5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6">
                        <a:moveTo>
                          <a:pt x="16" y="5"/>
                        </a:moveTo>
                        <a:lnTo>
                          <a:pt x="12" y="1"/>
                        </a:lnTo>
                        <a:lnTo>
                          <a:pt x="8" y="0"/>
                        </a:lnTo>
                        <a:lnTo>
                          <a:pt x="4" y="1"/>
                        </a:lnTo>
                        <a:lnTo>
                          <a:pt x="0" y="4"/>
                        </a:lnTo>
                        <a:lnTo>
                          <a:pt x="6" y="6"/>
                        </a:lnTo>
                        <a:lnTo>
                          <a:pt x="10" y="6"/>
                        </a:lnTo>
                        <a:lnTo>
                          <a:pt x="16" y="5"/>
                        </a:lnTo>
                        <a:close/>
                      </a:path>
                    </a:pathLst>
                  </a:custGeom>
                  <a:solidFill>
                    <a:srgbClr xmlns:mc="http://schemas.openxmlformats.org/markup-compatibility/2006" xmlns:a14="http://schemas.microsoft.com/office/drawing/2010/main" val="FFFFFF" mc:Ignorable="a14" a14:legacySpreadsheetColorIndex="65"/>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124" name="Group 697">
                    <a:extLst>
                      <a:ext uri="{FF2B5EF4-FFF2-40B4-BE49-F238E27FC236}">
                        <a16:creationId xmlns:a16="http://schemas.microsoft.com/office/drawing/2014/main" id="{0A7150D6-18E7-764A-709B-C0F4A7C1A109}"/>
                      </a:ext>
                    </a:extLst>
                  </p:cNvPr>
                  <p:cNvGrpSpPr>
                    <a:grpSpLocks/>
                  </p:cNvGrpSpPr>
                  <p:nvPr/>
                </p:nvGrpSpPr>
                <p:grpSpPr bwMode="auto">
                  <a:xfrm>
                    <a:off x="220985" y="535578"/>
                    <a:ext cx="5" cy="5"/>
                    <a:chOff x="220985" y="535578"/>
                    <a:chExt cx="8" cy="8"/>
                  </a:xfrm>
                </p:grpSpPr>
                <p:sp>
                  <p:nvSpPr>
                    <p:cNvPr id="1125" name="Oval 698">
                      <a:extLst>
                        <a:ext uri="{FF2B5EF4-FFF2-40B4-BE49-F238E27FC236}">
                          <a16:creationId xmlns:a16="http://schemas.microsoft.com/office/drawing/2014/main" id="{0BA51EC6-6151-30B1-259B-B2C7B4D45BBF}"/>
                        </a:ext>
                      </a:extLst>
                    </p:cNvPr>
                    <p:cNvSpPr>
                      <a:spLocks noChangeArrowheads="1"/>
                    </p:cNvSpPr>
                    <p:nvPr/>
                  </p:nvSpPr>
                  <p:spPr bwMode="auto">
                    <a:xfrm>
                      <a:off x="220985" y="535578"/>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26" name="Oval 699">
                      <a:extLst>
                        <a:ext uri="{FF2B5EF4-FFF2-40B4-BE49-F238E27FC236}">
                          <a16:creationId xmlns:a16="http://schemas.microsoft.com/office/drawing/2014/main" id="{8EC74382-442F-F16C-D863-B19B21FFAFEB}"/>
                        </a:ext>
                      </a:extLst>
                    </p:cNvPr>
                    <p:cNvSpPr>
                      <a:spLocks noChangeArrowheads="1"/>
                    </p:cNvSpPr>
                    <p:nvPr/>
                  </p:nvSpPr>
                  <p:spPr bwMode="auto">
                    <a:xfrm>
                      <a:off x="220987" y="535580"/>
                      <a:ext cx="4" cy="4"/>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1107" name="Group 700">
                  <a:extLst>
                    <a:ext uri="{FF2B5EF4-FFF2-40B4-BE49-F238E27FC236}">
                      <a16:creationId xmlns:a16="http://schemas.microsoft.com/office/drawing/2014/main" id="{C8B33A04-AEC8-76EB-ADBD-01876948FC3E}"/>
                    </a:ext>
                  </a:extLst>
                </p:cNvPr>
                <p:cNvGrpSpPr>
                  <a:grpSpLocks/>
                </p:cNvGrpSpPr>
                <p:nvPr/>
              </p:nvGrpSpPr>
              <p:grpSpPr bwMode="auto">
                <a:xfrm>
                  <a:off x="363579" y="573677"/>
                  <a:ext cx="198114" cy="235132"/>
                  <a:chOff x="350532" y="573677"/>
                  <a:chExt cx="21" cy="25"/>
                </a:xfrm>
              </p:grpSpPr>
              <p:sp>
                <p:nvSpPr>
                  <p:cNvPr id="1121" name="Freeform 701">
                    <a:extLst>
                      <a:ext uri="{FF2B5EF4-FFF2-40B4-BE49-F238E27FC236}">
                        <a16:creationId xmlns:a16="http://schemas.microsoft.com/office/drawing/2014/main" id="{D9693D6D-53A9-A844-5B0A-6FFC59E40118}"/>
                      </a:ext>
                    </a:extLst>
                  </p:cNvPr>
                  <p:cNvSpPr>
                    <a:spLocks/>
                  </p:cNvSpPr>
                  <p:nvPr/>
                </p:nvSpPr>
                <p:spPr bwMode="auto">
                  <a:xfrm>
                    <a:off x="350534" y="573677"/>
                    <a:ext cx="1" cy="10"/>
                  </a:xfrm>
                  <a:custGeom>
                    <a:avLst/>
                    <a:gdLst>
                      <a:gd name="T0" fmla="*/ 0 w 1"/>
                      <a:gd name="T1" fmla="*/ 0 h 10"/>
                      <a:gd name="T2" fmla="*/ 1 w 1"/>
                      <a:gd name="T3" fmla="*/ 10 h 10"/>
                      <a:gd name="T4" fmla="*/ 0 60000 65536"/>
                      <a:gd name="T5" fmla="*/ 0 60000 65536"/>
                    </a:gdLst>
                    <a:ahLst/>
                    <a:cxnLst>
                      <a:cxn ang="T4">
                        <a:pos x="T0" y="T1"/>
                      </a:cxn>
                      <a:cxn ang="T5">
                        <a:pos x="T2" y="T3"/>
                      </a:cxn>
                    </a:cxnLst>
                    <a:rect l="0" t="0" r="r" b="b"/>
                    <a:pathLst>
                      <a:path w="1" h="10">
                        <a:moveTo>
                          <a:pt x="0" y="0"/>
                        </a:move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122" name="Freeform 702">
                    <a:extLst>
                      <a:ext uri="{FF2B5EF4-FFF2-40B4-BE49-F238E27FC236}">
                        <a16:creationId xmlns:a16="http://schemas.microsoft.com/office/drawing/2014/main" id="{BCC4B779-6DC2-1486-D66C-062870AF8B16}"/>
                      </a:ext>
                    </a:extLst>
                  </p:cNvPr>
                  <p:cNvSpPr>
                    <a:spLocks/>
                  </p:cNvSpPr>
                  <p:nvPr/>
                </p:nvSpPr>
                <p:spPr bwMode="auto">
                  <a:xfrm>
                    <a:off x="350532" y="573691"/>
                    <a:ext cx="21" cy="11"/>
                  </a:xfrm>
                  <a:custGeom>
                    <a:avLst/>
                    <a:gdLst>
                      <a:gd name="T0" fmla="*/ 18 w 21"/>
                      <a:gd name="T1" fmla="*/ 0 h 11"/>
                      <a:gd name="T2" fmla="*/ 21 w 21"/>
                      <a:gd name="T3" fmla="*/ 5 h 11"/>
                      <a:gd name="T4" fmla="*/ 21 w 21"/>
                      <a:gd name="T5" fmla="*/ 9 h 11"/>
                      <a:gd name="T6" fmla="*/ 20 w 21"/>
                      <a:gd name="T7" fmla="*/ 11 h 11"/>
                      <a:gd name="T8" fmla="*/ 15 w 21"/>
                      <a:gd name="T9" fmla="*/ 9 h 11"/>
                      <a:gd name="T10" fmla="*/ 10 w 21"/>
                      <a:gd name="T11" fmla="*/ 10 h 11"/>
                      <a:gd name="T12" fmla="*/ 5 w 21"/>
                      <a:gd name="T13" fmla="*/ 9 h 11"/>
                      <a:gd name="T14" fmla="*/ 1 w 21"/>
                      <a:gd name="T15" fmla="*/ 11 h 11"/>
                      <a:gd name="T16" fmla="*/ 0 w 21"/>
                      <a:gd name="T17" fmla="*/ 9 h 11"/>
                      <a:gd name="T18" fmla="*/ 0 w 21"/>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11">
                        <a:moveTo>
                          <a:pt x="18" y="0"/>
                        </a:moveTo>
                        <a:lnTo>
                          <a:pt x="21" y="5"/>
                        </a:lnTo>
                        <a:lnTo>
                          <a:pt x="21" y="9"/>
                        </a:lnTo>
                        <a:lnTo>
                          <a:pt x="20" y="11"/>
                        </a:lnTo>
                        <a:lnTo>
                          <a:pt x="15" y="9"/>
                        </a:lnTo>
                        <a:lnTo>
                          <a:pt x="10" y="10"/>
                        </a:lnTo>
                        <a:lnTo>
                          <a:pt x="5" y="9"/>
                        </a:lnTo>
                        <a:lnTo>
                          <a:pt x="1" y="11"/>
                        </a:lnTo>
                        <a:lnTo>
                          <a:pt x="0" y="9"/>
                        </a:lnTo>
                        <a:lnTo>
                          <a:pt x="0" y="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108" name="Freeform 703">
                  <a:extLst>
                    <a:ext uri="{FF2B5EF4-FFF2-40B4-BE49-F238E27FC236}">
                      <a16:creationId xmlns:a16="http://schemas.microsoft.com/office/drawing/2014/main" id="{42073537-FF84-520E-8CEA-CB34919A1AFD}"/>
                    </a:ext>
                  </a:extLst>
                </p:cNvPr>
                <p:cNvSpPr>
                  <a:spLocks/>
                </p:cNvSpPr>
                <p:nvPr/>
              </p:nvSpPr>
              <p:spPr bwMode="auto">
                <a:xfrm>
                  <a:off x="350520" y="945969"/>
                  <a:ext cx="213360" cy="15240"/>
                </a:xfrm>
                <a:custGeom>
                  <a:avLst/>
                  <a:gdLst>
                    <a:gd name="T0" fmla="*/ 0 w 23"/>
                    <a:gd name="T1" fmla="*/ 2147483646 h 2"/>
                    <a:gd name="T2" fmla="*/ 2147483646 w 23"/>
                    <a:gd name="T3" fmla="*/ 0 h 2"/>
                    <a:gd name="T4" fmla="*/ 2147483646 w 23"/>
                    <a:gd name="T5" fmla="*/ 2147483646 h 2"/>
                    <a:gd name="T6" fmla="*/ 2147483646 w 23"/>
                    <a:gd name="T7" fmla="*/ 0 h 2"/>
                    <a:gd name="T8" fmla="*/ 2147483646 w 2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
                      <a:moveTo>
                        <a:pt x="0" y="1"/>
                      </a:moveTo>
                      <a:cubicBezTo>
                        <a:pt x="2" y="0"/>
                        <a:pt x="4" y="0"/>
                        <a:pt x="6" y="0"/>
                      </a:cubicBezTo>
                      <a:cubicBezTo>
                        <a:pt x="8" y="0"/>
                        <a:pt x="9" y="1"/>
                        <a:pt x="11" y="1"/>
                      </a:cubicBezTo>
                      <a:cubicBezTo>
                        <a:pt x="13" y="1"/>
                        <a:pt x="15" y="0"/>
                        <a:pt x="17" y="0"/>
                      </a:cubicBezTo>
                      <a:cubicBezTo>
                        <a:pt x="19" y="0"/>
                        <a:pt x="22" y="2"/>
                        <a:pt x="23"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109" name="Group 704">
                  <a:extLst>
                    <a:ext uri="{FF2B5EF4-FFF2-40B4-BE49-F238E27FC236}">
                      <a16:creationId xmlns:a16="http://schemas.microsoft.com/office/drawing/2014/main" id="{EFBE4A28-EFA4-1494-6A7C-24B8DE7AE23F}"/>
                    </a:ext>
                  </a:extLst>
                </p:cNvPr>
                <p:cNvGrpSpPr>
                  <a:grpSpLocks/>
                </p:cNvGrpSpPr>
                <p:nvPr/>
              </p:nvGrpSpPr>
              <p:grpSpPr bwMode="auto">
                <a:xfrm>
                  <a:off x="67764" y="512717"/>
                  <a:ext cx="769619" cy="140426"/>
                  <a:chOff x="68580" y="512717"/>
                  <a:chExt cx="84" cy="15"/>
                </a:xfrm>
              </p:grpSpPr>
              <p:sp>
                <p:nvSpPr>
                  <p:cNvPr id="1116" name="Freeform 705">
                    <a:extLst>
                      <a:ext uri="{FF2B5EF4-FFF2-40B4-BE49-F238E27FC236}">
                        <a16:creationId xmlns:a16="http://schemas.microsoft.com/office/drawing/2014/main" id="{0BD969A1-FF71-E45B-E246-9CC55DF59FBF}"/>
                      </a:ext>
                    </a:extLst>
                  </p:cNvPr>
                  <p:cNvSpPr>
                    <a:spLocks/>
                  </p:cNvSpPr>
                  <p:nvPr/>
                </p:nvSpPr>
                <p:spPr bwMode="auto">
                  <a:xfrm>
                    <a:off x="68590" y="512717"/>
                    <a:ext cx="29" cy="15"/>
                  </a:xfrm>
                  <a:custGeom>
                    <a:avLst/>
                    <a:gdLst>
                      <a:gd name="T0" fmla="*/ 0 w 29"/>
                      <a:gd name="T1" fmla="*/ 4 h 15"/>
                      <a:gd name="T2" fmla="*/ 4 w 29"/>
                      <a:gd name="T3" fmla="*/ 0 h 15"/>
                      <a:gd name="T4" fmla="*/ 25 w 29"/>
                      <a:gd name="T5" fmla="*/ 0 h 15"/>
                      <a:gd name="T6" fmla="*/ 28 w 29"/>
                      <a:gd name="T7" fmla="*/ 2 h 15"/>
                      <a:gd name="T8" fmla="*/ 29 w 29"/>
                      <a:gd name="T9" fmla="*/ 4 h 15"/>
                      <a:gd name="T10" fmla="*/ 27 w 29"/>
                      <a:gd name="T11" fmla="*/ 10 h 15"/>
                      <a:gd name="T12" fmla="*/ 25 w 29"/>
                      <a:gd name="T13" fmla="*/ 14 h 15"/>
                      <a:gd name="T14" fmla="*/ 23 w 29"/>
                      <a:gd name="T15" fmla="*/ 15 h 15"/>
                      <a:gd name="T16" fmla="*/ 4 w 29"/>
                      <a:gd name="T17" fmla="*/ 14 h 15"/>
                      <a:gd name="T18" fmla="*/ 0 w 29"/>
                      <a:gd name="T19" fmla="*/ 9 h 15"/>
                      <a:gd name="T20" fmla="*/ 0 w 29"/>
                      <a:gd name="T21" fmla="*/ 4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4"/>
                        </a:moveTo>
                        <a:lnTo>
                          <a:pt x="4" y="0"/>
                        </a:lnTo>
                        <a:lnTo>
                          <a:pt x="25" y="0"/>
                        </a:lnTo>
                        <a:lnTo>
                          <a:pt x="28" y="2"/>
                        </a:lnTo>
                        <a:lnTo>
                          <a:pt x="29" y="4"/>
                        </a:lnTo>
                        <a:lnTo>
                          <a:pt x="27" y="10"/>
                        </a:lnTo>
                        <a:lnTo>
                          <a:pt x="25" y="14"/>
                        </a:lnTo>
                        <a:lnTo>
                          <a:pt x="23" y="15"/>
                        </a:lnTo>
                        <a:lnTo>
                          <a:pt x="4" y="14"/>
                        </a:lnTo>
                        <a:lnTo>
                          <a:pt x="0" y="9"/>
                        </a:lnTo>
                        <a:lnTo>
                          <a:pt x="0" y="4"/>
                        </a:lnTo>
                        <a:close/>
                      </a:path>
                    </a:pathLst>
                  </a:custGeom>
                  <a:no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a:extLst>
                    <a:ext uri="{909E8E84-426E-40DD-AFC4-6F175D3DCCD1}">
                      <a14:hiddenFill xmlns:a14="http://schemas.microsoft.com/office/drawing/2010/main">
                        <a:solidFill>
                          <a:srgbClr xmlns:mc="http://schemas.openxmlformats.org/markup-compatibility/2006" val="000000" mc:Ignorable="a14" a14:legacySpreadsheetColorIndex="8"/>
                        </a:solidFill>
                      </a14:hiddenFill>
                    </a:ext>
                  </a:extLst>
                </p:spPr>
                <p:txBody>
                  <a:bodyPr/>
                  <a:lstStyle/>
                  <a:p>
                    <a:endParaRPr lang="ja-JP" altLang="en-US"/>
                  </a:p>
                </p:txBody>
              </p:sp>
              <p:sp>
                <p:nvSpPr>
                  <p:cNvPr id="1117" name="Freeform 706">
                    <a:extLst>
                      <a:ext uri="{FF2B5EF4-FFF2-40B4-BE49-F238E27FC236}">
                        <a16:creationId xmlns:a16="http://schemas.microsoft.com/office/drawing/2014/main" id="{44872A83-9560-2A64-94C7-3842EEC03519}"/>
                      </a:ext>
                    </a:extLst>
                  </p:cNvPr>
                  <p:cNvSpPr>
                    <a:spLocks/>
                  </p:cNvSpPr>
                  <p:nvPr/>
                </p:nvSpPr>
                <p:spPr bwMode="auto">
                  <a:xfrm>
                    <a:off x="68628" y="512717"/>
                    <a:ext cx="28" cy="15"/>
                  </a:xfrm>
                  <a:custGeom>
                    <a:avLst/>
                    <a:gdLst>
                      <a:gd name="T0" fmla="*/ 2 w 28"/>
                      <a:gd name="T1" fmla="*/ 1 h 15"/>
                      <a:gd name="T2" fmla="*/ 0 w 28"/>
                      <a:gd name="T3" fmla="*/ 5 h 15"/>
                      <a:gd name="T4" fmla="*/ 3 w 28"/>
                      <a:gd name="T5" fmla="*/ 13 h 15"/>
                      <a:gd name="T6" fmla="*/ 6 w 28"/>
                      <a:gd name="T7" fmla="*/ 15 h 15"/>
                      <a:gd name="T8" fmla="*/ 21 w 28"/>
                      <a:gd name="T9" fmla="*/ 15 h 15"/>
                      <a:gd name="T10" fmla="*/ 27 w 28"/>
                      <a:gd name="T11" fmla="*/ 12 h 15"/>
                      <a:gd name="T12" fmla="*/ 28 w 28"/>
                      <a:gd name="T13" fmla="*/ 9 h 15"/>
                      <a:gd name="T14" fmla="*/ 28 w 28"/>
                      <a:gd name="T15" fmla="*/ 3 h 15"/>
                      <a:gd name="T16" fmla="*/ 24 w 28"/>
                      <a:gd name="T17" fmla="*/ 0 h 15"/>
                      <a:gd name="T18" fmla="*/ 5 w 28"/>
                      <a:gd name="T19" fmla="*/ 0 h 15"/>
                      <a:gd name="T20" fmla="*/ 2 w 28"/>
                      <a:gd name="T21" fmla="*/ 1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15">
                        <a:moveTo>
                          <a:pt x="2" y="1"/>
                        </a:moveTo>
                        <a:lnTo>
                          <a:pt x="0" y="5"/>
                        </a:lnTo>
                        <a:lnTo>
                          <a:pt x="3" y="13"/>
                        </a:lnTo>
                        <a:lnTo>
                          <a:pt x="6" y="15"/>
                        </a:lnTo>
                        <a:lnTo>
                          <a:pt x="21" y="15"/>
                        </a:lnTo>
                        <a:lnTo>
                          <a:pt x="27" y="12"/>
                        </a:lnTo>
                        <a:lnTo>
                          <a:pt x="28" y="9"/>
                        </a:lnTo>
                        <a:lnTo>
                          <a:pt x="28" y="3"/>
                        </a:lnTo>
                        <a:lnTo>
                          <a:pt x="24" y="0"/>
                        </a:lnTo>
                        <a:lnTo>
                          <a:pt x="5" y="0"/>
                        </a:lnTo>
                        <a:lnTo>
                          <a:pt x="2" y="1"/>
                        </a:lnTo>
                        <a:close/>
                      </a:path>
                    </a:pathLst>
                  </a:custGeom>
                  <a:no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118" name="Freeform 707">
                    <a:extLst>
                      <a:ext uri="{FF2B5EF4-FFF2-40B4-BE49-F238E27FC236}">
                        <a16:creationId xmlns:a16="http://schemas.microsoft.com/office/drawing/2014/main" id="{56ACA3D4-F891-320F-4FE0-F1681CD34DF1}"/>
                      </a:ext>
                    </a:extLst>
                  </p:cNvPr>
                  <p:cNvSpPr>
                    <a:spLocks/>
                  </p:cNvSpPr>
                  <p:nvPr/>
                </p:nvSpPr>
                <p:spPr bwMode="auto">
                  <a:xfrm>
                    <a:off x="68580" y="512721"/>
                    <a:ext cx="10" cy="4"/>
                  </a:xfrm>
                  <a:custGeom>
                    <a:avLst/>
                    <a:gdLst>
                      <a:gd name="T0" fmla="*/ 0 w 10"/>
                      <a:gd name="T1" fmla="*/ 0 h 4"/>
                      <a:gd name="T2" fmla="*/ 10 w 10"/>
                      <a:gd name="T3" fmla="*/ 0 h 4"/>
                      <a:gd name="T4" fmla="*/ 10 w 10"/>
                      <a:gd name="T5" fmla="*/ 4 h 4"/>
                      <a:gd name="T6" fmla="*/ 0 w 10"/>
                      <a:gd name="T7" fmla="*/ 4 h 4"/>
                      <a:gd name="T8" fmla="*/ 0 w 1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0" y="0"/>
                        </a:moveTo>
                        <a:lnTo>
                          <a:pt x="10" y="0"/>
                        </a:lnTo>
                        <a:lnTo>
                          <a:pt x="10" y="4"/>
                        </a:lnTo>
                        <a:lnTo>
                          <a:pt x="0" y="4"/>
                        </a:lnTo>
                        <a:lnTo>
                          <a:pt x="0" y="0"/>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19" name="Freeform 708">
                    <a:extLst>
                      <a:ext uri="{FF2B5EF4-FFF2-40B4-BE49-F238E27FC236}">
                        <a16:creationId xmlns:a16="http://schemas.microsoft.com/office/drawing/2014/main" id="{88C4CBDE-9D89-5DFD-7C8D-EB967927639A}"/>
                      </a:ext>
                    </a:extLst>
                  </p:cNvPr>
                  <p:cNvSpPr>
                    <a:spLocks/>
                  </p:cNvSpPr>
                  <p:nvPr/>
                </p:nvSpPr>
                <p:spPr bwMode="auto">
                  <a:xfrm>
                    <a:off x="68656" y="512720"/>
                    <a:ext cx="8" cy="4"/>
                  </a:xfrm>
                  <a:custGeom>
                    <a:avLst/>
                    <a:gdLst>
                      <a:gd name="T0" fmla="*/ 0 w 8"/>
                      <a:gd name="T1" fmla="*/ 0 h 4"/>
                      <a:gd name="T2" fmla="*/ 8 w 8"/>
                      <a:gd name="T3" fmla="*/ 0 h 4"/>
                      <a:gd name="T4" fmla="*/ 8 w 8"/>
                      <a:gd name="T5" fmla="*/ 3 h 4"/>
                      <a:gd name="T6" fmla="*/ 0 w 8"/>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0"/>
                        </a:moveTo>
                        <a:lnTo>
                          <a:pt x="8" y="0"/>
                        </a:lnTo>
                        <a:lnTo>
                          <a:pt x="8" y="3"/>
                        </a:lnTo>
                        <a:lnTo>
                          <a:pt x="0" y="4"/>
                        </a:lnTo>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p:spPr>
                <p:txBody>
                  <a:bodyPr/>
                  <a:lstStyle/>
                  <a:p>
                    <a:endParaRPr lang="ja-JP" altLang="en-US"/>
                  </a:p>
                </p:txBody>
              </p:sp>
              <p:sp>
                <p:nvSpPr>
                  <p:cNvPr id="1120" name="Line 709">
                    <a:extLst>
                      <a:ext uri="{FF2B5EF4-FFF2-40B4-BE49-F238E27FC236}">
                        <a16:creationId xmlns:a16="http://schemas.microsoft.com/office/drawing/2014/main" id="{932C2B88-EF07-7544-3232-462891A25A5B}"/>
                      </a:ext>
                    </a:extLst>
                  </p:cNvPr>
                  <p:cNvSpPr>
                    <a:spLocks noChangeShapeType="1"/>
                  </p:cNvSpPr>
                  <p:nvPr/>
                </p:nvSpPr>
                <p:spPr bwMode="auto">
                  <a:xfrm>
                    <a:off x="68618" y="512721"/>
                    <a:ext cx="11" cy="0"/>
                  </a:xfrm>
                  <a:prstGeom prst="line">
                    <a:avLst/>
                  </a:prstGeom>
                  <a:noFill/>
                  <a:ln w="19050">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110" name="Group 710">
                  <a:extLst>
                    <a:ext uri="{FF2B5EF4-FFF2-40B4-BE49-F238E27FC236}">
                      <a16:creationId xmlns:a16="http://schemas.microsoft.com/office/drawing/2014/main" id="{825D4722-FC90-101B-9E4F-567113A3C829}"/>
                    </a:ext>
                  </a:extLst>
                </p:cNvPr>
                <p:cNvGrpSpPr>
                  <a:grpSpLocks/>
                </p:cNvGrpSpPr>
                <p:nvPr/>
              </p:nvGrpSpPr>
              <p:grpSpPr bwMode="auto">
                <a:xfrm>
                  <a:off x="784860" y="573677"/>
                  <a:ext cx="99060" cy="288472"/>
                  <a:chOff x="784860" y="573677"/>
                  <a:chExt cx="11" cy="32"/>
                </a:xfrm>
              </p:grpSpPr>
              <p:sp>
                <p:nvSpPr>
                  <p:cNvPr id="1114" name="Freeform 711">
                    <a:extLst>
                      <a:ext uri="{FF2B5EF4-FFF2-40B4-BE49-F238E27FC236}">
                        <a16:creationId xmlns:a16="http://schemas.microsoft.com/office/drawing/2014/main" id="{B49D060A-238F-6F64-2F0A-702A577FE6CD}"/>
                      </a:ext>
                    </a:extLst>
                  </p:cNvPr>
                  <p:cNvSpPr>
                    <a:spLocks/>
                  </p:cNvSpPr>
                  <p:nvPr/>
                </p:nvSpPr>
                <p:spPr bwMode="auto">
                  <a:xfrm>
                    <a:off x="784860" y="573677"/>
                    <a:ext cx="11" cy="32"/>
                  </a:xfrm>
                  <a:custGeom>
                    <a:avLst/>
                    <a:gdLst>
                      <a:gd name="T0" fmla="*/ 3 w 12"/>
                      <a:gd name="T1" fmla="*/ 3 h 32"/>
                      <a:gd name="T2" fmla="*/ 6 w 12"/>
                      <a:gd name="T3" fmla="*/ 0 h 32"/>
                      <a:gd name="T4" fmla="*/ 6 w 12"/>
                      <a:gd name="T5" fmla="*/ 0 h 32"/>
                      <a:gd name="T6" fmla="*/ 6 w 12"/>
                      <a:gd name="T7" fmla="*/ 3 h 32"/>
                      <a:gd name="T8" fmla="*/ 6 w 12"/>
                      <a:gd name="T9" fmla="*/ 10 h 32"/>
                      <a:gd name="T10" fmla="*/ 6 w 12"/>
                      <a:gd name="T11" fmla="*/ 25 h 32"/>
                      <a:gd name="T12" fmla="*/ 6 w 12"/>
                      <a:gd name="T13" fmla="*/ 29 h 32"/>
                      <a:gd name="T14" fmla="*/ 4 w 12"/>
                      <a:gd name="T15" fmla="*/ 32 h 32"/>
                      <a:gd name="T16" fmla="*/ 0 w 12"/>
                      <a:gd name="T17" fmla="*/ 31 h 32"/>
                      <a:gd name="T18" fmla="*/ 3 w 12"/>
                      <a:gd name="T19" fmla="*/ 16 h 32"/>
                      <a:gd name="T20" fmla="*/ 3 w 12"/>
                      <a:gd name="T21" fmla="*/ 9 h 32"/>
                      <a:gd name="T22" fmla="*/ 3 w 12"/>
                      <a:gd name="T23" fmla="*/ 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32">
                        <a:moveTo>
                          <a:pt x="3" y="3"/>
                        </a:moveTo>
                        <a:lnTo>
                          <a:pt x="7" y="0"/>
                        </a:lnTo>
                        <a:lnTo>
                          <a:pt x="10" y="0"/>
                        </a:lnTo>
                        <a:lnTo>
                          <a:pt x="12" y="3"/>
                        </a:lnTo>
                        <a:lnTo>
                          <a:pt x="12" y="10"/>
                        </a:lnTo>
                        <a:lnTo>
                          <a:pt x="11" y="25"/>
                        </a:lnTo>
                        <a:lnTo>
                          <a:pt x="9" y="29"/>
                        </a:lnTo>
                        <a:lnTo>
                          <a:pt x="4" y="32"/>
                        </a:lnTo>
                        <a:lnTo>
                          <a:pt x="0" y="31"/>
                        </a:lnTo>
                        <a:lnTo>
                          <a:pt x="3" y="16"/>
                        </a:lnTo>
                        <a:lnTo>
                          <a:pt x="3" y="9"/>
                        </a:lnTo>
                        <a:lnTo>
                          <a:pt x="3" y="3"/>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115" name="Freeform 712">
                    <a:extLst>
                      <a:ext uri="{FF2B5EF4-FFF2-40B4-BE49-F238E27FC236}">
                        <a16:creationId xmlns:a16="http://schemas.microsoft.com/office/drawing/2014/main" id="{738ED86C-2F25-637B-92A3-81AF91120F57}"/>
                      </a:ext>
                    </a:extLst>
                  </p:cNvPr>
                  <p:cNvSpPr>
                    <a:spLocks/>
                  </p:cNvSpPr>
                  <p:nvPr/>
                </p:nvSpPr>
                <p:spPr bwMode="auto">
                  <a:xfrm>
                    <a:off x="784866" y="573690"/>
                    <a:ext cx="1" cy="8"/>
                  </a:xfrm>
                  <a:custGeom>
                    <a:avLst/>
                    <a:gdLst>
                      <a:gd name="T0" fmla="*/ 0 w 1"/>
                      <a:gd name="T1" fmla="*/ 0 h 8"/>
                      <a:gd name="T2" fmla="*/ 1 w 1"/>
                      <a:gd name="T3" fmla="*/ 4 h 8"/>
                      <a:gd name="T4" fmla="*/ 0 w 1"/>
                      <a:gd name="T5" fmla="*/ 8 h 8"/>
                      <a:gd name="T6" fmla="*/ 0 60000 65536"/>
                      <a:gd name="T7" fmla="*/ 0 60000 65536"/>
                      <a:gd name="T8" fmla="*/ 0 60000 65536"/>
                    </a:gdLst>
                    <a:ahLst/>
                    <a:cxnLst>
                      <a:cxn ang="T6">
                        <a:pos x="T0" y="T1"/>
                      </a:cxn>
                      <a:cxn ang="T7">
                        <a:pos x="T2" y="T3"/>
                      </a:cxn>
                      <a:cxn ang="T8">
                        <a:pos x="T4" y="T5"/>
                      </a:cxn>
                    </a:cxnLst>
                    <a:rect l="0" t="0" r="r" b="b"/>
                    <a:pathLst>
                      <a:path w="1" h="8">
                        <a:moveTo>
                          <a:pt x="0" y="0"/>
                        </a:moveTo>
                        <a:lnTo>
                          <a:pt x="1" y="4"/>
                        </a:lnTo>
                        <a:lnTo>
                          <a:pt x="0" y="8"/>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1111" name="Group 713">
                  <a:extLst>
                    <a:ext uri="{FF2B5EF4-FFF2-40B4-BE49-F238E27FC236}">
                      <a16:creationId xmlns:a16="http://schemas.microsoft.com/office/drawing/2014/main" id="{8A54601D-99C7-4BFE-E136-7A909D4F7F7B}"/>
                    </a:ext>
                  </a:extLst>
                </p:cNvPr>
                <p:cNvGrpSpPr>
                  <a:grpSpLocks/>
                </p:cNvGrpSpPr>
                <p:nvPr/>
              </p:nvGrpSpPr>
              <p:grpSpPr bwMode="auto">
                <a:xfrm>
                  <a:off x="0" y="573677"/>
                  <a:ext cx="114300" cy="265612"/>
                  <a:chOff x="0" y="573677"/>
                  <a:chExt cx="13" cy="29"/>
                </a:xfrm>
              </p:grpSpPr>
              <p:sp>
                <p:nvSpPr>
                  <p:cNvPr id="1112" name="Freeform 714">
                    <a:extLst>
                      <a:ext uri="{FF2B5EF4-FFF2-40B4-BE49-F238E27FC236}">
                        <a16:creationId xmlns:a16="http://schemas.microsoft.com/office/drawing/2014/main" id="{82305191-28C3-E112-F8A9-438ECCC1D3F2}"/>
                      </a:ext>
                    </a:extLst>
                  </p:cNvPr>
                  <p:cNvSpPr>
                    <a:spLocks/>
                  </p:cNvSpPr>
                  <p:nvPr/>
                </p:nvSpPr>
                <p:spPr bwMode="auto">
                  <a:xfrm>
                    <a:off x="0" y="573677"/>
                    <a:ext cx="13" cy="29"/>
                  </a:xfrm>
                  <a:custGeom>
                    <a:avLst/>
                    <a:gdLst>
                      <a:gd name="T0" fmla="*/ 10 w 13"/>
                      <a:gd name="T1" fmla="*/ 3 h 29"/>
                      <a:gd name="T2" fmla="*/ 6 w 13"/>
                      <a:gd name="T3" fmla="*/ 0 h 29"/>
                      <a:gd name="T4" fmla="*/ 3 w 13"/>
                      <a:gd name="T5" fmla="*/ 1 h 29"/>
                      <a:gd name="T6" fmla="*/ 1 w 13"/>
                      <a:gd name="T7" fmla="*/ 4 h 29"/>
                      <a:gd name="T8" fmla="*/ 0 w 13"/>
                      <a:gd name="T9" fmla="*/ 8 h 29"/>
                      <a:gd name="T10" fmla="*/ 0 w 13"/>
                      <a:gd name="T11" fmla="*/ 17 h 29"/>
                      <a:gd name="T12" fmla="*/ 1 w 13"/>
                      <a:gd name="T13" fmla="*/ 22 h 29"/>
                      <a:gd name="T14" fmla="*/ 4 w 13"/>
                      <a:gd name="T15" fmla="*/ 27 h 29"/>
                      <a:gd name="T16" fmla="*/ 7 w 13"/>
                      <a:gd name="T17" fmla="*/ 29 h 29"/>
                      <a:gd name="T18" fmla="*/ 10 w 13"/>
                      <a:gd name="T19" fmla="*/ 29 h 29"/>
                      <a:gd name="T20" fmla="*/ 13 w 13"/>
                      <a:gd name="T21" fmla="*/ 29 h 29"/>
                      <a:gd name="T22" fmla="*/ 11 w 13"/>
                      <a:gd name="T23" fmla="*/ 15 h 29"/>
                      <a:gd name="T24" fmla="*/ 9 w 13"/>
                      <a:gd name="T25" fmla="*/ 7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29">
                        <a:moveTo>
                          <a:pt x="10" y="3"/>
                        </a:moveTo>
                        <a:lnTo>
                          <a:pt x="6" y="0"/>
                        </a:lnTo>
                        <a:lnTo>
                          <a:pt x="3" y="1"/>
                        </a:lnTo>
                        <a:lnTo>
                          <a:pt x="1" y="4"/>
                        </a:lnTo>
                        <a:lnTo>
                          <a:pt x="0" y="8"/>
                        </a:lnTo>
                        <a:lnTo>
                          <a:pt x="0" y="17"/>
                        </a:lnTo>
                        <a:lnTo>
                          <a:pt x="1" y="22"/>
                        </a:lnTo>
                        <a:lnTo>
                          <a:pt x="4" y="27"/>
                        </a:lnTo>
                        <a:lnTo>
                          <a:pt x="7" y="29"/>
                        </a:lnTo>
                        <a:lnTo>
                          <a:pt x="10" y="29"/>
                        </a:lnTo>
                        <a:lnTo>
                          <a:pt x="13" y="29"/>
                        </a:lnTo>
                        <a:lnTo>
                          <a:pt x="11" y="15"/>
                        </a:lnTo>
                        <a:lnTo>
                          <a:pt x="9" y="7"/>
                        </a:lnTo>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13" name="Freeform 715">
                    <a:extLst>
                      <a:ext uri="{FF2B5EF4-FFF2-40B4-BE49-F238E27FC236}">
                        <a16:creationId xmlns:a16="http://schemas.microsoft.com/office/drawing/2014/main" id="{BEC0DBFF-0CD0-336C-2498-94F1CE30C2CD}"/>
                      </a:ext>
                    </a:extLst>
                  </p:cNvPr>
                  <p:cNvSpPr>
                    <a:spLocks/>
                  </p:cNvSpPr>
                  <p:nvPr/>
                </p:nvSpPr>
                <p:spPr bwMode="auto">
                  <a:xfrm>
                    <a:off x="5" y="573689"/>
                    <a:ext cx="2" cy="9"/>
                  </a:xfrm>
                  <a:custGeom>
                    <a:avLst/>
                    <a:gdLst>
                      <a:gd name="T0" fmla="*/ 1 w 2"/>
                      <a:gd name="T1" fmla="*/ 0 h 9"/>
                      <a:gd name="T2" fmla="*/ 0 w 2"/>
                      <a:gd name="T3" fmla="*/ 4 h 9"/>
                      <a:gd name="T4" fmla="*/ 2 w 2"/>
                      <a:gd name="T5" fmla="*/ 9 h 9"/>
                      <a:gd name="T6" fmla="*/ 0 60000 65536"/>
                      <a:gd name="T7" fmla="*/ 0 60000 65536"/>
                      <a:gd name="T8" fmla="*/ 0 60000 65536"/>
                    </a:gdLst>
                    <a:ahLst/>
                    <a:cxnLst>
                      <a:cxn ang="T6">
                        <a:pos x="T0" y="T1"/>
                      </a:cxn>
                      <a:cxn ang="T7">
                        <a:pos x="T2" y="T3"/>
                      </a:cxn>
                      <a:cxn ang="T8">
                        <a:pos x="T4" y="T5"/>
                      </a:cxn>
                    </a:cxnLst>
                    <a:rect l="0" t="0" r="r" b="b"/>
                    <a:pathLst>
                      <a:path w="2" h="9">
                        <a:moveTo>
                          <a:pt x="1" y="0"/>
                        </a:moveTo>
                        <a:lnTo>
                          <a:pt x="0" y="4"/>
                        </a:lnTo>
                        <a:lnTo>
                          <a:pt x="2"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pic>
            <p:nvPicPr>
              <p:cNvPr id="1100" name="図 1099">
                <a:extLst>
                  <a:ext uri="{FF2B5EF4-FFF2-40B4-BE49-F238E27FC236}">
                    <a16:creationId xmlns:a16="http://schemas.microsoft.com/office/drawing/2014/main" id="{7A0C1DDA-1542-96C9-9AFE-FADD3989F4EA}"/>
                  </a:ext>
                </a:extLst>
              </p:cNvPr>
              <p:cNvPicPr>
                <a:picLocks noChangeAspect="1"/>
              </p:cNvPicPr>
              <p:nvPr/>
            </p:nvPicPr>
            <p:blipFill>
              <a:blip r:embed="rId7"/>
              <a:stretch>
                <a:fillRect/>
              </a:stretch>
            </p:blipFill>
            <p:spPr>
              <a:xfrm>
                <a:off x="7629404" y="826571"/>
                <a:ext cx="1023710" cy="732574"/>
              </a:xfrm>
              <a:prstGeom prst="rect">
                <a:avLst/>
              </a:prstGeom>
            </p:spPr>
          </p:pic>
        </p:grpSp>
      </p:grpSp>
      <p:grpSp>
        <p:nvGrpSpPr>
          <p:cNvPr id="1213" name="グループ化 1212">
            <a:extLst>
              <a:ext uri="{FF2B5EF4-FFF2-40B4-BE49-F238E27FC236}">
                <a16:creationId xmlns:a16="http://schemas.microsoft.com/office/drawing/2014/main" id="{F117754F-4600-8022-D462-1745C1CC24F2}"/>
              </a:ext>
            </a:extLst>
          </p:cNvPr>
          <p:cNvGrpSpPr/>
          <p:nvPr/>
        </p:nvGrpSpPr>
        <p:grpSpPr>
          <a:xfrm>
            <a:off x="4867240" y="3756612"/>
            <a:ext cx="984979" cy="1869719"/>
            <a:chOff x="3069684" y="4674847"/>
            <a:chExt cx="984979" cy="1869719"/>
          </a:xfrm>
          <a:effectLst>
            <a:outerShdw blurRad="50800" dist="38100" dir="2700000" algn="tl" rotWithShape="0">
              <a:prstClr val="black">
                <a:alpha val="40000"/>
              </a:prstClr>
            </a:outerShdw>
          </a:effectLst>
        </p:grpSpPr>
        <p:grpSp>
          <p:nvGrpSpPr>
            <p:cNvPr id="1197" name="Group 231">
              <a:extLst>
                <a:ext uri="{FF2B5EF4-FFF2-40B4-BE49-F238E27FC236}">
                  <a16:creationId xmlns:a16="http://schemas.microsoft.com/office/drawing/2014/main" id="{F89F9AC6-B13E-00C2-61FE-59BF23A39638}"/>
                </a:ext>
              </a:extLst>
            </p:cNvPr>
            <p:cNvGrpSpPr>
              <a:grpSpLocks/>
            </p:cNvGrpSpPr>
            <p:nvPr/>
          </p:nvGrpSpPr>
          <p:grpSpPr bwMode="auto">
            <a:xfrm>
              <a:off x="3123564" y="5798341"/>
              <a:ext cx="931099" cy="746225"/>
              <a:chOff x="0" y="1424940"/>
              <a:chExt cx="153" cy="120"/>
            </a:xfrm>
          </p:grpSpPr>
          <p:grpSp>
            <p:nvGrpSpPr>
              <p:cNvPr id="1198" name="Group 51">
                <a:extLst>
                  <a:ext uri="{FF2B5EF4-FFF2-40B4-BE49-F238E27FC236}">
                    <a16:creationId xmlns:a16="http://schemas.microsoft.com/office/drawing/2014/main" id="{DEFC955A-D3F8-4087-71C9-7F22A75FC36A}"/>
                  </a:ext>
                </a:extLst>
              </p:cNvPr>
              <p:cNvGrpSpPr>
                <a:grpSpLocks/>
              </p:cNvGrpSpPr>
              <p:nvPr/>
            </p:nvGrpSpPr>
            <p:grpSpPr bwMode="auto">
              <a:xfrm>
                <a:off x="0" y="1424940"/>
                <a:ext cx="153" cy="120"/>
                <a:chOff x="0" y="1424940"/>
                <a:chExt cx="153" cy="120"/>
              </a:xfrm>
            </p:grpSpPr>
            <p:sp>
              <p:nvSpPr>
                <p:cNvPr id="1200" name="Freeform 37">
                  <a:extLst>
                    <a:ext uri="{FF2B5EF4-FFF2-40B4-BE49-F238E27FC236}">
                      <a16:creationId xmlns:a16="http://schemas.microsoft.com/office/drawing/2014/main" id="{7EA0AC56-E6A3-162C-2687-02ED9F421143}"/>
                    </a:ext>
                  </a:extLst>
                </p:cNvPr>
                <p:cNvSpPr>
                  <a:spLocks/>
                </p:cNvSpPr>
                <p:nvPr/>
              </p:nvSpPr>
              <p:spPr bwMode="auto">
                <a:xfrm>
                  <a:off x="57" y="1424940"/>
                  <a:ext cx="42" cy="56"/>
                </a:xfrm>
                <a:custGeom>
                  <a:avLst/>
                  <a:gdLst>
                    <a:gd name="T0" fmla="*/ 0 w 146"/>
                    <a:gd name="T1" fmla="*/ 0 h 197"/>
                    <a:gd name="T2" fmla="*/ 0 w 146"/>
                    <a:gd name="T3" fmla="*/ 0 h 197"/>
                    <a:gd name="T4" fmla="*/ 0 w 146"/>
                    <a:gd name="T5" fmla="*/ 0 h 197"/>
                    <a:gd name="T6" fmla="*/ 0 w 146"/>
                    <a:gd name="T7" fmla="*/ 0 h 197"/>
                    <a:gd name="T8" fmla="*/ 0 w 146"/>
                    <a:gd name="T9" fmla="*/ 0 h 197"/>
                    <a:gd name="T10" fmla="*/ 0 w 146"/>
                    <a:gd name="T11" fmla="*/ 0 h 197"/>
                    <a:gd name="T12" fmla="*/ 0 w 146"/>
                    <a:gd name="T13" fmla="*/ 0 h 197"/>
                    <a:gd name="T14" fmla="*/ 0 w 146"/>
                    <a:gd name="T15" fmla="*/ 0 h 197"/>
                    <a:gd name="T16" fmla="*/ 0 w 146"/>
                    <a:gd name="T17" fmla="*/ 0 h 197"/>
                    <a:gd name="T18" fmla="*/ 0 w 146"/>
                    <a:gd name="T19" fmla="*/ 0 h 197"/>
                    <a:gd name="T20" fmla="*/ 0 w 146"/>
                    <a:gd name="T21" fmla="*/ 0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197">
                      <a:moveTo>
                        <a:pt x="7" y="38"/>
                      </a:moveTo>
                      <a:lnTo>
                        <a:pt x="0" y="63"/>
                      </a:lnTo>
                      <a:lnTo>
                        <a:pt x="4" y="97"/>
                      </a:lnTo>
                      <a:lnTo>
                        <a:pt x="15" y="143"/>
                      </a:lnTo>
                      <a:lnTo>
                        <a:pt x="66" y="197"/>
                      </a:lnTo>
                      <a:lnTo>
                        <a:pt x="114" y="125"/>
                      </a:lnTo>
                      <a:lnTo>
                        <a:pt x="146" y="51"/>
                      </a:lnTo>
                      <a:lnTo>
                        <a:pt x="131" y="39"/>
                      </a:lnTo>
                      <a:lnTo>
                        <a:pt x="128" y="0"/>
                      </a:lnTo>
                      <a:lnTo>
                        <a:pt x="9" y="1"/>
                      </a:lnTo>
                      <a:lnTo>
                        <a:pt x="7" y="38"/>
                      </a:lnTo>
                      <a:close/>
                    </a:path>
                  </a:pathLst>
                </a:custGeom>
                <a:solidFill>
                  <a:srgbClr xmlns:mc="http://schemas.openxmlformats.org/markup-compatibility/2006" xmlns:a14="http://schemas.microsoft.com/office/drawing/2010/main" val="FFCC99" mc:Ignorable="a14" a14:legacySpreadsheetColorIndex="47"/>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01" name="Freeform 38">
                  <a:extLst>
                    <a:ext uri="{FF2B5EF4-FFF2-40B4-BE49-F238E27FC236}">
                      <a16:creationId xmlns:a16="http://schemas.microsoft.com/office/drawing/2014/main" id="{7EB07BFE-9361-322D-08AC-2D43FD91302E}"/>
                    </a:ext>
                  </a:extLst>
                </p:cNvPr>
                <p:cNvSpPr>
                  <a:spLocks/>
                </p:cNvSpPr>
                <p:nvPr/>
              </p:nvSpPr>
              <p:spPr bwMode="auto">
                <a:xfrm>
                  <a:off x="0" y="1424956"/>
                  <a:ext cx="153" cy="104"/>
                </a:xfrm>
                <a:custGeom>
                  <a:avLst/>
                  <a:gdLst>
                    <a:gd name="T0" fmla="*/ 0 w 530"/>
                    <a:gd name="T1" fmla="*/ 0 h 365"/>
                    <a:gd name="T2" fmla="*/ 0 w 530"/>
                    <a:gd name="T3" fmla="*/ 0 h 365"/>
                    <a:gd name="T4" fmla="*/ 0 w 530"/>
                    <a:gd name="T5" fmla="*/ 0 h 365"/>
                    <a:gd name="T6" fmla="*/ 0 w 530"/>
                    <a:gd name="T7" fmla="*/ 0 h 365"/>
                    <a:gd name="T8" fmla="*/ 0 w 530"/>
                    <a:gd name="T9" fmla="*/ 0 h 365"/>
                    <a:gd name="T10" fmla="*/ 0 w 530"/>
                    <a:gd name="T11" fmla="*/ 0 h 365"/>
                    <a:gd name="T12" fmla="*/ 0 w 530"/>
                    <a:gd name="T13" fmla="*/ 0 h 365"/>
                    <a:gd name="T14" fmla="*/ 0 w 530"/>
                    <a:gd name="T15" fmla="*/ 0 h 365"/>
                    <a:gd name="T16" fmla="*/ 0 w 530"/>
                    <a:gd name="T17" fmla="*/ 0 h 365"/>
                    <a:gd name="T18" fmla="*/ 0 w 530"/>
                    <a:gd name="T19" fmla="*/ 0 h 365"/>
                    <a:gd name="T20" fmla="*/ 0 w 530"/>
                    <a:gd name="T21" fmla="*/ 0 h 365"/>
                    <a:gd name="T22" fmla="*/ 0 w 530"/>
                    <a:gd name="T23" fmla="*/ 0 h 365"/>
                    <a:gd name="T24" fmla="*/ 0 w 530"/>
                    <a:gd name="T25" fmla="*/ 0 h 365"/>
                    <a:gd name="T26" fmla="*/ 0 w 530"/>
                    <a:gd name="T27" fmla="*/ 0 h 365"/>
                    <a:gd name="T28" fmla="*/ 0 w 530"/>
                    <a:gd name="T29" fmla="*/ 0 h 365"/>
                    <a:gd name="T30" fmla="*/ 0 w 530"/>
                    <a:gd name="T31" fmla="*/ 0 h 365"/>
                    <a:gd name="T32" fmla="*/ 0 w 530"/>
                    <a:gd name="T33" fmla="*/ 0 h 365"/>
                    <a:gd name="T34" fmla="*/ 0 w 530"/>
                    <a:gd name="T35" fmla="*/ 0 h 365"/>
                    <a:gd name="T36" fmla="*/ 0 w 530"/>
                    <a:gd name="T37" fmla="*/ 0 h 365"/>
                    <a:gd name="T38" fmla="*/ 0 w 530"/>
                    <a:gd name="T39" fmla="*/ 0 h 365"/>
                    <a:gd name="T40" fmla="*/ 0 w 530"/>
                    <a:gd name="T41" fmla="*/ 0 h 365"/>
                    <a:gd name="T42" fmla="*/ 0 w 530"/>
                    <a:gd name="T43" fmla="*/ 0 h 365"/>
                    <a:gd name="T44" fmla="*/ 0 w 530"/>
                    <a:gd name="T45" fmla="*/ 0 h 365"/>
                    <a:gd name="T46" fmla="*/ 0 w 530"/>
                    <a:gd name="T47" fmla="*/ 0 h 365"/>
                    <a:gd name="T48" fmla="*/ 0 w 530"/>
                    <a:gd name="T49" fmla="*/ 0 h 365"/>
                    <a:gd name="T50" fmla="*/ 0 w 530"/>
                    <a:gd name="T51" fmla="*/ 0 h 365"/>
                    <a:gd name="T52" fmla="*/ 0 w 530"/>
                    <a:gd name="T53" fmla="*/ 0 h 365"/>
                    <a:gd name="T54" fmla="*/ 0 w 530"/>
                    <a:gd name="T55" fmla="*/ 0 h 365"/>
                    <a:gd name="T56" fmla="*/ 0 w 530"/>
                    <a:gd name="T57" fmla="*/ 0 h 3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0" h="365">
                      <a:moveTo>
                        <a:pt x="200" y="0"/>
                      </a:moveTo>
                      <a:lnTo>
                        <a:pt x="153" y="8"/>
                      </a:lnTo>
                      <a:lnTo>
                        <a:pt x="102" y="26"/>
                      </a:lnTo>
                      <a:lnTo>
                        <a:pt x="65" y="40"/>
                      </a:lnTo>
                      <a:lnTo>
                        <a:pt x="30" y="68"/>
                      </a:lnTo>
                      <a:lnTo>
                        <a:pt x="14" y="84"/>
                      </a:lnTo>
                      <a:lnTo>
                        <a:pt x="6" y="134"/>
                      </a:lnTo>
                      <a:lnTo>
                        <a:pt x="3" y="189"/>
                      </a:lnTo>
                      <a:lnTo>
                        <a:pt x="2" y="260"/>
                      </a:lnTo>
                      <a:lnTo>
                        <a:pt x="0" y="289"/>
                      </a:lnTo>
                      <a:lnTo>
                        <a:pt x="4" y="346"/>
                      </a:lnTo>
                      <a:lnTo>
                        <a:pt x="6" y="365"/>
                      </a:lnTo>
                      <a:lnTo>
                        <a:pt x="528" y="365"/>
                      </a:lnTo>
                      <a:lnTo>
                        <a:pt x="527" y="271"/>
                      </a:lnTo>
                      <a:lnTo>
                        <a:pt x="530" y="230"/>
                      </a:lnTo>
                      <a:lnTo>
                        <a:pt x="527" y="180"/>
                      </a:lnTo>
                      <a:lnTo>
                        <a:pt x="516" y="133"/>
                      </a:lnTo>
                      <a:lnTo>
                        <a:pt x="508" y="88"/>
                      </a:lnTo>
                      <a:lnTo>
                        <a:pt x="498" y="77"/>
                      </a:lnTo>
                      <a:lnTo>
                        <a:pt x="469" y="55"/>
                      </a:lnTo>
                      <a:lnTo>
                        <a:pt x="417" y="33"/>
                      </a:lnTo>
                      <a:lnTo>
                        <a:pt x="375" y="12"/>
                      </a:lnTo>
                      <a:lnTo>
                        <a:pt x="345" y="2"/>
                      </a:lnTo>
                      <a:lnTo>
                        <a:pt x="309" y="74"/>
                      </a:lnTo>
                      <a:lnTo>
                        <a:pt x="283" y="99"/>
                      </a:lnTo>
                      <a:lnTo>
                        <a:pt x="261" y="132"/>
                      </a:lnTo>
                      <a:lnTo>
                        <a:pt x="251" y="119"/>
                      </a:lnTo>
                      <a:lnTo>
                        <a:pt x="208" y="67"/>
                      </a:lnTo>
                      <a:lnTo>
                        <a:pt x="200"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02" name="Freeform 39">
                  <a:extLst>
                    <a:ext uri="{FF2B5EF4-FFF2-40B4-BE49-F238E27FC236}">
                      <a16:creationId xmlns:a16="http://schemas.microsoft.com/office/drawing/2014/main" id="{5E66842B-357E-8EF0-6D99-70892A39A13E}"/>
                    </a:ext>
                  </a:extLst>
                </p:cNvPr>
                <p:cNvSpPr>
                  <a:spLocks/>
                </p:cNvSpPr>
                <p:nvPr/>
              </p:nvSpPr>
              <p:spPr bwMode="auto">
                <a:xfrm>
                  <a:off x="63" y="1424982"/>
                  <a:ext cx="23" cy="77"/>
                </a:xfrm>
                <a:custGeom>
                  <a:avLst/>
                  <a:gdLst>
                    <a:gd name="T0" fmla="*/ 0 w 81"/>
                    <a:gd name="T1" fmla="*/ 0 h 277"/>
                    <a:gd name="T2" fmla="*/ 0 w 81"/>
                    <a:gd name="T3" fmla="*/ 0 h 277"/>
                    <a:gd name="T4" fmla="*/ 0 w 81"/>
                    <a:gd name="T5" fmla="*/ 0 h 277"/>
                    <a:gd name="T6" fmla="*/ 0 w 81"/>
                    <a:gd name="T7" fmla="*/ 0 h 277"/>
                    <a:gd name="T8" fmla="*/ 0 w 81"/>
                    <a:gd name="T9" fmla="*/ 0 h 277"/>
                    <a:gd name="T10" fmla="*/ 0 w 81"/>
                    <a:gd name="T11" fmla="*/ 0 h 277"/>
                    <a:gd name="T12" fmla="*/ 0 w 81"/>
                    <a:gd name="T13" fmla="*/ 0 h 277"/>
                    <a:gd name="T14" fmla="*/ 0 w 81"/>
                    <a:gd name="T15" fmla="*/ 0 h 277"/>
                    <a:gd name="T16" fmla="*/ 0 w 81"/>
                    <a:gd name="T17" fmla="*/ 0 h 277"/>
                    <a:gd name="T18" fmla="*/ 0 w 81"/>
                    <a:gd name="T19" fmla="*/ 0 h 277"/>
                    <a:gd name="T20" fmla="*/ 0 w 81"/>
                    <a:gd name="T21" fmla="*/ 0 h 277"/>
                    <a:gd name="T22" fmla="*/ 0 w 81"/>
                    <a:gd name="T23" fmla="*/ 0 h 277"/>
                    <a:gd name="T24" fmla="*/ 0 w 81"/>
                    <a:gd name="T25" fmla="*/ 0 h 277"/>
                    <a:gd name="T26" fmla="*/ 0 w 81"/>
                    <a:gd name="T27" fmla="*/ 0 h 277"/>
                    <a:gd name="T28" fmla="*/ 0 w 81"/>
                    <a:gd name="T29" fmla="*/ 0 h 277"/>
                    <a:gd name="T30" fmla="*/ 0 w 81"/>
                    <a:gd name="T31" fmla="*/ 0 h 277"/>
                    <a:gd name="T32" fmla="*/ 0 w 81"/>
                    <a:gd name="T33" fmla="*/ 0 h 277"/>
                    <a:gd name="T34" fmla="*/ 0 w 81"/>
                    <a:gd name="T35" fmla="*/ 0 h 277"/>
                    <a:gd name="T36" fmla="*/ 0 w 81"/>
                    <a:gd name="T37" fmla="*/ 0 h 277"/>
                    <a:gd name="T38" fmla="*/ 0 w 81"/>
                    <a:gd name="T39" fmla="*/ 0 h 277"/>
                    <a:gd name="T40" fmla="*/ 0 w 81"/>
                    <a:gd name="T41" fmla="*/ 0 h 277"/>
                    <a:gd name="T42" fmla="*/ 0 w 81"/>
                    <a:gd name="T43" fmla="*/ 0 h 277"/>
                    <a:gd name="T44" fmla="*/ 0 w 81"/>
                    <a:gd name="T45" fmla="*/ 0 h 277"/>
                    <a:gd name="T46" fmla="*/ 0 w 81"/>
                    <a:gd name="T47" fmla="*/ 0 h 277"/>
                    <a:gd name="T48" fmla="*/ 0 w 81"/>
                    <a:gd name="T49" fmla="*/ 0 h 277"/>
                    <a:gd name="T50" fmla="*/ 0 w 81"/>
                    <a:gd name="T51" fmla="*/ 0 h 277"/>
                    <a:gd name="T52" fmla="*/ 0 w 81"/>
                    <a:gd name="T53" fmla="*/ 0 h 277"/>
                    <a:gd name="T54" fmla="*/ 0 w 81"/>
                    <a:gd name="T55" fmla="*/ 0 h 277"/>
                    <a:gd name="T56" fmla="*/ 0 w 81"/>
                    <a:gd name="T57" fmla="*/ 0 h 277"/>
                    <a:gd name="T58" fmla="*/ 0 w 81"/>
                    <a:gd name="T59" fmla="*/ 0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277">
                      <a:moveTo>
                        <a:pt x="2" y="4"/>
                      </a:moveTo>
                      <a:lnTo>
                        <a:pt x="0" y="10"/>
                      </a:lnTo>
                      <a:lnTo>
                        <a:pt x="14" y="17"/>
                      </a:lnTo>
                      <a:lnTo>
                        <a:pt x="23" y="26"/>
                      </a:lnTo>
                      <a:lnTo>
                        <a:pt x="34" y="39"/>
                      </a:lnTo>
                      <a:lnTo>
                        <a:pt x="40" y="50"/>
                      </a:lnTo>
                      <a:lnTo>
                        <a:pt x="39" y="121"/>
                      </a:lnTo>
                      <a:lnTo>
                        <a:pt x="36" y="174"/>
                      </a:lnTo>
                      <a:lnTo>
                        <a:pt x="38" y="267"/>
                      </a:lnTo>
                      <a:lnTo>
                        <a:pt x="37" y="277"/>
                      </a:lnTo>
                      <a:lnTo>
                        <a:pt x="45" y="276"/>
                      </a:lnTo>
                      <a:lnTo>
                        <a:pt x="45" y="227"/>
                      </a:lnTo>
                      <a:lnTo>
                        <a:pt x="44" y="175"/>
                      </a:lnTo>
                      <a:lnTo>
                        <a:pt x="46" y="133"/>
                      </a:lnTo>
                      <a:lnTo>
                        <a:pt x="47" y="87"/>
                      </a:lnTo>
                      <a:lnTo>
                        <a:pt x="48" y="55"/>
                      </a:lnTo>
                      <a:lnTo>
                        <a:pt x="50" y="48"/>
                      </a:lnTo>
                      <a:lnTo>
                        <a:pt x="54" y="40"/>
                      </a:lnTo>
                      <a:lnTo>
                        <a:pt x="59" y="29"/>
                      </a:lnTo>
                      <a:lnTo>
                        <a:pt x="66" y="19"/>
                      </a:lnTo>
                      <a:lnTo>
                        <a:pt x="74" y="10"/>
                      </a:lnTo>
                      <a:lnTo>
                        <a:pt x="81" y="5"/>
                      </a:lnTo>
                      <a:lnTo>
                        <a:pt x="77" y="0"/>
                      </a:lnTo>
                      <a:lnTo>
                        <a:pt x="65" y="11"/>
                      </a:lnTo>
                      <a:lnTo>
                        <a:pt x="53" y="30"/>
                      </a:lnTo>
                      <a:lnTo>
                        <a:pt x="45" y="44"/>
                      </a:lnTo>
                      <a:lnTo>
                        <a:pt x="35" y="32"/>
                      </a:lnTo>
                      <a:lnTo>
                        <a:pt x="18" y="14"/>
                      </a:lnTo>
                      <a:lnTo>
                        <a:pt x="8" y="7"/>
                      </a:lnTo>
                      <a:lnTo>
                        <a:pt x="2" y="4"/>
                      </a:lnTo>
                      <a:close/>
                    </a:path>
                  </a:pathLst>
                </a:custGeom>
                <a:solidFill>
                  <a:srgbClr xmlns:mc="http://schemas.openxmlformats.org/markup-compatibility/2006" xmlns:a14="http://schemas.microsoft.com/office/drawing/2010/main" val="FF0000" mc:Ignorable="a14" a14:legacySpreadsheetColorIndex="10"/>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1203" name="Group 40">
                  <a:extLst>
                    <a:ext uri="{FF2B5EF4-FFF2-40B4-BE49-F238E27FC236}">
                      <a16:creationId xmlns:a16="http://schemas.microsoft.com/office/drawing/2014/main" id="{AE3AF258-2BE6-55F6-D071-780AA67505DB}"/>
                    </a:ext>
                  </a:extLst>
                </p:cNvPr>
                <p:cNvGrpSpPr>
                  <a:grpSpLocks/>
                </p:cNvGrpSpPr>
                <p:nvPr/>
              </p:nvGrpSpPr>
              <p:grpSpPr bwMode="auto">
                <a:xfrm>
                  <a:off x="74" y="1424996"/>
                  <a:ext cx="3" cy="9"/>
                  <a:chOff x="74" y="1424996"/>
                  <a:chExt cx="10" cy="23"/>
                </a:xfrm>
              </p:grpSpPr>
              <p:sp>
                <p:nvSpPr>
                  <p:cNvPr id="1210" name="AutoShape 41">
                    <a:extLst>
                      <a:ext uri="{FF2B5EF4-FFF2-40B4-BE49-F238E27FC236}">
                        <a16:creationId xmlns:a16="http://schemas.microsoft.com/office/drawing/2014/main" id="{6D120397-2BBB-C519-CDE2-C52D26FAE3F2}"/>
                      </a:ext>
                    </a:extLst>
                  </p:cNvPr>
                  <p:cNvSpPr>
                    <a:spLocks noChangeArrowheads="1"/>
                  </p:cNvSpPr>
                  <p:nvPr/>
                </p:nvSpPr>
                <p:spPr bwMode="auto">
                  <a:xfrm>
                    <a:off x="74" y="1424998"/>
                    <a:ext cx="10" cy="21"/>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11" name="AutoShape 42">
                    <a:extLst>
                      <a:ext uri="{FF2B5EF4-FFF2-40B4-BE49-F238E27FC236}">
                        <a16:creationId xmlns:a16="http://schemas.microsoft.com/office/drawing/2014/main" id="{24E1BA9D-5F4E-0CA3-6F8D-5A346EF3A694}"/>
                      </a:ext>
                    </a:extLst>
                  </p:cNvPr>
                  <p:cNvSpPr>
                    <a:spLocks noChangeArrowheads="1"/>
                  </p:cNvSpPr>
                  <p:nvPr/>
                </p:nvSpPr>
                <p:spPr bwMode="auto">
                  <a:xfrm>
                    <a:off x="77" y="1424996"/>
                    <a:ext cx="4" cy="12"/>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12" name="AutoShape 43">
                    <a:extLst>
                      <a:ext uri="{FF2B5EF4-FFF2-40B4-BE49-F238E27FC236}">
                        <a16:creationId xmlns:a16="http://schemas.microsoft.com/office/drawing/2014/main" id="{B3F3CB6F-E675-E1BC-EB6A-79DCCAA03CDA}"/>
                      </a:ext>
                    </a:extLst>
                  </p:cNvPr>
                  <p:cNvSpPr>
                    <a:spLocks noChangeArrowheads="1"/>
                  </p:cNvSpPr>
                  <p:nvPr/>
                </p:nvSpPr>
                <p:spPr bwMode="auto">
                  <a:xfrm>
                    <a:off x="77" y="1425011"/>
                    <a:ext cx="4" cy="4"/>
                  </a:xfrm>
                  <a:prstGeom prst="roundRect">
                    <a:avLst>
                      <a:gd name="adj" fmla="val 16667"/>
                    </a:avLst>
                  </a:prstGeom>
                  <a:solidFill>
                    <a:srgbClr xmlns:mc="http://schemas.openxmlformats.org/markup-compatibility/2006" xmlns:a14="http://schemas.microsoft.com/office/drawing/2010/main" val="FF0000" mc:Ignorable="a14" a14:legacySpreadsheetColorIndex="10"/>
                  </a:solidFill>
                  <a:ln w="317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204" name="Freeform 44">
                  <a:extLst>
                    <a:ext uri="{FF2B5EF4-FFF2-40B4-BE49-F238E27FC236}">
                      <a16:creationId xmlns:a16="http://schemas.microsoft.com/office/drawing/2014/main" id="{4BE4ADBB-A169-54F3-FEBA-E3F91AB96EAB}"/>
                    </a:ext>
                  </a:extLst>
                </p:cNvPr>
                <p:cNvSpPr>
                  <a:spLocks/>
                </p:cNvSpPr>
                <p:nvPr/>
              </p:nvSpPr>
              <p:spPr bwMode="auto">
                <a:xfrm>
                  <a:off x="83" y="1424949"/>
                  <a:ext cx="26" cy="33"/>
                </a:xfrm>
                <a:custGeom>
                  <a:avLst/>
                  <a:gdLst>
                    <a:gd name="T0" fmla="*/ 0 w 91"/>
                    <a:gd name="T1" fmla="*/ 0 h 116"/>
                    <a:gd name="T2" fmla="*/ 0 w 91"/>
                    <a:gd name="T3" fmla="*/ 0 h 116"/>
                    <a:gd name="T4" fmla="*/ 0 w 91"/>
                    <a:gd name="T5" fmla="*/ 0 h 116"/>
                    <a:gd name="T6" fmla="*/ 0 w 91"/>
                    <a:gd name="T7" fmla="*/ 0 h 116"/>
                    <a:gd name="T8" fmla="*/ 0 w 91"/>
                    <a:gd name="T9" fmla="*/ 0 h 116"/>
                    <a:gd name="T10" fmla="*/ 0 w 91"/>
                    <a:gd name="T11" fmla="*/ 0 h 116"/>
                    <a:gd name="T12" fmla="*/ 0 w 91"/>
                    <a:gd name="T13" fmla="*/ 0 h 116"/>
                    <a:gd name="T14" fmla="*/ 0 w 91"/>
                    <a:gd name="T15" fmla="*/ 0 h 116"/>
                    <a:gd name="T16" fmla="*/ 0 w 91"/>
                    <a:gd name="T17" fmla="*/ 0 h 116"/>
                    <a:gd name="T18" fmla="*/ 0 w 91"/>
                    <a:gd name="T19" fmla="*/ 0 h 116"/>
                    <a:gd name="T20" fmla="*/ 0 w 91"/>
                    <a:gd name="T21" fmla="*/ 0 h 116"/>
                    <a:gd name="T22" fmla="*/ 0 w 91"/>
                    <a:gd name="T23" fmla="*/ 0 h 116"/>
                    <a:gd name="T24" fmla="*/ 0 w 91"/>
                    <a:gd name="T25" fmla="*/ 0 h 116"/>
                    <a:gd name="T26" fmla="*/ 0 w 91"/>
                    <a:gd name="T27" fmla="*/ 0 h 116"/>
                    <a:gd name="T28" fmla="*/ 0 w 91"/>
                    <a:gd name="T29" fmla="*/ 0 h 116"/>
                    <a:gd name="T30" fmla="*/ 0 w 91"/>
                    <a:gd name="T31" fmla="*/ 0 h 116"/>
                    <a:gd name="T32" fmla="*/ 0 w 91"/>
                    <a:gd name="T33" fmla="*/ 0 h 116"/>
                    <a:gd name="T34" fmla="*/ 0 w 91"/>
                    <a:gd name="T35" fmla="*/ 0 h 116"/>
                    <a:gd name="T36" fmla="*/ 0 w 91"/>
                    <a:gd name="T37" fmla="*/ 0 h 116"/>
                    <a:gd name="T38" fmla="*/ 0 w 91"/>
                    <a:gd name="T39" fmla="*/ 0 h 116"/>
                    <a:gd name="T40" fmla="*/ 0 w 91"/>
                    <a:gd name="T41" fmla="*/ 0 h 116"/>
                    <a:gd name="T42" fmla="*/ 0 w 91"/>
                    <a:gd name="T43" fmla="*/ 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1" h="116">
                      <a:moveTo>
                        <a:pt x="39" y="0"/>
                      </a:moveTo>
                      <a:lnTo>
                        <a:pt x="47" y="2"/>
                      </a:lnTo>
                      <a:lnTo>
                        <a:pt x="55" y="11"/>
                      </a:lnTo>
                      <a:lnTo>
                        <a:pt x="62" y="18"/>
                      </a:lnTo>
                      <a:lnTo>
                        <a:pt x="69" y="32"/>
                      </a:lnTo>
                      <a:lnTo>
                        <a:pt x="77" y="52"/>
                      </a:lnTo>
                      <a:lnTo>
                        <a:pt x="83" y="71"/>
                      </a:lnTo>
                      <a:lnTo>
                        <a:pt x="88" y="97"/>
                      </a:lnTo>
                      <a:lnTo>
                        <a:pt x="91" y="116"/>
                      </a:lnTo>
                      <a:lnTo>
                        <a:pt x="74" y="109"/>
                      </a:lnTo>
                      <a:lnTo>
                        <a:pt x="52" y="104"/>
                      </a:lnTo>
                      <a:lnTo>
                        <a:pt x="39" y="104"/>
                      </a:lnTo>
                      <a:lnTo>
                        <a:pt x="28" y="106"/>
                      </a:lnTo>
                      <a:lnTo>
                        <a:pt x="8" y="114"/>
                      </a:lnTo>
                      <a:lnTo>
                        <a:pt x="0" y="116"/>
                      </a:lnTo>
                      <a:lnTo>
                        <a:pt x="16" y="91"/>
                      </a:lnTo>
                      <a:lnTo>
                        <a:pt x="28" y="70"/>
                      </a:lnTo>
                      <a:lnTo>
                        <a:pt x="33" y="55"/>
                      </a:lnTo>
                      <a:lnTo>
                        <a:pt x="37" y="41"/>
                      </a:lnTo>
                      <a:lnTo>
                        <a:pt x="39" y="25"/>
                      </a:lnTo>
                      <a:lnTo>
                        <a:pt x="40" y="12"/>
                      </a:lnTo>
                      <a:lnTo>
                        <a:pt x="39" y="0"/>
                      </a:lnTo>
                      <a:close/>
                    </a:path>
                  </a:pathLst>
                </a:custGeom>
                <a:solidFill>
                  <a:srgbClr xmlns:mc="http://schemas.openxmlformats.org/markup-compatibility/2006" xmlns:a14="http://schemas.microsoft.com/office/drawing/2010/main" val="99CCFF" mc:Ignorable="a14" a14:legacySpreadsheetColorIndex="44"/>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05" name="Freeform 45">
                  <a:extLst>
                    <a:ext uri="{FF2B5EF4-FFF2-40B4-BE49-F238E27FC236}">
                      <a16:creationId xmlns:a16="http://schemas.microsoft.com/office/drawing/2014/main" id="{C1997A60-7A8E-5811-2F97-9B25E75DF68E}"/>
                    </a:ext>
                  </a:extLst>
                </p:cNvPr>
                <p:cNvSpPr>
                  <a:spLocks/>
                </p:cNvSpPr>
                <p:nvPr/>
              </p:nvSpPr>
              <p:spPr bwMode="auto">
                <a:xfrm>
                  <a:off x="41" y="1424949"/>
                  <a:ext cx="33" cy="43"/>
                </a:xfrm>
                <a:custGeom>
                  <a:avLst/>
                  <a:gdLst>
                    <a:gd name="T0" fmla="*/ 0 w 117"/>
                    <a:gd name="T1" fmla="*/ 0 h 152"/>
                    <a:gd name="T2" fmla="*/ 0 w 117"/>
                    <a:gd name="T3" fmla="*/ 0 h 152"/>
                    <a:gd name="T4" fmla="*/ 0 w 117"/>
                    <a:gd name="T5" fmla="*/ 0 h 152"/>
                    <a:gd name="T6" fmla="*/ 0 w 117"/>
                    <a:gd name="T7" fmla="*/ 0 h 152"/>
                    <a:gd name="T8" fmla="*/ 0 w 117"/>
                    <a:gd name="T9" fmla="*/ 0 h 152"/>
                    <a:gd name="T10" fmla="*/ 0 w 117"/>
                    <a:gd name="T11" fmla="*/ 0 h 152"/>
                    <a:gd name="T12" fmla="*/ 0 w 117"/>
                    <a:gd name="T13" fmla="*/ 0 h 152"/>
                    <a:gd name="T14" fmla="*/ 0 w 117"/>
                    <a:gd name="T15" fmla="*/ 0 h 152"/>
                    <a:gd name="T16" fmla="*/ 0 w 117"/>
                    <a:gd name="T17" fmla="*/ 0 h 152"/>
                    <a:gd name="T18" fmla="*/ 0 w 117"/>
                    <a:gd name="T19" fmla="*/ 0 h 152"/>
                    <a:gd name="T20" fmla="*/ 0 w 117"/>
                    <a:gd name="T21" fmla="*/ 0 h 152"/>
                    <a:gd name="T22" fmla="*/ 0 w 117"/>
                    <a:gd name="T23" fmla="*/ 0 h 152"/>
                    <a:gd name="T24" fmla="*/ 0 w 117"/>
                    <a:gd name="T25" fmla="*/ 0 h 152"/>
                    <a:gd name="T26" fmla="*/ 0 w 117"/>
                    <a:gd name="T27" fmla="*/ 0 h 152"/>
                    <a:gd name="T28" fmla="*/ 0 w 117"/>
                    <a:gd name="T29" fmla="*/ 0 h 152"/>
                    <a:gd name="T30" fmla="*/ 0 w 117"/>
                    <a:gd name="T31" fmla="*/ 0 h 152"/>
                    <a:gd name="T32" fmla="*/ 0 w 117"/>
                    <a:gd name="T33" fmla="*/ 0 h 152"/>
                    <a:gd name="T34" fmla="*/ 0 w 117"/>
                    <a:gd name="T35" fmla="*/ 0 h 152"/>
                    <a:gd name="T36" fmla="*/ 0 w 117"/>
                    <a:gd name="T37" fmla="*/ 0 h 152"/>
                    <a:gd name="T38" fmla="*/ 0 w 117"/>
                    <a:gd name="T39" fmla="*/ 0 h 152"/>
                    <a:gd name="T40" fmla="*/ 0 w 117"/>
                    <a:gd name="T41" fmla="*/ 0 h 152"/>
                    <a:gd name="T42" fmla="*/ 0 w 117"/>
                    <a:gd name="T43" fmla="*/ 0 h 152"/>
                    <a:gd name="T44" fmla="*/ 0 w 117"/>
                    <a:gd name="T45" fmla="*/ 0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152">
                      <a:moveTo>
                        <a:pt x="57" y="3"/>
                      </a:moveTo>
                      <a:lnTo>
                        <a:pt x="37" y="21"/>
                      </a:lnTo>
                      <a:lnTo>
                        <a:pt x="19" y="48"/>
                      </a:lnTo>
                      <a:lnTo>
                        <a:pt x="11" y="63"/>
                      </a:lnTo>
                      <a:lnTo>
                        <a:pt x="4" y="89"/>
                      </a:lnTo>
                      <a:lnTo>
                        <a:pt x="0" y="112"/>
                      </a:lnTo>
                      <a:lnTo>
                        <a:pt x="0" y="136"/>
                      </a:lnTo>
                      <a:lnTo>
                        <a:pt x="18" y="128"/>
                      </a:lnTo>
                      <a:lnTo>
                        <a:pt x="37" y="122"/>
                      </a:lnTo>
                      <a:lnTo>
                        <a:pt x="51" y="118"/>
                      </a:lnTo>
                      <a:lnTo>
                        <a:pt x="68" y="115"/>
                      </a:lnTo>
                      <a:lnTo>
                        <a:pt x="77" y="116"/>
                      </a:lnTo>
                      <a:lnTo>
                        <a:pt x="84" y="119"/>
                      </a:lnTo>
                      <a:lnTo>
                        <a:pt x="97" y="130"/>
                      </a:lnTo>
                      <a:lnTo>
                        <a:pt x="117" y="152"/>
                      </a:lnTo>
                      <a:lnTo>
                        <a:pt x="88" y="104"/>
                      </a:lnTo>
                      <a:lnTo>
                        <a:pt x="76" y="86"/>
                      </a:lnTo>
                      <a:lnTo>
                        <a:pt x="69" y="75"/>
                      </a:lnTo>
                      <a:lnTo>
                        <a:pt x="65" y="59"/>
                      </a:lnTo>
                      <a:lnTo>
                        <a:pt x="61" y="34"/>
                      </a:lnTo>
                      <a:lnTo>
                        <a:pt x="62" y="13"/>
                      </a:lnTo>
                      <a:lnTo>
                        <a:pt x="64" y="0"/>
                      </a:lnTo>
                      <a:lnTo>
                        <a:pt x="57" y="3"/>
                      </a:lnTo>
                      <a:close/>
                    </a:path>
                  </a:pathLst>
                </a:custGeom>
                <a:solidFill>
                  <a:srgbClr val="99CCFF"/>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206" name="Freeform 46">
                  <a:extLst>
                    <a:ext uri="{FF2B5EF4-FFF2-40B4-BE49-F238E27FC236}">
                      <a16:creationId xmlns:a16="http://schemas.microsoft.com/office/drawing/2014/main" id="{8C76F38F-812E-0AAB-AC22-9373379C8E9E}"/>
                    </a:ext>
                  </a:extLst>
                </p:cNvPr>
                <p:cNvSpPr>
                  <a:spLocks/>
                </p:cNvSpPr>
                <p:nvPr/>
              </p:nvSpPr>
              <p:spPr bwMode="auto">
                <a:xfrm>
                  <a:off x="89" y="1425003"/>
                  <a:ext cx="36" cy="8"/>
                </a:xfrm>
                <a:custGeom>
                  <a:avLst/>
                  <a:gdLst>
                    <a:gd name="T0" fmla="*/ 0 w 126"/>
                    <a:gd name="T1" fmla="*/ 0 h 27"/>
                    <a:gd name="T2" fmla="*/ 0 w 126"/>
                    <a:gd name="T3" fmla="*/ 0 h 27"/>
                    <a:gd name="T4" fmla="*/ 0 w 126"/>
                    <a:gd name="T5" fmla="*/ 0 h 27"/>
                    <a:gd name="T6" fmla="*/ 0 w 126"/>
                    <a:gd name="T7" fmla="*/ 0 h 27"/>
                    <a:gd name="T8" fmla="*/ 0 w 126"/>
                    <a:gd name="T9" fmla="*/ 0 h 27"/>
                    <a:gd name="T10" fmla="*/ 0 w 126"/>
                    <a:gd name="T11" fmla="*/ 0 h 27"/>
                    <a:gd name="T12" fmla="*/ 0 w 126"/>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27">
                      <a:moveTo>
                        <a:pt x="3" y="2"/>
                      </a:moveTo>
                      <a:lnTo>
                        <a:pt x="0" y="27"/>
                      </a:lnTo>
                      <a:lnTo>
                        <a:pt x="52" y="14"/>
                      </a:lnTo>
                      <a:lnTo>
                        <a:pt x="96" y="5"/>
                      </a:lnTo>
                      <a:lnTo>
                        <a:pt x="121" y="1"/>
                      </a:lnTo>
                      <a:lnTo>
                        <a:pt x="126" y="0"/>
                      </a:lnTo>
                      <a:lnTo>
                        <a:pt x="3" y="1"/>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07" name="Freeform 47">
                  <a:extLst>
                    <a:ext uri="{FF2B5EF4-FFF2-40B4-BE49-F238E27FC236}">
                      <a16:creationId xmlns:a16="http://schemas.microsoft.com/office/drawing/2014/main" id="{6C2531C3-4C07-F533-3FBB-B1B4AC1542AF}"/>
                    </a:ext>
                  </a:extLst>
                </p:cNvPr>
                <p:cNvSpPr>
                  <a:spLocks/>
                </p:cNvSpPr>
                <p:nvPr/>
              </p:nvSpPr>
              <p:spPr bwMode="auto">
                <a:xfrm>
                  <a:off x="29" y="1425003"/>
                  <a:ext cx="35" cy="8"/>
                </a:xfrm>
                <a:custGeom>
                  <a:avLst/>
                  <a:gdLst>
                    <a:gd name="T0" fmla="*/ 0 w 120"/>
                    <a:gd name="T1" fmla="*/ 0 h 26"/>
                    <a:gd name="T2" fmla="*/ 0 w 120"/>
                    <a:gd name="T3" fmla="*/ 0 h 26"/>
                    <a:gd name="T4" fmla="*/ 0 w 120"/>
                    <a:gd name="T5" fmla="*/ 0 h 26"/>
                    <a:gd name="T6" fmla="*/ 0 w 12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6">
                      <a:moveTo>
                        <a:pt x="120" y="26"/>
                      </a:moveTo>
                      <a:lnTo>
                        <a:pt x="116" y="2"/>
                      </a:lnTo>
                      <a:lnTo>
                        <a:pt x="0" y="0"/>
                      </a:lnTo>
                      <a:lnTo>
                        <a:pt x="120" y="26"/>
                      </a:lnTo>
                    </a:path>
                  </a:pathLst>
                </a:custGeom>
                <a:solidFill>
                  <a:srgbClr xmlns:mc="http://schemas.openxmlformats.org/markup-compatibility/2006" xmlns:a14="http://schemas.microsoft.com/office/drawing/2010/main" val="3366FF" mc:Ignorable="a14" a14:legacySpreadsheetColorIndex="4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08" name="Freeform 48">
                  <a:extLst>
                    <a:ext uri="{FF2B5EF4-FFF2-40B4-BE49-F238E27FC236}">
                      <a16:creationId xmlns:a16="http://schemas.microsoft.com/office/drawing/2014/main" id="{42A8E181-7496-DFA8-5EB3-418ED3432E8C}"/>
                    </a:ext>
                  </a:extLst>
                </p:cNvPr>
                <p:cNvSpPr>
                  <a:spLocks/>
                </p:cNvSpPr>
                <p:nvPr/>
              </p:nvSpPr>
              <p:spPr bwMode="auto">
                <a:xfrm>
                  <a:off x="8" y="1424979"/>
                  <a:ext cx="4" cy="80"/>
                </a:xfrm>
                <a:custGeom>
                  <a:avLst/>
                  <a:gdLst>
                    <a:gd name="T0" fmla="*/ 0 w 15"/>
                    <a:gd name="T1" fmla="*/ 0 h 280"/>
                    <a:gd name="T2" fmla="*/ 0 w 15"/>
                    <a:gd name="T3" fmla="*/ 0 h 280"/>
                    <a:gd name="T4" fmla="*/ 0 w 15"/>
                    <a:gd name="T5" fmla="*/ 0 h 280"/>
                    <a:gd name="T6" fmla="*/ 0 w 15"/>
                    <a:gd name="T7" fmla="*/ 0 h 280"/>
                    <a:gd name="T8" fmla="*/ 0 w 15"/>
                    <a:gd name="T9" fmla="*/ 0 h 280"/>
                    <a:gd name="T10" fmla="*/ 0 w 15"/>
                    <a:gd name="T11" fmla="*/ 0 h 280"/>
                    <a:gd name="T12" fmla="*/ 0 w 15"/>
                    <a:gd name="T13" fmla="*/ 0 h 280"/>
                    <a:gd name="T14" fmla="*/ 0 w 15"/>
                    <a:gd name="T15" fmla="*/ 0 h 280"/>
                    <a:gd name="T16" fmla="*/ 0 w 15"/>
                    <a:gd name="T17" fmla="*/ 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0">
                      <a:moveTo>
                        <a:pt x="0" y="0"/>
                      </a:moveTo>
                      <a:lnTo>
                        <a:pt x="0" y="9"/>
                      </a:lnTo>
                      <a:lnTo>
                        <a:pt x="3" y="26"/>
                      </a:lnTo>
                      <a:lnTo>
                        <a:pt x="10" y="54"/>
                      </a:lnTo>
                      <a:lnTo>
                        <a:pt x="15" y="73"/>
                      </a:lnTo>
                      <a:lnTo>
                        <a:pt x="14" y="80"/>
                      </a:lnTo>
                      <a:lnTo>
                        <a:pt x="12" y="95"/>
                      </a:lnTo>
                      <a:lnTo>
                        <a:pt x="11" y="166"/>
                      </a:lnTo>
                      <a:lnTo>
                        <a:pt x="15" y="28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209" name="Freeform 49">
                  <a:extLst>
                    <a:ext uri="{FF2B5EF4-FFF2-40B4-BE49-F238E27FC236}">
                      <a16:creationId xmlns:a16="http://schemas.microsoft.com/office/drawing/2014/main" id="{02055451-4C44-6F13-3736-9FFE176BDA1B}"/>
                    </a:ext>
                  </a:extLst>
                </p:cNvPr>
                <p:cNvSpPr>
                  <a:spLocks/>
                </p:cNvSpPr>
                <p:nvPr/>
              </p:nvSpPr>
              <p:spPr bwMode="auto">
                <a:xfrm>
                  <a:off x="137" y="1424980"/>
                  <a:ext cx="7" cy="79"/>
                </a:xfrm>
                <a:custGeom>
                  <a:avLst/>
                  <a:gdLst>
                    <a:gd name="T0" fmla="*/ 0 w 27"/>
                    <a:gd name="T1" fmla="*/ 0 h 276"/>
                    <a:gd name="T2" fmla="*/ 0 w 27"/>
                    <a:gd name="T3" fmla="*/ 0 h 276"/>
                    <a:gd name="T4" fmla="*/ 0 w 27"/>
                    <a:gd name="T5" fmla="*/ 0 h 276"/>
                    <a:gd name="T6" fmla="*/ 0 w 27"/>
                    <a:gd name="T7" fmla="*/ 0 h 276"/>
                    <a:gd name="T8" fmla="*/ 0 w 27"/>
                    <a:gd name="T9" fmla="*/ 0 h 276"/>
                    <a:gd name="T10" fmla="*/ 0 w 27"/>
                    <a:gd name="T11" fmla="*/ 0 h 276"/>
                    <a:gd name="T12" fmla="*/ 0 w 27"/>
                    <a:gd name="T13" fmla="*/ 0 h 276"/>
                    <a:gd name="T14" fmla="*/ 0 w 27"/>
                    <a:gd name="T15" fmla="*/ 0 h 276"/>
                    <a:gd name="T16" fmla="*/ 0 w 27"/>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76">
                      <a:moveTo>
                        <a:pt x="26" y="0"/>
                      </a:moveTo>
                      <a:lnTo>
                        <a:pt x="27" y="9"/>
                      </a:lnTo>
                      <a:lnTo>
                        <a:pt x="25" y="24"/>
                      </a:lnTo>
                      <a:lnTo>
                        <a:pt x="20" y="41"/>
                      </a:lnTo>
                      <a:lnTo>
                        <a:pt x="8" y="76"/>
                      </a:lnTo>
                      <a:lnTo>
                        <a:pt x="2" y="94"/>
                      </a:lnTo>
                      <a:lnTo>
                        <a:pt x="0" y="109"/>
                      </a:lnTo>
                      <a:lnTo>
                        <a:pt x="4" y="192"/>
                      </a:lnTo>
                      <a:lnTo>
                        <a:pt x="4" y="27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1199" name="WordArt 230">
                <a:extLst>
                  <a:ext uri="{FF2B5EF4-FFF2-40B4-BE49-F238E27FC236}">
                    <a16:creationId xmlns:a16="http://schemas.microsoft.com/office/drawing/2014/main" id="{B9F69342-A7BC-EA5B-A516-61316F9A01EE}"/>
                  </a:ext>
                </a:extLst>
              </p:cNvPr>
              <p:cNvSpPr>
                <a:spLocks noChangeArrowheads="1" noChangeShapeType="1" noTextEdit="1"/>
              </p:cNvSpPr>
              <p:nvPr/>
            </p:nvSpPr>
            <p:spPr bwMode="auto">
              <a:xfrm>
                <a:off x="90" y="1424989"/>
                <a:ext cx="34" cy="9"/>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1196" name="グループ化 1195">
              <a:extLst>
                <a:ext uri="{FF2B5EF4-FFF2-40B4-BE49-F238E27FC236}">
                  <a16:creationId xmlns:a16="http://schemas.microsoft.com/office/drawing/2014/main" id="{FEA5FCBC-3BC3-97F0-7699-DD6D17F62BA5}"/>
                </a:ext>
              </a:extLst>
            </p:cNvPr>
            <p:cNvGrpSpPr/>
            <p:nvPr/>
          </p:nvGrpSpPr>
          <p:grpSpPr>
            <a:xfrm>
              <a:off x="3069684" y="4674847"/>
              <a:ext cx="974708" cy="1313060"/>
              <a:chOff x="3202955" y="5204605"/>
              <a:chExt cx="1221607" cy="1789629"/>
            </a:xfrm>
          </p:grpSpPr>
          <p:grpSp>
            <p:nvGrpSpPr>
              <p:cNvPr id="1195" name="グループ化 1194">
                <a:extLst>
                  <a:ext uri="{FF2B5EF4-FFF2-40B4-BE49-F238E27FC236}">
                    <a16:creationId xmlns:a16="http://schemas.microsoft.com/office/drawing/2014/main" id="{91C205E4-471D-E371-9A26-5526B5A32D2C}"/>
                  </a:ext>
                </a:extLst>
              </p:cNvPr>
              <p:cNvGrpSpPr/>
              <p:nvPr/>
            </p:nvGrpSpPr>
            <p:grpSpPr>
              <a:xfrm>
                <a:off x="3301306" y="5467969"/>
                <a:ext cx="1064368" cy="1526265"/>
                <a:chOff x="3301306" y="5467969"/>
                <a:chExt cx="1064368" cy="1526265"/>
              </a:xfrm>
            </p:grpSpPr>
            <p:sp>
              <p:nvSpPr>
                <p:cNvPr id="1175" name="Freeform 30274">
                  <a:extLst>
                    <a:ext uri="{FF2B5EF4-FFF2-40B4-BE49-F238E27FC236}">
                      <a16:creationId xmlns:a16="http://schemas.microsoft.com/office/drawing/2014/main" id="{2F10B400-4BDB-8C3C-1CB3-2AB2DCDC779A}"/>
                    </a:ext>
                  </a:extLst>
                </p:cNvPr>
                <p:cNvSpPr>
                  <a:spLocks/>
                </p:cNvSpPr>
                <p:nvPr/>
              </p:nvSpPr>
              <p:spPr bwMode="auto">
                <a:xfrm>
                  <a:off x="3311540" y="6099527"/>
                  <a:ext cx="133046" cy="389461"/>
                </a:xfrm>
                <a:custGeom>
                  <a:avLst/>
                  <a:gdLst>
                    <a:gd name="T0" fmla="*/ 0 w 45"/>
                    <a:gd name="T1" fmla="*/ 0 h 119"/>
                    <a:gd name="T2" fmla="*/ 0 w 45"/>
                    <a:gd name="T3" fmla="*/ 0 h 119"/>
                    <a:gd name="T4" fmla="*/ 0 w 45"/>
                    <a:gd name="T5" fmla="*/ 0 h 119"/>
                    <a:gd name="T6" fmla="*/ 0 w 45"/>
                    <a:gd name="T7" fmla="*/ 0 h 119"/>
                    <a:gd name="T8" fmla="*/ 0 w 45"/>
                    <a:gd name="T9" fmla="*/ 0 h 119"/>
                    <a:gd name="T10" fmla="*/ 0 w 45"/>
                    <a:gd name="T11" fmla="*/ 0 h 119"/>
                    <a:gd name="T12" fmla="*/ 0 w 45"/>
                    <a:gd name="T13" fmla="*/ 0 h 119"/>
                    <a:gd name="T14" fmla="*/ 0 w 45"/>
                    <a:gd name="T15" fmla="*/ 0 h 119"/>
                    <a:gd name="T16" fmla="*/ 0 w 45"/>
                    <a:gd name="T17" fmla="*/ 0 h 119"/>
                    <a:gd name="T18" fmla="*/ 0 w 45"/>
                    <a:gd name="T19" fmla="*/ 0 h 119"/>
                    <a:gd name="T20" fmla="*/ 0 w 45"/>
                    <a:gd name="T21" fmla="*/ 0 h 119"/>
                    <a:gd name="T22" fmla="*/ 0 w 45"/>
                    <a:gd name="T23" fmla="*/ 0 h 119"/>
                    <a:gd name="T24" fmla="*/ 0 w 45"/>
                    <a:gd name="T25" fmla="*/ 0 h 119"/>
                    <a:gd name="T26" fmla="*/ 0 w 45"/>
                    <a:gd name="T27" fmla="*/ 0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119">
                      <a:moveTo>
                        <a:pt x="28" y="8"/>
                      </a:moveTo>
                      <a:lnTo>
                        <a:pt x="12" y="0"/>
                      </a:lnTo>
                      <a:lnTo>
                        <a:pt x="3" y="6"/>
                      </a:lnTo>
                      <a:lnTo>
                        <a:pt x="0" y="21"/>
                      </a:lnTo>
                      <a:lnTo>
                        <a:pt x="7" y="57"/>
                      </a:lnTo>
                      <a:lnTo>
                        <a:pt x="10" y="79"/>
                      </a:lnTo>
                      <a:lnTo>
                        <a:pt x="14" y="98"/>
                      </a:lnTo>
                      <a:lnTo>
                        <a:pt x="18" y="110"/>
                      </a:lnTo>
                      <a:lnTo>
                        <a:pt x="28" y="118"/>
                      </a:lnTo>
                      <a:lnTo>
                        <a:pt x="39" y="119"/>
                      </a:lnTo>
                      <a:lnTo>
                        <a:pt x="44" y="102"/>
                      </a:lnTo>
                      <a:lnTo>
                        <a:pt x="45" y="46"/>
                      </a:lnTo>
                      <a:lnTo>
                        <a:pt x="38" y="20"/>
                      </a:lnTo>
                      <a:lnTo>
                        <a:pt x="28" y="8"/>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76" name="Freeform 30275">
                  <a:extLst>
                    <a:ext uri="{FF2B5EF4-FFF2-40B4-BE49-F238E27FC236}">
                      <a16:creationId xmlns:a16="http://schemas.microsoft.com/office/drawing/2014/main" id="{A80325B4-4E79-2C9E-20DB-048F6C351994}"/>
                    </a:ext>
                  </a:extLst>
                </p:cNvPr>
                <p:cNvSpPr>
                  <a:spLocks/>
                </p:cNvSpPr>
                <p:nvPr/>
              </p:nvSpPr>
              <p:spPr bwMode="auto">
                <a:xfrm>
                  <a:off x="4232628" y="6089001"/>
                  <a:ext cx="133046" cy="357883"/>
                </a:xfrm>
                <a:custGeom>
                  <a:avLst/>
                  <a:gdLst>
                    <a:gd name="T0" fmla="*/ 0 w 43"/>
                    <a:gd name="T1" fmla="*/ 0 h 106"/>
                    <a:gd name="T2" fmla="*/ 0 w 43"/>
                    <a:gd name="T3" fmla="*/ 0 h 106"/>
                    <a:gd name="T4" fmla="*/ 0 w 43"/>
                    <a:gd name="T5" fmla="*/ 0 h 106"/>
                    <a:gd name="T6" fmla="*/ 0 w 43"/>
                    <a:gd name="T7" fmla="*/ 0 h 106"/>
                    <a:gd name="T8" fmla="*/ 0 w 43"/>
                    <a:gd name="T9" fmla="*/ 0 h 106"/>
                    <a:gd name="T10" fmla="*/ 0 w 43"/>
                    <a:gd name="T11" fmla="*/ 0 h 106"/>
                    <a:gd name="T12" fmla="*/ 0 w 43"/>
                    <a:gd name="T13" fmla="*/ 0 h 106"/>
                    <a:gd name="T14" fmla="*/ 0 w 43"/>
                    <a:gd name="T15" fmla="*/ 0 h 106"/>
                    <a:gd name="T16" fmla="*/ 0 w 43"/>
                    <a:gd name="T17" fmla="*/ 0 h 106"/>
                    <a:gd name="T18" fmla="*/ 0 w 43"/>
                    <a:gd name="T19" fmla="*/ 0 h 106"/>
                    <a:gd name="T20" fmla="*/ 0 w 43"/>
                    <a:gd name="T21" fmla="*/ 0 h 106"/>
                    <a:gd name="T22" fmla="*/ 0 w 43"/>
                    <a:gd name="T23" fmla="*/ 0 h 106"/>
                    <a:gd name="T24" fmla="*/ 0 w 43"/>
                    <a:gd name="T25" fmla="*/ 0 h 106"/>
                    <a:gd name="T26" fmla="*/ 0 w 43"/>
                    <a:gd name="T27" fmla="*/ 0 h 106"/>
                    <a:gd name="T28" fmla="*/ 0 w 43"/>
                    <a:gd name="T29" fmla="*/ 0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 h="106">
                      <a:moveTo>
                        <a:pt x="13" y="22"/>
                      </a:moveTo>
                      <a:lnTo>
                        <a:pt x="24" y="4"/>
                      </a:lnTo>
                      <a:lnTo>
                        <a:pt x="36" y="0"/>
                      </a:lnTo>
                      <a:lnTo>
                        <a:pt x="43" y="13"/>
                      </a:lnTo>
                      <a:lnTo>
                        <a:pt x="41" y="28"/>
                      </a:lnTo>
                      <a:lnTo>
                        <a:pt x="38" y="47"/>
                      </a:lnTo>
                      <a:lnTo>
                        <a:pt x="31" y="64"/>
                      </a:lnTo>
                      <a:lnTo>
                        <a:pt x="24" y="82"/>
                      </a:lnTo>
                      <a:lnTo>
                        <a:pt x="19" y="88"/>
                      </a:lnTo>
                      <a:lnTo>
                        <a:pt x="13" y="103"/>
                      </a:lnTo>
                      <a:lnTo>
                        <a:pt x="6" y="106"/>
                      </a:lnTo>
                      <a:lnTo>
                        <a:pt x="0" y="72"/>
                      </a:lnTo>
                      <a:lnTo>
                        <a:pt x="7" y="48"/>
                      </a:lnTo>
                      <a:lnTo>
                        <a:pt x="8" y="30"/>
                      </a:lnTo>
                      <a:lnTo>
                        <a:pt x="13" y="22"/>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77" name="Freeform 30276">
                  <a:extLst>
                    <a:ext uri="{FF2B5EF4-FFF2-40B4-BE49-F238E27FC236}">
                      <a16:creationId xmlns:a16="http://schemas.microsoft.com/office/drawing/2014/main" id="{79F296AB-365C-08FE-5AE0-F7F0415A4341}"/>
                    </a:ext>
                  </a:extLst>
                </p:cNvPr>
                <p:cNvSpPr>
                  <a:spLocks/>
                </p:cNvSpPr>
                <p:nvPr/>
              </p:nvSpPr>
              <p:spPr bwMode="auto">
                <a:xfrm>
                  <a:off x="3403649" y="5657436"/>
                  <a:ext cx="869916" cy="1284168"/>
                </a:xfrm>
                <a:custGeom>
                  <a:avLst/>
                  <a:gdLst>
                    <a:gd name="T0" fmla="*/ 0 w 278"/>
                    <a:gd name="T1" fmla="*/ 0 h 390"/>
                    <a:gd name="T2" fmla="*/ 0 w 278"/>
                    <a:gd name="T3" fmla="*/ 0 h 390"/>
                    <a:gd name="T4" fmla="*/ 0 w 278"/>
                    <a:gd name="T5" fmla="*/ 0 h 390"/>
                    <a:gd name="T6" fmla="*/ 0 w 278"/>
                    <a:gd name="T7" fmla="*/ 0 h 390"/>
                    <a:gd name="T8" fmla="*/ 0 w 278"/>
                    <a:gd name="T9" fmla="*/ 0 h 390"/>
                    <a:gd name="T10" fmla="*/ 0 w 278"/>
                    <a:gd name="T11" fmla="*/ 0 h 390"/>
                    <a:gd name="T12" fmla="*/ 0 w 278"/>
                    <a:gd name="T13" fmla="*/ 0 h 390"/>
                    <a:gd name="T14" fmla="*/ 0 w 278"/>
                    <a:gd name="T15" fmla="*/ 0 h 390"/>
                    <a:gd name="T16" fmla="*/ 0 w 278"/>
                    <a:gd name="T17" fmla="*/ 0 h 390"/>
                    <a:gd name="T18" fmla="*/ 0 w 278"/>
                    <a:gd name="T19" fmla="*/ 0 h 390"/>
                    <a:gd name="T20" fmla="*/ 0 w 278"/>
                    <a:gd name="T21" fmla="*/ 0 h 390"/>
                    <a:gd name="T22" fmla="*/ 0 w 278"/>
                    <a:gd name="T23" fmla="*/ 0 h 390"/>
                    <a:gd name="T24" fmla="*/ 0 w 278"/>
                    <a:gd name="T25" fmla="*/ 0 h 390"/>
                    <a:gd name="T26" fmla="*/ 0 w 278"/>
                    <a:gd name="T27" fmla="*/ 0 h 390"/>
                    <a:gd name="T28" fmla="*/ 0 w 278"/>
                    <a:gd name="T29" fmla="*/ 0 h 390"/>
                    <a:gd name="T30" fmla="*/ 0 w 278"/>
                    <a:gd name="T31" fmla="*/ 0 h 390"/>
                    <a:gd name="T32" fmla="*/ 0 w 278"/>
                    <a:gd name="T33" fmla="*/ 0 h 390"/>
                    <a:gd name="T34" fmla="*/ 0 w 278"/>
                    <a:gd name="T35" fmla="*/ 0 h 390"/>
                    <a:gd name="T36" fmla="*/ 0 w 278"/>
                    <a:gd name="T37" fmla="*/ 0 h 390"/>
                    <a:gd name="T38" fmla="*/ 0 w 278"/>
                    <a:gd name="T39" fmla="*/ 0 h 390"/>
                    <a:gd name="T40" fmla="*/ 0 w 278"/>
                    <a:gd name="T41" fmla="*/ 0 h 390"/>
                    <a:gd name="T42" fmla="*/ 0 w 278"/>
                    <a:gd name="T43" fmla="*/ 0 h 390"/>
                    <a:gd name="T44" fmla="*/ 0 w 278"/>
                    <a:gd name="T45" fmla="*/ 0 h 390"/>
                    <a:gd name="T46" fmla="*/ 0 w 278"/>
                    <a:gd name="T47" fmla="*/ 0 h 390"/>
                    <a:gd name="T48" fmla="*/ 0 w 278"/>
                    <a:gd name="T49" fmla="*/ 0 h 390"/>
                    <a:gd name="T50" fmla="*/ 0 w 278"/>
                    <a:gd name="T51" fmla="*/ 0 h 390"/>
                    <a:gd name="T52" fmla="*/ 0 w 278"/>
                    <a:gd name="T53" fmla="*/ 0 h 390"/>
                    <a:gd name="T54" fmla="*/ 0 w 278"/>
                    <a:gd name="T55" fmla="*/ 0 h 390"/>
                    <a:gd name="T56" fmla="*/ 0 w 278"/>
                    <a:gd name="T57" fmla="*/ 0 h 390"/>
                    <a:gd name="T58" fmla="*/ 0 w 278"/>
                    <a:gd name="T59" fmla="*/ 0 h 390"/>
                    <a:gd name="T60" fmla="*/ 0 w 278"/>
                    <a:gd name="T61" fmla="*/ 0 h 390"/>
                    <a:gd name="T62" fmla="*/ 0 w 278"/>
                    <a:gd name="T63" fmla="*/ 0 h 390"/>
                    <a:gd name="T64" fmla="*/ 0 w 278"/>
                    <a:gd name="T65" fmla="*/ 0 h 390"/>
                    <a:gd name="T66" fmla="*/ 0 w 278"/>
                    <a:gd name="T67" fmla="*/ 0 h 3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8" h="390">
                      <a:moveTo>
                        <a:pt x="52" y="41"/>
                      </a:moveTo>
                      <a:lnTo>
                        <a:pt x="14" y="92"/>
                      </a:lnTo>
                      <a:lnTo>
                        <a:pt x="11" y="147"/>
                      </a:lnTo>
                      <a:lnTo>
                        <a:pt x="2" y="175"/>
                      </a:lnTo>
                      <a:lnTo>
                        <a:pt x="0" y="233"/>
                      </a:lnTo>
                      <a:lnTo>
                        <a:pt x="5" y="275"/>
                      </a:lnTo>
                      <a:lnTo>
                        <a:pt x="12" y="301"/>
                      </a:lnTo>
                      <a:lnTo>
                        <a:pt x="24" y="321"/>
                      </a:lnTo>
                      <a:lnTo>
                        <a:pt x="54" y="352"/>
                      </a:lnTo>
                      <a:lnTo>
                        <a:pt x="65" y="363"/>
                      </a:lnTo>
                      <a:lnTo>
                        <a:pt x="84" y="378"/>
                      </a:lnTo>
                      <a:lnTo>
                        <a:pt x="108" y="388"/>
                      </a:lnTo>
                      <a:lnTo>
                        <a:pt x="130" y="390"/>
                      </a:lnTo>
                      <a:lnTo>
                        <a:pt x="156" y="386"/>
                      </a:lnTo>
                      <a:lnTo>
                        <a:pt x="178" y="373"/>
                      </a:lnTo>
                      <a:lnTo>
                        <a:pt x="208" y="352"/>
                      </a:lnTo>
                      <a:lnTo>
                        <a:pt x="223" y="340"/>
                      </a:lnTo>
                      <a:lnTo>
                        <a:pt x="250" y="312"/>
                      </a:lnTo>
                      <a:lnTo>
                        <a:pt x="262" y="283"/>
                      </a:lnTo>
                      <a:lnTo>
                        <a:pt x="268" y="261"/>
                      </a:lnTo>
                      <a:lnTo>
                        <a:pt x="273" y="219"/>
                      </a:lnTo>
                      <a:lnTo>
                        <a:pt x="277" y="191"/>
                      </a:lnTo>
                      <a:lnTo>
                        <a:pt x="278" y="166"/>
                      </a:lnTo>
                      <a:lnTo>
                        <a:pt x="277" y="127"/>
                      </a:lnTo>
                      <a:lnTo>
                        <a:pt x="271" y="90"/>
                      </a:lnTo>
                      <a:lnTo>
                        <a:pt x="258" y="61"/>
                      </a:lnTo>
                      <a:lnTo>
                        <a:pt x="245" y="42"/>
                      </a:lnTo>
                      <a:lnTo>
                        <a:pt x="222" y="22"/>
                      </a:lnTo>
                      <a:lnTo>
                        <a:pt x="191" y="12"/>
                      </a:lnTo>
                      <a:lnTo>
                        <a:pt x="152" y="5"/>
                      </a:lnTo>
                      <a:lnTo>
                        <a:pt x="117" y="0"/>
                      </a:lnTo>
                      <a:lnTo>
                        <a:pt x="94" y="11"/>
                      </a:lnTo>
                      <a:lnTo>
                        <a:pt x="72" y="23"/>
                      </a:lnTo>
                      <a:lnTo>
                        <a:pt x="52" y="41"/>
                      </a:lnTo>
                      <a:close/>
                    </a:path>
                  </a:pathLst>
                </a:custGeom>
                <a:solidFill>
                  <a:srgbClr val="FFCC99"/>
                </a:solidFill>
                <a:ln w="22225" cap="flat" cmpd="sng">
                  <a:solidFill>
                    <a:srgbClr xmlns:mc="http://schemas.openxmlformats.org/markup-compatibility/2006" xmlns:a14="http://schemas.microsoft.com/office/drawing/2010/main" val="000000" mc:Ignorable="a14" a14:legacySpreadsheetColorIndex="64"/>
                  </a:solidFill>
                  <a:prstDash val="solid"/>
                  <a:round/>
                  <a:headEnd/>
                  <a:tailEnd/>
                </a:ln>
                <a:effectLst/>
              </p:spPr>
              <p:txBody>
                <a:bodyPr/>
                <a:lstStyle/>
                <a:p>
                  <a:endParaRPr lang="ja-JP" altLang="en-US" dirty="0"/>
                </a:p>
              </p:txBody>
            </p:sp>
            <p:sp>
              <p:nvSpPr>
                <p:cNvPr id="1178" name="Freeform 30277">
                  <a:extLst>
                    <a:ext uri="{FF2B5EF4-FFF2-40B4-BE49-F238E27FC236}">
                      <a16:creationId xmlns:a16="http://schemas.microsoft.com/office/drawing/2014/main" id="{7AE9EF21-EB14-7C0C-1A0B-305E13EA5CA1}"/>
                    </a:ext>
                  </a:extLst>
                </p:cNvPr>
                <p:cNvSpPr>
                  <a:spLocks/>
                </p:cNvSpPr>
                <p:nvPr/>
              </p:nvSpPr>
              <p:spPr bwMode="auto">
                <a:xfrm>
                  <a:off x="3853959" y="6120579"/>
                  <a:ext cx="296795" cy="63156"/>
                </a:xfrm>
                <a:custGeom>
                  <a:avLst/>
                  <a:gdLst>
                    <a:gd name="T0" fmla="*/ 0 w 93"/>
                    <a:gd name="T1" fmla="*/ 0 h 21"/>
                    <a:gd name="T2" fmla="*/ 0 w 93"/>
                    <a:gd name="T3" fmla="*/ 0 h 21"/>
                    <a:gd name="T4" fmla="*/ 0 w 93"/>
                    <a:gd name="T5" fmla="*/ 0 h 21"/>
                    <a:gd name="T6" fmla="*/ 0 w 93"/>
                    <a:gd name="T7" fmla="*/ 0 h 21"/>
                    <a:gd name="T8" fmla="*/ 0 w 93"/>
                    <a:gd name="T9" fmla="*/ 0 h 21"/>
                    <a:gd name="T10" fmla="*/ 0 w 93"/>
                    <a:gd name="T11" fmla="*/ 0 h 21"/>
                    <a:gd name="T12" fmla="*/ 0 w 93"/>
                    <a:gd name="T13" fmla="*/ 0 h 21"/>
                    <a:gd name="T14" fmla="*/ 0 w 93"/>
                    <a:gd name="T15" fmla="*/ 0 h 21"/>
                    <a:gd name="T16" fmla="*/ 0 w 93"/>
                    <a:gd name="T17" fmla="*/ 0 h 21"/>
                    <a:gd name="T18" fmla="*/ 0 w 93"/>
                    <a:gd name="T19" fmla="*/ 0 h 21"/>
                    <a:gd name="T20" fmla="*/ 0 w 93"/>
                    <a:gd name="T21" fmla="*/ 0 h 21"/>
                    <a:gd name="T22" fmla="*/ 0 w 93"/>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21">
                      <a:moveTo>
                        <a:pt x="0" y="14"/>
                      </a:moveTo>
                      <a:lnTo>
                        <a:pt x="3" y="21"/>
                      </a:lnTo>
                      <a:lnTo>
                        <a:pt x="22" y="15"/>
                      </a:lnTo>
                      <a:lnTo>
                        <a:pt x="39" y="9"/>
                      </a:lnTo>
                      <a:lnTo>
                        <a:pt x="58" y="6"/>
                      </a:lnTo>
                      <a:lnTo>
                        <a:pt x="73" y="5"/>
                      </a:lnTo>
                      <a:lnTo>
                        <a:pt x="93" y="10"/>
                      </a:lnTo>
                      <a:lnTo>
                        <a:pt x="75" y="2"/>
                      </a:lnTo>
                      <a:lnTo>
                        <a:pt x="55" y="0"/>
                      </a:lnTo>
                      <a:lnTo>
                        <a:pt x="36" y="1"/>
                      </a:lnTo>
                      <a:lnTo>
                        <a:pt x="14" y="8"/>
                      </a:lnTo>
                      <a:lnTo>
                        <a:pt x="0" y="14"/>
                      </a:lnTo>
                      <a:close/>
                    </a:path>
                  </a:pathLst>
                </a:custGeom>
                <a:solidFill>
                  <a:srgbClr val="9933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79" name="Freeform 30278">
                  <a:extLst>
                    <a:ext uri="{FF2B5EF4-FFF2-40B4-BE49-F238E27FC236}">
                      <a16:creationId xmlns:a16="http://schemas.microsoft.com/office/drawing/2014/main" id="{F91DCF42-E252-013B-3FA3-5E8C4256A534}"/>
                    </a:ext>
                  </a:extLst>
                </p:cNvPr>
                <p:cNvSpPr>
                  <a:spLocks/>
                </p:cNvSpPr>
                <p:nvPr/>
              </p:nvSpPr>
              <p:spPr bwMode="auto">
                <a:xfrm>
                  <a:off x="3485524" y="6141631"/>
                  <a:ext cx="235389" cy="52630"/>
                </a:xfrm>
                <a:custGeom>
                  <a:avLst/>
                  <a:gdLst>
                    <a:gd name="T0" fmla="*/ 0 w 76"/>
                    <a:gd name="T1" fmla="*/ 0 h 16"/>
                    <a:gd name="T2" fmla="*/ 0 w 76"/>
                    <a:gd name="T3" fmla="*/ 0 h 16"/>
                    <a:gd name="T4" fmla="*/ 0 w 76"/>
                    <a:gd name="T5" fmla="*/ 0 h 16"/>
                    <a:gd name="T6" fmla="*/ 0 w 76"/>
                    <a:gd name="T7" fmla="*/ 0 h 16"/>
                    <a:gd name="T8" fmla="*/ 0 w 76"/>
                    <a:gd name="T9" fmla="*/ 0 h 16"/>
                    <a:gd name="T10" fmla="*/ 0 w 76"/>
                    <a:gd name="T11" fmla="*/ 0 h 16"/>
                    <a:gd name="T12" fmla="*/ 0 w 76"/>
                    <a:gd name="T13" fmla="*/ 0 h 16"/>
                    <a:gd name="T14" fmla="*/ 0 w 76"/>
                    <a:gd name="T15" fmla="*/ 0 h 16"/>
                    <a:gd name="T16" fmla="*/ 0 w 76"/>
                    <a:gd name="T17" fmla="*/ 0 h 16"/>
                    <a:gd name="T18" fmla="*/ 0 w 76"/>
                    <a:gd name="T19" fmla="*/ 0 h 16"/>
                    <a:gd name="T20" fmla="*/ 0 w 76"/>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16">
                      <a:moveTo>
                        <a:pt x="76" y="16"/>
                      </a:moveTo>
                      <a:lnTo>
                        <a:pt x="74" y="9"/>
                      </a:lnTo>
                      <a:lnTo>
                        <a:pt x="58" y="5"/>
                      </a:lnTo>
                      <a:lnTo>
                        <a:pt x="33" y="2"/>
                      </a:lnTo>
                      <a:lnTo>
                        <a:pt x="22" y="0"/>
                      </a:lnTo>
                      <a:lnTo>
                        <a:pt x="11" y="3"/>
                      </a:lnTo>
                      <a:lnTo>
                        <a:pt x="0" y="9"/>
                      </a:lnTo>
                      <a:lnTo>
                        <a:pt x="17" y="7"/>
                      </a:lnTo>
                      <a:lnTo>
                        <a:pt x="35" y="8"/>
                      </a:lnTo>
                      <a:lnTo>
                        <a:pt x="53" y="12"/>
                      </a:lnTo>
                      <a:lnTo>
                        <a:pt x="76" y="16"/>
                      </a:lnTo>
                      <a:close/>
                    </a:path>
                  </a:pathLst>
                </a:custGeom>
                <a:solidFill>
                  <a:srgbClr val="9933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80" name="Freeform 30279">
                  <a:extLst>
                    <a:ext uri="{FF2B5EF4-FFF2-40B4-BE49-F238E27FC236}">
                      <a16:creationId xmlns:a16="http://schemas.microsoft.com/office/drawing/2014/main" id="{E7F7978A-CCC1-E13C-09C3-B88489EF2415}"/>
                    </a:ext>
                  </a:extLst>
                </p:cNvPr>
                <p:cNvSpPr>
                  <a:spLocks/>
                </p:cNvSpPr>
                <p:nvPr/>
              </p:nvSpPr>
              <p:spPr bwMode="auto">
                <a:xfrm>
                  <a:off x="3905130" y="6204787"/>
                  <a:ext cx="214920" cy="73682"/>
                </a:xfrm>
                <a:custGeom>
                  <a:avLst/>
                  <a:gdLst>
                    <a:gd name="T0" fmla="*/ 0 w 69"/>
                    <a:gd name="T1" fmla="*/ 0 h 21"/>
                    <a:gd name="T2" fmla="*/ 0 w 69"/>
                    <a:gd name="T3" fmla="*/ 0 h 21"/>
                    <a:gd name="T4" fmla="*/ 0 w 69"/>
                    <a:gd name="T5" fmla="*/ 0 h 21"/>
                    <a:gd name="T6" fmla="*/ 0 w 69"/>
                    <a:gd name="T7" fmla="*/ 0 h 21"/>
                    <a:gd name="T8" fmla="*/ 0 w 69"/>
                    <a:gd name="T9" fmla="*/ 0 h 21"/>
                    <a:gd name="T10" fmla="*/ 0 w 69"/>
                    <a:gd name="T11" fmla="*/ 0 h 21"/>
                    <a:gd name="T12" fmla="*/ 0 w 69"/>
                    <a:gd name="T13" fmla="*/ 0 h 21"/>
                    <a:gd name="T14" fmla="*/ 0 w 69"/>
                    <a:gd name="T15" fmla="*/ 0 h 21"/>
                    <a:gd name="T16" fmla="*/ 0 w 69"/>
                    <a:gd name="T17" fmla="*/ 0 h 21"/>
                    <a:gd name="T18" fmla="*/ 0 w 69"/>
                    <a:gd name="T19" fmla="*/ 0 h 21"/>
                    <a:gd name="T20" fmla="*/ 0 w 69"/>
                    <a:gd name="T21" fmla="*/ 0 h 21"/>
                    <a:gd name="T22" fmla="*/ 0 w 69"/>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21">
                      <a:moveTo>
                        <a:pt x="0" y="21"/>
                      </a:moveTo>
                      <a:lnTo>
                        <a:pt x="6" y="10"/>
                      </a:lnTo>
                      <a:lnTo>
                        <a:pt x="15" y="3"/>
                      </a:lnTo>
                      <a:lnTo>
                        <a:pt x="33" y="0"/>
                      </a:lnTo>
                      <a:lnTo>
                        <a:pt x="52" y="1"/>
                      </a:lnTo>
                      <a:lnTo>
                        <a:pt x="61" y="6"/>
                      </a:lnTo>
                      <a:lnTo>
                        <a:pt x="69" y="15"/>
                      </a:lnTo>
                      <a:lnTo>
                        <a:pt x="53" y="17"/>
                      </a:lnTo>
                      <a:lnTo>
                        <a:pt x="38" y="20"/>
                      </a:lnTo>
                      <a:lnTo>
                        <a:pt x="22" y="20"/>
                      </a:lnTo>
                      <a:lnTo>
                        <a:pt x="13" y="21"/>
                      </a:lnTo>
                      <a:lnTo>
                        <a:pt x="0" y="21"/>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81" name="Freeform 30280">
                  <a:extLst>
                    <a:ext uri="{FF2B5EF4-FFF2-40B4-BE49-F238E27FC236}">
                      <a16:creationId xmlns:a16="http://schemas.microsoft.com/office/drawing/2014/main" id="{64E8556A-0B53-4A48-EDFB-7B358DB6CFE2}"/>
                    </a:ext>
                  </a:extLst>
                </p:cNvPr>
                <p:cNvSpPr>
                  <a:spLocks/>
                </p:cNvSpPr>
                <p:nvPr/>
              </p:nvSpPr>
              <p:spPr bwMode="auto">
                <a:xfrm>
                  <a:off x="3495758" y="6236364"/>
                  <a:ext cx="184218" cy="63156"/>
                </a:xfrm>
                <a:custGeom>
                  <a:avLst/>
                  <a:gdLst>
                    <a:gd name="T0" fmla="*/ 0 w 57"/>
                    <a:gd name="T1" fmla="*/ 0 h 21"/>
                    <a:gd name="T2" fmla="*/ 0 w 57"/>
                    <a:gd name="T3" fmla="*/ 0 h 21"/>
                    <a:gd name="T4" fmla="*/ 0 w 57"/>
                    <a:gd name="T5" fmla="*/ 0 h 21"/>
                    <a:gd name="T6" fmla="*/ 0 w 57"/>
                    <a:gd name="T7" fmla="*/ 0 h 21"/>
                    <a:gd name="T8" fmla="*/ 0 w 57"/>
                    <a:gd name="T9" fmla="*/ 0 h 21"/>
                    <a:gd name="T10" fmla="*/ 0 w 57"/>
                    <a:gd name="T11" fmla="*/ 0 h 21"/>
                    <a:gd name="T12" fmla="*/ 0 w 57"/>
                    <a:gd name="T13" fmla="*/ 0 h 21"/>
                    <a:gd name="T14" fmla="*/ 0 w 57"/>
                    <a:gd name="T15" fmla="*/ 0 h 21"/>
                    <a:gd name="T16" fmla="*/ 0 w 57"/>
                    <a:gd name="T17" fmla="*/ 0 h 21"/>
                    <a:gd name="T18" fmla="*/ 0 w 57"/>
                    <a:gd name="T19" fmla="*/ 0 h 21"/>
                    <a:gd name="T20" fmla="*/ 0 w 57"/>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21">
                      <a:moveTo>
                        <a:pt x="57" y="18"/>
                      </a:moveTo>
                      <a:lnTo>
                        <a:pt x="51" y="7"/>
                      </a:lnTo>
                      <a:lnTo>
                        <a:pt x="38" y="1"/>
                      </a:lnTo>
                      <a:lnTo>
                        <a:pt x="20" y="0"/>
                      </a:lnTo>
                      <a:lnTo>
                        <a:pt x="10" y="3"/>
                      </a:lnTo>
                      <a:lnTo>
                        <a:pt x="5" y="9"/>
                      </a:lnTo>
                      <a:lnTo>
                        <a:pt x="0" y="17"/>
                      </a:lnTo>
                      <a:lnTo>
                        <a:pt x="14" y="21"/>
                      </a:lnTo>
                      <a:lnTo>
                        <a:pt x="33" y="21"/>
                      </a:lnTo>
                      <a:lnTo>
                        <a:pt x="51" y="20"/>
                      </a:lnTo>
                      <a:lnTo>
                        <a:pt x="57" y="1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82" name="Freeform 30282">
                  <a:extLst>
                    <a:ext uri="{FF2B5EF4-FFF2-40B4-BE49-F238E27FC236}">
                      <a16:creationId xmlns:a16="http://schemas.microsoft.com/office/drawing/2014/main" id="{E79E69AC-C437-F8A7-6ED1-03400B51E0F2}"/>
                    </a:ext>
                  </a:extLst>
                </p:cNvPr>
                <p:cNvSpPr>
                  <a:spLocks/>
                </p:cNvSpPr>
                <p:nvPr/>
              </p:nvSpPr>
              <p:spPr bwMode="auto">
                <a:xfrm>
                  <a:off x="3700444" y="6436358"/>
                  <a:ext cx="214920" cy="115786"/>
                </a:xfrm>
                <a:custGeom>
                  <a:avLst/>
                  <a:gdLst>
                    <a:gd name="T0" fmla="*/ 0 w 70"/>
                    <a:gd name="T1" fmla="*/ 0 h 36"/>
                    <a:gd name="T2" fmla="*/ 0 w 70"/>
                    <a:gd name="T3" fmla="*/ 0 h 36"/>
                    <a:gd name="T4" fmla="*/ 0 w 70"/>
                    <a:gd name="T5" fmla="*/ 0 h 36"/>
                    <a:gd name="T6" fmla="*/ 0 w 70"/>
                    <a:gd name="T7" fmla="*/ 0 h 36"/>
                    <a:gd name="T8" fmla="*/ 0 w 70"/>
                    <a:gd name="T9" fmla="*/ 0 h 36"/>
                    <a:gd name="T10" fmla="*/ 0 w 70"/>
                    <a:gd name="T11" fmla="*/ 0 h 36"/>
                    <a:gd name="T12" fmla="*/ 0 w 70"/>
                    <a:gd name="T13" fmla="*/ 0 h 36"/>
                    <a:gd name="T14" fmla="*/ 0 w 70"/>
                    <a:gd name="T15" fmla="*/ 0 h 36"/>
                    <a:gd name="T16" fmla="*/ 0 w 70"/>
                    <a:gd name="T17" fmla="*/ 0 h 36"/>
                    <a:gd name="T18" fmla="*/ 0 w 70"/>
                    <a:gd name="T19" fmla="*/ 0 h 36"/>
                    <a:gd name="T20" fmla="*/ 0 w 70"/>
                    <a:gd name="T21" fmla="*/ 0 h 36"/>
                    <a:gd name="T22" fmla="*/ 0 w 70"/>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 h="36">
                      <a:moveTo>
                        <a:pt x="51" y="0"/>
                      </a:moveTo>
                      <a:lnTo>
                        <a:pt x="64" y="4"/>
                      </a:lnTo>
                      <a:lnTo>
                        <a:pt x="70" y="13"/>
                      </a:lnTo>
                      <a:lnTo>
                        <a:pt x="70" y="23"/>
                      </a:lnTo>
                      <a:lnTo>
                        <a:pt x="63" y="27"/>
                      </a:lnTo>
                      <a:lnTo>
                        <a:pt x="52" y="25"/>
                      </a:lnTo>
                      <a:lnTo>
                        <a:pt x="42" y="29"/>
                      </a:lnTo>
                      <a:lnTo>
                        <a:pt x="35" y="34"/>
                      </a:lnTo>
                      <a:lnTo>
                        <a:pt x="24" y="36"/>
                      </a:lnTo>
                      <a:lnTo>
                        <a:pt x="18" y="36"/>
                      </a:lnTo>
                      <a:lnTo>
                        <a:pt x="8" y="29"/>
                      </a:lnTo>
                      <a:lnTo>
                        <a:pt x="0" y="2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183" name="Group 30285">
                  <a:extLst>
                    <a:ext uri="{FF2B5EF4-FFF2-40B4-BE49-F238E27FC236}">
                      <a16:creationId xmlns:a16="http://schemas.microsoft.com/office/drawing/2014/main" id="{EEBC68CC-F0D2-4DD6-994B-A5AA3FDFFE1B}"/>
                    </a:ext>
                  </a:extLst>
                </p:cNvPr>
                <p:cNvGrpSpPr>
                  <a:grpSpLocks/>
                </p:cNvGrpSpPr>
                <p:nvPr/>
              </p:nvGrpSpPr>
              <p:grpSpPr bwMode="auto">
                <a:xfrm>
                  <a:off x="3567398" y="6236364"/>
                  <a:ext cx="71640" cy="63156"/>
                  <a:chOff x="26" y="73"/>
                  <a:chExt cx="23" cy="22"/>
                </a:xfrm>
              </p:grpSpPr>
              <p:sp>
                <p:nvSpPr>
                  <p:cNvPr id="1192" name="Oval 30286">
                    <a:extLst>
                      <a:ext uri="{FF2B5EF4-FFF2-40B4-BE49-F238E27FC236}">
                        <a16:creationId xmlns:a16="http://schemas.microsoft.com/office/drawing/2014/main" id="{478E1948-6799-8C4F-58B2-265E80C3D2BA}"/>
                      </a:ext>
                    </a:extLst>
                  </p:cNvPr>
                  <p:cNvSpPr>
                    <a:spLocks noChangeArrowheads="1"/>
                  </p:cNvSpPr>
                  <p:nvPr/>
                </p:nvSpPr>
                <p:spPr bwMode="auto">
                  <a:xfrm>
                    <a:off x="26" y="73"/>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93" name="Oval 30287">
                    <a:extLst>
                      <a:ext uri="{FF2B5EF4-FFF2-40B4-BE49-F238E27FC236}">
                        <a16:creationId xmlns:a16="http://schemas.microsoft.com/office/drawing/2014/main" id="{977B30CF-E4F9-AFD6-FF49-90A918E94E50}"/>
                      </a:ext>
                    </a:extLst>
                  </p:cNvPr>
                  <p:cNvSpPr>
                    <a:spLocks noChangeArrowheads="1"/>
                  </p:cNvSpPr>
                  <p:nvPr/>
                </p:nvSpPr>
                <p:spPr bwMode="auto">
                  <a:xfrm>
                    <a:off x="30" y="76"/>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94" name="Oval 30288">
                    <a:extLst>
                      <a:ext uri="{FF2B5EF4-FFF2-40B4-BE49-F238E27FC236}">
                        <a16:creationId xmlns:a16="http://schemas.microsoft.com/office/drawing/2014/main" id="{9688A559-ED33-C085-D5C4-EDBC7E1D3AD5}"/>
                      </a:ext>
                    </a:extLst>
                  </p:cNvPr>
                  <p:cNvSpPr>
                    <a:spLocks noChangeArrowheads="1"/>
                  </p:cNvSpPr>
                  <p:nvPr/>
                </p:nvSpPr>
                <p:spPr bwMode="auto">
                  <a:xfrm>
                    <a:off x="38" y="84"/>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184" name="Group 30289">
                  <a:extLst>
                    <a:ext uri="{FF2B5EF4-FFF2-40B4-BE49-F238E27FC236}">
                      <a16:creationId xmlns:a16="http://schemas.microsoft.com/office/drawing/2014/main" id="{6911C398-0CC3-ED4E-9BA3-78AAA7FCE01A}"/>
                    </a:ext>
                  </a:extLst>
                </p:cNvPr>
                <p:cNvGrpSpPr>
                  <a:grpSpLocks/>
                </p:cNvGrpSpPr>
                <p:nvPr/>
              </p:nvGrpSpPr>
              <p:grpSpPr bwMode="auto">
                <a:xfrm>
                  <a:off x="3956302" y="6204787"/>
                  <a:ext cx="71640" cy="63156"/>
                  <a:chOff x="64" y="70"/>
                  <a:chExt cx="23" cy="22"/>
                </a:xfrm>
              </p:grpSpPr>
              <p:sp>
                <p:nvSpPr>
                  <p:cNvPr id="1189" name="Oval 30290">
                    <a:extLst>
                      <a:ext uri="{FF2B5EF4-FFF2-40B4-BE49-F238E27FC236}">
                        <a16:creationId xmlns:a16="http://schemas.microsoft.com/office/drawing/2014/main" id="{D0375CBD-6647-B9A7-7CDE-5B0569C4D63B}"/>
                      </a:ext>
                    </a:extLst>
                  </p:cNvPr>
                  <p:cNvSpPr>
                    <a:spLocks noChangeArrowheads="1"/>
                  </p:cNvSpPr>
                  <p:nvPr/>
                </p:nvSpPr>
                <p:spPr bwMode="auto">
                  <a:xfrm>
                    <a:off x="64" y="70"/>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90" name="Oval 30291">
                    <a:extLst>
                      <a:ext uri="{FF2B5EF4-FFF2-40B4-BE49-F238E27FC236}">
                        <a16:creationId xmlns:a16="http://schemas.microsoft.com/office/drawing/2014/main" id="{33CF8F30-EB29-9C6F-2816-865C4358B511}"/>
                      </a:ext>
                    </a:extLst>
                  </p:cNvPr>
                  <p:cNvSpPr>
                    <a:spLocks noChangeArrowheads="1"/>
                  </p:cNvSpPr>
                  <p:nvPr/>
                </p:nvSpPr>
                <p:spPr bwMode="auto">
                  <a:xfrm>
                    <a:off x="68" y="73"/>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91" name="Oval 30292">
                    <a:extLst>
                      <a:ext uri="{FF2B5EF4-FFF2-40B4-BE49-F238E27FC236}">
                        <a16:creationId xmlns:a16="http://schemas.microsoft.com/office/drawing/2014/main" id="{8A1956F3-4F64-0DD3-B08A-B18A197AFFEC}"/>
                      </a:ext>
                    </a:extLst>
                  </p:cNvPr>
                  <p:cNvSpPr>
                    <a:spLocks noChangeArrowheads="1"/>
                  </p:cNvSpPr>
                  <p:nvPr/>
                </p:nvSpPr>
                <p:spPr bwMode="auto">
                  <a:xfrm>
                    <a:off x="76" y="81"/>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185" name="Oval 30293">
                  <a:extLst>
                    <a:ext uri="{FF2B5EF4-FFF2-40B4-BE49-F238E27FC236}">
                      <a16:creationId xmlns:a16="http://schemas.microsoft.com/office/drawing/2014/main" id="{F0939BCC-76A5-44F0-C462-3B443FDC15B9}"/>
                    </a:ext>
                  </a:extLst>
                </p:cNvPr>
                <p:cNvSpPr>
                  <a:spLocks noChangeArrowheads="1"/>
                </p:cNvSpPr>
                <p:nvPr/>
              </p:nvSpPr>
              <p:spPr bwMode="auto">
                <a:xfrm>
                  <a:off x="3997239" y="6373202"/>
                  <a:ext cx="143280" cy="136838"/>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186" name="Oval 30294">
                  <a:extLst>
                    <a:ext uri="{FF2B5EF4-FFF2-40B4-BE49-F238E27FC236}">
                      <a16:creationId xmlns:a16="http://schemas.microsoft.com/office/drawing/2014/main" id="{0519D1C9-A2B7-30F9-DC83-EE28B8AB861A}"/>
                    </a:ext>
                  </a:extLst>
                </p:cNvPr>
                <p:cNvSpPr>
                  <a:spLocks noChangeArrowheads="1"/>
                </p:cNvSpPr>
                <p:nvPr/>
              </p:nvSpPr>
              <p:spPr bwMode="auto">
                <a:xfrm>
                  <a:off x="3495758" y="6383728"/>
                  <a:ext cx="143280" cy="136838"/>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1187" name="Freeform 30295">
                  <a:extLst>
                    <a:ext uri="{FF2B5EF4-FFF2-40B4-BE49-F238E27FC236}">
                      <a16:creationId xmlns:a16="http://schemas.microsoft.com/office/drawing/2014/main" id="{F4F810FD-DEB5-AF04-AC16-5E75203CB886}"/>
                    </a:ext>
                  </a:extLst>
                </p:cNvPr>
                <p:cNvSpPr>
                  <a:spLocks/>
                </p:cNvSpPr>
                <p:nvPr/>
              </p:nvSpPr>
              <p:spPr bwMode="auto">
                <a:xfrm>
                  <a:off x="3301306" y="5467969"/>
                  <a:ext cx="1033665" cy="1526265"/>
                </a:xfrm>
                <a:custGeom>
                  <a:avLst/>
                  <a:gdLst>
                    <a:gd name="T0" fmla="*/ 0 w 331"/>
                    <a:gd name="T1" fmla="*/ 0 h 467"/>
                    <a:gd name="T2" fmla="*/ 0 w 331"/>
                    <a:gd name="T3" fmla="*/ 0 h 467"/>
                    <a:gd name="T4" fmla="*/ 0 w 331"/>
                    <a:gd name="T5" fmla="*/ 0 h 467"/>
                    <a:gd name="T6" fmla="*/ 0 w 331"/>
                    <a:gd name="T7" fmla="*/ 0 h 467"/>
                    <a:gd name="T8" fmla="*/ 0 w 331"/>
                    <a:gd name="T9" fmla="*/ 0 h 467"/>
                    <a:gd name="T10" fmla="*/ 0 w 331"/>
                    <a:gd name="T11" fmla="*/ 0 h 467"/>
                    <a:gd name="T12" fmla="*/ 0 w 331"/>
                    <a:gd name="T13" fmla="*/ 0 h 467"/>
                    <a:gd name="T14" fmla="*/ 0 w 331"/>
                    <a:gd name="T15" fmla="*/ 0 h 467"/>
                    <a:gd name="T16" fmla="*/ 0 w 331"/>
                    <a:gd name="T17" fmla="*/ 0 h 467"/>
                    <a:gd name="T18" fmla="*/ 0 w 331"/>
                    <a:gd name="T19" fmla="*/ 0 h 467"/>
                    <a:gd name="T20" fmla="*/ 0 w 331"/>
                    <a:gd name="T21" fmla="*/ 0 h 467"/>
                    <a:gd name="T22" fmla="*/ 0 w 331"/>
                    <a:gd name="T23" fmla="*/ 0 h 467"/>
                    <a:gd name="T24" fmla="*/ 0 w 331"/>
                    <a:gd name="T25" fmla="*/ 0 h 467"/>
                    <a:gd name="T26" fmla="*/ 0 w 331"/>
                    <a:gd name="T27" fmla="*/ 0 h 467"/>
                    <a:gd name="T28" fmla="*/ 0 w 331"/>
                    <a:gd name="T29" fmla="*/ 0 h 467"/>
                    <a:gd name="T30" fmla="*/ 0 w 331"/>
                    <a:gd name="T31" fmla="*/ 0 h 467"/>
                    <a:gd name="T32" fmla="*/ 0 w 331"/>
                    <a:gd name="T33" fmla="*/ 0 h 467"/>
                    <a:gd name="T34" fmla="*/ 0 w 331"/>
                    <a:gd name="T35" fmla="*/ 0 h 467"/>
                    <a:gd name="T36" fmla="*/ 0 w 331"/>
                    <a:gd name="T37" fmla="*/ 0 h 467"/>
                    <a:gd name="T38" fmla="*/ 0 w 331"/>
                    <a:gd name="T39" fmla="*/ 0 h 467"/>
                    <a:gd name="T40" fmla="*/ 0 w 331"/>
                    <a:gd name="T41" fmla="*/ 0 h 467"/>
                    <a:gd name="T42" fmla="*/ 0 w 331"/>
                    <a:gd name="T43" fmla="*/ 0 h 467"/>
                    <a:gd name="T44" fmla="*/ 0 w 331"/>
                    <a:gd name="T45" fmla="*/ 0 h 467"/>
                    <a:gd name="T46" fmla="*/ 0 w 331"/>
                    <a:gd name="T47" fmla="*/ 0 h 467"/>
                    <a:gd name="T48" fmla="*/ 0 w 331"/>
                    <a:gd name="T49" fmla="*/ 0 h 467"/>
                    <a:gd name="T50" fmla="*/ 0 w 331"/>
                    <a:gd name="T51" fmla="*/ 0 h 467"/>
                    <a:gd name="T52" fmla="*/ 0 w 331"/>
                    <a:gd name="T53" fmla="*/ 0 h 467"/>
                    <a:gd name="T54" fmla="*/ 0 w 331"/>
                    <a:gd name="T55" fmla="*/ 0 h 467"/>
                    <a:gd name="T56" fmla="*/ 0 w 331"/>
                    <a:gd name="T57" fmla="*/ 0 h 467"/>
                    <a:gd name="T58" fmla="*/ 0 w 331"/>
                    <a:gd name="T59" fmla="*/ 0 h 467"/>
                    <a:gd name="T60" fmla="*/ 0 w 331"/>
                    <a:gd name="T61" fmla="*/ 0 h 467"/>
                    <a:gd name="T62" fmla="*/ 0 w 331"/>
                    <a:gd name="T63" fmla="*/ 0 h 467"/>
                    <a:gd name="T64" fmla="*/ 0 w 331"/>
                    <a:gd name="T65" fmla="*/ 0 h 467"/>
                    <a:gd name="T66" fmla="*/ 0 w 331"/>
                    <a:gd name="T67" fmla="*/ 0 h 467"/>
                    <a:gd name="T68" fmla="*/ 0 w 331"/>
                    <a:gd name="T69" fmla="*/ 0 h 467"/>
                    <a:gd name="T70" fmla="*/ 0 w 331"/>
                    <a:gd name="T71" fmla="*/ 0 h 467"/>
                    <a:gd name="T72" fmla="*/ 0 w 331"/>
                    <a:gd name="T73" fmla="*/ 0 h 467"/>
                    <a:gd name="T74" fmla="*/ 0 w 331"/>
                    <a:gd name="T75" fmla="*/ 0 h 467"/>
                    <a:gd name="T76" fmla="*/ 0 w 331"/>
                    <a:gd name="T77" fmla="*/ 0 h 4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31" h="467">
                      <a:moveTo>
                        <a:pt x="195" y="8"/>
                      </a:moveTo>
                      <a:lnTo>
                        <a:pt x="176" y="0"/>
                      </a:lnTo>
                      <a:lnTo>
                        <a:pt x="156" y="0"/>
                      </a:lnTo>
                      <a:lnTo>
                        <a:pt x="132" y="1"/>
                      </a:lnTo>
                      <a:lnTo>
                        <a:pt x="150" y="5"/>
                      </a:lnTo>
                      <a:lnTo>
                        <a:pt x="117" y="7"/>
                      </a:lnTo>
                      <a:lnTo>
                        <a:pt x="88" y="20"/>
                      </a:lnTo>
                      <a:lnTo>
                        <a:pt x="59" y="33"/>
                      </a:lnTo>
                      <a:lnTo>
                        <a:pt x="32" y="69"/>
                      </a:lnTo>
                      <a:lnTo>
                        <a:pt x="13" y="97"/>
                      </a:lnTo>
                      <a:lnTo>
                        <a:pt x="5" y="126"/>
                      </a:lnTo>
                      <a:lnTo>
                        <a:pt x="1" y="181"/>
                      </a:lnTo>
                      <a:lnTo>
                        <a:pt x="7" y="214"/>
                      </a:lnTo>
                      <a:lnTo>
                        <a:pt x="12" y="236"/>
                      </a:lnTo>
                      <a:lnTo>
                        <a:pt x="16" y="215"/>
                      </a:lnTo>
                      <a:lnTo>
                        <a:pt x="13" y="248"/>
                      </a:lnTo>
                      <a:lnTo>
                        <a:pt x="18" y="237"/>
                      </a:lnTo>
                      <a:lnTo>
                        <a:pt x="17" y="266"/>
                      </a:lnTo>
                      <a:lnTo>
                        <a:pt x="17" y="302"/>
                      </a:lnTo>
                      <a:lnTo>
                        <a:pt x="14" y="319"/>
                      </a:lnTo>
                      <a:lnTo>
                        <a:pt x="11" y="335"/>
                      </a:lnTo>
                      <a:lnTo>
                        <a:pt x="5" y="352"/>
                      </a:lnTo>
                      <a:lnTo>
                        <a:pt x="2" y="372"/>
                      </a:lnTo>
                      <a:lnTo>
                        <a:pt x="0" y="411"/>
                      </a:lnTo>
                      <a:lnTo>
                        <a:pt x="4" y="456"/>
                      </a:lnTo>
                      <a:lnTo>
                        <a:pt x="9" y="390"/>
                      </a:lnTo>
                      <a:lnTo>
                        <a:pt x="11" y="378"/>
                      </a:lnTo>
                      <a:lnTo>
                        <a:pt x="9" y="435"/>
                      </a:lnTo>
                      <a:lnTo>
                        <a:pt x="13" y="467"/>
                      </a:lnTo>
                      <a:lnTo>
                        <a:pt x="17" y="405"/>
                      </a:lnTo>
                      <a:lnTo>
                        <a:pt x="28" y="359"/>
                      </a:lnTo>
                      <a:lnTo>
                        <a:pt x="37" y="315"/>
                      </a:lnTo>
                      <a:lnTo>
                        <a:pt x="40" y="302"/>
                      </a:lnTo>
                      <a:lnTo>
                        <a:pt x="34" y="349"/>
                      </a:lnTo>
                      <a:lnTo>
                        <a:pt x="30" y="388"/>
                      </a:lnTo>
                      <a:lnTo>
                        <a:pt x="35" y="428"/>
                      </a:lnTo>
                      <a:lnTo>
                        <a:pt x="34" y="385"/>
                      </a:lnTo>
                      <a:lnTo>
                        <a:pt x="41" y="343"/>
                      </a:lnTo>
                      <a:lnTo>
                        <a:pt x="46" y="308"/>
                      </a:lnTo>
                      <a:lnTo>
                        <a:pt x="55" y="254"/>
                      </a:lnTo>
                      <a:lnTo>
                        <a:pt x="68" y="219"/>
                      </a:lnTo>
                      <a:lnTo>
                        <a:pt x="89" y="190"/>
                      </a:lnTo>
                      <a:lnTo>
                        <a:pt x="115" y="169"/>
                      </a:lnTo>
                      <a:lnTo>
                        <a:pt x="155" y="138"/>
                      </a:lnTo>
                      <a:lnTo>
                        <a:pt x="182" y="108"/>
                      </a:lnTo>
                      <a:lnTo>
                        <a:pt x="202" y="85"/>
                      </a:lnTo>
                      <a:lnTo>
                        <a:pt x="192" y="104"/>
                      </a:lnTo>
                      <a:lnTo>
                        <a:pt x="199" y="118"/>
                      </a:lnTo>
                      <a:lnTo>
                        <a:pt x="210" y="131"/>
                      </a:lnTo>
                      <a:lnTo>
                        <a:pt x="224" y="142"/>
                      </a:lnTo>
                      <a:lnTo>
                        <a:pt x="250" y="156"/>
                      </a:lnTo>
                      <a:lnTo>
                        <a:pt x="231" y="135"/>
                      </a:lnTo>
                      <a:lnTo>
                        <a:pt x="226" y="123"/>
                      </a:lnTo>
                      <a:lnTo>
                        <a:pt x="238" y="138"/>
                      </a:lnTo>
                      <a:lnTo>
                        <a:pt x="245" y="144"/>
                      </a:lnTo>
                      <a:lnTo>
                        <a:pt x="263" y="169"/>
                      </a:lnTo>
                      <a:lnTo>
                        <a:pt x="258" y="149"/>
                      </a:lnTo>
                      <a:lnTo>
                        <a:pt x="276" y="189"/>
                      </a:lnTo>
                      <a:lnTo>
                        <a:pt x="293" y="226"/>
                      </a:lnTo>
                      <a:lnTo>
                        <a:pt x="301" y="249"/>
                      </a:lnTo>
                      <a:lnTo>
                        <a:pt x="309" y="292"/>
                      </a:lnTo>
                      <a:lnTo>
                        <a:pt x="310" y="319"/>
                      </a:lnTo>
                      <a:lnTo>
                        <a:pt x="310" y="363"/>
                      </a:lnTo>
                      <a:lnTo>
                        <a:pt x="319" y="303"/>
                      </a:lnTo>
                      <a:lnTo>
                        <a:pt x="317" y="256"/>
                      </a:lnTo>
                      <a:lnTo>
                        <a:pt x="313" y="225"/>
                      </a:lnTo>
                      <a:lnTo>
                        <a:pt x="317" y="216"/>
                      </a:lnTo>
                      <a:lnTo>
                        <a:pt x="320" y="208"/>
                      </a:lnTo>
                      <a:lnTo>
                        <a:pt x="326" y="202"/>
                      </a:lnTo>
                      <a:lnTo>
                        <a:pt x="326" y="164"/>
                      </a:lnTo>
                      <a:lnTo>
                        <a:pt x="331" y="186"/>
                      </a:lnTo>
                      <a:lnTo>
                        <a:pt x="325" y="139"/>
                      </a:lnTo>
                      <a:lnTo>
                        <a:pt x="318" y="100"/>
                      </a:lnTo>
                      <a:lnTo>
                        <a:pt x="298" y="57"/>
                      </a:lnTo>
                      <a:lnTo>
                        <a:pt x="273" y="37"/>
                      </a:lnTo>
                      <a:lnTo>
                        <a:pt x="250" y="18"/>
                      </a:lnTo>
                      <a:lnTo>
                        <a:pt x="222" y="5"/>
                      </a:lnTo>
                      <a:lnTo>
                        <a:pt x="205" y="3"/>
                      </a:lnTo>
                      <a:lnTo>
                        <a:pt x="195" y="8"/>
                      </a:lnTo>
                      <a:close/>
                    </a:path>
                  </a:pathLst>
                </a:custGeom>
                <a:solidFill>
                  <a:srgbClr xmlns:mc="http://schemas.openxmlformats.org/markup-compatibility/2006" xmlns:a14="http://schemas.microsoft.com/office/drawing/2010/main" val="993300" mc:Ignorable="a14" a14:legacySpreadsheetColorIndex="6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188" name="Freeform 3127">
                  <a:extLst>
                    <a:ext uri="{FF2B5EF4-FFF2-40B4-BE49-F238E27FC236}">
                      <a16:creationId xmlns:a16="http://schemas.microsoft.com/office/drawing/2014/main" id="{BBCB906F-EA20-BC85-69FF-9B9916000167}"/>
                    </a:ext>
                  </a:extLst>
                </p:cNvPr>
                <p:cNvSpPr>
                  <a:spLocks/>
                </p:cNvSpPr>
                <p:nvPr/>
              </p:nvSpPr>
              <p:spPr bwMode="auto">
                <a:xfrm>
                  <a:off x="3639038" y="6615299"/>
                  <a:ext cx="337732" cy="14736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1167" name="Group 94">
                <a:extLst>
                  <a:ext uri="{FF2B5EF4-FFF2-40B4-BE49-F238E27FC236}">
                    <a16:creationId xmlns:a16="http://schemas.microsoft.com/office/drawing/2014/main" id="{54297C91-3C95-65FD-0811-800124345C6D}"/>
                  </a:ext>
                </a:extLst>
              </p:cNvPr>
              <p:cNvGrpSpPr>
                <a:grpSpLocks/>
              </p:cNvGrpSpPr>
              <p:nvPr/>
            </p:nvGrpSpPr>
            <p:grpSpPr bwMode="auto">
              <a:xfrm>
                <a:off x="3202955" y="5204605"/>
                <a:ext cx="1221607" cy="894615"/>
                <a:chOff x="-1" y="0"/>
                <a:chExt cx="126" cy="89"/>
              </a:xfrm>
            </p:grpSpPr>
            <p:grpSp>
              <p:nvGrpSpPr>
                <p:cNvPr id="1168" name="Group 76">
                  <a:extLst>
                    <a:ext uri="{FF2B5EF4-FFF2-40B4-BE49-F238E27FC236}">
                      <a16:creationId xmlns:a16="http://schemas.microsoft.com/office/drawing/2014/main" id="{1201ABB1-EC28-8BB8-E3FE-736809FFDB59}"/>
                    </a:ext>
                  </a:extLst>
                </p:cNvPr>
                <p:cNvGrpSpPr>
                  <a:grpSpLocks/>
                </p:cNvGrpSpPr>
                <p:nvPr/>
              </p:nvGrpSpPr>
              <p:grpSpPr bwMode="auto">
                <a:xfrm>
                  <a:off x="-1" y="0"/>
                  <a:ext cx="126" cy="89"/>
                  <a:chOff x="-2" y="0"/>
                  <a:chExt cx="245" cy="163"/>
                </a:xfrm>
              </p:grpSpPr>
              <p:sp>
                <p:nvSpPr>
                  <p:cNvPr id="1170" name="Freeform 77">
                    <a:extLst>
                      <a:ext uri="{FF2B5EF4-FFF2-40B4-BE49-F238E27FC236}">
                        <a16:creationId xmlns:a16="http://schemas.microsoft.com/office/drawing/2014/main" id="{C41586F8-09B1-564C-7761-C3C113C18AD5}"/>
                      </a:ext>
                    </a:extLst>
                  </p:cNvPr>
                  <p:cNvSpPr>
                    <a:spLocks/>
                  </p:cNvSpPr>
                  <p:nvPr/>
                </p:nvSpPr>
                <p:spPr bwMode="auto">
                  <a:xfrm>
                    <a:off x="-2"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1171" name="Freeform 78">
                    <a:extLst>
                      <a:ext uri="{FF2B5EF4-FFF2-40B4-BE49-F238E27FC236}">
                        <a16:creationId xmlns:a16="http://schemas.microsoft.com/office/drawing/2014/main" id="{85006DE4-B0A8-A58D-8145-00FF38F5FA90}"/>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72" name="Freeform 79">
                    <a:extLst>
                      <a:ext uri="{FF2B5EF4-FFF2-40B4-BE49-F238E27FC236}">
                        <a16:creationId xmlns:a16="http://schemas.microsoft.com/office/drawing/2014/main" id="{9CD868F6-3CD0-879D-1E30-893375B0E286}"/>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73" name="Freeform 80">
                    <a:extLst>
                      <a:ext uri="{FF2B5EF4-FFF2-40B4-BE49-F238E27FC236}">
                        <a16:creationId xmlns:a16="http://schemas.microsoft.com/office/drawing/2014/main" id="{E989A053-A7BC-400B-5AC9-5963E9C3AA66}"/>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74" name="Freeform 81">
                    <a:extLst>
                      <a:ext uri="{FF2B5EF4-FFF2-40B4-BE49-F238E27FC236}">
                        <a16:creationId xmlns:a16="http://schemas.microsoft.com/office/drawing/2014/main" id="{BBC6497F-D74B-991B-4345-9951A4272994}"/>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169" name="WordArt 82">
                  <a:extLst>
                    <a:ext uri="{FF2B5EF4-FFF2-40B4-BE49-F238E27FC236}">
                      <a16:creationId xmlns:a16="http://schemas.microsoft.com/office/drawing/2014/main" id="{FAFF9120-4AC9-35C2-A9BF-01192187532B}"/>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sp>
        <p:nvSpPr>
          <p:cNvPr id="1215" name="正方形/長方形 1214">
            <a:extLst>
              <a:ext uri="{FF2B5EF4-FFF2-40B4-BE49-F238E27FC236}">
                <a16:creationId xmlns:a16="http://schemas.microsoft.com/office/drawing/2014/main" id="{0AF7728E-F4F2-BEC8-BCF1-AFAF6DE03D10}"/>
              </a:ext>
            </a:extLst>
          </p:cNvPr>
          <p:cNvSpPr/>
          <p:nvPr/>
        </p:nvSpPr>
        <p:spPr bwMode="auto">
          <a:xfrm>
            <a:off x="1088528" y="6341817"/>
            <a:ext cx="11338197" cy="523220"/>
          </a:xfrm>
          <a:prstGeom prst="rect">
            <a:avLst/>
          </a:prstGeom>
          <a:noFill/>
          <a:effectLst>
            <a:glow rad="63500">
              <a:schemeClr val="accent5">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defRPr/>
            </a:pPr>
            <a:r>
              <a:rPr kumimoji="1" lang="en-US" altLang="ja-JP" sz="28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a:t>
            </a:r>
            <a:r>
              <a:rPr kumimoji="1" lang="ja-JP" altLang="en-US" sz="28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幸せの量産</a:t>
            </a:r>
            <a:r>
              <a:rPr kumimoji="1" lang="en-US" altLang="ja-JP" sz="28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a:t>
            </a:r>
            <a:r>
              <a:rPr kumimoji="1" lang="ja-JP" altLang="en-US" sz="28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品質の良い車をお客様に早く届けるために！</a:t>
            </a:r>
            <a:endParaRPr kumimoji="1" lang="en-US" altLang="ja-JP" sz="28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E28D396B-B754-4D97-C5F9-C4FEAFC68D7F}"/>
              </a:ext>
            </a:extLst>
          </p:cNvPr>
          <p:cNvGrpSpPr/>
          <p:nvPr/>
        </p:nvGrpSpPr>
        <p:grpSpPr>
          <a:xfrm>
            <a:off x="-235" y="208567"/>
            <a:ext cx="12192000" cy="655089"/>
            <a:chOff x="0" y="50311"/>
            <a:chExt cx="12192000" cy="655089"/>
          </a:xfrm>
        </p:grpSpPr>
        <p:pic>
          <p:nvPicPr>
            <p:cNvPr id="53" name="図 52">
              <a:extLst>
                <a:ext uri="{FF2B5EF4-FFF2-40B4-BE49-F238E27FC236}">
                  <a16:creationId xmlns:a16="http://schemas.microsoft.com/office/drawing/2014/main" id="{255C1D5F-7E6E-75E6-7971-7D1E4CD23BEC}"/>
                </a:ext>
              </a:extLst>
            </p:cNvPr>
            <p:cNvPicPr>
              <a:picLocks noChangeAspect="1"/>
            </p:cNvPicPr>
            <p:nvPr/>
          </p:nvPicPr>
          <p:blipFill rotWithShape="1">
            <a:blip r:embed="rId8"/>
            <a:srcRect l="3955" t="21189" r="72474" b="66442"/>
            <a:stretch/>
          </p:blipFill>
          <p:spPr>
            <a:xfrm>
              <a:off x="9812741" y="50311"/>
              <a:ext cx="2142699" cy="655089"/>
            </a:xfrm>
            <a:prstGeom prst="rect">
              <a:avLst/>
            </a:prstGeom>
          </p:spPr>
        </p:pic>
        <p:cxnSp>
          <p:nvCxnSpPr>
            <p:cNvPr id="1030" name="直線コネクタ 1029">
              <a:extLst>
                <a:ext uri="{FF2B5EF4-FFF2-40B4-BE49-F238E27FC236}">
                  <a16:creationId xmlns:a16="http://schemas.microsoft.com/office/drawing/2014/main" id="{E33F58C9-12B8-6CF8-8A7C-E543CC459FB0}"/>
                </a:ext>
              </a:extLst>
            </p:cNvPr>
            <p:cNvCxnSpPr>
              <a:cxnSpLocks/>
            </p:cNvCxnSpPr>
            <p:nvPr/>
          </p:nvCxnSpPr>
          <p:spPr>
            <a:xfrm>
              <a:off x="0" y="705400"/>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直線コネクタ 1165">
              <a:extLst>
                <a:ext uri="{FF2B5EF4-FFF2-40B4-BE49-F238E27FC236}">
                  <a16:creationId xmlns:a16="http://schemas.microsoft.com/office/drawing/2014/main" id="{5081E300-A871-1E61-02AF-1B9945346968}"/>
                </a:ext>
              </a:extLst>
            </p:cNvPr>
            <p:cNvCxnSpPr>
              <a:cxnSpLocks/>
            </p:cNvCxnSpPr>
            <p:nvPr/>
          </p:nvCxnSpPr>
          <p:spPr>
            <a:xfrm>
              <a:off x="6096000" y="705400"/>
              <a:ext cx="609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0930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BF536C9-9848-D5FD-F4DD-9DBA96569784}"/>
              </a:ext>
            </a:extLst>
          </p:cNvPr>
          <p:cNvSpPr>
            <a:spLocks noGrp="1"/>
          </p:cNvSpPr>
          <p:nvPr>
            <p:ph type="title"/>
          </p:nvPr>
        </p:nvSpPr>
        <p:spPr>
          <a:xfrm>
            <a:off x="314739" y="3429000"/>
            <a:ext cx="11724862" cy="1143000"/>
          </a:xfrm>
          <a:effectLst>
            <a:outerShdw blurRad="50800" dist="38100" dir="2700000" algn="tl" rotWithShape="0">
              <a:prstClr val="black">
                <a:alpha val="40000"/>
              </a:prstClr>
            </a:outerShdw>
          </a:effectLst>
        </p:spPr>
        <p:txBody>
          <a:bodyPr>
            <a:noAutofit/>
          </a:bodyPr>
          <a:lstStyle/>
          <a:p>
            <a:r>
              <a:rPr lang="ja-JP" altLang="en-US" sz="8000" dirty="0">
                <a:latin typeface="UD デジタル 教科書体 NP-B" panose="02020700000000000000" pitchFamily="18" charset="-128"/>
                <a:ea typeface="UD デジタル 教科書体 NP-B" panose="02020700000000000000" pitchFamily="18" charset="-128"/>
              </a:rPr>
              <a:t>ご清聴</a:t>
            </a:r>
            <a:br>
              <a:rPr lang="en-US" altLang="ja-JP" sz="8000" dirty="0">
                <a:latin typeface="UD デジタル 教科書体 NP-B" panose="02020700000000000000" pitchFamily="18" charset="-128"/>
                <a:ea typeface="UD デジタル 教科書体 NP-B" panose="02020700000000000000" pitchFamily="18" charset="-128"/>
              </a:rPr>
            </a:br>
            <a:r>
              <a:rPr lang="ja-JP" altLang="en-US" sz="8000" dirty="0">
                <a:latin typeface="UD デジタル 教科書体 NP-B" panose="02020700000000000000" pitchFamily="18" charset="-128"/>
                <a:ea typeface="UD デジタル 教科書体 NP-B" panose="02020700000000000000" pitchFamily="18" charset="-128"/>
              </a:rPr>
              <a:t>ありがとうございました。</a:t>
            </a:r>
            <a:br>
              <a:rPr kumimoji="1" lang="en-US" altLang="ja-JP" sz="8000" dirty="0">
                <a:latin typeface="UD デジタル 教科書体 NP-B" panose="02020700000000000000" pitchFamily="18" charset="-128"/>
                <a:ea typeface="UD デジタル 教科書体 NP-B" panose="02020700000000000000" pitchFamily="18" charset="-128"/>
              </a:rPr>
            </a:br>
            <a:endParaRPr kumimoji="1" lang="ja-JP" altLang="en-US" sz="80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13962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a:extLst>
              <a:ext uri="{FF2B5EF4-FFF2-40B4-BE49-F238E27FC236}">
                <a16:creationId xmlns:a16="http://schemas.microsoft.com/office/drawing/2014/main" id="{B77FF1A9-E137-3313-B882-1E974F3F5327}"/>
              </a:ext>
            </a:extLst>
          </p:cNvPr>
          <p:cNvCxnSpPr/>
          <p:nvPr/>
        </p:nvCxnSpPr>
        <p:spPr>
          <a:xfrm>
            <a:off x="1775772" y="3041065"/>
            <a:ext cx="0" cy="48120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644A8FD5-FBF7-BD59-6BAD-52327299E832}"/>
              </a:ext>
            </a:extLst>
          </p:cNvPr>
          <p:cNvCxnSpPr/>
          <p:nvPr/>
        </p:nvCxnSpPr>
        <p:spPr>
          <a:xfrm>
            <a:off x="4114161" y="3047970"/>
            <a:ext cx="0" cy="48120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5" name="AutoShape 21">
            <a:extLst>
              <a:ext uri="{FF2B5EF4-FFF2-40B4-BE49-F238E27FC236}">
                <a16:creationId xmlns:a16="http://schemas.microsoft.com/office/drawing/2014/main" id="{637DC5F5-B3C0-7A36-B28B-6EBE38418FF5}"/>
              </a:ext>
            </a:extLst>
          </p:cNvPr>
          <p:cNvSpPr>
            <a:spLocks noChangeArrowheads="1"/>
          </p:cNvSpPr>
          <p:nvPr/>
        </p:nvSpPr>
        <p:spPr bwMode="auto">
          <a:xfrm>
            <a:off x="3257911" y="3468020"/>
            <a:ext cx="1800200" cy="3037903"/>
          </a:xfrm>
          <a:prstGeom prst="roundRect">
            <a:avLst>
              <a:gd name="adj" fmla="val 4542"/>
            </a:avLst>
          </a:prstGeom>
          <a:solidFill>
            <a:srgbClr val="FFFF99"/>
          </a:solidFill>
          <a:ln w="9525">
            <a:solidFill>
              <a:schemeClr val="hlink"/>
            </a:solidFill>
            <a:round/>
            <a:headEnd/>
            <a:tailEnd/>
          </a:ln>
          <a:effectLst>
            <a:outerShdw dir="2700000" algn="ctr" rotWithShape="0">
              <a:schemeClr val="accent1"/>
            </a:outerShdw>
          </a:effectLst>
        </p:spPr>
        <p:txBody>
          <a:bodyPr wrap="none"/>
          <a:lstStyle/>
          <a:p>
            <a:endParaRPr lang="ja-JP" altLang="en-US" sz="1600" dirty="0">
              <a:solidFill>
                <a:schemeClr val="bg1"/>
              </a:solidFill>
              <a:latin typeface="HG丸ｺﾞｼｯｸM-PRO" panose="020F0600000000000000" pitchFamily="50" charset="-128"/>
              <a:ea typeface="HG丸ｺﾞｼｯｸM-PRO" panose="020F0600000000000000" pitchFamily="50" charset="-128"/>
            </a:endParaRPr>
          </a:p>
        </p:txBody>
      </p:sp>
      <p:sp>
        <p:nvSpPr>
          <p:cNvPr id="48" name="AutoShape 21">
            <a:extLst>
              <a:ext uri="{FF2B5EF4-FFF2-40B4-BE49-F238E27FC236}">
                <a16:creationId xmlns:a16="http://schemas.microsoft.com/office/drawing/2014/main" id="{E1B90946-75C7-5D1C-954A-4ECD87D238AB}"/>
              </a:ext>
            </a:extLst>
          </p:cNvPr>
          <p:cNvSpPr>
            <a:spLocks noChangeArrowheads="1"/>
          </p:cNvSpPr>
          <p:nvPr/>
        </p:nvSpPr>
        <p:spPr bwMode="auto">
          <a:xfrm>
            <a:off x="893685" y="3471392"/>
            <a:ext cx="1800200" cy="3010193"/>
          </a:xfrm>
          <a:prstGeom prst="roundRect">
            <a:avLst>
              <a:gd name="adj" fmla="val 4542"/>
            </a:avLst>
          </a:prstGeom>
          <a:solidFill>
            <a:srgbClr val="FFFF99"/>
          </a:solidFill>
          <a:ln w="9525">
            <a:solidFill>
              <a:schemeClr val="hlink"/>
            </a:solidFill>
            <a:round/>
            <a:headEnd/>
            <a:tailEnd/>
          </a:ln>
          <a:effectLst>
            <a:outerShdw dir="2700000" algn="ctr" rotWithShape="0">
              <a:schemeClr val="accent1"/>
            </a:outerShdw>
          </a:effectLst>
        </p:spPr>
        <p:txBody>
          <a:bodyPr wrap="none"/>
          <a:lstStyle/>
          <a:p>
            <a:endParaRPr lang="ja-JP" altLang="en-US" sz="1600" dirty="0">
              <a:solidFill>
                <a:schemeClr val="bg1"/>
              </a:solidFill>
              <a:latin typeface="HG丸ｺﾞｼｯｸM-PRO" panose="020F0600000000000000" pitchFamily="50" charset="-128"/>
              <a:ea typeface="HG丸ｺﾞｼｯｸM-PRO" panose="020F0600000000000000" pitchFamily="50" charset="-128"/>
            </a:endParaRPr>
          </a:p>
        </p:txBody>
      </p:sp>
      <p:cxnSp>
        <p:nvCxnSpPr>
          <p:cNvPr id="42" name="直線コネクタ 41">
            <a:extLst>
              <a:ext uri="{FF2B5EF4-FFF2-40B4-BE49-F238E27FC236}">
                <a16:creationId xmlns:a16="http://schemas.microsoft.com/office/drawing/2014/main" id="{81CCCDBE-6923-2A25-A4E7-371BD3AE54E4}"/>
              </a:ext>
            </a:extLst>
          </p:cNvPr>
          <p:cNvCxnSpPr>
            <a:cxnSpLocks/>
            <a:stCxn id="39" idx="2"/>
          </p:cNvCxnSpPr>
          <p:nvPr/>
        </p:nvCxnSpPr>
        <p:spPr>
          <a:xfrm>
            <a:off x="4114161" y="2576320"/>
            <a:ext cx="257251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フリーフォーム: 図形 25">
            <a:extLst>
              <a:ext uri="{FF2B5EF4-FFF2-40B4-BE49-F238E27FC236}">
                <a16:creationId xmlns:a16="http://schemas.microsoft.com/office/drawing/2014/main" id="{073F805F-777B-AD25-4264-15EBE0FBA95B}"/>
              </a:ext>
            </a:extLst>
          </p:cNvPr>
          <p:cNvSpPr/>
          <p:nvPr/>
        </p:nvSpPr>
        <p:spPr>
          <a:xfrm>
            <a:off x="4114161" y="1237472"/>
            <a:ext cx="1300932" cy="361950"/>
          </a:xfrm>
          <a:custGeom>
            <a:avLst/>
            <a:gdLst>
              <a:gd name="connsiteX0" fmla="*/ 0 w 7210425"/>
              <a:gd name="connsiteY0" fmla="*/ 228600 h 361950"/>
              <a:gd name="connsiteX1" fmla="*/ 9525 w 7210425"/>
              <a:gd name="connsiteY1" fmla="*/ 9525 h 361950"/>
              <a:gd name="connsiteX2" fmla="*/ 7210425 w 7210425"/>
              <a:gd name="connsiteY2" fmla="*/ 0 h 361950"/>
              <a:gd name="connsiteX3" fmla="*/ 7210425 w 7210425"/>
              <a:gd name="connsiteY3" fmla="*/ 361950 h 361950"/>
              <a:gd name="connsiteX0" fmla="*/ 19050 w 7200900"/>
              <a:gd name="connsiteY0" fmla="*/ 228600 h 361950"/>
              <a:gd name="connsiteX1" fmla="*/ 0 w 7200900"/>
              <a:gd name="connsiteY1" fmla="*/ 9525 h 361950"/>
              <a:gd name="connsiteX2" fmla="*/ 7200900 w 7200900"/>
              <a:gd name="connsiteY2" fmla="*/ 0 h 361950"/>
              <a:gd name="connsiteX3" fmla="*/ 7200900 w 7200900"/>
              <a:gd name="connsiteY3" fmla="*/ 361950 h 361950"/>
              <a:gd name="connsiteX0" fmla="*/ 9525 w 7200900"/>
              <a:gd name="connsiteY0" fmla="*/ 352425 h 361950"/>
              <a:gd name="connsiteX1" fmla="*/ 0 w 7200900"/>
              <a:gd name="connsiteY1" fmla="*/ 9525 h 361950"/>
              <a:gd name="connsiteX2" fmla="*/ 7200900 w 7200900"/>
              <a:gd name="connsiteY2" fmla="*/ 0 h 361950"/>
              <a:gd name="connsiteX3" fmla="*/ 7200900 w 7200900"/>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7200900" h="361950">
                <a:moveTo>
                  <a:pt x="9525" y="352425"/>
                </a:moveTo>
                <a:lnTo>
                  <a:pt x="0" y="9525"/>
                </a:lnTo>
                <a:lnTo>
                  <a:pt x="7200900" y="0"/>
                </a:lnTo>
                <a:lnTo>
                  <a:pt x="7200900" y="36195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2E7E0A79-3D9B-91AE-1105-1755F6ACA91B}"/>
              </a:ext>
            </a:extLst>
          </p:cNvPr>
          <p:cNvSpPr/>
          <p:nvPr/>
        </p:nvSpPr>
        <p:spPr>
          <a:xfrm>
            <a:off x="3061648" y="1237472"/>
            <a:ext cx="4775561" cy="361950"/>
          </a:xfrm>
          <a:custGeom>
            <a:avLst/>
            <a:gdLst>
              <a:gd name="connsiteX0" fmla="*/ 0 w 7210425"/>
              <a:gd name="connsiteY0" fmla="*/ 228600 h 361950"/>
              <a:gd name="connsiteX1" fmla="*/ 9525 w 7210425"/>
              <a:gd name="connsiteY1" fmla="*/ 9525 h 361950"/>
              <a:gd name="connsiteX2" fmla="*/ 7210425 w 7210425"/>
              <a:gd name="connsiteY2" fmla="*/ 0 h 361950"/>
              <a:gd name="connsiteX3" fmla="*/ 7210425 w 7210425"/>
              <a:gd name="connsiteY3" fmla="*/ 361950 h 361950"/>
              <a:gd name="connsiteX0" fmla="*/ 19050 w 7200900"/>
              <a:gd name="connsiteY0" fmla="*/ 228600 h 361950"/>
              <a:gd name="connsiteX1" fmla="*/ 0 w 7200900"/>
              <a:gd name="connsiteY1" fmla="*/ 9525 h 361950"/>
              <a:gd name="connsiteX2" fmla="*/ 7200900 w 7200900"/>
              <a:gd name="connsiteY2" fmla="*/ 0 h 361950"/>
              <a:gd name="connsiteX3" fmla="*/ 7200900 w 7200900"/>
              <a:gd name="connsiteY3" fmla="*/ 361950 h 361950"/>
              <a:gd name="connsiteX0" fmla="*/ 9525 w 7200900"/>
              <a:gd name="connsiteY0" fmla="*/ 352425 h 361950"/>
              <a:gd name="connsiteX1" fmla="*/ 0 w 7200900"/>
              <a:gd name="connsiteY1" fmla="*/ 9525 h 361950"/>
              <a:gd name="connsiteX2" fmla="*/ 7200900 w 7200900"/>
              <a:gd name="connsiteY2" fmla="*/ 0 h 361950"/>
              <a:gd name="connsiteX3" fmla="*/ 7200900 w 7200900"/>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7200900" h="361950">
                <a:moveTo>
                  <a:pt x="9525" y="352425"/>
                </a:moveTo>
                <a:lnTo>
                  <a:pt x="0" y="9525"/>
                </a:lnTo>
                <a:lnTo>
                  <a:pt x="7200900" y="0"/>
                </a:lnTo>
                <a:lnTo>
                  <a:pt x="7200900" y="36195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29D4E13A-224B-287D-7DEB-0A82B229D7B6}"/>
              </a:ext>
            </a:extLst>
          </p:cNvPr>
          <p:cNvSpPr/>
          <p:nvPr/>
        </p:nvSpPr>
        <p:spPr>
          <a:xfrm>
            <a:off x="1817410" y="1237472"/>
            <a:ext cx="7200900" cy="361950"/>
          </a:xfrm>
          <a:custGeom>
            <a:avLst/>
            <a:gdLst>
              <a:gd name="connsiteX0" fmla="*/ 0 w 7210425"/>
              <a:gd name="connsiteY0" fmla="*/ 228600 h 361950"/>
              <a:gd name="connsiteX1" fmla="*/ 9525 w 7210425"/>
              <a:gd name="connsiteY1" fmla="*/ 9525 h 361950"/>
              <a:gd name="connsiteX2" fmla="*/ 7210425 w 7210425"/>
              <a:gd name="connsiteY2" fmla="*/ 0 h 361950"/>
              <a:gd name="connsiteX3" fmla="*/ 7210425 w 7210425"/>
              <a:gd name="connsiteY3" fmla="*/ 361950 h 361950"/>
              <a:gd name="connsiteX0" fmla="*/ 19050 w 7200900"/>
              <a:gd name="connsiteY0" fmla="*/ 228600 h 361950"/>
              <a:gd name="connsiteX1" fmla="*/ 0 w 7200900"/>
              <a:gd name="connsiteY1" fmla="*/ 9525 h 361950"/>
              <a:gd name="connsiteX2" fmla="*/ 7200900 w 7200900"/>
              <a:gd name="connsiteY2" fmla="*/ 0 h 361950"/>
              <a:gd name="connsiteX3" fmla="*/ 7200900 w 7200900"/>
              <a:gd name="connsiteY3" fmla="*/ 361950 h 361950"/>
              <a:gd name="connsiteX0" fmla="*/ 9525 w 7200900"/>
              <a:gd name="connsiteY0" fmla="*/ 352425 h 361950"/>
              <a:gd name="connsiteX1" fmla="*/ 0 w 7200900"/>
              <a:gd name="connsiteY1" fmla="*/ 9525 h 361950"/>
              <a:gd name="connsiteX2" fmla="*/ 7200900 w 7200900"/>
              <a:gd name="connsiteY2" fmla="*/ 0 h 361950"/>
              <a:gd name="connsiteX3" fmla="*/ 7200900 w 7200900"/>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7200900" h="361950">
                <a:moveTo>
                  <a:pt x="9525" y="352425"/>
                </a:moveTo>
                <a:lnTo>
                  <a:pt x="0" y="9525"/>
                </a:lnTo>
                <a:lnTo>
                  <a:pt x="7200900" y="0"/>
                </a:lnTo>
                <a:lnTo>
                  <a:pt x="7200900" y="36195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45">
            <a:extLst>
              <a:ext uri="{FF2B5EF4-FFF2-40B4-BE49-F238E27FC236}">
                <a16:creationId xmlns:a16="http://schemas.microsoft.com/office/drawing/2014/main" id="{1EDBBA86-8929-B2AD-0A54-1C2269C866B3}"/>
              </a:ext>
            </a:extLst>
          </p:cNvPr>
          <p:cNvSpPr>
            <a:spLocks noChangeArrowheads="1"/>
          </p:cNvSpPr>
          <p:nvPr/>
        </p:nvSpPr>
        <p:spPr bwMode="auto">
          <a:xfrm>
            <a:off x="67757" y="124618"/>
            <a:ext cx="2239716"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2</a:t>
            </a:r>
            <a:r>
              <a:rPr lang="ja-JP" altLang="en-US" sz="2400" b="1" dirty="0">
                <a:solidFill>
                  <a:schemeClr val="bg1"/>
                </a:solidFill>
                <a:latin typeface="メイリオ" pitchFamily="50" charset="-128"/>
                <a:ea typeface="メイリオ" pitchFamily="50" charset="-128"/>
                <a:cs typeface="メイリオ" pitchFamily="50" charset="-128"/>
              </a:rPr>
              <a:t>、職場の紹介</a:t>
            </a:r>
          </a:p>
        </p:txBody>
      </p:sp>
      <p:sp>
        <p:nvSpPr>
          <p:cNvPr id="11" name="AutoShape 4">
            <a:extLst>
              <a:ext uri="{FF2B5EF4-FFF2-40B4-BE49-F238E27FC236}">
                <a16:creationId xmlns:a16="http://schemas.microsoft.com/office/drawing/2014/main" id="{D338EA51-17D0-BFAC-E1C6-918F0FC652B6}"/>
              </a:ext>
            </a:extLst>
          </p:cNvPr>
          <p:cNvSpPr>
            <a:spLocks noChangeArrowheads="1"/>
          </p:cNvSpPr>
          <p:nvPr/>
        </p:nvSpPr>
        <p:spPr bwMode="auto">
          <a:xfrm>
            <a:off x="3383501" y="631987"/>
            <a:ext cx="1786708" cy="452242"/>
          </a:xfrm>
          <a:prstGeom prst="roundRect">
            <a:avLst>
              <a:gd name="adj" fmla="val 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sz="2400" dirty="0">
                <a:latin typeface="HG丸ｺﾞｼｯｸM-PRO" panose="020F0600000000000000" pitchFamily="50" charset="-128"/>
                <a:ea typeface="HG丸ｺﾞｼｯｸM-PRO" panose="020F0600000000000000" pitchFamily="50" charset="-128"/>
              </a:rPr>
              <a:t>元町工場</a:t>
            </a:r>
          </a:p>
        </p:txBody>
      </p:sp>
      <p:sp>
        <p:nvSpPr>
          <p:cNvPr id="12" name="AutoShape 4">
            <a:extLst>
              <a:ext uri="{FF2B5EF4-FFF2-40B4-BE49-F238E27FC236}">
                <a16:creationId xmlns:a16="http://schemas.microsoft.com/office/drawing/2014/main" id="{460552A8-3781-2918-87FE-1959A06FF3A0}"/>
              </a:ext>
            </a:extLst>
          </p:cNvPr>
          <p:cNvSpPr>
            <a:spLocks noChangeArrowheads="1"/>
          </p:cNvSpPr>
          <p:nvPr/>
        </p:nvSpPr>
        <p:spPr bwMode="auto">
          <a:xfrm>
            <a:off x="1307052" y="1423406"/>
            <a:ext cx="1034232" cy="356991"/>
          </a:xfrm>
          <a:prstGeom prst="roundRect">
            <a:avLst>
              <a:gd name="adj" fmla="val 0"/>
            </a:avLst>
          </a:prstGeom>
          <a:solidFill>
            <a:schemeClr val="bg1"/>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品管部</a:t>
            </a:r>
          </a:p>
        </p:txBody>
      </p:sp>
      <p:sp>
        <p:nvSpPr>
          <p:cNvPr id="13" name="AutoShape 4">
            <a:extLst>
              <a:ext uri="{FF2B5EF4-FFF2-40B4-BE49-F238E27FC236}">
                <a16:creationId xmlns:a16="http://schemas.microsoft.com/office/drawing/2014/main" id="{EB2B2FB1-492E-48FA-3848-78426D646E44}"/>
              </a:ext>
            </a:extLst>
          </p:cNvPr>
          <p:cNvSpPr>
            <a:spLocks noChangeArrowheads="1"/>
          </p:cNvSpPr>
          <p:nvPr/>
        </p:nvSpPr>
        <p:spPr bwMode="auto">
          <a:xfrm>
            <a:off x="2459577" y="1423405"/>
            <a:ext cx="1034232" cy="356991"/>
          </a:xfrm>
          <a:prstGeom prst="roundRect">
            <a:avLst>
              <a:gd name="adj" fmla="val 0"/>
            </a:avLst>
          </a:prstGeom>
          <a:solidFill>
            <a:schemeClr val="bg1"/>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機械部</a:t>
            </a:r>
          </a:p>
        </p:txBody>
      </p:sp>
      <p:sp>
        <p:nvSpPr>
          <p:cNvPr id="14" name="AutoShape 4">
            <a:extLst>
              <a:ext uri="{FF2B5EF4-FFF2-40B4-BE49-F238E27FC236}">
                <a16:creationId xmlns:a16="http://schemas.microsoft.com/office/drawing/2014/main" id="{1FF1ECB2-BE96-85AE-FDAD-32008BAC15D5}"/>
              </a:ext>
            </a:extLst>
          </p:cNvPr>
          <p:cNvSpPr>
            <a:spLocks noChangeArrowheads="1"/>
          </p:cNvSpPr>
          <p:nvPr/>
        </p:nvSpPr>
        <p:spPr bwMode="auto">
          <a:xfrm>
            <a:off x="3612102" y="1423404"/>
            <a:ext cx="1034232" cy="356991"/>
          </a:xfrm>
          <a:prstGeom prst="roundRect">
            <a:avLst>
              <a:gd name="adj" fmla="val 0"/>
            </a:avLst>
          </a:prstGeom>
          <a:solidFill>
            <a:schemeClr val="bg1"/>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車体部</a:t>
            </a:r>
          </a:p>
        </p:txBody>
      </p:sp>
      <p:sp>
        <p:nvSpPr>
          <p:cNvPr id="15" name="AutoShape 4">
            <a:extLst>
              <a:ext uri="{FF2B5EF4-FFF2-40B4-BE49-F238E27FC236}">
                <a16:creationId xmlns:a16="http://schemas.microsoft.com/office/drawing/2014/main" id="{313F732B-4F83-2FFC-BF12-96B03B9443ED}"/>
              </a:ext>
            </a:extLst>
          </p:cNvPr>
          <p:cNvSpPr>
            <a:spLocks noChangeArrowheads="1"/>
          </p:cNvSpPr>
          <p:nvPr/>
        </p:nvSpPr>
        <p:spPr bwMode="auto">
          <a:xfrm>
            <a:off x="4764627" y="1423404"/>
            <a:ext cx="1300932" cy="356991"/>
          </a:xfrm>
          <a:prstGeom prst="roundRect">
            <a:avLst>
              <a:gd name="adj" fmla="val 0"/>
            </a:avLst>
          </a:prstGeom>
          <a:solidFill>
            <a:schemeClr val="bg1"/>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塗装成形部</a:t>
            </a:r>
          </a:p>
        </p:txBody>
      </p:sp>
      <p:sp>
        <p:nvSpPr>
          <p:cNvPr id="17" name="AutoShape 4">
            <a:extLst>
              <a:ext uri="{FF2B5EF4-FFF2-40B4-BE49-F238E27FC236}">
                <a16:creationId xmlns:a16="http://schemas.microsoft.com/office/drawing/2014/main" id="{209DC57C-2FA9-991F-02D5-B664529757A4}"/>
              </a:ext>
            </a:extLst>
          </p:cNvPr>
          <p:cNvSpPr>
            <a:spLocks noChangeArrowheads="1"/>
          </p:cNvSpPr>
          <p:nvPr/>
        </p:nvSpPr>
        <p:spPr bwMode="auto">
          <a:xfrm>
            <a:off x="7307802" y="1432927"/>
            <a:ext cx="1005657" cy="356991"/>
          </a:xfrm>
          <a:prstGeom prst="roundRect">
            <a:avLst>
              <a:gd name="adj" fmla="val 0"/>
            </a:avLst>
          </a:prstGeom>
          <a:solidFill>
            <a:schemeClr val="bg1"/>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車品部</a:t>
            </a:r>
          </a:p>
        </p:txBody>
      </p:sp>
      <p:sp>
        <p:nvSpPr>
          <p:cNvPr id="18" name="AutoShape 4">
            <a:extLst>
              <a:ext uri="{FF2B5EF4-FFF2-40B4-BE49-F238E27FC236}">
                <a16:creationId xmlns:a16="http://schemas.microsoft.com/office/drawing/2014/main" id="{8A4C5106-98A2-C288-6648-4AB6DBBFA76F}"/>
              </a:ext>
            </a:extLst>
          </p:cNvPr>
          <p:cNvSpPr>
            <a:spLocks noChangeArrowheads="1"/>
          </p:cNvSpPr>
          <p:nvPr/>
        </p:nvSpPr>
        <p:spPr bwMode="auto">
          <a:xfrm>
            <a:off x="8431752" y="1432927"/>
            <a:ext cx="1005657" cy="356991"/>
          </a:xfrm>
          <a:prstGeom prst="roundRect">
            <a:avLst>
              <a:gd name="adj" fmla="val 0"/>
            </a:avLst>
          </a:prstGeom>
          <a:solidFill>
            <a:schemeClr val="bg1"/>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組製部</a:t>
            </a:r>
          </a:p>
        </p:txBody>
      </p:sp>
      <p:cxnSp>
        <p:nvCxnSpPr>
          <p:cNvPr id="19" name="AutoShape 6">
            <a:extLst>
              <a:ext uri="{FF2B5EF4-FFF2-40B4-BE49-F238E27FC236}">
                <a16:creationId xmlns:a16="http://schemas.microsoft.com/office/drawing/2014/main" id="{6DD10963-3928-334A-F058-940C3A07F7F1}"/>
              </a:ext>
            </a:extLst>
          </p:cNvPr>
          <p:cNvCxnSpPr>
            <a:cxnSpLocks noChangeShapeType="1"/>
            <a:stCxn id="11" idx="2"/>
            <a:endCxn id="16" idx="0"/>
          </p:cNvCxnSpPr>
          <p:nvPr/>
        </p:nvCxnSpPr>
        <p:spPr bwMode="auto">
          <a:xfrm rot="16200000" flipH="1">
            <a:off x="5307419" y="53665"/>
            <a:ext cx="348698" cy="2409826"/>
          </a:xfrm>
          <a:prstGeom prst="bentConnector3">
            <a:avLst>
              <a:gd name="adj1" fmla="val 50000"/>
            </a:avLst>
          </a:prstGeom>
          <a:noFill/>
          <a:ln w="66675">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AutoShape 4">
            <a:extLst>
              <a:ext uri="{FF2B5EF4-FFF2-40B4-BE49-F238E27FC236}">
                <a16:creationId xmlns:a16="http://schemas.microsoft.com/office/drawing/2014/main" id="{24387831-9511-DED4-7766-AA470F59DB96}"/>
              </a:ext>
            </a:extLst>
          </p:cNvPr>
          <p:cNvSpPr>
            <a:spLocks noChangeArrowheads="1"/>
          </p:cNvSpPr>
          <p:nvPr/>
        </p:nvSpPr>
        <p:spPr bwMode="auto">
          <a:xfrm>
            <a:off x="6183852" y="2095111"/>
            <a:ext cx="1005657" cy="356991"/>
          </a:xfrm>
          <a:prstGeom prst="roundRect">
            <a:avLst>
              <a:gd name="adj" fmla="val 0"/>
            </a:avLst>
          </a:prstGeom>
          <a:gradFill>
            <a:gsLst>
              <a:gs pos="100000">
                <a:srgbClr val="002060"/>
              </a:gs>
              <a:gs pos="99000">
                <a:schemeClr val="accent1">
                  <a:satMod val="110000"/>
                  <a:lumMod val="100000"/>
                  <a:shade val="100000"/>
                </a:schemeClr>
              </a:gs>
              <a:gs pos="100000">
                <a:schemeClr val="accent1">
                  <a:lumMod val="99000"/>
                  <a:satMod val="120000"/>
                  <a:shade val="78000"/>
                </a:schemeClr>
              </a:gs>
            </a:gsLst>
          </a:gradFill>
          <a:ln w="50800">
            <a:solidFill>
              <a:srgbClr val="FF0000"/>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latin typeface="HG丸ｺﾞｼｯｸM-PRO" panose="020F0600000000000000" pitchFamily="50" charset="-128"/>
                <a:ea typeface="HG丸ｺﾞｼｯｸM-PRO" panose="020F0600000000000000" pitchFamily="50" charset="-128"/>
              </a:rPr>
              <a:t>保全課</a:t>
            </a:r>
          </a:p>
        </p:txBody>
      </p:sp>
      <p:sp>
        <p:nvSpPr>
          <p:cNvPr id="16" name="AutoShape 4">
            <a:extLst>
              <a:ext uri="{FF2B5EF4-FFF2-40B4-BE49-F238E27FC236}">
                <a16:creationId xmlns:a16="http://schemas.microsoft.com/office/drawing/2014/main" id="{44BAA28A-7623-CC0A-AC54-14C4EF642881}"/>
              </a:ext>
            </a:extLst>
          </p:cNvPr>
          <p:cNvSpPr>
            <a:spLocks noChangeArrowheads="1"/>
          </p:cNvSpPr>
          <p:nvPr/>
        </p:nvSpPr>
        <p:spPr bwMode="auto">
          <a:xfrm>
            <a:off x="6183852" y="1432927"/>
            <a:ext cx="1005657" cy="356991"/>
          </a:xfrm>
          <a:prstGeom prst="roundRect">
            <a:avLst>
              <a:gd name="adj" fmla="val 0"/>
            </a:avLst>
          </a:prstGeom>
          <a:gradFill>
            <a:gsLst>
              <a:gs pos="100000">
                <a:srgbClr val="002060"/>
              </a:gs>
              <a:gs pos="99000">
                <a:schemeClr val="accent1">
                  <a:satMod val="110000"/>
                  <a:lumMod val="100000"/>
                  <a:shade val="100000"/>
                </a:schemeClr>
              </a:gs>
              <a:gs pos="100000">
                <a:schemeClr val="accent1">
                  <a:lumMod val="99000"/>
                  <a:satMod val="120000"/>
                  <a:shade val="78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ja-JP" altLang="en-US" b="1" dirty="0">
                <a:latin typeface="HG丸ｺﾞｼｯｸM-PRO" panose="020F0600000000000000" pitchFamily="50" charset="-128"/>
                <a:ea typeface="HG丸ｺﾞｼｯｸM-PRO" panose="020F0600000000000000" pitchFamily="50" charset="-128"/>
              </a:rPr>
              <a:t>組立部</a:t>
            </a:r>
          </a:p>
        </p:txBody>
      </p:sp>
      <p:sp>
        <p:nvSpPr>
          <p:cNvPr id="35" name="AutoShape 4">
            <a:extLst>
              <a:ext uri="{FF2B5EF4-FFF2-40B4-BE49-F238E27FC236}">
                <a16:creationId xmlns:a16="http://schemas.microsoft.com/office/drawing/2014/main" id="{13234CEA-E668-C1C6-F3C8-9E686518056E}"/>
              </a:ext>
            </a:extLst>
          </p:cNvPr>
          <p:cNvSpPr>
            <a:spLocks noChangeArrowheads="1"/>
          </p:cNvSpPr>
          <p:nvPr/>
        </p:nvSpPr>
        <p:spPr bwMode="auto">
          <a:xfrm>
            <a:off x="6183851" y="2830629"/>
            <a:ext cx="1005657" cy="356991"/>
          </a:xfrm>
          <a:prstGeom prst="roundRect">
            <a:avLst>
              <a:gd name="adj" fmla="val 0"/>
            </a:avLst>
          </a:prstGeom>
          <a:gradFill>
            <a:gsLst>
              <a:gs pos="100000">
                <a:srgbClr val="FF0000"/>
              </a:gs>
              <a:gs pos="99000">
                <a:schemeClr val="accent1">
                  <a:satMod val="110000"/>
                  <a:lumMod val="100000"/>
                  <a:shade val="100000"/>
                </a:schemeClr>
              </a:gs>
              <a:gs pos="100000">
                <a:schemeClr val="accent1">
                  <a:lumMod val="99000"/>
                  <a:satMod val="120000"/>
                  <a:shade val="78000"/>
                </a:schemeClr>
              </a:gs>
            </a:gsLst>
          </a:gradFill>
          <a:ln w="38100">
            <a:solidFill>
              <a:srgbClr val="FF0000"/>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altLang="ja-JP" b="1" dirty="0">
                <a:latin typeface="HG丸ｺﾞｼｯｸM-PRO" panose="020F0600000000000000" pitchFamily="50" charset="-128"/>
                <a:ea typeface="HG丸ｺﾞｼｯｸM-PRO" panose="020F0600000000000000" pitchFamily="50" charset="-128"/>
              </a:rPr>
              <a:t>4</a:t>
            </a:r>
            <a:r>
              <a:rPr lang="ja-JP" altLang="en-US" b="1" dirty="0">
                <a:latin typeface="HG丸ｺﾞｼｯｸM-PRO" panose="020F0600000000000000" pitchFamily="50" charset="-128"/>
                <a:ea typeface="HG丸ｺﾞｼｯｸM-PRO" panose="020F0600000000000000" pitchFamily="50" charset="-128"/>
              </a:rPr>
              <a:t>係</a:t>
            </a:r>
          </a:p>
        </p:txBody>
      </p:sp>
      <p:sp>
        <p:nvSpPr>
          <p:cNvPr id="39" name="フリーフォーム: 図形 38">
            <a:extLst>
              <a:ext uri="{FF2B5EF4-FFF2-40B4-BE49-F238E27FC236}">
                <a16:creationId xmlns:a16="http://schemas.microsoft.com/office/drawing/2014/main" id="{D0B9A31F-45C4-B726-EC23-56160234D662}"/>
              </a:ext>
            </a:extLst>
          </p:cNvPr>
          <p:cNvSpPr/>
          <p:nvPr/>
        </p:nvSpPr>
        <p:spPr>
          <a:xfrm>
            <a:off x="1775772" y="2576320"/>
            <a:ext cx="2338389" cy="356991"/>
          </a:xfrm>
          <a:custGeom>
            <a:avLst/>
            <a:gdLst>
              <a:gd name="connsiteX0" fmla="*/ 0 w 7210425"/>
              <a:gd name="connsiteY0" fmla="*/ 228600 h 361950"/>
              <a:gd name="connsiteX1" fmla="*/ 9525 w 7210425"/>
              <a:gd name="connsiteY1" fmla="*/ 9525 h 361950"/>
              <a:gd name="connsiteX2" fmla="*/ 7210425 w 7210425"/>
              <a:gd name="connsiteY2" fmla="*/ 0 h 361950"/>
              <a:gd name="connsiteX3" fmla="*/ 7210425 w 7210425"/>
              <a:gd name="connsiteY3" fmla="*/ 361950 h 361950"/>
              <a:gd name="connsiteX0" fmla="*/ 19050 w 7200900"/>
              <a:gd name="connsiteY0" fmla="*/ 228600 h 361950"/>
              <a:gd name="connsiteX1" fmla="*/ 0 w 7200900"/>
              <a:gd name="connsiteY1" fmla="*/ 9525 h 361950"/>
              <a:gd name="connsiteX2" fmla="*/ 7200900 w 7200900"/>
              <a:gd name="connsiteY2" fmla="*/ 0 h 361950"/>
              <a:gd name="connsiteX3" fmla="*/ 7200900 w 7200900"/>
              <a:gd name="connsiteY3" fmla="*/ 361950 h 361950"/>
              <a:gd name="connsiteX0" fmla="*/ 9525 w 7200900"/>
              <a:gd name="connsiteY0" fmla="*/ 352425 h 361950"/>
              <a:gd name="connsiteX1" fmla="*/ 0 w 7200900"/>
              <a:gd name="connsiteY1" fmla="*/ 9525 h 361950"/>
              <a:gd name="connsiteX2" fmla="*/ 7200900 w 7200900"/>
              <a:gd name="connsiteY2" fmla="*/ 0 h 361950"/>
              <a:gd name="connsiteX3" fmla="*/ 7200900 w 7200900"/>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7200900" h="361950">
                <a:moveTo>
                  <a:pt x="9525" y="352425"/>
                </a:moveTo>
                <a:lnTo>
                  <a:pt x="0" y="9525"/>
                </a:lnTo>
                <a:lnTo>
                  <a:pt x="7200900" y="0"/>
                </a:lnTo>
                <a:lnTo>
                  <a:pt x="7200900" y="36195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AutoShape 4">
            <a:extLst>
              <a:ext uri="{FF2B5EF4-FFF2-40B4-BE49-F238E27FC236}">
                <a16:creationId xmlns:a16="http://schemas.microsoft.com/office/drawing/2014/main" id="{33CB888B-53C2-11EF-33D6-C662F2A4E36B}"/>
              </a:ext>
            </a:extLst>
          </p:cNvPr>
          <p:cNvSpPr>
            <a:spLocks noChangeArrowheads="1"/>
          </p:cNvSpPr>
          <p:nvPr/>
        </p:nvSpPr>
        <p:spPr bwMode="auto">
          <a:xfrm>
            <a:off x="1335627" y="2830629"/>
            <a:ext cx="1005657" cy="356991"/>
          </a:xfrm>
          <a:prstGeom prst="roundRect">
            <a:avLst>
              <a:gd name="adj" fmla="val 0"/>
            </a:avLst>
          </a:prstGeom>
          <a:gradFill>
            <a:gsLst>
              <a:gs pos="100000">
                <a:srgbClr val="002060"/>
              </a:gs>
              <a:gs pos="99000">
                <a:schemeClr val="accent1">
                  <a:satMod val="110000"/>
                  <a:lumMod val="100000"/>
                  <a:shade val="100000"/>
                </a:schemeClr>
              </a:gs>
              <a:gs pos="100000">
                <a:schemeClr val="accent1">
                  <a:lumMod val="99000"/>
                  <a:satMod val="120000"/>
                  <a:shade val="78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altLang="ja-JP" b="1" dirty="0">
                <a:latin typeface="HG丸ｺﾞｼｯｸM-PRO" panose="020F0600000000000000" pitchFamily="50" charset="-128"/>
                <a:ea typeface="HG丸ｺﾞｼｯｸM-PRO" panose="020F0600000000000000" pitchFamily="50" charset="-128"/>
              </a:rPr>
              <a:t>2</a:t>
            </a:r>
            <a:r>
              <a:rPr lang="ja-JP" altLang="en-US" b="1" dirty="0">
                <a:latin typeface="HG丸ｺﾞｼｯｸM-PRO" panose="020F0600000000000000" pitchFamily="50" charset="-128"/>
                <a:ea typeface="HG丸ｺﾞｼｯｸM-PRO" panose="020F0600000000000000" pitchFamily="50" charset="-128"/>
              </a:rPr>
              <a:t>係</a:t>
            </a:r>
          </a:p>
        </p:txBody>
      </p:sp>
      <p:sp>
        <p:nvSpPr>
          <p:cNvPr id="38" name="AutoShape 4">
            <a:extLst>
              <a:ext uri="{FF2B5EF4-FFF2-40B4-BE49-F238E27FC236}">
                <a16:creationId xmlns:a16="http://schemas.microsoft.com/office/drawing/2014/main" id="{2BE9F589-9A0C-128D-030C-E94B1F78616B}"/>
              </a:ext>
            </a:extLst>
          </p:cNvPr>
          <p:cNvSpPr>
            <a:spLocks noChangeArrowheads="1"/>
          </p:cNvSpPr>
          <p:nvPr/>
        </p:nvSpPr>
        <p:spPr bwMode="auto">
          <a:xfrm>
            <a:off x="3640520" y="2830629"/>
            <a:ext cx="1005657" cy="356991"/>
          </a:xfrm>
          <a:prstGeom prst="roundRect">
            <a:avLst>
              <a:gd name="adj" fmla="val 0"/>
            </a:avLst>
          </a:prstGeom>
          <a:gradFill>
            <a:gsLst>
              <a:gs pos="100000">
                <a:srgbClr val="002060"/>
              </a:gs>
              <a:gs pos="99000">
                <a:schemeClr val="accent1">
                  <a:satMod val="110000"/>
                  <a:lumMod val="100000"/>
                  <a:shade val="100000"/>
                </a:schemeClr>
              </a:gs>
              <a:gs pos="100000">
                <a:schemeClr val="accent1">
                  <a:lumMod val="99000"/>
                  <a:satMod val="120000"/>
                  <a:shade val="78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altLang="ja-JP" b="1" dirty="0">
                <a:latin typeface="HG丸ｺﾞｼｯｸM-PRO" panose="020F0600000000000000" pitchFamily="50" charset="-128"/>
                <a:ea typeface="HG丸ｺﾞｼｯｸM-PRO" panose="020F0600000000000000" pitchFamily="50" charset="-128"/>
              </a:rPr>
              <a:t>3</a:t>
            </a:r>
            <a:r>
              <a:rPr lang="ja-JP" altLang="en-US" b="1" dirty="0">
                <a:latin typeface="HG丸ｺﾞｼｯｸM-PRO" panose="020F0600000000000000" pitchFamily="50" charset="-128"/>
                <a:ea typeface="HG丸ｺﾞｼｯｸM-PRO" panose="020F0600000000000000" pitchFamily="50" charset="-128"/>
              </a:rPr>
              <a:t>係</a:t>
            </a:r>
          </a:p>
        </p:txBody>
      </p:sp>
      <p:sp>
        <p:nvSpPr>
          <p:cNvPr id="47" name="テキスト ボックス 46">
            <a:extLst>
              <a:ext uri="{FF2B5EF4-FFF2-40B4-BE49-F238E27FC236}">
                <a16:creationId xmlns:a16="http://schemas.microsoft.com/office/drawing/2014/main" id="{518F75CE-23C1-D731-1D2C-36A70F528501}"/>
              </a:ext>
            </a:extLst>
          </p:cNvPr>
          <p:cNvSpPr txBox="1"/>
          <p:nvPr/>
        </p:nvSpPr>
        <p:spPr>
          <a:xfrm>
            <a:off x="929678" y="3529179"/>
            <a:ext cx="2056341" cy="400110"/>
          </a:xfrm>
          <a:prstGeom prst="rect">
            <a:avLst/>
          </a:prstGeom>
          <a:noFill/>
          <a:ln w="22225" cmpd="sng">
            <a:noFill/>
          </a:ln>
        </p:spPr>
        <p:txBody>
          <a:bodyPr wrap="square" rtlCol="0">
            <a:spAutoFit/>
          </a:bodyPr>
          <a:lstStyle/>
          <a:p>
            <a:pPr lvl="0"/>
            <a:r>
              <a:rPr lang="ja-JP" altLang="en-US" sz="2000" dirty="0">
                <a:solidFill>
                  <a:prstClr val="black"/>
                </a:solidFill>
                <a:latin typeface="HG丸ｺﾞｼｯｸM-PRO" panose="020F0600000000000000" pitchFamily="50" charset="-128"/>
                <a:ea typeface="HG丸ｺﾞｼｯｸM-PRO" panose="020F0600000000000000" pitchFamily="50" charset="-128"/>
              </a:rPr>
              <a:t>●設備保全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0" name="テキスト ボックス 49">
            <a:extLst>
              <a:ext uri="{FF2B5EF4-FFF2-40B4-BE49-F238E27FC236}">
                <a16:creationId xmlns:a16="http://schemas.microsoft.com/office/drawing/2014/main" id="{58D59842-7F79-30B9-CA4B-D5945386C4AE}"/>
              </a:ext>
            </a:extLst>
          </p:cNvPr>
          <p:cNvSpPr txBox="1"/>
          <p:nvPr/>
        </p:nvSpPr>
        <p:spPr>
          <a:xfrm>
            <a:off x="3286974" y="3522274"/>
            <a:ext cx="1620957" cy="646331"/>
          </a:xfrm>
          <a:prstGeom prst="rect">
            <a:avLst/>
          </a:prstGeom>
          <a:noFill/>
          <a:ln w="22225" cmpd="sng">
            <a:noFill/>
          </a:ln>
        </p:spPr>
        <p:txBody>
          <a:bodyPr wrap="none" rtlCol="0">
            <a:spAutoFit/>
          </a:bodyPr>
          <a:lstStyle/>
          <a:p>
            <a:pPr lvl="0"/>
            <a:r>
              <a:rPr lang="ja-JP" altLang="en-US" sz="2000" dirty="0">
                <a:solidFill>
                  <a:prstClr val="black"/>
                </a:solidFill>
                <a:latin typeface="HG丸ｺﾞｼｯｸM-PRO" panose="020F0600000000000000" pitchFamily="50" charset="-128"/>
                <a:ea typeface="HG丸ｺﾞｼｯｸM-PRO" panose="020F0600000000000000" pitchFamily="50" charset="-128"/>
              </a:rPr>
              <a:t>●改善　</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1600" dirty="0">
                <a:solidFill>
                  <a:prstClr val="black"/>
                </a:solidFill>
                <a:latin typeface="HG丸ｺﾞｼｯｸM-PRO" panose="020F0600000000000000" pitchFamily="50" charset="-128"/>
                <a:ea typeface="HG丸ｺﾞｼｯｸM-PRO" panose="020F0600000000000000" pitchFamily="50" charset="-128"/>
              </a:rPr>
              <a:t>（製作物など）</a:t>
            </a:r>
          </a:p>
        </p:txBody>
      </p:sp>
      <p:sp>
        <p:nvSpPr>
          <p:cNvPr id="66" name="吹き出し: 角を丸めた四角形 65">
            <a:extLst>
              <a:ext uri="{FF2B5EF4-FFF2-40B4-BE49-F238E27FC236}">
                <a16:creationId xmlns:a16="http://schemas.microsoft.com/office/drawing/2014/main" id="{9EFFF924-97C3-D150-29E3-F78F76226120}"/>
              </a:ext>
            </a:extLst>
          </p:cNvPr>
          <p:cNvSpPr/>
          <p:nvPr/>
        </p:nvSpPr>
        <p:spPr>
          <a:xfrm>
            <a:off x="7989859" y="1924683"/>
            <a:ext cx="2540478" cy="1356986"/>
          </a:xfrm>
          <a:prstGeom prst="wedgeRoundRectCallout">
            <a:avLst>
              <a:gd name="adj1" fmla="val -81509"/>
              <a:gd name="adj2" fmla="val -2377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41866733-CC80-B54B-684D-D9F951966E87}"/>
              </a:ext>
            </a:extLst>
          </p:cNvPr>
          <p:cNvSpPr txBox="1"/>
          <p:nvPr/>
        </p:nvSpPr>
        <p:spPr>
          <a:xfrm>
            <a:off x="8208548" y="1983274"/>
            <a:ext cx="2129607" cy="1200329"/>
          </a:xfrm>
          <a:prstGeom prst="rect">
            <a:avLst/>
          </a:prstGeom>
          <a:noFill/>
        </p:spPr>
        <p:txBody>
          <a:bodyPr wrap="square" rtlCol="0">
            <a:spAutoFit/>
          </a:bodyPr>
          <a:lstStyle/>
          <a:p>
            <a:r>
              <a:rPr kumimoji="1" lang="ja-JP" altLang="en-US" b="1" dirty="0"/>
              <a:t>総勢　</a:t>
            </a:r>
            <a:r>
              <a:rPr kumimoji="1" lang="en-US" altLang="ja-JP" b="1" dirty="0"/>
              <a:t>55</a:t>
            </a:r>
            <a:r>
              <a:rPr kumimoji="1" lang="ja-JP" altLang="en-US" b="1" dirty="0"/>
              <a:t>名</a:t>
            </a:r>
            <a:endParaRPr kumimoji="1" lang="en-US" altLang="ja-JP" b="1" dirty="0"/>
          </a:p>
          <a:p>
            <a:r>
              <a:rPr kumimoji="1" lang="en-US" altLang="ja-JP" b="1" dirty="0"/>
              <a:t>2</a:t>
            </a:r>
            <a:r>
              <a:rPr lang="ja-JP" altLang="en-US" b="1" dirty="0"/>
              <a:t>係　</a:t>
            </a:r>
            <a:r>
              <a:rPr lang="en-US" altLang="ja-JP" b="1" dirty="0"/>
              <a:t>3</a:t>
            </a:r>
            <a:r>
              <a:rPr lang="ja-JP" altLang="en-US" b="1" dirty="0"/>
              <a:t>交替　</a:t>
            </a:r>
            <a:endParaRPr lang="en-US" altLang="ja-JP" b="1" dirty="0"/>
          </a:p>
          <a:p>
            <a:r>
              <a:rPr kumimoji="1" lang="en-US" altLang="ja-JP" b="1" dirty="0"/>
              <a:t>3</a:t>
            </a:r>
            <a:r>
              <a:rPr kumimoji="1" lang="ja-JP" altLang="en-US" b="1" dirty="0"/>
              <a:t>係、</a:t>
            </a:r>
            <a:r>
              <a:rPr kumimoji="1" lang="en-US" altLang="ja-JP" b="1" dirty="0"/>
              <a:t>4</a:t>
            </a:r>
            <a:r>
              <a:rPr kumimoji="1" lang="ja-JP" altLang="en-US" b="1" dirty="0"/>
              <a:t>係　２交替</a:t>
            </a:r>
            <a:endParaRPr kumimoji="1" lang="en-US" altLang="ja-JP" b="1" dirty="0"/>
          </a:p>
          <a:p>
            <a:r>
              <a:rPr lang="ja-JP" altLang="en-US" b="1" dirty="0"/>
              <a:t>体勢で生産支援</a:t>
            </a:r>
            <a:endParaRPr kumimoji="1" lang="ja-JP" altLang="en-US" b="1" dirty="0"/>
          </a:p>
        </p:txBody>
      </p:sp>
      <p:pic>
        <p:nvPicPr>
          <p:cNvPr id="2" name="図 1" descr="帽子とサングラスをかけた男性&#10;&#10;中程度の精度で自動的に生成された説明">
            <a:extLst>
              <a:ext uri="{FF2B5EF4-FFF2-40B4-BE49-F238E27FC236}">
                <a16:creationId xmlns:a16="http://schemas.microsoft.com/office/drawing/2014/main" id="{F16E0C31-F5FA-B481-4AAE-D18FC22EC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803" y="4182415"/>
            <a:ext cx="1747434" cy="2333785"/>
          </a:xfrm>
          <a:prstGeom prst="rect">
            <a:avLst/>
          </a:prstGeom>
          <a:ln>
            <a:gradFill>
              <a:gsLst>
                <a:gs pos="7100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8100"/>
          </a:effectLst>
        </p:spPr>
      </p:pic>
      <p:sp>
        <p:nvSpPr>
          <p:cNvPr id="46" name="AutoShape 20">
            <a:extLst>
              <a:ext uri="{FF2B5EF4-FFF2-40B4-BE49-F238E27FC236}">
                <a16:creationId xmlns:a16="http://schemas.microsoft.com/office/drawing/2014/main" id="{5C9DB8AA-39D4-D264-D11B-1402DB5C63F9}"/>
              </a:ext>
            </a:extLst>
          </p:cNvPr>
          <p:cNvSpPr>
            <a:spLocks noChangeArrowheads="1"/>
          </p:cNvSpPr>
          <p:nvPr/>
        </p:nvSpPr>
        <p:spPr bwMode="auto">
          <a:xfrm>
            <a:off x="888293" y="3471393"/>
            <a:ext cx="1805592" cy="3037903"/>
          </a:xfrm>
          <a:prstGeom prst="roundRect">
            <a:avLst>
              <a:gd name="adj" fmla="val 5134"/>
            </a:avLst>
          </a:prstGeom>
          <a:noFill/>
          <a:ln w="57150" algn="ctr">
            <a:solidFill>
              <a:schemeClr val="hlink"/>
            </a:solidFill>
            <a:round/>
            <a:headEnd/>
            <a:tailEnd/>
          </a:ln>
          <a:effectLst>
            <a:outerShdw dir="2700000" algn="ctr" rotWithShape="0">
              <a:schemeClr val="accent1"/>
            </a:outerShdw>
          </a:effectLst>
        </p:spPr>
        <p:txBody>
          <a:bodyPr wrap="none"/>
          <a:lstStyle/>
          <a:p>
            <a:endParaRPr lang="ja-JP" altLang="en-US">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a16="http://schemas.microsoft.com/office/drawing/2014/main" id="{5A554E37-CF17-4778-8E3D-AADBB1506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2" t="23278" r="28367" b="27449"/>
          <a:stretch/>
        </p:blipFill>
        <p:spPr>
          <a:xfrm>
            <a:off x="3257909" y="4197180"/>
            <a:ext cx="1786965" cy="2291150"/>
          </a:xfrm>
          <a:prstGeom prst="rect">
            <a:avLst/>
          </a:prstGeom>
          <a:effectLst/>
        </p:spPr>
      </p:pic>
      <p:sp>
        <p:nvSpPr>
          <p:cNvPr id="49" name="AutoShape 20">
            <a:extLst>
              <a:ext uri="{FF2B5EF4-FFF2-40B4-BE49-F238E27FC236}">
                <a16:creationId xmlns:a16="http://schemas.microsoft.com/office/drawing/2014/main" id="{E2C8A1DF-6DAD-33F8-CCE6-F623C8D81DD5}"/>
              </a:ext>
            </a:extLst>
          </p:cNvPr>
          <p:cNvSpPr>
            <a:spLocks noChangeArrowheads="1"/>
          </p:cNvSpPr>
          <p:nvPr/>
        </p:nvSpPr>
        <p:spPr bwMode="auto">
          <a:xfrm>
            <a:off x="3232528" y="3479847"/>
            <a:ext cx="1805592" cy="3016936"/>
          </a:xfrm>
          <a:prstGeom prst="roundRect">
            <a:avLst>
              <a:gd name="adj" fmla="val 5134"/>
            </a:avLst>
          </a:prstGeom>
          <a:noFill/>
          <a:ln w="57150" algn="ctr">
            <a:solidFill>
              <a:schemeClr val="hlink"/>
            </a:solidFill>
            <a:round/>
            <a:headEnd/>
            <a:tailEnd/>
          </a:ln>
          <a:effectLst>
            <a:outerShdw dir="2700000" algn="ctr" rotWithShape="0">
              <a:schemeClr val="accent1"/>
            </a:outerShdw>
          </a:effectLst>
        </p:spPr>
        <p:txBody>
          <a:bodyPr wrap="none"/>
          <a:lstStyle/>
          <a:p>
            <a:endParaRPr lang="ja-JP" altLang="en-US">
              <a:latin typeface="HG丸ｺﾞｼｯｸM-PRO" panose="020F0600000000000000" pitchFamily="50" charset="-128"/>
              <a:ea typeface="HG丸ｺﾞｼｯｸM-PRO" panose="020F0600000000000000" pitchFamily="50" charset="-128"/>
            </a:endParaRPr>
          </a:p>
        </p:txBody>
      </p:sp>
      <p:grpSp>
        <p:nvGrpSpPr>
          <p:cNvPr id="21" name="グループ化 20">
            <a:extLst>
              <a:ext uri="{FF2B5EF4-FFF2-40B4-BE49-F238E27FC236}">
                <a16:creationId xmlns:a16="http://schemas.microsoft.com/office/drawing/2014/main" id="{67E4803C-7846-5F4E-A290-C69395D2F50F}"/>
              </a:ext>
            </a:extLst>
          </p:cNvPr>
          <p:cNvGrpSpPr/>
          <p:nvPr/>
        </p:nvGrpSpPr>
        <p:grpSpPr>
          <a:xfrm>
            <a:off x="5607477" y="3429000"/>
            <a:ext cx="6034624" cy="3056845"/>
            <a:chOff x="5607477" y="3429000"/>
            <a:chExt cx="6034624" cy="3056845"/>
          </a:xfrm>
          <a:effectLst>
            <a:outerShdw blurRad="50800" dist="38100" dir="2700000" algn="tl" rotWithShape="0">
              <a:prstClr val="black">
                <a:alpha val="40000"/>
              </a:prstClr>
            </a:outerShdw>
          </a:effectLst>
        </p:grpSpPr>
        <p:sp>
          <p:nvSpPr>
            <p:cNvPr id="55" name="AutoShape 21">
              <a:extLst>
                <a:ext uri="{FF2B5EF4-FFF2-40B4-BE49-F238E27FC236}">
                  <a16:creationId xmlns:a16="http://schemas.microsoft.com/office/drawing/2014/main" id="{309D4B4E-27B4-EAAA-334C-622F1C48F956}"/>
                </a:ext>
              </a:extLst>
            </p:cNvPr>
            <p:cNvSpPr>
              <a:spLocks noChangeArrowheads="1"/>
            </p:cNvSpPr>
            <p:nvPr/>
          </p:nvSpPr>
          <p:spPr bwMode="auto">
            <a:xfrm>
              <a:off x="5607477" y="3454686"/>
              <a:ext cx="6018547" cy="3031159"/>
            </a:xfrm>
            <a:prstGeom prst="roundRect">
              <a:avLst>
                <a:gd name="adj" fmla="val 4542"/>
              </a:avLst>
            </a:prstGeom>
            <a:solidFill>
              <a:srgbClr val="FFFF99"/>
            </a:solidFill>
            <a:ln w="9525">
              <a:solidFill>
                <a:schemeClr val="hlink"/>
              </a:solidFill>
              <a:round/>
              <a:headEnd/>
              <a:tailEnd/>
            </a:ln>
            <a:effectLst>
              <a:outerShdw dir="2700000" algn="ctr" rotWithShape="0">
                <a:schemeClr val="accent1"/>
              </a:outerShdw>
            </a:effectLst>
          </p:spPr>
          <p:txBody>
            <a:bodyPr wrap="none"/>
            <a:lstStyle/>
            <a:p>
              <a:endParaRPr lang="ja-JP" altLang="en-US" sz="1600" dirty="0">
                <a:solidFill>
                  <a:schemeClr val="bg1"/>
                </a:solidFill>
                <a:latin typeface="HG丸ｺﾞｼｯｸM-PRO" panose="020F0600000000000000" pitchFamily="50" charset="-128"/>
                <a:ea typeface="HG丸ｺﾞｼｯｸM-PRO" panose="020F0600000000000000" pitchFamily="50" charset="-128"/>
              </a:endParaRPr>
            </a:p>
          </p:txBody>
        </p:sp>
        <p:sp>
          <p:nvSpPr>
            <p:cNvPr id="56" name="AutoShape 20">
              <a:extLst>
                <a:ext uri="{FF2B5EF4-FFF2-40B4-BE49-F238E27FC236}">
                  <a16:creationId xmlns:a16="http://schemas.microsoft.com/office/drawing/2014/main" id="{49C49052-BCC0-D763-1BFF-0FF537708241}"/>
                </a:ext>
              </a:extLst>
            </p:cNvPr>
            <p:cNvSpPr>
              <a:spLocks noChangeArrowheads="1"/>
            </p:cNvSpPr>
            <p:nvPr/>
          </p:nvSpPr>
          <p:spPr bwMode="auto">
            <a:xfrm>
              <a:off x="5623551" y="3429000"/>
              <a:ext cx="6018550" cy="3037903"/>
            </a:xfrm>
            <a:prstGeom prst="roundRect">
              <a:avLst>
                <a:gd name="adj" fmla="val 5134"/>
              </a:avLst>
            </a:prstGeom>
            <a:noFill/>
            <a:ln w="57150" algn="ctr">
              <a:solidFill>
                <a:srgbClr val="FF0000"/>
              </a:solidFill>
              <a:round/>
              <a:headEnd/>
              <a:tailEnd/>
            </a:ln>
            <a:effectLst>
              <a:outerShdw dir="2700000" algn="ctr" rotWithShape="0">
                <a:schemeClr val="accent1"/>
              </a:outerShdw>
            </a:effectLst>
          </p:spPr>
          <p:txBody>
            <a:bodyPr wrap="none"/>
            <a:lstStyle/>
            <a:p>
              <a:endParaRPr lang="ja-JP" altLang="en-US">
                <a:latin typeface="HG丸ｺﾞｼｯｸM-PRO" panose="020F0600000000000000" pitchFamily="50" charset="-128"/>
                <a:ea typeface="HG丸ｺﾞｼｯｸM-PRO" panose="020F0600000000000000" pitchFamily="50" charset="-128"/>
              </a:endParaRPr>
            </a:p>
          </p:txBody>
        </p:sp>
        <p:sp>
          <p:nvSpPr>
            <p:cNvPr id="57" name="テキスト ボックス 56">
              <a:extLst>
                <a:ext uri="{FF2B5EF4-FFF2-40B4-BE49-F238E27FC236}">
                  <a16:creationId xmlns:a16="http://schemas.microsoft.com/office/drawing/2014/main" id="{595495E1-AFF5-B0A7-BFEE-E9BECCF8BA24}"/>
                </a:ext>
              </a:extLst>
            </p:cNvPr>
            <p:cNvSpPr txBox="1"/>
            <p:nvPr/>
          </p:nvSpPr>
          <p:spPr>
            <a:xfrm>
              <a:off x="5773326" y="3507755"/>
              <a:ext cx="3518912" cy="400110"/>
            </a:xfrm>
            <a:prstGeom prst="rect">
              <a:avLst/>
            </a:prstGeom>
            <a:noFill/>
            <a:ln w="22225" cmpd="sng">
              <a:noFill/>
            </a:ln>
          </p:spPr>
          <p:txBody>
            <a:bodyPr wrap="none" rtlCol="0">
              <a:spAutoFit/>
            </a:bodyPr>
            <a:lstStyle/>
            <a:p>
              <a:pPr lvl="0"/>
              <a:r>
                <a:rPr lang="ja-JP" altLang="en-US" sz="2000" b="1" dirty="0">
                  <a:solidFill>
                    <a:prstClr val="black"/>
                  </a:solidFill>
                  <a:latin typeface="HG丸ｺﾞｼｯｸM-PRO" panose="020F0600000000000000" pitchFamily="50" charset="-128"/>
                  <a:ea typeface="HG丸ｺﾞｼｯｸM-PRO" panose="020F0600000000000000" pitchFamily="50" charset="-128"/>
                </a:rPr>
                <a:t>●設備保全（組立ライン）　</a:t>
              </a:r>
            </a:p>
          </p:txBody>
        </p:sp>
        <p:pic>
          <p:nvPicPr>
            <p:cNvPr id="5" name="図 4" descr="屋内, 人, 男, 食品 が含まれている画像&#10;&#10;自動的に生成された説明">
              <a:extLst>
                <a:ext uri="{FF2B5EF4-FFF2-40B4-BE49-F238E27FC236}">
                  <a16:creationId xmlns:a16="http://schemas.microsoft.com/office/drawing/2014/main" id="{79273B1A-C53C-D7DE-933E-AF27D759C80E}"/>
                </a:ext>
              </a:extLst>
            </p:cNvPr>
            <p:cNvPicPr>
              <a:picLocks noChangeAspect="1"/>
            </p:cNvPicPr>
            <p:nvPr/>
          </p:nvPicPr>
          <p:blipFill rotWithShape="1">
            <a:blip r:embed="rId5">
              <a:extLst>
                <a:ext uri="{28A0092B-C50C-407E-A947-70E740481C1C}">
                  <a14:useLocalDpi xmlns:a14="http://schemas.microsoft.com/office/drawing/2010/main" val="0"/>
                </a:ext>
              </a:extLst>
            </a:blip>
            <a:srcRect t="26009" r="17487" b="-1"/>
            <a:stretch/>
          </p:blipFill>
          <p:spPr>
            <a:xfrm>
              <a:off x="5736866" y="4049256"/>
              <a:ext cx="2114230" cy="2293655"/>
            </a:xfrm>
            <a:prstGeom prst="rect">
              <a:avLst/>
            </a:prstGeom>
            <a:solidFill>
              <a:schemeClr val="bg1"/>
            </a:solidFill>
            <a:effectLst>
              <a:glow rad="127000">
                <a:schemeClr val="accent2"/>
              </a:glow>
            </a:effectLst>
          </p:spPr>
        </p:pic>
      </p:grpSp>
      <p:cxnSp>
        <p:nvCxnSpPr>
          <p:cNvPr id="36" name="直線コネクタ 35">
            <a:extLst>
              <a:ext uri="{FF2B5EF4-FFF2-40B4-BE49-F238E27FC236}">
                <a16:creationId xmlns:a16="http://schemas.microsoft.com/office/drawing/2014/main" id="{16189339-F12A-DB94-BAB2-FA19D222C92E}"/>
              </a:ext>
            </a:extLst>
          </p:cNvPr>
          <p:cNvCxnSpPr>
            <a:stCxn id="16" idx="2"/>
            <a:endCxn id="29" idx="0"/>
          </p:cNvCxnSpPr>
          <p:nvPr/>
        </p:nvCxnSpPr>
        <p:spPr>
          <a:xfrm>
            <a:off x="6686681" y="1789918"/>
            <a:ext cx="0" cy="30519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4390199-3559-79F6-28F3-8C252728BB53}"/>
              </a:ext>
            </a:extLst>
          </p:cNvPr>
          <p:cNvCxnSpPr>
            <a:cxnSpLocks/>
            <a:stCxn id="29" idx="2"/>
            <a:endCxn id="35" idx="0"/>
          </p:cNvCxnSpPr>
          <p:nvPr/>
        </p:nvCxnSpPr>
        <p:spPr>
          <a:xfrm flipH="1">
            <a:off x="6686680" y="2452102"/>
            <a:ext cx="1" cy="37852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A90F4E5-B930-5D76-36A7-BEFC04EE21AC}"/>
              </a:ext>
            </a:extLst>
          </p:cNvPr>
          <p:cNvCxnSpPr>
            <a:cxnSpLocks/>
            <a:stCxn id="35" idx="2"/>
          </p:cNvCxnSpPr>
          <p:nvPr/>
        </p:nvCxnSpPr>
        <p:spPr>
          <a:xfrm>
            <a:off x="6686680" y="3187620"/>
            <a:ext cx="0" cy="2291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26DD21DB-82AB-D352-15B3-D18F52244686}"/>
              </a:ext>
            </a:extLst>
          </p:cNvPr>
          <p:cNvGrpSpPr/>
          <p:nvPr/>
        </p:nvGrpSpPr>
        <p:grpSpPr>
          <a:xfrm>
            <a:off x="7899279" y="3945538"/>
            <a:ext cx="3856137" cy="2252739"/>
            <a:chOff x="7899279" y="3945538"/>
            <a:chExt cx="3856137" cy="2252739"/>
          </a:xfrm>
        </p:grpSpPr>
        <p:sp>
          <p:nvSpPr>
            <p:cNvPr id="10" name="正方形/長方形 9">
              <a:extLst>
                <a:ext uri="{FF2B5EF4-FFF2-40B4-BE49-F238E27FC236}">
                  <a16:creationId xmlns:a16="http://schemas.microsoft.com/office/drawing/2014/main" id="{58F45ED5-AA0B-4ED6-8F2F-E55E41AD1A5D}"/>
                </a:ext>
              </a:extLst>
            </p:cNvPr>
            <p:cNvSpPr/>
            <p:nvPr/>
          </p:nvSpPr>
          <p:spPr>
            <a:xfrm>
              <a:off x="8032373" y="3945538"/>
              <a:ext cx="3371992" cy="169151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44">
              <a:extLst>
                <a:ext uri="{FF2B5EF4-FFF2-40B4-BE49-F238E27FC236}">
                  <a16:creationId xmlns:a16="http://schemas.microsoft.com/office/drawing/2014/main" id="{3774EC5F-344B-B7A7-241F-F50616B24D2B}"/>
                </a:ext>
              </a:extLst>
            </p:cNvPr>
            <p:cNvSpPr txBox="1">
              <a:spLocks noChangeArrowheads="1"/>
            </p:cNvSpPr>
            <p:nvPr/>
          </p:nvSpPr>
          <p:spPr bwMode="auto">
            <a:xfrm>
              <a:off x="8038486" y="3961902"/>
              <a:ext cx="3349174" cy="138499"/>
            </a:xfrm>
            <a:prstGeom prst="rect">
              <a:avLst/>
            </a:prstGeom>
            <a:solidFill>
              <a:srgbClr val="FF0000"/>
            </a:solidFill>
            <a:ln>
              <a:noFill/>
            </a:ln>
          </p:spPr>
          <p:txBody>
            <a:bodyPr wrap="square" lIns="0" tIns="0" rIns="0" bIns="0" anchor="ctr" anchorCtr="1">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900" b="1" dirty="0">
                  <a:solidFill>
                    <a:schemeClr val="bg1"/>
                  </a:solidFill>
                  <a:latin typeface="Meiryo UI" pitchFamily="50" charset="-128"/>
                  <a:ea typeface="Meiryo UI" pitchFamily="50" charset="-128"/>
                  <a:cs typeface="Meiryo UI" pitchFamily="50" charset="-128"/>
                </a:rPr>
                <a:t>生産車種一覧・中量</a:t>
              </a:r>
            </a:p>
          </p:txBody>
        </p:sp>
        <p:pic>
          <p:nvPicPr>
            <p:cNvPr id="23" name="図 22">
              <a:extLst>
                <a:ext uri="{FF2B5EF4-FFF2-40B4-BE49-F238E27FC236}">
                  <a16:creationId xmlns:a16="http://schemas.microsoft.com/office/drawing/2014/main" id="{0984CD85-B13E-6CE2-7225-FA3DB564E5B9}"/>
                </a:ext>
              </a:extLst>
            </p:cNvPr>
            <p:cNvPicPr>
              <a:picLocks noChangeAspect="1"/>
            </p:cNvPicPr>
            <p:nvPr/>
          </p:nvPicPr>
          <p:blipFill>
            <a:blip r:embed="rId6"/>
            <a:stretch>
              <a:fillRect/>
            </a:stretch>
          </p:blipFill>
          <p:spPr>
            <a:xfrm>
              <a:off x="9710486" y="4613396"/>
              <a:ext cx="1639701" cy="902609"/>
            </a:xfrm>
            <a:prstGeom prst="rect">
              <a:avLst/>
            </a:prstGeom>
          </p:spPr>
        </p:pic>
        <p:pic>
          <p:nvPicPr>
            <p:cNvPr id="27" name="図 26">
              <a:extLst>
                <a:ext uri="{FF2B5EF4-FFF2-40B4-BE49-F238E27FC236}">
                  <a16:creationId xmlns:a16="http://schemas.microsoft.com/office/drawing/2014/main" id="{687CAC1A-948A-B17E-CFD4-1A1490F0263A}"/>
                </a:ext>
              </a:extLst>
            </p:cNvPr>
            <p:cNvPicPr>
              <a:picLocks noChangeAspect="1"/>
            </p:cNvPicPr>
            <p:nvPr/>
          </p:nvPicPr>
          <p:blipFill>
            <a:blip r:embed="rId7"/>
            <a:stretch>
              <a:fillRect/>
            </a:stretch>
          </p:blipFill>
          <p:spPr>
            <a:xfrm>
              <a:off x="8098485" y="4634609"/>
              <a:ext cx="1603964" cy="936020"/>
            </a:xfrm>
            <a:prstGeom prst="rect">
              <a:avLst/>
            </a:prstGeom>
          </p:spPr>
        </p:pic>
        <p:sp>
          <p:nvSpPr>
            <p:cNvPr id="6" name="テキスト ボックス 5">
              <a:extLst>
                <a:ext uri="{FF2B5EF4-FFF2-40B4-BE49-F238E27FC236}">
                  <a16:creationId xmlns:a16="http://schemas.microsoft.com/office/drawing/2014/main" id="{0010FC6E-3CE2-6928-630B-79A1D468D793}"/>
                </a:ext>
              </a:extLst>
            </p:cNvPr>
            <p:cNvSpPr txBox="1"/>
            <p:nvPr/>
          </p:nvSpPr>
          <p:spPr>
            <a:xfrm>
              <a:off x="7899279" y="5859723"/>
              <a:ext cx="3856137" cy="338554"/>
            </a:xfrm>
            <a:prstGeom prst="rect">
              <a:avLst/>
            </a:prstGeom>
            <a:noFill/>
          </p:spPr>
          <p:txBody>
            <a:bodyPr wrap="square" rtlCol="0">
              <a:spAutoFit/>
            </a:bodyPr>
            <a:lstStyle/>
            <a:p>
              <a:r>
                <a:rPr lang="ja-JP" altLang="en-US" sz="1600" b="1" dirty="0">
                  <a:latin typeface="HG丸ｺﾞｼｯｸM-PRO" panose="020F0600000000000000" pitchFamily="50" charset="-128"/>
                  <a:ea typeface="HG丸ｺﾞｼｯｸM-PRO" panose="020F0600000000000000" pitchFamily="50" charset="-128"/>
                  <a:cs typeface="Arial" panose="020B0604020202020204" pitchFamily="34" charset="0"/>
                </a:rPr>
                <a:t>・高品質な足廻りに特化した車づくり</a:t>
              </a:r>
              <a:endParaRPr kumimoji="1" lang="ja-JP" altLang="en-US" sz="1600" b="1" dirty="0">
                <a:latin typeface="HG丸ｺﾞｼｯｸM-PRO" panose="020F0600000000000000" pitchFamily="50" charset="-128"/>
                <a:ea typeface="HG丸ｺﾞｼｯｸM-PRO" panose="020F0600000000000000" pitchFamily="50" charset="-128"/>
                <a:cs typeface="Arial" panose="020B0604020202020204" pitchFamily="34" charset="0"/>
              </a:endParaRPr>
            </a:p>
          </p:txBody>
        </p:sp>
        <p:pic>
          <p:nvPicPr>
            <p:cNvPr id="8" name="図 7">
              <a:extLst>
                <a:ext uri="{FF2B5EF4-FFF2-40B4-BE49-F238E27FC236}">
                  <a16:creationId xmlns:a16="http://schemas.microsoft.com/office/drawing/2014/main" id="{C4C199BB-71C7-12D2-66E8-B3C431FB02AA}"/>
                </a:ext>
              </a:extLst>
            </p:cNvPr>
            <p:cNvPicPr>
              <a:picLocks noChangeAspect="1"/>
            </p:cNvPicPr>
            <p:nvPr/>
          </p:nvPicPr>
          <p:blipFill rotWithShape="1">
            <a:blip r:embed="rId8"/>
            <a:srcRect l="3955" t="21189" r="72474" b="66442"/>
            <a:stretch/>
          </p:blipFill>
          <p:spPr>
            <a:xfrm>
              <a:off x="9018310" y="4143723"/>
              <a:ext cx="1437754" cy="439566"/>
            </a:xfrm>
            <a:prstGeom prst="rect">
              <a:avLst/>
            </a:prstGeom>
          </p:spPr>
        </p:pic>
      </p:grpSp>
    </p:spTree>
    <p:extLst>
      <p:ext uri="{BB962C8B-B14F-4D97-AF65-F5344CB8AC3E}">
        <p14:creationId xmlns:p14="http://schemas.microsoft.com/office/powerpoint/2010/main" val="129467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21"/>
                                        </p:tgtEl>
                                      </p:cBhvr>
                                    </p:animEffect>
                                    <p:animScale>
                                      <p:cBhvr>
                                        <p:cTn id="15" dur="250" autoRev="1" fill="hold"/>
                                        <p:tgtEl>
                                          <p:spTgt spid="21"/>
                                        </p:tgtEl>
                                      </p:cBhvr>
                                      <p:by x="105000" y="105000"/>
                                    </p:animScale>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22"/>
                                        </p:tgtEl>
                                      </p:cBhvr>
                                    </p:animEffect>
                                    <p:animScale>
                                      <p:cBhvr>
                                        <p:cTn id="19"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45">
            <a:extLst>
              <a:ext uri="{FF2B5EF4-FFF2-40B4-BE49-F238E27FC236}">
                <a16:creationId xmlns:a16="http://schemas.microsoft.com/office/drawing/2014/main" id="{47C9E4BD-8CC0-781D-FB3E-C272A6B6CCBE}"/>
              </a:ext>
            </a:extLst>
          </p:cNvPr>
          <p:cNvSpPr>
            <a:spLocks noChangeArrowheads="1"/>
          </p:cNvSpPr>
          <p:nvPr/>
        </p:nvSpPr>
        <p:spPr bwMode="auto">
          <a:xfrm>
            <a:off x="67757" y="124618"/>
            <a:ext cx="2855269"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3</a:t>
            </a:r>
            <a:r>
              <a:rPr lang="ja-JP" altLang="en-US" sz="2400" b="1" dirty="0">
                <a:solidFill>
                  <a:schemeClr val="bg1"/>
                </a:solidFill>
                <a:latin typeface="メイリオ" pitchFamily="50" charset="-128"/>
                <a:ea typeface="メイリオ" pitchFamily="50" charset="-128"/>
                <a:cs typeface="メイリオ" pitchFamily="50" charset="-128"/>
              </a:rPr>
              <a:t>、職場の目指す姿</a:t>
            </a:r>
          </a:p>
        </p:txBody>
      </p:sp>
      <p:sp>
        <p:nvSpPr>
          <p:cNvPr id="6" name="テキスト ボックス 5">
            <a:extLst>
              <a:ext uri="{FF2B5EF4-FFF2-40B4-BE49-F238E27FC236}">
                <a16:creationId xmlns:a16="http://schemas.microsoft.com/office/drawing/2014/main" id="{785A206A-70E9-6514-E327-D04A796826FA}"/>
              </a:ext>
            </a:extLst>
          </p:cNvPr>
          <p:cNvSpPr txBox="1"/>
          <p:nvPr/>
        </p:nvSpPr>
        <p:spPr>
          <a:xfrm>
            <a:off x="5721316" y="152545"/>
            <a:ext cx="5691661" cy="707886"/>
          </a:xfrm>
          <a:prstGeom prst="rect">
            <a:avLst/>
          </a:prstGeom>
          <a:noFill/>
        </p:spPr>
        <p:txBody>
          <a:bodyPr wrap="square" rtlCol="0">
            <a:spAutoFit/>
          </a:bodyPr>
          <a:lstStyle/>
          <a:p>
            <a:r>
              <a:rPr lang="en-US" altLang="ja-JP" sz="2000" b="1"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目指す姿</a:t>
            </a:r>
            <a:r>
              <a:rPr lang="en-US" altLang="ja-JP" sz="2000" b="1" dirty="0">
                <a:latin typeface="HG丸ｺﾞｼｯｸM-PRO" panose="020F0600000000000000" pitchFamily="50" charset="-128"/>
                <a:ea typeface="HG丸ｺﾞｼｯｸM-PRO" panose="020F0600000000000000" pitchFamily="50" charset="-128"/>
              </a:rPr>
              <a:t>】</a:t>
            </a:r>
          </a:p>
          <a:p>
            <a:r>
              <a:rPr lang="ja-JP" altLang="en-US" sz="2000" b="1" dirty="0">
                <a:latin typeface="HG丸ｺﾞｼｯｸM-PRO" panose="020F0600000000000000" pitchFamily="50" charset="-128"/>
                <a:ea typeface="HG丸ｺﾞｼｯｸM-PRO" panose="020F0600000000000000" pitchFamily="50" charset="-128"/>
              </a:rPr>
              <a:t>・ライン停止　０分・設備故障件数　０件　</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14" name="角丸四角形 20">
            <a:extLst>
              <a:ext uri="{FF2B5EF4-FFF2-40B4-BE49-F238E27FC236}">
                <a16:creationId xmlns:a16="http://schemas.microsoft.com/office/drawing/2014/main" id="{D27E415B-D161-4494-4D82-DA62F65C034E}"/>
              </a:ext>
            </a:extLst>
          </p:cNvPr>
          <p:cNvSpPr/>
          <p:nvPr/>
        </p:nvSpPr>
        <p:spPr>
          <a:xfrm>
            <a:off x="67804" y="902715"/>
            <a:ext cx="7132912" cy="2781548"/>
          </a:xfrm>
          <a:prstGeom prst="roundRect">
            <a:avLst>
              <a:gd name="adj" fmla="val 2368"/>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accent5">
                  <a:lumMod val="50000"/>
                </a:schemeClr>
              </a:solidFill>
            </a:endParaRPr>
          </a:p>
        </p:txBody>
      </p:sp>
      <p:sp>
        <p:nvSpPr>
          <p:cNvPr id="22" name="角丸四角形 21">
            <a:extLst>
              <a:ext uri="{FF2B5EF4-FFF2-40B4-BE49-F238E27FC236}">
                <a16:creationId xmlns:a16="http://schemas.microsoft.com/office/drawing/2014/main" id="{65312097-C6EC-54DF-71B1-DE9AF0EEB602}"/>
              </a:ext>
            </a:extLst>
          </p:cNvPr>
          <p:cNvSpPr/>
          <p:nvPr/>
        </p:nvSpPr>
        <p:spPr>
          <a:xfrm>
            <a:off x="87614" y="3683927"/>
            <a:ext cx="6446531" cy="2512833"/>
          </a:xfrm>
          <a:prstGeom prst="roundRect">
            <a:avLst>
              <a:gd name="adj" fmla="val 2368"/>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accent5">
                  <a:lumMod val="50000"/>
                </a:schemeClr>
              </a:solidFill>
            </a:endParaRPr>
          </a:p>
        </p:txBody>
      </p:sp>
      <p:sp>
        <p:nvSpPr>
          <p:cNvPr id="11" name="角丸四角形 2">
            <a:extLst>
              <a:ext uri="{FF2B5EF4-FFF2-40B4-BE49-F238E27FC236}">
                <a16:creationId xmlns:a16="http://schemas.microsoft.com/office/drawing/2014/main" id="{9777A72F-785E-6072-BDA8-8247AAFAFAC6}"/>
              </a:ext>
            </a:extLst>
          </p:cNvPr>
          <p:cNvSpPr/>
          <p:nvPr/>
        </p:nvSpPr>
        <p:spPr>
          <a:xfrm>
            <a:off x="5696292" y="891461"/>
            <a:ext cx="6277846" cy="2802229"/>
          </a:xfrm>
          <a:prstGeom prst="roundRect">
            <a:avLst>
              <a:gd name="adj" fmla="val 2368"/>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accent5">
                  <a:lumMod val="50000"/>
                </a:schemeClr>
              </a:solidFill>
            </a:endParaRPr>
          </a:p>
        </p:txBody>
      </p:sp>
      <p:sp>
        <p:nvSpPr>
          <p:cNvPr id="26" name="角丸四角形 19">
            <a:extLst>
              <a:ext uri="{FF2B5EF4-FFF2-40B4-BE49-F238E27FC236}">
                <a16:creationId xmlns:a16="http://schemas.microsoft.com/office/drawing/2014/main" id="{18101DD3-5E11-A2F5-6393-D15D22C5C0F5}"/>
              </a:ext>
            </a:extLst>
          </p:cNvPr>
          <p:cNvSpPr/>
          <p:nvPr/>
        </p:nvSpPr>
        <p:spPr>
          <a:xfrm>
            <a:off x="5687236" y="3684402"/>
            <a:ext cx="6277846" cy="2524646"/>
          </a:xfrm>
          <a:prstGeom prst="roundRect">
            <a:avLst>
              <a:gd name="adj" fmla="val 256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5">
                  <a:lumMod val="50000"/>
                </a:schemeClr>
              </a:solidFill>
            </a:endParaRPr>
          </a:p>
        </p:txBody>
      </p:sp>
      <p:sp>
        <p:nvSpPr>
          <p:cNvPr id="32" name="AutoShape 2" descr="Image">
            <a:extLst>
              <a:ext uri="{FF2B5EF4-FFF2-40B4-BE49-F238E27FC236}">
                <a16:creationId xmlns:a16="http://schemas.microsoft.com/office/drawing/2014/main" id="{DE32154B-9DA2-F6DB-8F68-F7EF60E63CAE}"/>
              </a:ext>
            </a:extLst>
          </p:cNvPr>
          <p:cNvSpPr>
            <a:spLocks noChangeAspect="1" noChangeArrowheads="1"/>
          </p:cNvSpPr>
          <p:nvPr/>
        </p:nvSpPr>
        <p:spPr bwMode="auto">
          <a:xfrm>
            <a:off x="5943600" y="31729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8" name="グループ化 7">
            <a:extLst>
              <a:ext uri="{FF2B5EF4-FFF2-40B4-BE49-F238E27FC236}">
                <a16:creationId xmlns:a16="http://schemas.microsoft.com/office/drawing/2014/main" id="{B8802900-9F14-F14D-86BA-A1DC7BCD20DA}"/>
              </a:ext>
            </a:extLst>
          </p:cNvPr>
          <p:cNvGrpSpPr/>
          <p:nvPr/>
        </p:nvGrpSpPr>
        <p:grpSpPr>
          <a:xfrm>
            <a:off x="149684" y="3724287"/>
            <a:ext cx="5389227" cy="2421238"/>
            <a:chOff x="149684" y="3744835"/>
            <a:chExt cx="5389227" cy="2421238"/>
          </a:xfrm>
        </p:grpSpPr>
        <p:sp>
          <p:nvSpPr>
            <p:cNvPr id="23" name="角丸四角形 22">
              <a:extLst>
                <a:ext uri="{FF2B5EF4-FFF2-40B4-BE49-F238E27FC236}">
                  <a16:creationId xmlns:a16="http://schemas.microsoft.com/office/drawing/2014/main" id="{9E36AFFC-4AA0-C84C-4845-0A06214CE35C}"/>
                </a:ext>
              </a:extLst>
            </p:cNvPr>
            <p:cNvSpPr/>
            <p:nvPr/>
          </p:nvSpPr>
          <p:spPr>
            <a:xfrm>
              <a:off x="388117" y="3744835"/>
              <a:ext cx="3988714" cy="36773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③壊れても生産できる</a:t>
              </a:r>
            </a:p>
          </p:txBody>
        </p:sp>
        <p:sp>
          <p:nvSpPr>
            <p:cNvPr id="24" name="角丸四角形 22">
              <a:extLst>
                <a:ext uri="{FF2B5EF4-FFF2-40B4-BE49-F238E27FC236}">
                  <a16:creationId xmlns:a16="http://schemas.microsoft.com/office/drawing/2014/main" id="{649D17AF-2598-F047-D1C8-75B6E037571C}"/>
                </a:ext>
              </a:extLst>
            </p:cNvPr>
            <p:cNvSpPr/>
            <p:nvPr/>
          </p:nvSpPr>
          <p:spPr>
            <a:xfrm>
              <a:off x="149684" y="4225927"/>
              <a:ext cx="5389227" cy="36773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バックアップ</a:t>
              </a:r>
            </a:p>
          </p:txBody>
        </p:sp>
        <p:pic>
          <p:nvPicPr>
            <p:cNvPr id="29" name="図 28" descr="空港のターミナル&#10;&#10;中程度の精度で自動的に生成された説明">
              <a:extLst>
                <a:ext uri="{FF2B5EF4-FFF2-40B4-BE49-F238E27FC236}">
                  <a16:creationId xmlns:a16="http://schemas.microsoft.com/office/drawing/2014/main" id="{E9C4AE15-F3C4-AFA2-7C76-B5DEFB87BA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114" r="9272"/>
            <a:stretch/>
          </p:blipFill>
          <p:spPr>
            <a:xfrm>
              <a:off x="456195" y="4669675"/>
              <a:ext cx="2149432" cy="1496398"/>
            </a:xfrm>
            <a:prstGeom prst="rect">
              <a:avLst/>
            </a:prstGeom>
            <a:ln>
              <a:gradFill>
                <a:gsLst>
                  <a:gs pos="7100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
            </a:effectLst>
          </p:spPr>
        </p:pic>
        <p:pic>
          <p:nvPicPr>
            <p:cNvPr id="36" name="図 4" descr="グラフィカル ユーザー インターフェイス, アプリケーション, PowerPoint&#10;&#10;説明は自動で生成されたものです">
              <a:extLst>
                <a:ext uri="{FF2B5EF4-FFF2-40B4-BE49-F238E27FC236}">
                  <a16:creationId xmlns:a16="http://schemas.microsoft.com/office/drawing/2014/main" id="{8F1DE88B-9CB5-16FB-81D0-5FFFD744147D}"/>
                </a:ext>
              </a:extLst>
            </p:cNvPr>
            <p:cNvPicPr>
              <a:picLocks noChangeAspect="1"/>
            </p:cNvPicPr>
            <p:nvPr/>
          </p:nvPicPr>
          <p:blipFill rotWithShape="1">
            <a:blip r:embed="rId4"/>
            <a:srcRect l="33052" t="26667" r="13491" b="15315"/>
            <a:stretch/>
          </p:blipFill>
          <p:spPr>
            <a:xfrm>
              <a:off x="2774502" y="4664477"/>
              <a:ext cx="2195240" cy="1496397"/>
            </a:xfrm>
            <a:prstGeom prst="rect">
              <a:avLst/>
            </a:prstGeom>
            <a:ln>
              <a:noFill/>
            </a:ln>
            <a:effectLst>
              <a:softEdge rad="31750"/>
            </a:effectLst>
          </p:spPr>
        </p:pic>
      </p:grpSp>
      <p:grpSp>
        <p:nvGrpSpPr>
          <p:cNvPr id="5" name="グループ化 4">
            <a:extLst>
              <a:ext uri="{FF2B5EF4-FFF2-40B4-BE49-F238E27FC236}">
                <a16:creationId xmlns:a16="http://schemas.microsoft.com/office/drawing/2014/main" id="{63F87B1C-0FFA-7F53-434C-D74745659E14}"/>
              </a:ext>
            </a:extLst>
          </p:cNvPr>
          <p:cNvGrpSpPr/>
          <p:nvPr/>
        </p:nvGrpSpPr>
        <p:grpSpPr>
          <a:xfrm>
            <a:off x="5954399" y="947374"/>
            <a:ext cx="5093236" cy="2582228"/>
            <a:chOff x="5954399" y="947374"/>
            <a:chExt cx="5093236" cy="2582228"/>
          </a:xfrm>
        </p:grpSpPr>
        <p:sp>
          <p:nvSpPr>
            <p:cNvPr id="12" name="角丸四角形 3">
              <a:extLst>
                <a:ext uri="{FF2B5EF4-FFF2-40B4-BE49-F238E27FC236}">
                  <a16:creationId xmlns:a16="http://schemas.microsoft.com/office/drawing/2014/main" id="{B2460A67-0CE3-34FD-ED4A-DAE8D112FD5C}"/>
                </a:ext>
              </a:extLst>
            </p:cNvPr>
            <p:cNvSpPr/>
            <p:nvPr/>
          </p:nvSpPr>
          <p:spPr>
            <a:xfrm>
              <a:off x="5954399" y="1357456"/>
              <a:ext cx="4961279" cy="410082"/>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技能向上（異常処置）など</a:t>
              </a:r>
            </a:p>
          </p:txBody>
        </p:sp>
        <p:sp>
          <p:nvSpPr>
            <p:cNvPr id="20" name="角丸四角形 3">
              <a:extLst>
                <a:ext uri="{FF2B5EF4-FFF2-40B4-BE49-F238E27FC236}">
                  <a16:creationId xmlns:a16="http://schemas.microsoft.com/office/drawing/2014/main" id="{ECE97CFD-DB86-108B-DF80-389A33AB593C}"/>
                </a:ext>
              </a:extLst>
            </p:cNvPr>
            <p:cNvSpPr/>
            <p:nvPr/>
          </p:nvSpPr>
          <p:spPr>
            <a:xfrm>
              <a:off x="5954399" y="947374"/>
              <a:ext cx="3483116" cy="410082"/>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②壊れたら早く直す</a:t>
              </a:r>
            </a:p>
          </p:txBody>
        </p:sp>
        <p:pic>
          <p:nvPicPr>
            <p:cNvPr id="39" name="図 38">
              <a:extLst>
                <a:ext uri="{FF2B5EF4-FFF2-40B4-BE49-F238E27FC236}">
                  <a16:creationId xmlns:a16="http://schemas.microsoft.com/office/drawing/2014/main" id="{5352ACDB-5E20-B0E9-6485-9052213FCFE9}"/>
                </a:ext>
              </a:extLst>
            </p:cNvPr>
            <p:cNvPicPr>
              <a:picLocks noChangeAspect="1"/>
            </p:cNvPicPr>
            <p:nvPr/>
          </p:nvPicPr>
          <p:blipFill rotWithShape="1">
            <a:blip r:embed="rId5"/>
            <a:srcRect t="5375"/>
            <a:stretch/>
          </p:blipFill>
          <p:spPr>
            <a:xfrm>
              <a:off x="6149643" y="1909242"/>
              <a:ext cx="2555427" cy="1620360"/>
            </a:xfrm>
            <a:prstGeom prst="rect">
              <a:avLst/>
            </a:prstGeom>
            <a:ln>
              <a:noFill/>
            </a:ln>
            <a:effectLst>
              <a:outerShdw blurRad="292100" dist="139700" dir="2700000" algn="tl" rotWithShape="0">
                <a:srgbClr val="333333">
                  <a:alpha val="0"/>
                </a:srgbClr>
              </a:outerShdw>
              <a:softEdge rad="31750"/>
            </a:effectLst>
          </p:spPr>
        </p:pic>
        <p:pic>
          <p:nvPicPr>
            <p:cNvPr id="40" name="図 39">
              <a:extLst>
                <a:ext uri="{FF2B5EF4-FFF2-40B4-BE49-F238E27FC236}">
                  <a16:creationId xmlns:a16="http://schemas.microsoft.com/office/drawing/2014/main" id="{1A7072EB-CDD7-3ED9-9D74-1D13B9A5EC66}"/>
                </a:ext>
              </a:extLst>
            </p:cNvPr>
            <p:cNvPicPr>
              <a:picLocks noChangeAspect="1"/>
            </p:cNvPicPr>
            <p:nvPr/>
          </p:nvPicPr>
          <p:blipFill rotWithShape="1">
            <a:blip r:embed="rId6"/>
            <a:srcRect l="3165" t="5867" b="3747"/>
            <a:stretch/>
          </p:blipFill>
          <p:spPr>
            <a:xfrm>
              <a:off x="8788513" y="1902109"/>
              <a:ext cx="2259122" cy="1575594"/>
            </a:xfrm>
            <a:prstGeom prst="rect">
              <a:avLst/>
            </a:prstGeom>
            <a:ln>
              <a:noFill/>
            </a:ln>
            <a:effectLst>
              <a:outerShdw blurRad="292100" dist="139700" dir="2700000" algn="tl" rotWithShape="0">
                <a:srgbClr val="333333">
                  <a:alpha val="0"/>
                </a:srgbClr>
              </a:outerShdw>
              <a:softEdge rad="31750"/>
            </a:effectLst>
          </p:spPr>
        </p:pic>
      </p:grpSp>
      <p:grpSp>
        <p:nvGrpSpPr>
          <p:cNvPr id="3" name="グループ化 2">
            <a:extLst>
              <a:ext uri="{FF2B5EF4-FFF2-40B4-BE49-F238E27FC236}">
                <a16:creationId xmlns:a16="http://schemas.microsoft.com/office/drawing/2014/main" id="{432CE973-EC51-8435-ACAD-6E49F3FB084C}"/>
              </a:ext>
            </a:extLst>
          </p:cNvPr>
          <p:cNvGrpSpPr/>
          <p:nvPr/>
        </p:nvGrpSpPr>
        <p:grpSpPr>
          <a:xfrm>
            <a:off x="125062" y="937046"/>
            <a:ext cx="4972232" cy="2714014"/>
            <a:chOff x="125062" y="937046"/>
            <a:chExt cx="4972232" cy="2714014"/>
          </a:xfrm>
        </p:grpSpPr>
        <p:sp>
          <p:nvSpPr>
            <p:cNvPr id="15" name="角丸四角形 16">
              <a:extLst>
                <a:ext uri="{FF2B5EF4-FFF2-40B4-BE49-F238E27FC236}">
                  <a16:creationId xmlns:a16="http://schemas.microsoft.com/office/drawing/2014/main" id="{885D60A5-50FA-8716-5137-4B90BA06E135}"/>
                </a:ext>
              </a:extLst>
            </p:cNvPr>
            <p:cNvSpPr/>
            <p:nvPr/>
          </p:nvSpPr>
          <p:spPr>
            <a:xfrm>
              <a:off x="359267" y="1423145"/>
              <a:ext cx="4610474" cy="40705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chemeClr val="accent5">
                      <a:lumMod val="50000"/>
                    </a:schemeClr>
                  </a:solidFill>
                  <a:latin typeface="HG丸ｺﾞｼｯｸM-PRO" panose="020F0600000000000000" pitchFamily="50" charset="-128"/>
                  <a:ea typeface="HG丸ｺﾞｼｯｸM-PRO" panose="020F0600000000000000" pitchFamily="50" charset="-128"/>
                </a:rPr>
                <a:t>PM</a:t>
              </a: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活動（予防保全）など</a:t>
              </a:r>
            </a:p>
          </p:txBody>
        </p:sp>
        <p:sp>
          <p:nvSpPr>
            <p:cNvPr id="19" name="角丸四角形 16">
              <a:extLst>
                <a:ext uri="{FF2B5EF4-FFF2-40B4-BE49-F238E27FC236}">
                  <a16:creationId xmlns:a16="http://schemas.microsoft.com/office/drawing/2014/main" id="{B1870766-1621-DD66-777A-CE73CD0EA2A3}"/>
                </a:ext>
              </a:extLst>
            </p:cNvPr>
            <p:cNvSpPr/>
            <p:nvPr/>
          </p:nvSpPr>
          <p:spPr>
            <a:xfrm>
              <a:off x="125062" y="937046"/>
              <a:ext cx="4111098" cy="40705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①壊れない設備管理</a:t>
              </a:r>
            </a:p>
          </p:txBody>
        </p:sp>
        <p:pic>
          <p:nvPicPr>
            <p:cNvPr id="34" name="図 33" descr="屋内, 人, 男, 立つ が含まれている画像&#10;&#10;自動的に生成された説明">
              <a:extLst>
                <a:ext uri="{FF2B5EF4-FFF2-40B4-BE49-F238E27FC236}">
                  <a16:creationId xmlns:a16="http://schemas.microsoft.com/office/drawing/2014/main" id="{96CD62A7-05E1-CE43-6E94-3ACA4E05C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030" y="1909243"/>
              <a:ext cx="2321471" cy="1741103"/>
            </a:xfrm>
            <a:prstGeom prst="rect">
              <a:avLst/>
            </a:prstGeom>
            <a:ln>
              <a:noFill/>
            </a:ln>
            <a:effectLst>
              <a:softEdge rad="31750"/>
            </a:effectLst>
          </p:spPr>
        </p:pic>
        <p:pic>
          <p:nvPicPr>
            <p:cNvPr id="7" name="図 6" descr="建物, 道路, 電車, 車 が含まれている画像&#10;&#10;自動的に生成された説明">
              <a:extLst>
                <a:ext uri="{FF2B5EF4-FFF2-40B4-BE49-F238E27FC236}">
                  <a16:creationId xmlns:a16="http://schemas.microsoft.com/office/drawing/2014/main" id="{C1E15692-2B72-92B3-E548-70373218E0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832" t="16572" r="18129" b="23195"/>
            <a:stretch/>
          </p:blipFill>
          <p:spPr>
            <a:xfrm>
              <a:off x="2959612" y="1902109"/>
              <a:ext cx="2137682" cy="1748951"/>
            </a:xfrm>
            <a:prstGeom prst="rect">
              <a:avLst/>
            </a:prstGeom>
            <a:effectLst>
              <a:softEdge rad="31750"/>
            </a:effectLst>
          </p:spPr>
        </p:pic>
      </p:grpSp>
      <p:grpSp>
        <p:nvGrpSpPr>
          <p:cNvPr id="16" name="グループ化 15">
            <a:extLst>
              <a:ext uri="{FF2B5EF4-FFF2-40B4-BE49-F238E27FC236}">
                <a16:creationId xmlns:a16="http://schemas.microsoft.com/office/drawing/2014/main" id="{159E3743-C1C8-A3C7-6746-705F9D963EEA}"/>
              </a:ext>
            </a:extLst>
          </p:cNvPr>
          <p:cNvGrpSpPr/>
          <p:nvPr/>
        </p:nvGrpSpPr>
        <p:grpSpPr>
          <a:xfrm>
            <a:off x="5865644" y="3698488"/>
            <a:ext cx="5050034" cy="2468637"/>
            <a:chOff x="5865644" y="3698488"/>
            <a:chExt cx="5050034" cy="2468637"/>
          </a:xfrm>
        </p:grpSpPr>
        <p:sp>
          <p:nvSpPr>
            <p:cNvPr id="27" name="角丸四角形 23">
              <a:extLst>
                <a:ext uri="{FF2B5EF4-FFF2-40B4-BE49-F238E27FC236}">
                  <a16:creationId xmlns:a16="http://schemas.microsoft.com/office/drawing/2014/main" id="{F0AB316B-5F9A-AF4F-C8CE-61EDB59A1A72}"/>
                </a:ext>
              </a:extLst>
            </p:cNvPr>
            <p:cNvSpPr/>
            <p:nvPr/>
          </p:nvSpPr>
          <p:spPr>
            <a:xfrm>
              <a:off x="5865644" y="3698488"/>
              <a:ext cx="4004721" cy="37593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④壊れない設備づくり</a:t>
              </a:r>
            </a:p>
          </p:txBody>
        </p:sp>
        <p:sp>
          <p:nvSpPr>
            <p:cNvPr id="28" name="角丸四角形 23">
              <a:extLst>
                <a:ext uri="{FF2B5EF4-FFF2-40B4-BE49-F238E27FC236}">
                  <a16:creationId xmlns:a16="http://schemas.microsoft.com/office/drawing/2014/main" id="{31A13A4A-459B-4E10-1607-92D1BCA062DE}"/>
                </a:ext>
              </a:extLst>
            </p:cNvPr>
            <p:cNvSpPr/>
            <p:nvPr/>
          </p:nvSpPr>
          <p:spPr>
            <a:xfrm>
              <a:off x="7139878" y="4063946"/>
              <a:ext cx="3130383" cy="37593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5">
                      <a:lumMod val="50000"/>
                    </a:schemeClr>
                  </a:solidFill>
                  <a:latin typeface="HG丸ｺﾞｼｯｸM-PRO" panose="020F0600000000000000" pitchFamily="50" charset="-128"/>
                  <a:ea typeface="HG丸ｺﾞｼｯｸM-PRO" panose="020F0600000000000000" pitchFamily="50" charset="-128"/>
                </a:rPr>
                <a:t>設備改善など</a:t>
              </a:r>
            </a:p>
          </p:txBody>
        </p:sp>
        <p:pic>
          <p:nvPicPr>
            <p:cNvPr id="35" name="図 19" descr="建物, 屋内, 人, 食品 が含まれている画像&#10;&#10;説明は自動で生成されたものです">
              <a:extLst>
                <a:ext uri="{FF2B5EF4-FFF2-40B4-BE49-F238E27FC236}">
                  <a16:creationId xmlns:a16="http://schemas.microsoft.com/office/drawing/2014/main" id="{06B468AB-A7CC-F472-C447-A80361EB3B9E}"/>
                </a:ext>
              </a:extLst>
            </p:cNvPr>
            <p:cNvPicPr>
              <a:picLocks noChangeAspect="1"/>
            </p:cNvPicPr>
            <p:nvPr/>
          </p:nvPicPr>
          <p:blipFill rotWithShape="1">
            <a:blip r:embed="rId9"/>
            <a:srcRect t="9383" r="356" b="29222"/>
            <a:stretch/>
          </p:blipFill>
          <p:spPr>
            <a:xfrm>
              <a:off x="6243339" y="4478794"/>
              <a:ext cx="2377181" cy="1688331"/>
            </a:xfrm>
            <a:prstGeom prst="rect">
              <a:avLst/>
            </a:prstGeom>
            <a:ln>
              <a:noFill/>
            </a:ln>
            <a:effectLst>
              <a:softEdge rad="31750"/>
            </a:effectLst>
          </p:spPr>
        </p:pic>
        <p:pic>
          <p:nvPicPr>
            <p:cNvPr id="9" name="図 8" descr="屋内, 座る, テーブル, キッチン が含まれている画像&#10;&#10;自動的に生成された説明">
              <a:extLst>
                <a:ext uri="{FF2B5EF4-FFF2-40B4-BE49-F238E27FC236}">
                  <a16:creationId xmlns:a16="http://schemas.microsoft.com/office/drawing/2014/main" id="{8428D8DA-208F-19AB-6981-0FD58F73772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021" r="45431" b="34142"/>
            <a:stretch/>
          </p:blipFill>
          <p:spPr>
            <a:xfrm>
              <a:off x="8788513" y="4474945"/>
              <a:ext cx="2127165" cy="1611185"/>
            </a:xfrm>
            <a:prstGeom prst="rect">
              <a:avLst/>
            </a:prstGeom>
            <a:effectLst>
              <a:softEdge rad="31750"/>
            </a:effectLst>
          </p:spPr>
        </p:pic>
      </p:grpSp>
      <p:sp>
        <p:nvSpPr>
          <p:cNvPr id="2" name="正方形/長方形 1">
            <a:extLst>
              <a:ext uri="{FF2B5EF4-FFF2-40B4-BE49-F238E27FC236}">
                <a16:creationId xmlns:a16="http://schemas.microsoft.com/office/drawing/2014/main" id="{3D9DE026-BF26-B1B7-FE67-8456F7E61697}"/>
              </a:ext>
            </a:extLst>
          </p:cNvPr>
          <p:cNvSpPr/>
          <p:nvPr/>
        </p:nvSpPr>
        <p:spPr bwMode="auto">
          <a:xfrm>
            <a:off x="853803" y="6320757"/>
            <a:ext cx="10559174" cy="584775"/>
          </a:xfrm>
          <a:prstGeom prst="rect">
            <a:avLst/>
          </a:prstGeom>
          <a:noFill/>
          <a:effectLst>
            <a:glow rad="63500">
              <a:schemeClr val="accent5">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defRPr/>
            </a:pPr>
            <a:r>
              <a:rPr kumimoji="1" lang="en-US" altLang="ja-JP" sz="32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a:t>
            </a:r>
            <a:r>
              <a:rPr kumimoji="1" lang="ja-JP" altLang="en-US" sz="32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幸せの量産</a:t>
            </a:r>
            <a:r>
              <a:rPr kumimoji="1" lang="en-US" altLang="ja-JP" sz="32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a:t>
            </a:r>
            <a:r>
              <a:rPr kumimoji="1" lang="ja-JP" altLang="en-US" sz="32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rPr>
              <a:t>品質の良い車をお客様に早く届けたい！</a:t>
            </a:r>
            <a:endParaRPr kumimoji="1" lang="en-US" altLang="ja-JP" sz="3200" b="1" spc="50" dirty="0">
              <a:ln w="11430"/>
              <a:solidFill>
                <a:prstClr val="black"/>
              </a:solidFill>
              <a:effectLst>
                <a:outerShdw blurRad="76200" dist="50800" dir="5400000" algn="tl" rotWithShape="0">
                  <a:srgbClr val="000000">
                    <a:alpha val="65000"/>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208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2" presetClass="entr" presetSubtype="1"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p:cNvSpPr/>
          <p:nvPr/>
        </p:nvSpPr>
        <p:spPr>
          <a:xfrm>
            <a:off x="1375660" y="945547"/>
            <a:ext cx="9489171" cy="4734261"/>
          </a:xfrm>
          <a:prstGeom prst="rect">
            <a:avLst/>
          </a:prstGeom>
          <a:gradFill>
            <a:gsLst>
              <a:gs pos="0">
                <a:schemeClr val="bg1"/>
              </a:gs>
              <a:gs pos="100000">
                <a:srgbClr val="FFFF99"/>
              </a:gs>
            </a:gsLst>
            <a:lin ang="18900000" scaled="0"/>
          </a:gradFill>
          <a:effectLst/>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dirty="0"/>
          </a:p>
        </p:txBody>
      </p:sp>
      <p:sp>
        <p:nvSpPr>
          <p:cNvPr id="485" name="楕円 484">
            <a:extLst>
              <a:ext uri="{FF2B5EF4-FFF2-40B4-BE49-F238E27FC236}">
                <a16:creationId xmlns:a16="http://schemas.microsoft.com/office/drawing/2014/main" id="{B20CEEE8-F27E-719E-C1DD-E97F4F1DA56D}"/>
              </a:ext>
            </a:extLst>
          </p:cNvPr>
          <p:cNvSpPr/>
          <p:nvPr/>
        </p:nvSpPr>
        <p:spPr>
          <a:xfrm rot="21210622">
            <a:off x="2659236" y="3471879"/>
            <a:ext cx="1542484" cy="1967649"/>
          </a:xfrm>
          <a:prstGeom prst="ellipse">
            <a:avLst/>
          </a:prstGeom>
          <a:noFill/>
          <a:ln w="25400" cmpd="thinThick">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4" name="グループ化 483">
            <a:extLst>
              <a:ext uri="{FF2B5EF4-FFF2-40B4-BE49-F238E27FC236}">
                <a16:creationId xmlns:a16="http://schemas.microsoft.com/office/drawing/2014/main" id="{6A46E8EB-2138-05C4-3AD1-FB1A4EA1BC45}"/>
              </a:ext>
            </a:extLst>
          </p:cNvPr>
          <p:cNvGrpSpPr/>
          <p:nvPr/>
        </p:nvGrpSpPr>
        <p:grpSpPr>
          <a:xfrm>
            <a:off x="2753378" y="3556272"/>
            <a:ext cx="1340683" cy="1831527"/>
            <a:chOff x="226131" y="1477076"/>
            <a:chExt cx="1340683" cy="1831527"/>
          </a:xfrm>
          <a:effectLst>
            <a:outerShdw blurRad="50800" dist="38100" dir="2700000" algn="tl" rotWithShape="0">
              <a:prstClr val="black">
                <a:alpha val="40000"/>
              </a:prstClr>
            </a:outerShdw>
          </a:effectLst>
        </p:grpSpPr>
        <p:grpSp>
          <p:nvGrpSpPr>
            <p:cNvPr id="4" name="Group 3176">
              <a:extLst>
                <a:ext uri="{FF2B5EF4-FFF2-40B4-BE49-F238E27FC236}">
                  <a16:creationId xmlns:a16="http://schemas.microsoft.com/office/drawing/2014/main" id="{E158F390-B5F2-FB56-E040-C6F2BCA3DE42}"/>
                </a:ext>
              </a:extLst>
            </p:cNvPr>
            <p:cNvGrpSpPr>
              <a:grpSpLocks/>
            </p:cNvGrpSpPr>
            <p:nvPr/>
          </p:nvGrpSpPr>
          <p:grpSpPr bwMode="auto">
            <a:xfrm>
              <a:off x="313932" y="1736078"/>
              <a:ext cx="1166526" cy="1572525"/>
              <a:chOff x="0" y="0"/>
              <a:chExt cx="113" cy="145"/>
            </a:xfrm>
          </p:grpSpPr>
          <p:sp>
            <p:nvSpPr>
              <p:cNvPr id="5" name="Freeform 3108">
                <a:extLst>
                  <a:ext uri="{FF2B5EF4-FFF2-40B4-BE49-F238E27FC236}">
                    <a16:creationId xmlns:a16="http://schemas.microsoft.com/office/drawing/2014/main" id="{0EFB650F-2B38-7CC0-0AB9-9A4D5B929BA2}"/>
                  </a:ext>
                </a:extLst>
              </p:cNvPr>
              <p:cNvSpPr>
                <a:spLocks noChangeAspect="1"/>
              </p:cNvSpPr>
              <p:nvPr/>
            </p:nvSpPr>
            <p:spPr bwMode="auto">
              <a:xfrm rot="-15320">
                <a:off x="10" y="21"/>
                <a:ext cx="91" cy="124"/>
              </a:xfrm>
              <a:custGeom>
                <a:avLst/>
                <a:gdLst>
                  <a:gd name="T0" fmla="*/ 8 w 128"/>
                  <a:gd name="T1" fmla="*/ 3 h 196"/>
                  <a:gd name="T2" fmla="*/ 4 w 128"/>
                  <a:gd name="T3" fmla="*/ 12 h 196"/>
                  <a:gd name="T4" fmla="*/ 2 w 128"/>
                  <a:gd name="T5" fmla="*/ 16 h 196"/>
                  <a:gd name="T6" fmla="*/ 1 w 128"/>
                  <a:gd name="T7" fmla="*/ 18 h 196"/>
                  <a:gd name="T8" fmla="*/ 0 w 128"/>
                  <a:gd name="T9" fmla="*/ 22 h 196"/>
                  <a:gd name="T10" fmla="*/ 2 w 128"/>
                  <a:gd name="T11" fmla="*/ 31 h 196"/>
                  <a:gd name="T12" fmla="*/ 3 w 128"/>
                  <a:gd name="T13" fmla="*/ 35 h 196"/>
                  <a:gd name="T14" fmla="*/ 6 w 128"/>
                  <a:gd name="T15" fmla="*/ 39 h 196"/>
                  <a:gd name="T16" fmla="*/ 8 w 128"/>
                  <a:gd name="T17" fmla="*/ 42 h 196"/>
                  <a:gd name="T18" fmla="*/ 11 w 128"/>
                  <a:gd name="T19" fmla="*/ 45 h 196"/>
                  <a:gd name="T20" fmla="*/ 14 w 128"/>
                  <a:gd name="T21" fmla="*/ 47 h 196"/>
                  <a:gd name="T22" fmla="*/ 18 w 128"/>
                  <a:gd name="T23" fmla="*/ 49 h 196"/>
                  <a:gd name="T24" fmla="*/ 23 w 128"/>
                  <a:gd name="T25" fmla="*/ 49 h 196"/>
                  <a:gd name="T26" fmla="*/ 27 w 128"/>
                  <a:gd name="T27" fmla="*/ 49 h 196"/>
                  <a:gd name="T28" fmla="*/ 31 w 128"/>
                  <a:gd name="T29" fmla="*/ 49 h 196"/>
                  <a:gd name="T30" fmla="*/ 34 w 128"/>
                  <a:gd name="T31" fmla="*/ 47 h 196"/>
                  <a:gd name="T32" fmla="*/ 39 w 128"/>
                  <a:gd name="T33" fmla="*/ 43 h 196"/>
                  <a:gd name="T34" fmla="*/ 43 w 128"/>
                  <a:gd name="T35" fmla="*/ 39 h 196"/>
                  <a:gd name="T36" fmla="*/ 44 w 128"/>
                  <a:gd name="T37" fmla="*/ 34 h 196"/>
                  <a:gd name="T38" fmla="*/ 46 w 128"/>
                  <a:gd name="T39" fmla="*/ 28 h 196"/>
                  <a:gd name="T40" fmla="*/ 46 w 128"/>
                  <a:gd name="T41" fmla="*/ 23 h 196"/>
                  <a:gd name="T42" fmla="*/ 46 w 128"/>
                  <a:gd name="T43" fmla="*/ 18 h 196"/>
                  <a:gd name="T44" fmla="*/ 41 w 128"/>
                  <a:gd name="T45" fmla="*/ 13 h 196"/>
                  <a:gd name="T46" fmla="*/ 38 w 128"/>
                  <a:gd name="T47" fmla="*/ 6 h 196"/>
                  <a:gd name="T48" fmla="*/ 34 w 128"/>
                  <a:gd name="T49" fmla="*/ 2 h 196"/>
                  <a:gd name="T50" fmla="*/ 28 w 128"/>
                  <a:gd name="T51" fmla="*/ 1 h 196"/>
                  <a:gd name="T52" fmla="*/ 21 w 128"/>
                  <a:gd name="T53" fmla="*/ 0 h 196"/>
                  <a:gd name="T54" fmla="*/ 14 w 128"/>
                  <a:gd name="T55" fmla="*/ 1 h 196"/>
                  <a:gd name="T56" fmla="*/ 9 w 128"/>
                  <a:gd name="T57" fmla="*/ 1 h 196"/>
                  <a:gd name="T58" fmla="*/ 8 w 128"/>
                  <a:gd name="T59" fmla="*/ 3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8" h="196">
                    <a:moveTo>
                      <a:pt x="22" y="9"/>
                    </a:moveTo>
                    <a:lnTo>
                      <a:pt x="10" y="47"/>
                    </a:lnTo>
                    <a:lnTo>
                      <a:pt x="6" y="62"/>
                    </a:lnTo>
                    <a:lnTo>
                      <a:pt x="2" y="73"/>
                    </a:lnTo>
                    <a:lnTo>
                      <a:pt x="0" y="89"/>
                    </a:lnTo>
                    <a:lnTo>
                      <a:pt x="5" y="121"/>
                    </a:lnTo>
                    <a:lnTo>
                      <a:pt x="9" y="139"/>
                    </a:lnTo>
                    <a:lnTo>
                      <a:pt x="15" y="155"/>
                    </a:lnTo>
                    <a:lnTo>
                      <a:pt x="21" y="167"/>
                    </a:lnTo>
                    <a:lnTo>
                      <a:pt x="30" y="177"/>
                    </a:lnTo>
                    <a:lnTo>
                      <a:pt x="39" y="187"/>
                    </a:lnTo>
                    <a:lnTo>
                      <a:pt x="52" y="194"/>
                    </a:lnTo>
                    <a:lnTo>
                      <a:pt x="66" y="196"/>
                    </a:lnTo>
                    <a:lnTo>
                      <a:pt x="76" y="195"/>
                    </a:lnTo>
                    <a:lnTo>
                      <a:pt x="84" y="192"/>
                    </a:lnTo>
                    <a:lnTo>
                      <a:pt x="95" y="186"/>
                    </a:lnTo>
                    <a:lnTo>
                      <a:pt x="109" y="170"/>
                    </a:lnTo>
                    <a:lnTo>
                      <a:pt x="118" y="153"/>
                    </a:lnTo>
                    <a:lnTo>
                      <a:pt x="123" y="131"/>
                    </a:lnTo>
                    <a:lnTo>
                      <a:pt x="128" y="110"/>
                    </a:lnTo>
                    <a:lnTo>
                      <a:pt x="128" y="92"/>
                    </a:lnTo>
                    <a:lnTo>
                      <a:pt x="128" y="73"/>
                    </a:lnTo>
                    <a:lnTo>
                      <a:pt x="116" y="49"/>
                    </a:lnTo>
                    <a:lnTo>
                      <a:pt x="104" y="22"/>
                    </a:lnTo>
                    <a:lnTo>
                      <a:pt x="94" y="8"/>
                    </a:lnTo>
                    <a:lnTo>
                      <a:pt x="77" y="4"/>
                    </a:lnTo>
                    <a:lnTo>
                      <a:pt x="58" y="0"/>
                    </a:lnTo>
                    <a:lnTo>
                      <a:pt x="40" y="1"/>
                    </a:lnTo>
                    <a:lnTo>
                      <a:pt x="26" y="5"/>
                    </a:lnTo>
                    <a:lnTo>
                      <a:pt x="22" y="9"/>
                    </a:lnTo>
                    <a:close/>
                  </a:path>
                </a:pathLst>
              </a:custGeom>
              <a:solidFill>
                <a:srgbClr val="FFCC99"/>
              </a:solidFill>
              <a:ln w="9525">
                <a:solidFill>
                  <a:srgbClr val="000000"/>
                </a:solidFill>
                <a:round/>
                <a:headEnd/>
                <a:tailEnd/>
              </a:ln>
            </p:spPr>
            <p:txBody>
              <a:bodyPr/>
              <a:lstStyle/>
              <a:p>
                <a:endParaRPr lang="ja-JP" altLang="en-US"/>
              </a:p>
            </p:txBody>
          </p:sp>
          <p:sp>
            <p:nvSpPr>
              <p:cNvPr id="6" name="Freeform 3109">
                <a:extLst>
                  <a:ext uri="{FF2B5EF4-FFF2-40B4-BE49-F238E27FC236}">
                    <a16:creationId xmlns:a16="http://schemas.microsoft.com/office/drawing/2014/main" id="{209EC052-D926-9800-22A2-2A4AF33A97E7}"/>
                  </a:ext>
                </a:extLst>
              </p:cNvPr>
              <p:cNvSpPr>
                <a:spLocks noChangeAspect="1"/>
              </p:cNvSpPr>
              <p:nvPr/>
            </p:nvSpPr>
            <p:spPr bwMode="auto">
              <a:xfrm rot="-15320">
                <a:off x="68" y="60"/>
                <a:ext cx="26" cy="7"/>
              </a:xfrm>
              <a:custGeom>
                <a:avLst/>
                <a:gdLst>
                  <a:gd name="T0" fmla="*/ 0 w 37"/>
                  <a:gd name="T1" fmla="*/ 4 h 10"/>
                  <a:gd name="T2" fmla="*/ 1 w 37"/>
                  <a:gd name="T3" fmla="*/ 2 h 10"/>
                  <a:gd name="T4" fmla="*/ 6 w 37"/>
                  <a:gd name="T5" fmla="*/ 1 h 10"/>
                  <a:gd name="T6" fmla="*/ 9 w 37"/>
                  <a:gd name="T7" fmla="*/ 0 h 10"/>
                  <a:gd name="T8" fmla="*/ 13 w 37"/>
                  <a:gd name="T9" fmla="*/ 2 h 10"/>
                  <a:gd name="T10" fmla="*/ 8 w 37"/>
                  <a:gd name="T11" fmla="*/ 2 h 10"/>
                  <a:gd name="T12" fmla="*/ 5 w 37"/>
                  <a:gd name="T13" fmla="*/ 2 h 10"/>
                  <a:gd name="T14" fmla="*/ 3 w 37"/>
                  <a:gd name="T15" fmla="*/ 3 h 10"/>
                  <a:gd name="T16" fmla="*/ 0 w 37"/>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10">
                    <a:moveTo>
                      <a:pt x="0" y="10"/>
                    </a:moveTo>
                    <a:lnTo>
                      <a:pt x="2" y="5"/>
                    </a:lnTo>
                    <a:lnTo>
                      <a:pt x="15" y="1"/>
                    </a:lnTo>
                    <a:lnTo>
                      <a:pt x="26" y="0"/>
                    </a:lnTo>
                    <a:lnTo>
                      <a:pt x="37" y="6"/>
                    </a:lnTo>
                    <a:lnTo>
                      <a:pt x="24" y="5"/>
                    </a:lnTo>
                    <a:lnTo>
                      <a:pt x="14" y="6"/>
                    </a:lnTo>
                    <a:lnTo>
                      <a:pt x="7" y="8"/>
                    </a:lnTo>
                    <a:lnTo>
                      <a:pt x="0" y="10"/>
                    </a:lnTo>
                    <a:close/>
                  </a:path>
                </a:pathLst>
              </a:custGeom>
              <a:solidFill>
                <a:srgbClr val="000000"/>
              </a:solidFill>
              <a:ln w="9525">
                <a:solidFill>
                  <a:srgbClr val="000000"/>
                </a:solidFill>
                <a:round/>
                <a:headEnd/>
                <a:tailEnd/>
              </a:ln>
            </p:spPr>
            <p:txBody>
              <a:bodyPr/>
              <a:lstStyle/>
              <a:p>
                <a:endParaRPr lang="ja-JP" altLang="en-US"/>
              </a:p>
            </p:txBody>
          </p:sp>
          <p:sp>
            <p:nvSpPr>
              <p:cNvPr id="7" name="Freeform 3110">
                <a:extLst>
                  <a:ext uri="{FF2B5EF4-FFF2-40B4-BE49-F238E27FC236}">
                    <a16:creationId xmlns:a16="http://schemas.microsoft.com/office/drawing/2014/main" id="{E0B0C120-6D4D-6CCC-5DA1-2E12963AD125}"/>
                  </a:ext>
                </a:extLst>
              </p:cNvPr>
              <p:cNvSpPr>
                <a:spLocks noChangeAspect="1"/>
              </p:cNvSpPr>
              <p:nvPr/>
            </p:nvSpPr>
            <p:spPr bwMode="auto">
              <a:xfrm rot="-15320">
                <a:off x="22" y="58"/>
                <a:ext cx="28" cy="8"/>
              </a:xfrm>
              <a:custGeom>
                <a:avLst/>
                <a:gdLst>
                  <a:gd name="T0" fmla="*/ 14 w 40"/>
                  <a:gd name="T1" fmla="*/ 3 h 13"/>
                  <a:gd name="T2" fmla="*/ 13 w 40"/>
                  <a:gd name="T3" fmla="*/ 1 h 13"/>
                  <a:gd name="T4" fmla="*/ 8 w 40"/>
                  <a:gd name="T5" fmla="*/ 1 h 13"/>
                  <a:gd name="T6" fmla="*/ 6 w 40"/>
                  <a:gd name="T7" fmla="*/ 0 h 13"/>
                  <a:gd name="T8" fmla="*/ 2 w 40"/>
                  <a:gd name="T9" fmla="*/ 1 h 13"/>
                  <a:gd name="T10" fmla="*/ 0 w 40"/>
                  <a:gd name="T11" fmla="*/ 1 h 13"/>
                  <a:gd name="T12" fmla="*/ 3 w 40"/>
                  <a:gd name="T13" fmla="*/ 1 h 13"/>
                  <a:gd name="T14" fmla="*/ 8 w 40"/>
                  <a:gd name="T15" fmla="*/ 2 h 13"/>
                  <a:gd name="T16" fmla="*/ 11 w 40"/>
                  <a:gd name="T17" fmla="*/ 2 h 13"/>
                  <a:gd name="T18" fmla="*/ 14 w 40"/>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13">
                    <a:moveTo>
                      <a:pt x="40" y="13"/>
                    </a:moveTo>
                    <a:lnTo>
                      <a:pt x="36" y="7"/>
                    </a:lnTo>
                    <a:lnTo>
                      <a:pt x="24" y="2"/>
                    </a:lnTo>
                    <a:lnTo>
                      <a:pt x="16" y="0"/>
                    </a:lnTo>
                    <a:lnTo>
                      <a:pt x="5" y="2"/>
                    </a:lnTo>
                    <a:lnTo>
                      <a:pt x="0" y="6"/>
                    </a:lnTo>
                    <a:lnTo>
                      <a:pt x="9" y="6"/>
                    </a:lnTo>
                    <a:lnTo>
                      <a:pt x="23" y="8"/>
                    </a:lnTo>
                    <a:lnTo>
                      <a:pt x="33" y="11"/>
                    </a:lnTo>
                    <a:lnTo>
                      <a:pt x="40" y="13"/>
                    </a:lnTo>
                    <a:close/>
                  </a:path>
                </a:pathLst>
              </a:custGeom>
              <a:solidFill>
                <a:srgbClr val="000000"/>
              </a:solidFill>
              <a:ln w="9525">
                <a:solidFill>
                  <a:srgbClr val="000000"/>
                </a:solidFill>
                <a:round/>
                <a:headEnd/>
                <a:tailEnd/>
              </a:ln>
            </p:spPr>
            <p:txBody>
              <a:bodyPr/>
              <a:lstStyle/>
              <a:p>
                <a:endParaRPr lang="ja-JP" altLang="en-US"/>
              </a:p>
            </p:txBody>
          </p:sp>
          <p:sp>
            <p:nvSpPr>
              <p:cNvPr id="8" name="Freeform 3111">
                <a:extLst>
                  <a:ext uri="{FF2B5EF4-FFF2-40B4-BE49-F238E27FC236}">
                    <a16:creationId xmlns:a16="http://schemas.microsoft.com/office/drawing/2014/main" id="{20F850EF-0003-F2A2-AAB9-47BF7C29360B}"/>
                  </a:ext>
                </a:extLst>
              </p:cNvPr>
              <p:cNvSpPr>
                <a:spLocks noChangeAspect="1"/>
              </p:cNvSpPr>
              <p:nvPr/>
            </p:nvSpPr>
            <p:spPr bwMode="auto">
              <a:xfrm rot="-15320">
                <a:off x="25" y="71"/>
                <a:ext cx="20" cy="7"/>
              </a:xfrm>
              <a:custGeom>
                <a:avLst/>
                <a:gdLst>
                  <a:gd name="T0" fmla="*/ 10 w 28"/>
                  <a:gd name="T1" fmla="*/ 2 h 12"/>
                  <a:gd name="T2" fmla="*/ 9 w 28"/>
                  <a:gd name="T3" fmla="*/ 1 h 12"/>
                  <a:gd name="T4" fmla="*/ 6 w 28"/>
                  <a:gd name="T5" fmla="*/ 0 h 12"/>
                  <a:gd name="T6" fmla="*/ 4 w 28"/>
                  <a:gd name="T7" fmla="*/ 1 h 12"/>
                  <a:gd name="T8" fmla="*/ 1 w 28"/>
                  <a:gd name="T9" fmla="*/ 1 h 12"/>
                  <a:gd name="T10" fmla="*/ 0 w 28"/>
                  <a:gd name="T11" fmla="*/ 2 h 12"/>
                  <a:gd name="T12" fmla="*/ 3 w 28"/>
                  <a:gd name="T13" fmla="*/ 2 h 12"/>
                  <a:gd name="T14" fmla="*/ 5 w 28"/>
                  <a:gd name="T15" fmla="*/ 2 h 12"/>
                  <a:gd name="T16" fmla="*/ 8 w 28"/>
                  <a:gd name="T17" fmla="*/ 2 h 12"/>
                  <a:gd name="T18" fmla="*/ 10 w 28"/>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8"/>
                    </a:moveTo>
                    <a:lnTo>
                      <a:pt x="24" y="3"/>
                    </a:lnTo>
                    <a:lnTo>
                      <a:pt x="17" y="0"/>
                    </a:lnTo>
                    <a:lnTo>
                      <a:pt x="10" y="1"/>
                    </a:lnTo>
                    <a:lnTo>
                      <a:pt x="4" y="5"/>
                    </a:lnTo>
                    <a:lnTo>
                      <a:pt x="0" y="8"/>
                    </a:lnTo>
                    <a:lnTo>
                      <a:pt x="8" y="11"/>
                    </a:lnTo>
                    <a:lnTo>
                      <a:pt x="14" y="12"/>
                    </a:lnTo>
                    <a:lnTo>
                      <a:pt x="21" y="11"/>
                    </a:lnTo>
                    <a:lnTo>
                      <a:pt x="28" y="8"/>
                    </a:lnTo>
                    <a:close/>
                  </a:path>
                </a:pathLst>
              </a:custGeom>
              <a:solidFill>
                <a:srgbClr val="FFFFFF"/>
              </a:solidFill>
              <a:ln w="9525">
                <a:solidFill>
                  <a:srgbClr val="000000"/>
                </a:solidFill>
                <a:round/>
                <a:headEnd/>
                <a:tailEnd/>
              </a:ln>
            </p:spPr>
            <p:txBody>
              <a:bodyPr/>
              <a:lstStyle/>
              <a:p>
                <a:endParaRPr lang="ja-JP" altLang="en-US"/>
              </a:p>
            </p:txBody>
          </p:sp>
          <p:sp>
            <p:nvSpPr>
              <p:cNvPr id="9" name="Freeform 3112">
                <a:extLst>
                  <a:ext uri="{FF2B5EF4-FFF2-40B4-BE49-F238E27FC236}">
                    <a16:creationId xmlns:a16="http://schemas.microsoft.com/office/drawing/2014/main" id="{D6732B0A-E203-294E-889C-F67864B92076}"/>
                  </a:ext>
                </a:extLst>
              </p:cNvPr>
              <p:cNvSpPr>
                <a:spLocks noChangeAspect="1"/>
              </p:cNvSpPr>
              <p:nvPr/>
            </p:nvSpPr>
            <p:spPr bwMode="auto">
              <a:xfrm rot="-15320">
                <a:off x="71" y="71"/>
                <a:ext cx="20" cy="8"/>
              </a:xfrm>
              <a:custGeom>
                <a:avLst/>
                <a:gdLst>
                  <a:gd name="T0" fmla="*/ 0 w 28"/>
                  <a:gd name="T1" fmla="*/ 3 h 12"/>
                  <a:gd name="T2" fmla="*/ 1 w 28"/>
                  <a:gd name="T3" fmla="*/ 1 h 12"/>
                  <a:gd name="T4" fmla="*/ 4 w 28"/>
                  <a:gd name="T5" fmla="*/ 0 h 12"/>
                  <a:gd name="T6" fmla="*/ 6 w 28"/>
                  <a:gd name="T7" fmla="*/ 0 h 12"/>
                  <a:gd name="T8" fmla="*/ 9 w 28"/>
                  <a:gd name="T9" fmla="*/ 1 h 12"/>
                  <a:gd name="T10" fmla="*/ 10 w 28"/>
                  <a:gd name="T11" fmla="*/ 2 h 12"/>
                  <a:gd name="T12" fmla="*/ 8 w 28"/>
                  <a:gd name="T13" fmla="*/ 3 h 12"/>
                  <a:gd name="T14" fmla="*/ 4 w 28"/>
                  <a:gd name="T15" fmla="*/ 3 h 12"/>
                  <a:gd name="T16" fmla="*/ 1 w 28"/>
                  <a:gd name="T17" fmla="*/ 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2">
                    <a:moveTo>
                      <a:pt x="0" y="9"/>
                    </a:moveTo>
                    <a:lnTo>
                      <a:pt x="4" y="3"/>
                    </a:lnTo>
                    <a:lnTo>
                      <a:pt x="10" y="0"/>
                    </a:lnTo>
                    <a:lnTo>
                      <a:pt x="18" y="0"/>
                    </a:lnTo>
                    <a:lnTo>
                      <a:pt x="24" y="4"/>
                    </a:lnTo>
                    <a:lnTo>
                      <a:pt x="28" y="8"/>
                    </a:lnTo>
                    <a:lnTo>
                      <a:pt x="21" y="11"/>
                    </a:lnTo>
                    <a:lnTo>
                      <a:pt x="12" y="12"/>
                    </a:lnTo>
                    <a:lnTo>
                      <a:pt x="1" y="9"/>
                    </a:lnTo>
                  </a:path>
                </a:pathLst>
              </a:custGeom>
              <a:solidFill>
                <a:srgbClr val="FFFFFF"/>
              </a:solidFill>
              <a:ln w="9525" cap="flat" cmpd="sng">
                <a:solidFill>
                  <a:srgbClr val="000000"/>
                </a:solidFill>
                <a:prstDash val="solid"/>
                <a:round/>
                <a:headEnd type="none" w="med" len="med"/>
                <a:tailEnd type="none" w="med" len="med"/>
              </a:ln>
            </p:spPr>
            <p:txBody>
              <a:bodyPr/>
              <a:lstStyle/>
              <a:p>
                <a:endParaRPr lang="ja-JP" altLang="en-US"/>
              </a:p>
            </p:txBody>
          </p:sp>
          <p:sp>
            <p:nvSpPr>
              <p:cNvPr id="12" name="Oval 3114">
                <a:extLst>
                  <a:ext uri="{FF2B5EF4-FFF2-40B4-BE49-F238E27FC236}">
                    <a16:creationId xmlns:a16="http://schemas.microsoft.com/office/drawing/2014/main" id="{02BD14C0-1696-F7F5-791F-7C7C7B58F325}"/>
                  </a:ext>
                </a:extLst>
              </p:cNvPr>
              <p:cNvSpPr>
                <a:spLocks noChangeAspect="1" noChangeArrowheads="1"/>
              </p:cNvSpPr>
              <p:nvPr/>
            </p:nvSpPr>
            <p:spPr bwMode="auto">
              <a:xfrm rot="-15320">
                <a:off x="33" y="71"/>
                <a:ext cx="7" cy="7"/>
              </a:xfrm>
              <a:prstGeom prst="ellipse">
                <a:avLst/>
              </a:prstGeom>
              <a:solidFill>
                <a:srgbClr val="000000"/>
              </a:solidFill>
              <a:ln w="9525">
                <a:solidFill>
                  <a:srgbClr val="000000"/>
                </a:solidFill>
                <a:round/>
                <a:headEnd/>
                <a:tailEnd/>
              </a:ln>
            </p:spPr>
            <p:txBody>
              <a:bodyPr/>
              <a:lstStyle/>
              <a:p>
                <a:endParaRPr lang="ja-JP" altLang="en-US"/>
              </a:p>
            </p:txBody>
          </p:sp>
          <p:sp>
            <p:nvSpPr>
              <p:cNvPr id="13" name="Oval 3115">
                <a:extLst>
                  <a:ext uri="{FF2B5EF4-FFF2-40B4-BE49-F238E27FC236}">
                    <a16:creationId xmlns:a16="http://schemas.microsoft.com/office/drawing/2014/main" id="{5BC0AED3-7DF3-11B2-30D2-61F0F72F2F92}"/>
                  </a:ext>
                </a:extLst>
              </p:cNvPr>
              <p:cNvSpPr>
                <a:spLocks noChangeAspect="1" noChangeArrowheads="1"/>
              </p:cNvSpPr>
              <p:nvPr/>
            </p:nvSpPr>
            <p:spPr bwMode="auto">
              <a:xfrm rot="-15320">
                <a:off x="37" y="71"/>
                <a:ext cx="3" cy="3"/>
              </a:xfrm>
              <a:prstGeom prst="ellipse">
                <a:avLst/>
              </a:prstGeom>
              <a:solidFill>
                <a:srgbClr val="FFFFFF"/>
              </a:solidFill>
              <a:ln w="9525">
                <a:solidFill>
                  <a:srgbClr val="000000"/>
                </a:solidFill>
                <a:round/>
                <a:headEnd/>
                <a:tailEnd/>
              </a:ln>
            </p:spPr>
            <p:txBody>
              <a:bodyPr/>
              <a:lstStyle/>
              <a:p>
                <a:endParaRPr lang="ja-JP" altLang="en-US"/>
              </a:p>
            </p:txBody>
          </p:sp>
          <p:sp>
            <p:nvSpPr>
              <p:cNvPr id="14" name="Oval 3117">
                <a:extLst>
                  <a:ext uri="{FF2B5EF4-FFF2-40B4-BE49-F238E27FC236}">
                    <a16:creationId xmlns:a16="http://schemas.microsoft.com/office/drawing/2014/main" id="{CB9D599B-030C-2F46-C36C-0BE0709064AF}"/>
                  </a:ext>
                </a:extLst>
              </p:cNvPr>
              <p:cNvSpPr>
                <a:spLocks noChangeAspect="1" noChangeArrowheads="1"/>
              </p:cNvSpPr>
              <p:nvPr/>
            </p:nvSpPr>
            <p:spPr bwMode="auto">
              <a:xfrm rot="-15320">
                <a:off x="77" y="71"/>
                <a:ext cx="8" cy="7"/>
              </a:xfrm>
              <a:prstGeom prst="ellipse">
                <a:avLst/>
              </a:prstGeom>
              <a:solidFill>
                <a:srgbClr val="000000"/>
              </a:solidFill>
              <a:ln w="9525">
                <a:solidFill>
                  <a:srgbClr val="000000"/>
                </a:solidFill>
                <a:round/>
                <a:headEnd/>
                <a:tailEnd/>
              </a:ln>
            </p:spPr>
            <p:txBody>
              <a:bodyPr/>
              <a:lstStyle/>
              <a:p>
                <a:endParaRPr lang="ja-JP" altLang="en-US"/>
              </a:p>
            </p:txBody>
          </p:sp>
          <p:sp>
            <p:nvSpPr>
              <p:cNvPr id="16" name="Oval 3118">
                <a:extLst>
                  <a:ext uri="{FF2B5EF4-FFF2-40B4-BE49-F238E27FC236}">
                    <a16:creationId xmlns:a16="http://schemas.microsoft.com/office/drawing/2014/main" id="{0C981F2E-B1B1-40D9-0433-BE92375566ED}"/>
                  </a:ext>
                </a:extLst>
              </p:cNvPr>
              <p:cNvSpPr>
                <a:spLocks noChangeAspect="1" noChangeArrowheads="1"/>
              </p:cNvSpPr>
              <p:nvPr/>
            </p:nvSpPr>
            <p:spPr bwMode="auto">
              <a:xfrm rot="-15320">
                <a:off x="81" y="72"/>
                <a:ext cx="2" cy="3"/>
              </a:xfrm>
              <a:prstGeom prst="ellipse">
                <a:avLst/>
              </a:prstGeom>
              <a:solidFill>
                <a:srgbClr val="FFFFFF"/>
              </a:solidFill>
              <a:ln w="9525">
                <a:solidFill>
                  <a:srgbClr val="000000"/>
                </a:solidFill>
                <a:round/>
                <a:headEnd/>
                <a:tailEnd/>
              </a:ln>
            </p:spPr>
            <p:txBody>
              <a:bodyPr/>
              <a:lstStyle/>
              <a:p>
                <a:endParaRPr lang="ja-JP" altLang="en-US"/>
              </a:p>
            </p:txBody>
          </p:sp>
          <p:sp>
            <p:nvSpPr>
              <p:cNvPr id="17" name="Freeform 3119">
                <a:extLst>
                  <a:ext uri="{FF2B5EF4-FFF2-40B4-BE49-F238E27FC236}">
                    <a16:creationId xmlns:a16="http://schemas.microsoft.com/office/drawing/2014/main" id="{1A242B2E-FFD4-71F9-80E9-5E9D61C8EB7E}"/>
                  </a:ext>
                </a:extLst>
              </p:cNvPr>
              <p:cNvSpPr>
                <a:spLocks noChangeAspect="1"/>
              </p:cNvSpPr>
              <p:nvPr/>
            </p:nvSpPr>
            <p:spPr bwMode="auto">
              <a:xfrm rot="-15320">
                <a:off x="43" y="116"/>
                <a:ext cx="29" cy="1"/>
              </a:xfrm>
              <a:custGeom>
                <a:avLst/>
                <a:gdLst>
                  <a:gd name="T0" fmla="*/ 0 w 41"/>
                  <a:gd name="T1" fmla="*/ 1 h 2"/>
                  <a:gd name="T2" fmla="*/ 4 w 41"/>
                  <a:gd name="T3" fmla="*/ 0 h 2"/>
                  <a:gd name="T4" fmla="*/ 7 w 41"/>
                  <a:gd name="T5" fmla="*/ 1 h 2"/>
                  <a:gd name="T6" fmla="*/ 11 w 41"/>
                  <a:gd name="T7" fmla="*/ 1 h 2"/>
                  <a:gd name="T8" fmla="*/ 15 w 4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
                    <a:moveTo>
                      <a:pt x="0" y="2"/>
                    </a:moveTo>
                    <a:lnTo>
                      <a:pt x="11" y="0"/>
                    </a:lnTo>
                    <a:lnTo>
                      <a:pt x="20" y="2"/>
                    </a:lnTo>
                    <a:lnTo>
                      <a:pt x="31" y="1"/>
                    </a:lnTo>
                    <a:lnTo>
                      <a:pt x="41"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 name="Freeform 3120">
                <a:extLst>
                  <a:ext uri="{FF2B5EF4-FFF2-40B4-BE49-F238E27FC236}">
                    <a16:creationId xmlns:a16="http://schemas.microsoft.com/office/drawing/2014/main" id="{BA0E5F77-4115-E98B-3B04-E90009A1B86D}"/>
                  </a:ext>
                </a:extLst>
              </p:cNvPr>
              <p:cNvSpPr>
                <a:spLocks noChangeAspect="1"/>
              </p:cNvSpPr>
              <p:nvPr/>
            </p:nvSpPr>
            <p:spPr bwMode="auto">
              <a:xfrm rot="-15320">
                <a:off x="63" y="70"/>
                <a:ext cx="9" cy="32"/>
              </a:xfrm>
              <a:custGeom>
                <a:avLst/>
                <a:gdLst>
                  <a:gd name="T0" fmla="*/ 2 w 12"/>
                  <a:gd name="T1" fmla="*/ 0 h 51"/>
                  <a:gd name="T2" fmla="*/ 0 w 12"/>
                  <a:gd name="T3" fmla="*/ 2 h 51"/>
                  <a:gd name="T4" fmla="*/ 0 w 12"/>
                  <a:gd name="T5" fmla="*/ 5 h 51"/>
                  <a:gd name="T6" fmla="*/ 2 w 12"/>
                  <a:gd name="T7" fmla="*/ 7 h 51"/>
                  <a:gd name="T8" fmla="*/ 3 w 12"/>
                  <a:gd name="T9" fmla="*/ 9 h 51"/>
                  <a:gd name="T10" fmla="*/ 5 w 12"/>
                  <a:gd name="T11" fmla="*/ 10 h 51"/>
                  <a:gd name="T12" fmla="*/ 5 w 12"/>
                  <a:gd name="T13" fmla="*/ 11 h 51"/>
                  <a:gd name="T14" fmla="*/ 5 w 12"/>
                  <a:gd name="T15" fmla="*/ 12 h 51"/>
                  <a:gd name="T16" fmla="*/ 2 w 12"/>
                  <a:gd name="T17" fmla="*/ 1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1">
                    <a:moveTo>
                      <a:pt x="2" y="0"/>
                    </a:moveTo>
                    <a:lnTo>
                      <a:pt x="0" y="8"/>
                    </a:lnTo>
                    <a:lnTo>
                      <a:pt x="0" y="19"/>
                    </a:lnTo>
                    <a:lnTo>
                      <a:pt x="3" y="28"/>
                    </a:lnTo>
                    <a:lnTo>
                      <a:pt x="7" y="36"/>
                    </a:lnTo>
                    <a:lnTo>
                      <a:pt x="11" y="41"/>
                    </a:lnTo>
                    <a:lnTo>
                      <a:pt x="12" y="45"/>
                    </a:lnTo>
                    <a:lnTo>
                      <a:pt x="10" y="49"/>
                    </a:lnTo>
                    <a:lnTo>
                      <a:pt x="3" y="5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Freeform 3121">
                <a:extLst>
                  <a:ext uri="{FF2B5EF4-FFF2-40B4-BE49-F238E27FC236}">
                    <a16:creationId xmlns:a16="http://schemas.microsoft.com/office/drawing/2014/main" id="{63B1B001-E3CE-2D50-620C-DE916396435A}"/>
                  </a:ext>
                </a:extLst>
              </p:cNvPr>
              <p:cNvSpPr>
                <a:spLocks noChangeAspect="1"/>
              </p:cNvSpPr>
              <p:nvPr/>
            </p:nvSpPr>
            <p:spPr bwMode="auto">
              <a:xfrm rot="-15320">
                <a:off x="62" y="100"/>
                <a:ext cx="5" cy="2"/>
              </a:xfrm>
              <a:custGeom>
                <a:avLst/>
                <a:gdLst>
                  <a:gd name="T0" fmla="*/ 3 w 7"/>
                  <a:gd name="T1" fmla="*/ 1 h 3"/>
                  <a:gd name="T2" fmla="*/ 2 w 7"/>
                  <a:gd name="T3" fmla="*/ 0 h 3"/>
                  <a:gd name="T4" fmla="*/ 1 w 7"/>
                  <a:gd name="T5" fmla="*/ 1 h 3"/>
                  <a:gd name="T6" fmla="*/ 0 w 7"/>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1"/>
                    </a:moveTo>
                    <a:lnTo>
                      <a:pt x="6" y="0"/>
                    </a:lnTo>
                    <a:lnTo>
                      <a:pt x="3"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 name="Freeform 3122">
                <a:extLst>
                  <a:ext uri="{FF2B5EF4-FFF2-40B4-BE49-F238E27FC236}">
                    <a16:creationId xmlns:a16="http://schemas.microsoft.com/office/drawing/2014/main" id="{DF6CF178-FAA7-C674-DAAE-9CF1E9BDFDFD}"/>
                  </a:ext>
                </a:extLst>
              </p:cNvPr>
              <p:cNvSpPr>
                <a:spLocks noChangeAspect="1"/>
              </p:cNvSpPr>
              <p:nvPr/>
            </p:nvSpPr>
            <p:spPr bwMode="auto">
              <a:xfrm rot="-15320">
                <a:off x="45" y="92"/>
                <a:ext cx="2" cy="10"/>
              </a:xfrm>
              <a:custGeom>
                <a:avLst/>
                <a:gdLst>
                  <a:gd name="T0" fmla="*/ 1 w 3"/>
                  <a:gd name="T1" fmla="*/ 0 h 16"/>
                  <a:gd name="T2" fmla="*/ 0 w 3"/>
                  <a:gd name="T3" fmla="*/ 2 h 16"/>
                  <a:gd name="T4" fmla="*/ 0 w 3"/>
                  <a:gd name="T5" fmla="*/ 3 h 16"/>
                  <a:gd name="T6" fmla="*/ 1 w 3"/>
                  <a:gd name="T7" fmla="*/ 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6">
                    <a:moveTo>
                      <a:pt x="3" y="0"/>
                    </a:moveTo>
                    <a:lnTo>
                      <a:pt x="0" y="6"/>
                    </a:lnTo>
                    <a:lnTo>
                      <a:pt x="0" y="11"/>
                    </a:lnTo>
                    <a:lnTo>
                      <a:pt x="2" y="1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1" name="Freeform 3123">
                <a:extLst>
                  <a:ext uri="{FF2B5EF4-FFF2-40B4-BE49-F238E27FC236}">
                    <a16:creationId xmlns:a16="http://schemas.microsoft.com/office/drawing/2014/main" id="{4FB23C37-1FDF-BFC2-45AA-FA7DAEF10CB7}"/>
                  </a:ext>
                </a:extLst>
              </p:cNvPr>
              <p:cNvSpPr>
                <a:spLocks noChangeAspect="1"/>
              </p:cNvSpPr>
              <p:nvPr/>
            </p:nvSpPr>
            <p:spPr bwMode="auto">
              <a:xfrm rot="-15320">
                <a:off x="50" y="100"/>
                <a:ext cx="8" cy="2"/>
              </a:xfrm>
              <a:custGeom>
                <a:avLst/>
                <a:gdLst>
                  <a:gd name="T0" fmla="*/ 4 w 11"/>
                  <a:gd name="T1" fmla="*/ 0 h 5"/>
                  <a:gd name="T2" fmla="*/ 3 w 11"/>
                  <a:gd name="T3" fmla="*/ 0 h 5"/>
                  <a:gd name="T4" fmla="*/ 1 w 11"/>
                  <a:gd name="T5" fmla="*/ 0 h 5"/>
                  <a:gd name="T6" fmla="*/ 1 w 11"/>
                  <a:gd name="T7" fmla="*/ 0 h 5"/>
                  <a:gd name="T8" fmla="*/ 0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11" y="5"/>
                    </a:moveTo>
                    <a:lnTo>
                      <a:pt x="7" y="4"/>
                    </a:lnTo>
                    <a:lnTo>
                      <a:pt x="4" y="2"/>
                    </a:lnTo>
                    <a:lnTo>
                      <a:pt x="2" y="0"/>
                    </a:lnTo>
                    <a:lnTo>
                      <a:pt x="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2" name="Freeform 3124">
                <a:extLst>
                  <a:ext uri="{FF2B5EF4-FFF2-40B4-BE49-F238E27FC236}">
                    <a16:creationId xmlns:a16="http://schemas.microsoft.com/office/drawing/2014/main" id="{D9256224-1FDF-4D6A-C0C9-0D1518B6365B}"/>
                  </a:ext>
                </a:extLst>
              </p:cNvPr>
              <p:cNvSpPr>
                <a:spLocks noChangeAspect="1"/>
              </p:cNvSpPr>
              <p:nvPr/>
            </p:nvSpPr>
            <p:spPr bwMode="auto">
              <a:xfrm rot="-15320">
                <a:off x="28" y="69"/>
                <a:ext cx="16" cy="3"/>
              </a:xfrm>
              <a:custGeom>
                <a:avLst/>
                <a:gdLst>
                  <a:gd name="T0" fmla="*/ 9 w 22"/>
                  <a:gd name="T1" fmla="*/ 1 h 5"/>
                  <a:gd name="T2" fmla="*/ 6 w 22"/>
                  <a:gd name="T3" fmla="*/ 1 h 5"/>
                  <a:gd name="T4" fmla="*/ 4 w 22"/>
                  <a:gd name="T5" fmla="*/ 0 h 5"/>
                  <a:gd name="T6" fmla="*/ 1 w 22"/>
                  <a:gd name="T7" fmla="*/ 1 h 5"/>
                  <a:gd name="T8" fmla="*/ 0 w 22"/>
                  <a:gd name="T9" fmla="*/ 1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
                    <a:moveTo>
                      <a:pt x="22" y="5"/>
                    </a:moveTo>
                    <a:lnTo>
                      <a:pt x="15" y="1"/>
                    </a:lnTo>
                    <a:lnTo>
                      <a:pt x="9" y="0"/>
                    </a:lnTo>
                    <a:lnTo>
                      <a:pt x="4" y="1"/>
                    </a:lnTo>
                    <a:lnTo>
                      <a:pt x="0" y="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 name="Freeform 3125">
                <a:extLst>
                  <a:ext uri="{FF2B5EF4-FFF2-40B4-BE49-F238E27FC236}">
                    <a16:creationId xmlns:a16="http://schemas.microsoft.com/office/drawing/2014/main" id="{07796818-0460-1D50-DCF3-F002EF7A4293}"/>
                  </a:ext>
                </a:extLst>
              </p:cNvPr>
              <p:cNvSpPr>
                <a:spLocks noChangeAspect="1"/>
              </p:cNvSpPr>
              <p:nvPr/>
            </p:nvSpPr>
            <p:spPr bwMode="auto">
              <a:xfrm rot="-15320">
                <a:off x="72" y="69"/>
                <a:ext cx="17" cy="4"/>
              </a:xfrm>
              <a:custGeom>
                <a:avLst/>
                <a:gdLst>
                  <a:gd name="T0" fmla="*/ 0 w 24"/>
                  <a:gd name="T1" fmla="*/ 1 h 6"/>
                  <a:gd name="T2" fmla="*/ 2 w 24"/>
                  <a:gd name="T3" fmla="*/ 1 h 6"/>
                  <a:gd name="T4" fmla="*/ 4 w 24"/>
                  <a:gd name="T5" fmla="*/ 0 h 6"/>
                  <a:gd name="T6" fmla="*/ 6 w 24"/>
                  <a:gd name="T7" fmla="*/ 1 h 6"/>
                  <a:gd name="T8" fmla="*/ 9 w 24"/>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5"/>
                    </a:moveTo>
                    <a:lnTo>
                      <a:pt x="6" y="1"/>
                    </a:lnTo>
                    <a:lnTo>
                      <a:pt x="13" y="0"/>
                    </a:lnTo>
                    <a:lnTo>
                      <a:pt x="19" y="1"/>
                    </a:lnTo>
                    <a:lnTo>
                      <a:pt x="24"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4" name="Freeform 3126">
                <a:extLst>
                  <a:ext uri="{FF2B5EF4-FFF2-40B4-BE49-F238E27FC236}">
                    <a16:creationId xmlns:a16="http://schemas.microsoft.com/office/drawing/2014/main" id="{2DD0CA3E-105B-D91B-CF24-D6FE481D0975}"/>
                  </a:ext>
                </a:extLst>
              </p:cNvPr>
              <p:cNvSpPr>
                <a:spLocks noChangeAspect="1"/>
              </p:cNvSpPr>
              <p:nvPr/>
            </p:nvSpPr>
            <p:spPr bwMode="auto">
              <a:xfrm rot="-15320">
                <a:off x="0" y="0"/>
                <a:ext cx="113" cy="96"/>
              </a:xfrm>
              <a:custGeom>
                <a:avLst/>
                <a:gdLst>
                  <a:gd name="T0" fmla="*/ 19 w 158"/>
                  <a:gd name="T1" fmla="*/ 11 h 151"/>
                  <a:gd name="T2" fmla="*/ 15 w 158"/>
                  <a:gd name="T3" fmla="*/ 15 h 151"/>
                  <a:gd name="T4" fmla="*/ 16 w 158"/>
                  <a:gd name="T5" fmla="*/ 12 h 151"/>
                  <a:gd name="T6" fmla="*/ 14 w 158"/>
                  <a:gd name="T7" fmla="*/ 15 h 151"/>
                  <a:gd name="T8" fmla="*/ 11 w 158"/>
                  <a:gd name="T9" fmla="*/ 18 h 151"/>
                  <a:gd name="T10" fmla="*/ 11 w 158"/>
                  <a:gd name="T11" fmla="*/ 20 h 151"/>
                  <a:gd name="T12" fmla="*/ 9 w 158"/>
                  <a:gd name="T13" fmla="*/ 23 h 151"/>
                  <a:gd name="T14" fmla="*/ 8 w 158"/>
                  <a:gd name="T15" fmla="*/ 26 h 151"/>
                  <a:gd name="T16" fmla="*/ 8 w 158"/>
                  <a:gd name="T17" fmla="*/ 29 h 151"/>
                  <a:gd name="T18" fmla="*/ 6 w 158"/>
                  <a:gd name="T19" fmla="*/ 34 h 151"/>
                  <a:gd name="T20" fmla="*/ 6 w 158"/>
                  <a:gd name="T21" fmla="*/ 39 h 151"/>
                  <a:gd name="T22" fmla="*/ 5 w 158"/>
                  <a:gd name="T23" fmla="*/ 38 h 151"/>
                  <a:gd name="T24" fmla="*/ 4 w 158"/>
                  <a:gd name="T25" fmla="*/ 36 h 151"/>
                  <a:gd name="T26" fmla="*/ 3 w 158"/>
                  <a:gd name="T27" fmla="*/ 32 h 151"/>
                  <a:gd name="T28" fmla="*/ 1 w 158"/>
                  <a:gd name="T29" fmla="*/ 27 h 151"/>
                  <a:gd name="T30" fmla="*/ 1 w 158"/>
                  <a:gd name="T31" fmla="*/ 25 h 151"/>
                  <a:gd name="T32" fmla="*/ 0 w 158"/>
                  <a:gd name="T33" fmla="*/ 20 h 151"/>
                  <a:gd name="T34" fmla="*/ 0 w 158"/>
                  <a:gd name="T35" fmla="*/ 18 h 151"/>
                  <a:gd name="T36" fmla="*/ 0 w 158"/>
                  <a:gd name="T37" fmla="*/ 15 h 151"/>
                  <a:gd name="T38" fmla="*/ 1 w 158"/>
                  <a:gd name="T39" fmla="*/ 10 h 151"/>
                  <a:gd name="T40" fmla="*/ 4 w 158"/>
                  <a:gd name="T41" fmla="*/ 6 h 151"/>
                  <a:gd name="T42" fmla="*/ 8 w 158"/>
                  <a:gd name="T43" fmla="*/ 4 h 151"/>
                  <a:gd name="T44" fmla="*/ 14 w 158"/>
                  <a:gd name="T45" fmla="*/ 3 h 151"/>
                  <a:gd name="T46" fmla="*/ 14 w 158"/>
                  <a:gd name="T47" fmla="*/ 3 h 151"/>
                  <a:gd name="T48" fmla="*/ 10 w 158"/>
                  <a:gd name="T49" fmla="*/ 3 h 151"/>
                  <a:gd name="T50" fmla="*/ 8 w 158"/>
                  <a:gd name="T51" fmla="*/ 3 h 151"/>
                  <a:gd name="T52" fmla="*/ 11 w 158"/>
                  <a:gd name="T53" fmla="*/ 2 h 151"/>
                  <a:gd name="T54" fmla="*/ 15 w 158"/>
                  <a:gd name="T55" fmla="*/ 2 h 151"/>
                  <a:gd name="T56" fmla="*/ 18 w 158"/>
                  <a:gd name="T57" fmla="*/ 2 h 151"/>
                  <a:gd name="T58" fmla="*/ 19 w 158"/>
                  <a:gd name="T59" fmla="*/ 2 h 151"/>
                  <a:gd name="T60" fmla="*/ 21 w 158"/>
                  <a:gd name="T61" fmla="*/ 3 h 151"/>
                  <a:gd name="T62" fmla="*/ 22 w 158"/>
                  <a:gd name="T63" fmla="*/ 4 h 151"/>
                  <a:gd name="T64" fmla="*/ 24 w 158"/>
                  <a:gd name="T65" fmla="*/ 5 h 151"/>
                  <a:gd name="T66" fmla="*/ 26 w 158"/>
                  <a:gd name="T67" fmla="*/ 3 h 151"/>
                  <a:gd name="T68" fmla="*/ 29 w 158"/>
                  <a:gd name="T69" fmla="*/ 1 h 151"/>
                  <a:gd name="T70" fmla="*/ 36 w 158"/>
                  <a:gd name="T71" fmla="*/ 0 h 151"/>
                  <a:gd name="T72" fmla="*/ 34 w 158"/>
                  <a:gd name="T73" fmla="*/ 1 h 151"/>
                  <a:gd name="T74" fmla="*/ 41 w 158"/>
                  <a:gd name="T75" fmla="*/ 1 h 151"/>
                  <a:gd name="T76" fmla="*/ 44 w 158"/>
                  <a:gd name="T77" fmla="*/ 3 h 151"/>
                  <a:gd name="T78" fmla="*/ 42 w 158"/>
                  <a:gd name="T79" fmla="*/ 3 h 151"/>
                  <a:gd name="T80" fmla="*/ 48 w 158"/>
                  <a:gd name="T81" fmla="*/ 6 h 151"/>
                  <a:gd name="T82" fmla="*/ 49 w 158"/>
                  <a:gd name="T83" fmla="*/ 7 h 151"/>
                  <a:gd name="T84" fmla="*/ 53 w 158"/>
                  <a:gd name="T85" fmla="*/ 11 h 151"/>
                  <a:gd name="T86" fmla="*/ 55 w 158"/>
                  <a:gd name="T87" fmla="*/ 14 h 151"/>
                  <a:gd name="T88" fmla="*/ 57 w 158"/>
                  <a:gd name="T89" fmla="*/ 16 h 151"/>
                  <a:gd name="T90" fmla="*/ 58 w 158"/>
                  <a:gd name="T91" fmla="*/ 19 h 151"/>
                  <a:gd name="T92" fmla="*/ 57 w 158"/>
                  <a:gd name="T93" fmla="*/ 24 h 151"/>
                  <a:gd name="T94" fmla="*/ 56 w 158"/>
                  <a:gd name="T95" fmla="*/ 27 h 151"/>
                  <a:gd name="T96" fmla="*/ 54 w 158"/>
                  <a:gd name="T97" fmla="*/ 32 h 151"/>
                  <a:gd name="T98" fmla="*/ 53 w 158"/>
                  <a:gd name="T99" fmla="*/ 35 h 151"/>
                  <a:gd name="T100" fmla="*/ 51 w 158"/>
                  <a:gd name="T101" fmla="*/ 38 h 151"/>
                  <a:gd name="T102" fmla="*/ 51 w 158"/>
                  <a:gd name="T103" fmla="*/ 32 h 151"/>
                  <a:gd name="T104" fmla="*/ 51 w 158"/>
                  <a:gd name="T105" fmla="*/ 29 h 151"/>
                  <a:gd name="T106" fmla="*/ 49 w 158"/>
                  <a:gd name="T107" fmla="*/ 26 h 151"/>
                  <a:gd name="T108" fmla="*/ 44 w 158"/>
                  <a:gd name="T109" fmla="*/ 24 h 151"/>
                  <a:gd name="T110" fmla="*/ 39 w 158"/>
                  <a:gd name="T111" fmla="*/ 20 h 151"/>
                  <a:gd name="T112" fmla="*/ 34 w 158"/>
                  <a:gd name="T113" fmla="*/ 18 h 151"/>
                  <a:gd name="T114" fmla="*/ 29 w 158"/>
                  <a:gd name="T115" fmla="*/ 15 h 151"/>
                  <a:gd name="T116" fmla="*/ 26 w 158"/>
                  <a:gd name="T117" fmla="*/ 11 h 151"/>
                  <a:gd name="T118" fmla="*/ 23 w 158"/>
                  <a:gd name="T119" fmla="*/ 11 h 151"/>
                  <a:gd name="T120" fmla="*/ 19 w 158"/>
                  <a:gd name="T121" fmla="*/ 11 h 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8" h="151">
                    <a:moveTo>
                      <a:pt x="53" y="45"/>
                    </a:moveTo>
                    <a:lnTo>
                      <a:pt x="41" y="60"/>
                    </a:lnTo>
                    <a:lnTo>
                      <a:pt x="44" y="47"/>
                    </a:lnTo>
                    <a:lnTo>
                      <a:pt x="36" y="60"/>
                    </a:lnTo>
                    <a:lnTo>
                      <a:pt x="31" y="71"/>
                    </a:lnTo>
                    <a:lnTo>
                      <a:pt x="30" y="78"/>
                    </a:lnTo>
                    <a:lnTo>
                      <a:pt x="25" y="89"/>
                    </a:lnTo>
                    <a:lnTo>
                      <a:pt x="21" y="102"/>
                    </a:lnTo>
                    <a:lnTo>
                      <a:pt x="21" y="114"/>
                    </a:lnTo>
                    <a:lnTo>
                      <a:pt x="17" y="130"/>
                    </a:lnTo>
                    <a:lnTo>
                      <a:pt x="18" y="151"/>
                    </a:lnTo>
                    <a:lnTo>
                      <a:pt x="14" y="147"/>
                    </a:lnTo>
                    <a:lnTo>
                      <a:pt x="11" y="138"/>
                    </a:lnTo>
                    <a:lnTo>
                      <a:pt x="7" y="123"/>
                    </a:lnTo>
                    <a:lnTo>
                      <a:pt x="4" y="104"/>
                    </a:lnTo>
                    <a:lnTo>
                      <a:pt x="4" y="96"/>
                    </a:lnTo>
                    <a:lnTo>
                      <a:pt x="0" y="81"/>
                    </a:lnTo>
                    <a:lnTo>
                      <a:pt x="0" y="71"/>
                    </a:lnTo>
                    <a:lnTo>
                      <a:pt x="0" y="56"/>
                    </a:lnTo>
                    <a:lnTo>
                      <a:pt x="3" y="39"/>
                    </a:lnTo>
                    <a:lnTo>
                      <a:pt x="13" y="24"/>
                    </a:lnTo>
                    <a:lnTo>
                      <a:pt x="23" y="15"/>
                    </a:lnTo>
                    <a:lnTo>
                      <a:pt x="38" y="12"/>
                    </a:lnTo>
                    <a:lnTo>
                      <a:pt x="36" y="11"/>
                    </a:lnTo>
                    <a:lnTo>
                      <a:pt x="28" y="10"/>
                    </a:lnTo>
                    <a:lnTo>
                      <a:pt x="21" y="10"/>
                    </a:lnTo>
                    <a:lnTo>
                      <a:pt x="31" y="8"/>
                    </a:lnTo>
                    <a:lnTo>
                      <a:pt x="42" y="6"/>
                    </a:lnTo>
                    <a:lnTo>
                      <a:pt x="49" y="6"/>
                    </a:lnTo>
                    <a:lnTo>
                      <a:pt x="53" y="6"/>
                    </a:lnTo>
                    <a:lnTo>
                      <a:pt x="59" y="9"/>
                    </a:lnTo>
                    <a:lnTo>
                      <a:pt x="62" y="15"/>
                    </a:lnTo>
                    <a:lnTo>
                      <a:pt x="65" y="19"/>
                    </a:lnTo>
                    <a:lnTo>
                      <a:pt x="70" y="9"/>
                    </a:lnTo>
                    <a:lnTo>
                      <a:pt x="80" y="2"/>
                    </a:lnTo>
                    <a:lnTo>
                      <a:pt x="101" y="0"/>
                    </a:lnTo>
                    <a:lnTo>
                      <a:pt x="94" y="4"/>
                    </a:lnTo>
                    <a:lnTo>
                      <a:pt x="111" y="4"/>
                    </a:lnTo>
                    <a:lnTo>
                      <a:pt x="120" y="9"/>
                    </a:lnTo>
                    <a:lnTo>
                      <a:pt x="114" y="11"/>
                    </a:lnTo>
                    <a:lnTo>
                      <a:pt x="131" y="22"/>
                    </a:lnTo>
                    <a:lnTo>
                      <a:pt x="136" y="29"/>
                    </a:lnTo>
                    <a:lnTo>
                      <a:pt x="145" y="42"/>
                    </a:lnTo>
                    <a:lnTo>
                      <a:pt x="151" y="54"/>
                    </a:lnTo>
                    <a:lnTo>
                      <a:pt x="156" y="61"/>
                    </a:lnTo>
                    <a:lnTo>
                      <a:pt x="158" y="74"/>
                    </a:lnTo>
                    <a:lnTo>
                      <a:pt x="157" y="92"/>
                    </a:lnTo>
                    <a:lnTo>
                      <a:pt x="152" y="105"/>
                    </a:lnTo>
                    <a:lnTo>
                      <a:pt x="147" y="125"/>
                    </a:lnTo>
                    <a:lnTo>
                      <a:pt x="145" y="137"/>
                    </a:lnTo>
                    <a:lnTo>
                      <a:pt x="140" y="146"/>
                    </a:lnTo>
                    <a:lnTo>
                      <a:pt x="139" y="123"/>
                    </a:lnTo>
                    <a:lnTo>
                      <a:pt x="139" y="111"/>
                    </a:lnTo>
                    <a:lnTo>
                      <a:pt x="133" y="102"/>
                    </a:lnTo>
                    <a:lnTo>
                      <a:pt x="119" y="91"/>
                    </a:lnTo>
                    <a:lnTo>
                      <a:pt x="107" y="79"/>
                    </a:lnTo>
                    <a:lnTo>
                      <a:pt x="92" y="71"/>
                    </a:lnTo>
                    <a:lnTo>
                      <a:pt x="79" y="57"/>
                    </a:lnTo>
                    <a:lnTo>
                      <a:pt x="71" y="45"/>
                    </a:lnTo>
                    <a:lnTo>
                      <a:pt x="63" y="43"/>
                    </a:lnTo>
                    <a:lnTo>
                      <a:pt x="53" y="45"/>
                    </a:lnTo>
                    <a:close/>
                  </a:path>
                </a:pathLst>
              </a:custGeom>
              <a:solidFill>
                <a:srgbClr val="000000"/>
              </a:solidFill>
              <a:ln w="9525">
                <a:solidFill>
                  <a:srgbClr val="000000"/>
                </a:solidFill>
                <a:round/>
                <a:headEnd/>
                <a:tailEnd/>
              </a:ln>
            </p:spPr>
            <p:txBody>
              <a:bodyPr/>
              <a:lstStyle/>
              <a:p>
                <a:endParaRPr lang="ja-JP" altLang="en-US"/>
              </a:p>
            </p:txBody>
          </p:sp>
        </p:grpSp>
        <p:grpSp>
          <p:nvGrpSpPr>
            <p:cNvPr id="25" name="Group 76">
              <a:extLst>
                <a:ext uri="{FF2B5EF4-FFF2-40B4-BE49-F238E27FC236}">
                  <a16:creationId xmlns:a16="http://schemas.microsoft.com/office/drawing/2014/main" id="{1ED7E351-00F6-982A-137E-7702D23FCA8E}"/>
                </a:ext>
              </a:extLst>
            </p:cNvPr>
            <p:cNvGrpSpPr>
              <a:grpSpLocks/>
            </p:cNvGrpSpPr>
            <p:nvPr/>
          </p:nvGrpSpPr>
          <p:grpSpPr bwMode="auto">
            <a:xfrm>
              <a:off x="226131" y="1477076"/>
              <a:ext cx="1340683" cy="1021412"/>
              <a:chOff x="0" y="0"/>
              <a:chExt cx="245" cy="163"/>
            </a:xfrm>
          </p:grpSpPr>
          <p:sp>
            <p:nvSpPr>
              <p:cNvPr id="35" name="Freeform 77">
                <a:extLst>
                  <a:ext uri="{FF2B5EF4-FFF2-40B4-BE49-F238E27FC236}">
                    <a16:creationId xmlns:a16="http://schemas.microsoft.com/office/drawing/2014/main" id="{19A52C83-B12A-7EAD-158D-E5C6B95DA5CA}"/>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56" name="Freeform 78">
                <a:extLst>
                  <a:ext uri="{FF2B5EF4-FFF2-40B4-BE49-F238E27FC236}">
                    <a16:creationId xmlns:a16="http://schemas.microsoft.com/office/drawing/2014/main" id="{C5ED9773-CF97-63FC-5196-0844F5EFF192}"/>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80" name="Freeform 79">
                <a:extLst>
                  <a:ext uri="{FF2B5EF4-FFF2-40B4-BE49-F238E27FC236}">
                    <a16:creationId xmlns:a16="http://schemas.microsoft.com/office/drawing/2014/main" id="{D3298100-CC21-3DAE-8632-4BB2A7445719}"/>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81" name="Freeform 80">
                <a:extLst>
                  <a:ext uri="{FF2B5EF4-FFF2-40B4-BE49-F238E27FC236}">
                    <a16:creationId xmlns:a16="http://schemas.microsoft.com/office/drawing/2014/main" id="{90ECB625-5DF2-8C6D-00E6-D72B65EA1CB7}"/>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82" name="Freeform 81">
                <a:extLst>
                  <a:ext uri="{FF2B5EF4-FFF2-40B4-BE49-F238E27FC236}">
                    <a16:creationId xmlns:a16="http://schemas.microsoft.com/office/drawing/2014/main" id="{0638904C-B0AF-F8F1-DA59-660F91734E08}"/>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483" name="WordArt 82">
              <a:extLst>
                <a:ext uri="{FF2B5EF4-FFF2-40B4-BE49-F238E27FC236}">
                  <a16:creationId xmlns:a16="http://schemas.microsoft.com/office/drawing/2014/main" id="{2F8D3CED-E4E3-7B6C-2D45-08C1ED1D82EE}"/>
                </a:ext>
              </a:extLst>
            </p:cNvPr>
            <p:cNvSpPr>
              <a:spLocks noChangeArrowheads="1" noChangeShapeType="1" noTextEdit="1"/>
            </p:cNvSpPr>
            <p:nvPr/>
          </p:nvSpPr>
          <p:spPr bwMode="auto">
            <a:xfrm>
              <a:off x="688717" y="2094252"/>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sp>
        <p:nvSpPr>
          <p:cNvPr id="124" name="正方形/長方形 45"/>
          <p:cNvSpPr>
            <a:spLocks noChangeArrowheads="1"/>
          </p:cNvSpPr>
          <p:nvPr/>
        </p:nvSpPr>
        <p:spPr bwMode="auto">
          <a:xfrm>
            <a:off x="1038535" y="5953705"/>
            <a:ext cx="10272450" cy="565146"/>
          </a:xfrm>
          <a:prstGeom prst="rect">
            <a:avLst/>
          </a:prstGeom>
          <a:solidFill>
            <a:srgbClr val="FF7C80"/>
          </a:solidFill>
          <a:ln w="28575">
            <a:solidFill>
              <a:srgbClr val="FF0000"/>
            </a:solidFill>
            <a:miter lim="800000"/>
            <a:headEnd/>
            <a:tailEnd/>
          </a:ln>
          <a:effectLst>
            <a:outerShdw blurRad="50800" dist="38100" dir="2700000" algn="tl" rotWithShape="0">
              <a:prstClr val="black">
                <a:alpha val="40000"/>
              </a:prstClr>
            </a:outerShdw>
          </a:effectLst>
        </p:spPr>
        <p:txBody>
          <a:bodyPr wrap="squar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ja-JP" altLang="en-US" b="1" dirty="0">
                <a:solidFill>
                  <a:schemeClr val="bg1"/>
                </a:solidFill>
                <a:latin typeface="メイリオ" pitchFamily="50" charset="-128"/>
                <a:ea typeface="メイリオ" pitchFamily="50" charset="-128"/>
                <a:cs typeface="メイリオ" pitchFamily="50" charset="-128"/>
              </a:rPr>
              <a:t>ベテラン、中堅、若年層とバランスが取れたサークル</a:t>
            </a:r>
          </a:p>
        </p:txBody>
      </p:sp>
      <p:sp>
        <p:nvSpPr>
          <p:cNvPr id="69" name="フリーフォーム 68"/>
          <p:cNvSpPr/>
          <p:nvPr/>
        </p:nvSpPr>
        <p:spPr>
          <a:xfrm>
            <a:off x="2811034" y="1519198"/>
            <a:ext cx="7290261" cy="3901293"/>
          </a:xfrm>
          <a:custGeom>
            <a:avLst/>
            <a:gdLst>
              <a:gd name="connsiteX0" fmla="*/ 0 w 3607594"/>
              <a:gd name="connsiteY0" fmla="*/ 0 h 3726656"/>
              <a:gd name="connsiteX1" fmla="*/ 0 w 3607594"/>
              <a:gd name="connsiteY1" fmla="*/ 3726656 h 3726656"/>
              <a:gd name="connsiteX2" fmla="*/ 3607594 w 3607594"/>
              <a:gd name="connsiteY2" fmla="*/ 3726656 h 3726656"/>
            </a:gdLst>
            <a:ahLst/>
            <a:cxnLst>
              <a:cxn ang="0">
                <a:pos x="connsiteX0" y="connsiteY0"/>
              </a:cxn>
              <a:cxn ang="0">
                <a:pos x="connsiteX1" y="connsiteY1"/>
              </a:cxn>
              <a:cxn ang="0">
                <a:pos x="connsiteX2" y="connsiteY2"/>
              </a:cxn>
            </a:cxnLst>
            <a:rect l="l" t="t" r="r" b="b"/>
            <a:pathLst>
              <a:path w="3607594" h="3726656">
                <a:moveTo>
                  <a:pt x="0" y="0"/>
                </a:moveTo>
                <a:lnTo>
                  <a:pt x="0" y="3726656"/>
                </a:lnTo>
                <a:lnTo>
                  <a:pt x="3607594" y="372665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cxnSp>
        <p:nvCxnSpPr>
          <p:cNvPr id="62" name="直線コネクタ 61"/>
          <p:cNvCxnSpPr/>
          <p:nvPr/>
        </p:nvCxnSpPr>
        <p:spPr>
          <a:xfrm>
            <a:off x="5992531" y="5290432"/>
            <a:ext cx="0" cy="1209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484464" y="5290432"/>
            <a:ext cx="0" cy="1209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8854145" y="5290432"/>
            <a:ext cx="0" cy="1209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rot="5400000">
            <a:off x="2879984" y="4580186"/>
            <a:ext cx="0" cy="11994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rot="5400000">
            <a:off x="2879983" y="3779847"/>
            <a:ext cx="0" cy="11994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5400000">
            <a:off x="2879984" y="3009521"/>
            <a:ext cx="0" cy="11994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rot="5400000">
            <a:off x="2879984" y="2219185"/>
            <a:ext cx="0" cy="11994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テキスト ボックス 216"/>
          <p:cNvSpPr txBox="1"/>
          <p:nvPr/>
        </p:nvSpPr>
        <p:spPr>
          <a:xfrm>
            <a:off x="2473859" y="4460083"/>
            <a:ext cx="283753" cy="39324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t>1</a:t>
            </a:r>
            <a:endParaRPr lang="ja-JP" altLang="en-US" sz="2400"/>
          </a:p>
        </p:txBody>
      </p:sp>
      <p:sp>
        <p:nvSpPr>
          <p:cNvPr id="71" name="テキスト ボックス 217"/>
          <p:cNvSpPr txBox="1"/>
          <p:nvPr/>
        </p:nvSpPr>
        <p:spPr>
          <a:xfrm>
            <a:off x="2493692" y="5220407"/>
            <a:ext cx="283753" cy="39324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t>0</a:t>
            </a:r>
            <a:endParaRPr lang="ja-JP" altLang="en-US" sz="2400"/>
          </a:p>
        </p:txBody>
      </p:sp>
      <p:sp>
        <p:nvSpPr>
          <p:cNvPr id="72" name="テキスト ボックス 218"/>
          <p:cNvSpPr txBox="1"/>
          <p:nvPr/>
        </p:nvSpPr>
        <p:spPr>
          <a:xfrm>
            <a:off x="2483775" y="3669748"/>
            <a:ext cx="283753" cy="39324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t>2</a:t>
            </a:r>
            <a:endParaRPr lang="ja-JP" altLang="en-US" sz="2400" dirty="0"/>
          </a:p>
        </p:txBody>
      </p:sp>
      <p:sp>
        <p:nvSpPr>
          <p:cNvPr id="73" name="テキスト ボックス 219"/>
          <p:cNvSpPr txBox="1"/>
          <p:nvPr/>
        </p:nvSpPr>
        <p:spPr>
          <a:xfrm>
            <a:off x="2493692" y="2919430"/>
            <a:ext cx="283753" cy="39324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t>3</a:t>
            </a:r>
            <a:endParaRPr lang="ja-JP" altLang="en-US" sz="2400" dirty="0"/>
          </a:p>
        </p:txBody>
      </p:sp>
      <p:sp>
        <p:nvSpPr>
          <p:cNvPr id="74" name="テキスト ボックス 220"/>
          <p:cNvSpPr txBox="1"/>
          <p:nvPr/>
        </p:nvSpPr>
        <p:spPr>
          <a:xfrm>
            <a:off x="2473858" y="2129093"/>
            <a:ext cx="283753" cy="39324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t>4</a:t>
            </a:r>
            <a:endParaRPr lang="ja-JP" altLang="en-US" sz="2400" dirty="0"/>
          </a:p>
        </p:txBody>
      </p:sp>
      <p:sp>
        <p:nvSpPr>
          <p:cNvPr id="75" name="テキスト ボックス 221"/>
          <p:cNvSpPr txBox="1"/>
          <p:nvPr/>
        </p:nvSpPr>
        <p:spPr>
          <a:xfrm>
            <a:off x="4157880" y="5430104"/>
            <a:ext cx="466101" cy="40213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a:t>10</a:t>
            </a:r>
            <a:r>
              <a:rPr lang="ja-JP" altLang="en-US" sz="1800" dirty="0"/>
              <a:t>年</a:t>
            </a:r>
          </a:p>
        </p:txBody>
      </p:sp>
      <p:sp>
        <p:nvSpPr>
          <p:cNvPr id="76" name="テキスト ボックス 222"/>
          <p:cNvSpPr txBox="1"/>
          <p:nvPr/>
        </p:nvSpPr>
        <p:spPr>
          <a:xfrm>
            <a:off x="5742116" y="5421479"/>
            <a:ext cx="495856" cy="40213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a:t>20</a:t>
            </a:r>
            <a:r>
              <a:rPr lang="ja-JP" altLang="en-US" sz="1800" dirty="0"/>
              <a:t>年</a:t>
            </a:r>
          </a:p>
        </p:txBody>
      </p:sp>
      <p:sp>
        <p:nvSpPr>
          <p:cNvPr id="77" name="テキスト ボックス 223"/>
          <p:cNvSpPr txBox="1"/>
          <p:nvPr/>
        </p:nvSpPr>
        <p:spPr>
          <a:xfrm>
            <a:off x="7216162" y="5430104"/>
            <a:ext cx="476022" cy="40213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a:t>30</a:t>
            </a:r>
            <a:r>
              <a:rPr lang="ja-JP" altLang="en-US" sz="1800" dirty="0"/>
              <a:t>年</a:t>
            </a:r>
          </a:p>
        </p:txBody>
      </p:sp>
      <p:sp>
        <p:nvSpPr>
          <p:cNvPr id="78" name="テキスト ボックス 225"/>
          <p:cNvSpPr txBox="1"/>
          <p:nvPr/>
        </p:nvSpPr>
        <p:spPr>
          <a:xfrm>
            <a:off x="1973476" y="1082208"/>
            <a:ext cx="1458402" cy="43812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000" dirty="0"/>
              <a:t>〔</a:t>
            </a:r>
            <a:r>
              <a:rPr lang="ja-JP" altLang="en-US" sz="2000" dirty="0"/>
              <a:t>レベル</a:t>
            </a:r>
            <a:r>
              <a:rPr lang="en-US" altLang="ja-JP" sz="2000" dirty="0"/>
              <a:t>〕</a:t>
            </a:r>
            <a:endParaRPr lang="ja-JP" altLang="en-US" sz="2000" dirty="0"/>
          </a:p>
        </p:txBody>
      </p:sp>
      <p:sp>
        <p:nvSpPr>
          <p:cNvPr id="96" name="テキスト ボックス 95"/>
          <p:cNvSpPr txBox="1"/>
          <p:nvPr/>
        </p:nvSpPr>
        <p:spPr>
          <a:xfrm>
            <a:off x="7522174" y="531988"/>
            <a:ext cx="2646878" cy="461665"/>
          </a:xfrm>
          <a:prstGeom prst="rect">
            <a:avLst/>
          </a:prstGeom>
          <a:noFill/>
        </p:spPr>
        <p:txBody>
          <a:bodyPr wrap="none" rtlCol="0">
            <a:spAutoFit/>
          </a:bodyPr>
          <a:lstStyle/>
          <a:p>
            <a:r>
              <a:rPr lang="en-US" altLang="ja-JP" sz="2400" dirty="0"/>
              <a:t>【</a:t>
            </a:r>
            <a:r>
              <a:rPr lang="ja-JP" altLang="en-US" sz="2400" dirty="0"/>
              <a:t>　年齢構成　</a:t>
            </a:r>
            <a:r>
              <a:rPr lang="en-US" altLang="ja-JP" sz="2400" dirty="0"/>
              <a:t>】</a:t>
            </a:r>
            <a:endParaRPr lang="ja-JP" altLang="en-US" sz="2400" dirty="0"/>
          </a:p>
        </p:txBody>
      </p:sp>
      <p:sp>
        <p:nvSpPr>
          <p:cNvPr id="125" name="テキスト ボックス 220"/>
          <p:cNvSpPr txBox="1"/>
          <p:nvPr/>
        </p:nvSpPr>
        <p:spPr>
          <a:xfrm>
            <a:off x="2495848" y="1413264"/>
            <a:ext cx="851541" cy="39324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400" dirty="0"/>
              <a:t>5</a:t>
            </a:r>
            <a:endParaRPr lang="ja-JP" altLang="en-US" sz="2400" dirty="0"/>
          </a:p>
        </p:txBody>
      </p:sp>
      <p:sp>
        <p:nvSpPr>
          <p:cNvPr id="126" name="テキスト ボックス 223"/>
          <p:cNvSpPr txBox="1"/>
          <p:nvPr/>
        </p:nvSpPr>
        <p:spPr>
          <a:xfrm>
            <a:off x="8592141" y="5411429"/>
            <a:ext cx="476022" cy="40213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a:t>40</a:t>
            </a:r>
            <a:r>
              <a:rPr lang="ja-JP" altLang="en-US" sz="1800" dirty="0"/>
              <a:t>年</a:t>
            </a:r>
          </a:p>
        </p:txBody>
      </p:sp>
      <p:cxnSp>
        <p:nvCxnSpPr>
          <p:cNvPr id="127" name="直線コネクタ 126"/>
          <p:cNvCxnSpPr/>
          <p:nvPr/>
        </p:nvCxnSpPr>
        <p:spPr>
          <a:xfrm>
            <a:off x="4535702" y="5290432"/>
            <a:ext cx="0" cy="1209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49">
            <a:extLst>
              <a:ext uri="{FF2B5EF4-FFF2-40B4-BE49-F238E27FC236}">
                <a16:creationId xmlns:a16="http://schemas.microsoft.com/office/drawing/2014/main" id="{B1CB535E-B5C4-6A68-AC59-3FCEC10543D0}"/>
              </a:ext>
            </a:extLst>
          </p:cNvPr>
          <p:cNvSpPr txBox="1"/>
          <p:nvPr/>
        </p:nvSpPr>
        <p:spPr>
          <a:xfrm>
            <a:off x="4510614" y="3850678"/>
            <a:ext cx="1063033" cy="74185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000" b="1" dirty="0">
                <a:solidFill>
                  <a:schemeClr val="bg1"/>
                </a:solidFill>
              </a:rPr>
              <a:t>中堅層</a:t>
            </a:r>
            <a:endParaRPr lang="en-US" altLang="ja-JP" sz="2000" b="1" dirty="0">
              <a:solidFill>
                <a:schemeClr val="bg1"/>
              </a:solidFill>
            </a:endParaRPr>
          </a:p>
          <a:p>
            <a:pPr algn="ctr"/>
            <a:r>
              <a:rPr kumimoji="1" lang="ja-JP" altLang="en-US" sz="2000" b="1" dirty="0">
                <a:solidFill>
                  <a:schemeClr val="bg1"/>
                </a:solidFill>
              </a:rPr>
              <a:t>空白　　</a:t>
            </a:r>
          </a:p>
        </p:txBody>
      </p:sp>
      <p:sp>
        <p:nvSpPr>
          <p:cNvPr id="34" name="楕円 33">
            <a:extLst>
              <a:ext uri="{FF2B5EF4-FFF2-40B4-BE49-F238E27FC236}">
                <a16:creationId xmlns:a16="http://schemas.microsoft.com/office/drawing/2014/main" id="{F32AEAD6-1823-FB83-2727-B51F2236F8AB}"/>
              </a:ext>
            </a:extLst>
          </p:cNvPr>
          <p:cNvSpPr/>
          <p:nvPr/>
        </p:nvSpPr>
        <p:spPr>
          <a:xfrm rot="21210622">
            <a:off x="3039206" y="1266021"/>
            <a:ext cx="5944781" cy="2561710"/>
          </a:xfrm>
          <a:prstGeom prst="ellipse">
            <a:avLst/>
          </a:prstGeom>
          <a:noFill/>
          <a:ln w="25400" cmpd="thinThick">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0EA8B057-3D67-0F5C-32DD-70E2303A5992}"/>
              </a:ext>
            </a:extLst>
          </p:cNvPr>
          <p:cNvSpPr txBox="1"/>
          <p:nvPr/>
        </p:nvSpPr>
        <p:spPr>
          <a:xfrm>
            <a:off x="5478555" y="3201073"/>
            <a:ext cx="1415772" cy="461665"/>
          </a:xfrm>
          <a:prstGeom prst="rect">
            <a:avLst/>
          </a:prstGeom>
          <a:noFill/>
        </p:spPr>
        <p:txBody>
          <a:bodyPr wrap="none" rtlCol="0">
            <a:spAutoFit/>
          </a:bodyPr>
          <a:lstStyle/>
          <a:p>
            <a:r>
              <a:rPr lang="ja-JP" altLang="en-US" sz="2400" b="1" dirty="0">
                <a:solidFill>
                  <a:schemeClr val="bg1">
                    <a:lumMod val="50000"/>
                  </a:schemeClr>
                </a:solidFill>
              </a:rPr>
              <a:t>男性社員</a:t>
            </a:r>
          </a:p>
        </p:txBody>
      </p:sp>
      <p:grpSp>
        <p:nvGrpSpPr>
          <p:cNvPr id="113" name="グループ化 112">
            <a:extLst>
              <a:ext uri="{FF2B5EF4-FFF2-40B4-BE49-F238E27FC236}">
                <a16:creationId xmlns:a16="http://schemas.microsoft.com/office/drawing/2014/main" id="{3E5C71B2-7775-9D80-805D-BF908710DA13}"/>
              </a:ext>
            </a:extLst>
          </p:cNvPr>
          <p:cNvGrpSpPr/>
          <p:nvPr/>
        </p:nvGrpSpPr>
        <p:grpSpPr>
          <a:xfrm>
            <a:off x="5879733" y="1407638"/>
            <a:ext cx="1190173" cy="1769013"/>
            <a:chOff x="5706063" y="1469759"/>
            <a:chExt cx="1190173" cy="1769013"/>
          </a:xfrm>
          <a:effectLst>
            <a:outerShdw blurRad="50800" dist="38100" dir="2700000" algn="tl" rotWithShape="0">
              <a:prstClr val="black">
                <a:alpha val="40000"/>
              </a:prstClr>
            </a:outerShdw>
          </a:effectLst>
        </p:grpSpPr>
        <p:grpSp>
          <p:nvGrpSpPr>
            <p:cNvPr id="112" name="グループ化 111">
              <a:extLst>
                <a:ext uri="{FF2B5EF4-FFF2-40B4-BE49-F238E27FC236}">
                  <a16:creationId xmlns:a16="http://schemas.microsoft.com/office/drawing/2014/main" id="{E2C20753-B46D-6D93-5D46-9BB4EF6E57B2}"/>
                </a:ext>
              </a:extLst>
            </p:cNvPr>
            <p:cNvGrpSpPr/>
            <p:nvPr/>
          </p:nvGrpSpPr>
          <p:grpSpPr>
            <a:xfrm>
              <a:off x="5706063" y="1469759"/>
              <a:ext cx="1190173" cy="1769013"/>
              <a:chOff x="5706533" y="1472128"/>
              <a:chExt cx="1190173" cy="1769013"/>
            </a:xfrm>
          </p:grpSpPr>
          <p:grpSp>
            <p:nvGrpSpPr>
              <p:cNvPr id="408" name="Group 2656">
                <a:extLst>
                  <a:ext uri="{FF2B5EF4-FFF2-40B4-BE49-F238E27FC236}">
                    <a16:creationId xmlns:a16="http://schemas.microsoft.com/office/drawing/2014/main" id="{EFA03C64-8CFB-7013-8241-8CA5C10B20E3}"/>
                  </a:ext>
                </a:extLst>
              </p:cNvPr>
              <p:cNvGrpSpPr>
                <a:grpSpLocks/>
              </p:cNvGrpSpPr>
              <p:nvPr/>
            </p:nvGrpSpPr>
            <p:grpSpPr bwMode="auto">
              <a:xfrm>
                <a:off x="5800955" y="1784160"/>
                <a:ext cx="1032381" cy="1456981"/>
                <a:chOff x="0" y="0"/>
                <a:chExt cx="106" cy="143"/>
              </a:xfrm>
            </p:grpSpPr>
            <p:sp>
              <p:nvSpPr>
                <p:cNvPr id="409" name="Freeform 1163">
                  <a:extLst>
                    <a:ext uri="{FF2B5EF4-FFF2-40B4-BE49-F238E27FC236}">
                      <a16:creationId xmlns:a16="http://schemas.microsoft.com/office/drawing/2014/main" id="{44A40C2C-A2F8-C37F-CE56-FA5A771BA3EB}"/>
                    </a:ext>
                  </a:extLst>
                </p:cNvPr>
                <p:cNvSpPr>
                  <a:spLocks/>
                </p:cNvSpPr>
                <p:nvPr/>
              </p:nvSpPr>
              <p:spPr bwMode="auto">
                <a:xfrm>
                  <a:off x="94" y="67"/>
                  <a:ext cx="11" cy="28"/>
                </a:xfrm>
                <a:custGeom>
                  <a:avLst/>
                  <a:gdLst>
                    <a:gd name="T0" fmla="*/ 1 w 17"/>
                    <a:gd name="T1" fmla="*/ 1 h 53"/>
                    <a:gd name="T2" fmla="*/ 1 w 17"/>
                    <a:gd name="T3" fmla="*/ 0 h 53"/>
                    <a:gd name="T4" fmla="*/ 1 w 17"/>
                    <a:gd name="T5" fmla="*/ 1 h 53"/>
                    <a:gd name="T6" fmla="*/ 1 w 17"/>
                    <a:gd name="T7" fmla="*/ 1 h 53"/>
                    <a:gd name="T8" fmla="*/ 1 w 17"/>
                    <a:gd name="T9" fmla="*/ 1 h 53"/>
                    <a:gd name="T10" fmla="*/ 1 w 17"/>
                    <a:gd name="T11" fmla="*/ 1 h 53"/>
                    <a:gd name="T12" fmla="*/ 1 w 17"/>
                    <a:gd name="T13" fmla="*/ 1 h 53"/>
                    <a:gd name="T14" fmla="*/ 1 w 17"/>
                    <a:gd name="T15" fmla="*/ 1 h 53"/>
                    <a:gd name="T16" fmla="*/ 0 w 17"/>
                    <a:gd name="T17" fmla="*/ 1 h 53"/>
                    <a:gd name="T18" fmla="*/ 1 w 17"/>
                    <a:gd name="T19" fmla="*/ 1 h 53"/>
                    <a:gd name="T20" fmla="*/ 1 w 1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3">
                      <a:moveTo>
                        <a:pt x="6" y="2"/>
                      </a:moveTo>
                      <a:lnTo>
                        <a:pt x="13" y="0"/>
                      </a:lnTo>
                      <a:lnTo>
                        <a:pt x="17" y="3"/>
                      </a:lnTo>
                      <a:lnTo>
                        <a:pt x="14" y="18"/>
                      </a:lnTo>
                      <a:lnTo>
                        <a:pt x="11" y="39"/>
                      </a:lnTo>
                      <a:lnTo>
                        <a:pt x="6" y="45"/>
                      </a:lnTo>
                      <a:lnTo>
                        <a:pt x="6" y="51"/>
                      </a:lnTo>
                      <a:lnTo>
                        <a:pt x="1" y="53"/>
                      </a:lnTo>
                      <a:lnTo>
                        <a:pt x="0" y="50"/>
                      </a:lnTo>
                      <a:lnTo>
                        <a:pt x="5" y="24"/>
                      </a:lnTo>
                      <a:lnTo>
                        <a:pt x="6" y="2"/>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10" name="Freeform 1164">
                  <a:extLst>
                    <a:ext uri="{FF2B5EF4-FFF2-40B4-BE49-F238E27FC236}">
                      <a16:creationId xmlns:a16="http://schemas.microsoft.com/office/drawing/2014/main" id="{69FB54F3-BAEE-1B70-2F7A-B7C0F216E787}"/>
                    </a:ext>
                  </a:extLst>
                </p:cNvPr>
                <p:cNvSpPr>
                  <a:spLocks/>
                </p:cNvSpPr>
                <p:nvPr/>
              </p:nvSpPr>
              <p:spPr bwMode="auto">
                <a:xfrm>
                  <a:off x="5" y="68"/>
                  <a:ext cx="10" cy="27"/>
                </a:xfrm>
                <a:custGeom>
                  <a:avLst/>
                  <a:gdLst>
                    <a:gd name="T0" fmla="*/ 1 w 16"/>
                    <a:gd name="T1" fmla="*/ 0 h 45"/>
                    <a:gd name="T2" fmla="*/ 1 w 16"/>
                    <a:gd name="T3" fmla="*/ 0 h 45"/>
                    <a:gd name="T4" fmla="*/ 0 w 16"/>
                    <a:gd name="T5" fmla="*/ 1 h 45"/>
                    <a:gd name="T6" fmla="*/ 1 w 16"/>
                    <a:gd name="T7" fmla="*/ 1 h 45"/>
                    <a:gd name="T8" fmla="*/ 1 w 16"/>
                    <a:gd name="T9" fmla="*/ 1 h 45"/>
                    <a:gd name="T10" fmla="*/ 1 w 16"/>
                    <a:gd name="T11" fmla="*/ 1 h 45"/>
                    <a:gd name="T12" fmla="*/ 1 w 16"/>
                    <a:gd name="T13" fmla="*/ 1 h 45"/>
                    <a:gd name="T14" fmla="*/ 1 w 16"/>
                    <a:gd name="T15" fmla="*/ 1 h 45"/>
                    <a:gd name="T16" fmla="*/ 1 w 16"/>
                    <a:gd name="T17" fmla="*/ 1 h 45"/>
                    <a:gd name="T18" fmla="*/ 1 w 16"/>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5">
                      <a:moveTo>
                        <a:pt x="11" y="0"/>
                      </a:moveTo>
                      <a:lnTo>
                        <a:pt x="3" y="0"/>
                      </a:lnTo>
                      <a:lnTo>
                        <a:pt x="0" y="7"/>
                      </a:lnTo>
                      <a:lnTo>
                        <a:pt x="2" y="19"/>
                      </a:lnTo>
                      <a:lnTo>
                        <a:pt x="7" y="40"/>
                      </a:lnTo>
                      <a:lnTo>
                        <a:pt x="12" y="45"/>
                      </a:lnTo>
                      <a:lnTo>
                        <a:pt x="16" y="45"/>
                      </a:lnTo>
                      <a:lnTo>
                        <a:pt x="12" y="31"/>
                      </a:lnTo>
                      <a:lnTo>
                        <a:pt x="12" y="16"/>
                      </a:lnTo>
                      <a:lnTo>
                        <a:pt x="11" y="0"/>
                      </a:lnTo>
                      <a:close/>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11" name="Freeform 1165">
                  <a:extLst>
                    <a:ext uri="{FF2B5EF4-FFF2-40B4-BE49-F238E27FC236}">
                      <a16:creationId xmlns:a16="http://schemas.microsoft.com/office/drawing/2014/main" id="{11527D77-2693-5441-4C59-8F9CD71A2E64}"/>
                    </a:ext>
                  </a:extLst>
                </p:cNvPr>
                <p:cNvSpPr>
                  <a:spLocks/>
                </p:cNvSpPr>
                <p:nvPr/>
              </p:nvSpPr>
              <p:spPr bwMode="auto">
                <a:xfrm>
                  <a:off x="12" y="17"/>
                  <a:ext cx="85" cy="126"/>
                </a:xfrm>
                <a:custGeom>
                  <a:avLst/>
                  <a:gdLst>
                    <a:gd name="T0" fmla="*/ 1 w 137"/>
                    <a:gd name="T1" fmla="*/ 1 h 206"/>
                    <a:gd name="T2" fmla="*/ 1 w 137"/>
                    <a:gd name="T3" fmla="*/ 1 h 206"/>
                    <a:gd name="T4" fmla="*/ 1 w 137"/>
                    <a:gd name="T5" fmla="*/ 1 h 206"/>
                    <a:gd name="T6" fmla="*/ 1 w 137"/>
                    <a:gd name="T7" fmla="*/ 1 h 206"/>
                    <a:gd name="T8" fmla="*/ 0 w 137"/>
                    <a:gd name="T9" fmla="*/ 1 h 206"/>
                    <a:gd name="T10" fmla="*/ 0 w 137"/>
                    <a:gd name="T11" fmla="*/ 1 h 206"/>
                    <a:gd name="T12" fmla="*/ 1 w 137"/>
                    <a:gd name="T13" fmla="*/ 1 h 206"/>
                    <a:gd name="T14" fmla="*/ 1 w 137"/>
                    <a:gd name="T15" fmla="*/ 1 h 206"/>
                    <a:gd name="T16" fmla="*/ 1 w 137"/>
                    <a:gd name="T17" fmla="*/ 1 h 206"/>
                    <a:gd name="T18" fmla="*/ 1 w 137"/>
                    <a:gd name="T19" fmla="*/ 1 h 206"/>
                    <a:gd name="T20" fmla="*/ 1 w 137"/>
                    <a:gd name="T21" fmla="*/ 1 h 206"/>
                    <a:gd name="T22" fmla="*/ 1 w 137"/>
                    <a:gd name="T23" fmla="*/ 1 h 206"/>
                    <a:gd name="T24" fmla="*/ 1 w 137"/>
                    <a:gd name="T25" fmla="*/ 1 h 206"/>
                    <a:gd name="T26" fmla="*/ 1 w 137"/>
                    <a:gd name="T27" fmla="*/ 1 h 206"/>
                    <a:gd name="T28" fmla="*/ 1 w 137"/>
                    <a:gd name="T29" fmla="*/ 1 h 206"/>
                    <a:gd name="T30" fmla="*/ 1 w 137"/>
                    <a:gd name="T31" fmla="*/ 1 h 206"/>
                    <a:gd name="T32" fmla="*/ 1 w 137"/>
                    <a:gd name="T33" fmla="*/ 1 h 206"/>
                    <a:gd name="T34" fmla="*/ 1 w 137"/>
                    <a:gd name="T35" fmla="*/ 1 h 206"/>
                    <a:gd name="T36" fmla="*/ 1 w 137"/>
                    <a:gd name="T37" fmla="*/ 1 h 206"/>
                    <a:gd name="T38" fmla="*/ 1 w 137"/>
                    <a:gd name="T39" fmla="*/ 1 h 206"/>
                    <a:gd name="T40" fmla="*/ 1 w 137"/>
                    <a:gd name="T41" fmla="*/ 1 h 206"/>
                    <a:gd name="T42" fmla="*/ 1 w 137"/>
                    <a:gd name="T43" fmla="*/ 1 h 206"/>
                    <a:gd name="T44" fmla="*/ 1 w 137"/>
                    <a:gd name="T45" fmla="*/ 1 h 206"/>
                    <a:gd name="T46" fmla="*/ 1 w 137"/>
                    <a:gd name="T47" fmla="*/ 1 h 206"/>
                    <a:gd name="T48" fmla="*/ 1 w 137"/>
                    <a:gd name="T49" fmla="*/ 1 h 206"/>
                    <a:gd name="T50" fmla="*/ 1 w 137"/>
                    <a:gd name="T51" fmla="*/ 0 h 206"/>
                    <a:gd name="T52" fmla="*/ 1 w 137"/>
                    <a:gd name="T53" fmla="*/ 0 h 206"/>
                    <a:gd name="T54" fmla="*/ 1 w 137"/>
                    <a:gd name="T55" fmla="*/ 1 h 206"/>
                    <a:gd name="T56" fmla="*/ 1 w 137"/>
                    <a:gd name="T57" fmla="*/ 1 h 206"/>
                    <a:gd name="T58" fmla="*/ 1 w 137"/>
                    <a:gd name="T59" fmla="*/ 1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206">
                      <a:moveTo>
                        <a:pt x="18" y="17"/>
                      </a:moveTo>
                      <a:cubicBezTo>
                        <a:pt x="17" y="18"/>
                        <a:pt x="15" y="21"/>
                        <a:pt x="15" y="21"/>
                      </a:cubicBezTo>
                      <a:lnTo>
                        <a:pt x="2" y="75"/>
                      </a:lnTo>
                      <a:lnTo>
                        <a:pt x="2" y="84"/>
                      </a:lnTo>
                      <a:lnTo>
                        <a:pt x="0" y="105"/>
                      </a:lnTo>
                      <a:lnTo>
                        <a:pt x="0" y="118"/>
                      </a:lnTo>
                      <a:lnTo>
                        <a:pt x="6" y="139"/>
                      </a:lnTo>
                      <a:lnTo>
                        <a:pt x="11" y="154"/>
                      </a:lnTo>
                      <a:lnTo>
                        <a:pt x="15" y="166"/>
                      </a:lnTo>
                      <a:lnTo>
                        <a:pt x="30" y="183"/>
                      </a:lnTo>
                      <a:lnTo>
                        <a:pt x="45" y="199"/>
                      </a:lnTo>
                      <a:lnTo>
                        <a:pt x="55" y="206"/>
                      </a:lnTo>
                      <a:lnTo>
                        <a:pt x="74" y="206"/>
                      </a:lnTo>
                      <a:lnTo>
                        <a:pt x="85" y="205"/>
                      </a:lnTo>
                      <a:lnTo>
                        <a:pt x="91" y="202"/>
                      </a:lnTo>
                      <a:lnTo>
                        <a:pt x="102" y="193"/>
                      </a:lnTo>
                      <a:lnTo>
                        <a:pt x="118" y="174"/>
                      </a:lnTo>
                      <a:lnTo>
                        <a:pt x="130" y="157"/>
                      </a:lnTo>
                      <a:lnTo>
                        <a:pt x="135" y="128"/>
                      </a:lnTo>
                      <a:lnTo>
                        <a:pt x="137" y="112"/>
                      </a:lnTo>
                      <a:lnTo>
                        <a:pt x="137" y="102"/>
                      </a:lnTo>
                      <a:lnTo>
                        <a:pt x="134" y="85"/>
                      </a:lnTo>
                      <a:lnTo>
                        <a:pt x="132" y="65"/>
                      </a:lnTo>
                      <a:lnTo>
                        <a:pt x="122" y="38"/>
                      </a:lnTo>
                      <a:lnTo>
                        <a:pt x="105" y="4"/>
                      </a:lnTo>
                      <a:lnTo>
                        <a:pt x="74" y="0"/>
                      </a:lnTo>
                      <a:lnTo>
                        <a:pt x="59" y="0"/>
                      </a:lnTo>
                      <a:lnTo>
                        <a:pt x="42" y="3"/>
                      </a:lnTo>
                      <a:lnTo>
                        <a:pt x="26" y="8"/>
                      </a:lnTo>
                      <a:lnTo>
                        <a:pt x="18" y="17"/>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12" name="Freeform 1166">
                  <a:extLst>
                    <a:ext uri="{FF2B5EF4-FFF2-40B4-BE49-F238E27FC236}">
                      <a16:creationId xmlns:a16="http://schemas.microsoft.com/office/drawing/2014/main" id="{DEBF8F6C-5767-A961-F574-67A525C49C49}"/>
                    </a:ext>
                  </a:extLst>
                </p:cNvPr>
                <p:cNvSpPr>
                  <a:spLocks/>
                </p:cNvSpPr>
                <p:nvPr/>
              </p:nvSpPr>
              <p:spPr bwMode="auto">
                <a:xfrm>
                  <a:off x="0" y="0"/>
                  <a:ext cx="106" cy="98"/>
                </a:xfrm>
                <a:custGeom>
                  <a:avLst/>
                  <a:gdLst>
                    <a:gd name="T0" fmla="*/ 1 w 171"/>
                    <a:gd name="T1" fmla="*/ 1 h 160"/>
                    <a:gd name="T2" fmla="*/ 1 w 171"/>
                    <a:gd name="T3" fmla="*/ 1 h 160"/>
                    <a:gd name="T4" fmla="*/ 1 w 171"/>
                    <a:gd name="T5" fmla="*/ 1 h 160"/>
                    <a:gd name="T6" fmla="*/ 1 w 171"/>
                    <a:gd name="T7" fmla="*/ 1 h 160"/>
                    <a:gd name="T8" fmla="*/ 0 w 171"/>
                    <a:gd name="T9" fmla="*/ 1 h 160"/>
                    <a:gd name="T10" fmla="*/ 1 w 171"/>
                    <a:gd name="T11" fmla="*/ 1 h 160"/>
                    <a:gd name="T12" fmla="*/ 1 w 171"/>
                    <a:gd name="T13" fmla="*/ 1 h 160"/>
                    <a:gd name="T14" fmla="*/ 1 w 171"/>
                    <a:gd name="T15" fmla="*/ 1 h 160"/>
                    <a:gd name="T16" fmla="*/ 1 w 171"/>
                    <a:gd name="T17" fmla="*/ 1 h 160"/>
                    <a:gd name="T18" fmla="*/ 1 w 171"/>
                    <a:gd name="T19" fmla="*/ 1 h 160"/>
                    <a:gd name="T20" fmla="*/ 1 w 171"/>
                    <a:gd name="T21" fmla="*/ 1 h 160"/>
                    <a:gd name="T22" fmla="*/ 1 w 171"/>
                    <a:gd name="T23" fmla="*/ 1 h 160"/>
                    <a:gd name="T24" fmla="*/ 1 w 171"/>
                    <a:gd name="T25" fmla="*/ 1 h 160"/>
                    <a:gd name="T26" fmla="*/ 1 w 171"/>
                    <a:gd name="T27" fmla="*/ 1 h 160"/>
                    <a:gd name="T28" fmla="*/ 1 w 171"/>
                    <a:gd name="T29" fmla="*/ 1 h 160"/>
                    <a:gd name="T30" fmla="*/ 1 w 171"/>
                    <a:gd name="T31" fmla="*/ 1 h 160"/>
                    <a:gd name="T32" fmla="*/ 1 w 171"/>
                    <a:gd name="T33" fmla="*/ 1 h 160"/>
                    <a:gd name="T34" fmla="*/ 1 w 171"/>
                    <a:gd name="T35" fmla="*/ 1 h 160"/>
                    <a:gd name="T36" fmla="*/ 1 w 171"/>
                    <a:gd name="T37" fmla="*/ 1 h 160"/>
                    <a:gd name="T38" fmla="*/ 1 w 171"/>
                    <a:gd name="T39" fmla="*/ 1 h 160"/>
                    <a:gd name="T40" fmla="*/ 1 w 171"/>
                    <a:gd name="T41" fmla="*/ 1 h 160"/>
                    <a:gd name="T42" fmla="*/ 1 w 171"/>
                    <a:gd name="T43" fmla="*/ 1 h 160"/>
                    <a:gd name="T44" fmla="*/ 1 w 171"/>
                    <a:gd name="T45" fmla="*/ 1 h 160"/>
                    <a:gd name="T46" fmla="*/ 1 w 171"/>
                    <a:gd name="T47" fmla="*/ 1 h 160"/>
                    <a:gd name="T48" fmla="*/ 1 w 171"/>
                    <a:gd name="T49" fmla="*/ 1 h 160"/>
                    <a:gd name="T50" fmla="*/ 1 w 171"/>
                    <a:gd name="T51" fmla="*/ 1 h 160"/>
                    <a:gd name="T52" fmla="*/ 1 w 171"/>
                    <a:gd name="T53" fmla="*/ 1 h 160"/>
                    <a:gd name="T54" fmla="*/ 1 w 171"/>
                    <a:gd name="T55" fmla="*/ 1 h 160"/>
                    <a:gd name="T56" fmla="*/ 1 w 171"/>
                    <a:gd name="T57" fmla="*/ 1 h 160"/>
                    <a:gd name="T58" fmla="*/ 1 w 171"/>
                    <a:gd name="T59" fmla="*/ 1 h 160"/>
                    <a:gd name="T60" fmla="*/ 1 w 171"/>
                    <a:gd name="T61" fmla="*/ 1 h 160"/>
                    <a:gd name="T62" fmla="*/ 1 w 171"/>
                    <a:gd name="T63" fmla="*/ 1 h 160"/>
                    <a:gd name="T64" fmla="*/ 1 w 171"/>
                    <a:gd name="T65" fmla="*/ 1 h 160"/>
                    <a:gd name="T66" fmla="*/ 1 w 171"/>
                    <a:gd name="T67" fmla="*/ 1 h 160"/>
                    <a:gd name="T68" fmla="*/ 1 w 171"/>
                    <a:gd name="T69" fmla="*/ 1 h 160"/>
                    <a:gd name="T70" fmla="*/ 1 w 171"/>
                    <a:gd name="T71" fmla="*/ 1 h 160"/>
                    <a:gd name="T72" fmla="*/ 1 w 171"/>
                    <a:gd name="T73" fmla="*/ 1 h 160"/>
                    <a:gd name="T74" fmla="*/ 1 w 171"/>
                    <a:gd name="T75" fmla="*/ 0 h 160"/>
                    <a:gd name="T76" fmla="*/ 1 w 171"/>
                    <a:gd name="T77" fmla="*/ 1 h 160"/>
                    <a:gd name="T78" fmla="*/ 1 w 171"/>
                    <a:gd name="T79" fmla="*/ 1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1" h="160">
                      <a:moveTo>
                        <a:pt x="60" y="10"/>
                      </a:moveTo>
                      <a:lnTo>
                        <a:pt x="55" y="7"/>
                      </a:lnTo>
                      <a:lnTo>
                        <a:pt x="49" y="5"/>
                      </a:lnTo>
                      <a:lnTo>
                        <a:pt x="52" y="9"/>
                      </a:lnTo>
                      <a:lnTo>
                        <a:pt x="43" y="8"/>
                      </a:lnTo>
                      <a:lnTo>
                        <a:pt x="32" y="11"/>
                      </a:lnTo>
                      <a:lnTo>
                        <a:pt x="21" y="23"/>
                      </a:lnTo>
                      <a:lnTo>
                        <a:pt x="10" y="38"/>
                      </a:lnTo>
                      <a:lnTo>
                        <a:pt x="3" y="60"/>
                      </a:lnTo>
                      <a:lnTo>
                        <a:pt x="0" y="86"/>
                      </a:lnTo>
                      <a:lnTo>
                        <a:pt x="4" y="79"/>
                      </a:lnTo>
                      <a:lnTo>
                        <a:pt x="1" y="92"/>
                      </a:lnTo>
                      <a:lnTo>
                        <a:pt x="2" y="102"/>
                      </a:lnTo>
                      <a:lnTo>
                        <a:pt x="4" y="96"/>
                      </a:lnTo>
                      <a:lnTo>
                        <a:pt x="6" y="109"/>
                      </a:lnTo>
                      <a:lnTo>
                        <a:pt x="15" y="141"/>
                      </a:lnTo>
                      <a:lnTo>
                        <a:pt x="20" y="156"/>
                      </a:lnTo>
                      <a:lnTo>
                        <a:pt x="22" y="160"/>
                      </a:lnTo>
                      <a:lnTo>
                        <a:pt x="19" y="141"/>
                      </a:lnTo>
                      <a:lnTo>
                        <a:pt x="19" y="135"/>
                      </a:lnTo>
                      <a:lnTo>
                        <a:pt x="22" y="112"/>
                      </a:lnTo>
                      <a:lnTo>
                        <a:pt x="22" y="99"/>
                      </a:lnTo>
                      <a:lnTo>
                        <a:pt x="29" y="84"/>
                      </a:lnTo>
                      <a:lnTo>
                        <a:pt x="33" y="64"/>
                      </a:lnTo>
                      <a:lnTo>
                        <a:pt x="33" y="77"/>
                      </a:lnTo>
                      <a:lnTo>
                        <a:pt x="39" y="54"/>
                      </a:lnTo>
                      <a:lnTo>
                        <a:pt x="37" y="77"/>
                      </a:lnTo>
                      <a:lnTo>
                        <a:pt x="39" y="75"/>
                      </a:lnTo>
                      <a:lnTo>
                        <a:pt x="44" y="59"/>
                      </a:lnTo>
                      <a:lnTo>
                        <a:pt x="49" y="46"/>
                      </a:lnTo>
                      <a:lnTo>
                        <a:pt x="50" y="66"/>
                      </a:lnTo>
                      <a:lnTo>
                        <a:pt x="49" y="74"/>
                      </a:lnTo>
                      <a:lnTo>
                        <a:pt x="56" y="60"/>
                      </a:lnTo>
                      <a:lnTo>
                        <a:pt x="62" y="44"/>
                      </a:lnTo>
                      <a:lnTo>
                        <a:pt x="65" y="45"/>
                      </a:lnTo>
                      <a:lnTo>
                        <a:pt x="74" y="59"/>
                      </a:lnTo>
                      <a:lnTo>
                        <a:pt x="78" y="64"/>
                      </a:lnTo>
                      <a:lnTo>
                        <a:pt x="72" y="48"/>
                      </a:lnTo>
                      <a:lnTo>
                        <a:pt x="73" y="41"/>
                      </a:lnTo>
                      <a:lnTo>
                        <a:pt x="86" y="64"/>
                      </a:lnTo>
                      <a:lnTo>
                        <a:pt x="91" y="68"/>
                      </a:lnTo>
                      <a:lnTo>
                        <a:pt x="85" y="56"/>
                      </a:lnTo>
                      <a:lnTo>
                        <a:pt x="82" y="45"/>
                      </a:lnTo>
                      <a:lnTo>
                        <a:pt x="94" y="61"/>
                      </a:lnTo>
                      <a:lnTo>
                        <a:pt x="104" y="73"/>
                      </a:lnTo>
                      <a:lnTo>
                        <a:pt x="110" y="77"/>
                      </a:lnTo>
                      <a:lnTo>
                        <a:pt x="105" y="68"/>
                      </a:lnTo>
                      <a:lnTo>
                        <a:pt x="97" y="50"/>
                      </a:lnTo>
                      <a:lnTo>
                        <a:pt x="96" y="44"/>
                      </a:lnTo>
                      <a:lnTo>
                        <a:pt x="105" y="60"/>
                      </a:lnTo>
                      <a:lnTo>
                        <a:pt x="113" y="68"/>
                      </a:lnTo>
                      <a:lnTo>
                        <a:pt x="108" y="53"/>
                      </a:lnTo>
                      <a:lnTo>
                        <a:pt x="120" y="63"/>
                      </a:lnTo>
                      <a:lnTo>
                        <a:pt x="126" y="71"/>
                      </a:lnTo>
                      <a:lnTo>
                        <a:pt x="125" y="58"/>
                      </a:lnTo>
                      <a:lnTo>
                        <a:pt x="132" y="75"/>
                      </a:lnTo>
                      <a:lnTo>
                        <a:pt x="132" y="64"/>
                      </a:lnTo>
                      <a:lnTo>
                        <a:pt x="142" y="80"/>
                      </a:lnTo>
                      <a:lnTo>
                        <a:pt x="148" y="95"/>
                      </a:lnTo>
                      <a:lnTo>
                        <a:pt x="156" y="125"/>
                      </a:lnTo>
                      <a:lnTo>
                        <a:pt x="158" y="136"/>
                      </a:lnTo>
                      <a:lnTo>
                        <a:pt x="158" y="144"/>
                      </a:lnTo>
                      <a:lnTo>
                        <a:pt x="162" y="130"/>
                      </a:lnTo>
                      <a:lnTo>
                        <a:pt x="165" y="114"/>
                      </a:lnTo>
                      <a:lnTo>
                        <a:pt x="165" y="108"/>
                      </a:lnTo>
                      <a:lnTo>
                        <a:pt x="166" y="114"/>
                      </a:lnTo>
                      <a:lnTo>
                        <a:pt x="167" y="99"/>
                      </a:lnTo>
                      <a:lnTo>
                        <a:pt x="166" y="87"/>
                      </a:lnTo>
                      <a:lnTo>
                        <a:pt x="171" y="92"/>
                      </a:lnTo>
                      <a:lnTo>
                        <a:pt x="170" y="80"/>
                      </a:lnTo>
                      <a:lnTo>
                        <a:pt x="167" y="54"/>
                      </a:lnTo>
                      <a:lnTo>
                        <a:pt x="159" y="37"/>
                      </a:lnTo>
                      <a:lnTo>
                        <a:pt x="147" y="24"/>
                      </a:lnTo>
                      <a:lnTo>
                        <a:pt x="129" y="12"/>
                      </a:lnTo>
                      <a:lnTo>
                        <a:pt x="107" y="4"/>
                      </a:lnTo>
                      <a:lnTo>
                        <a:pt x="93" y="0"/>
                      </a:lnTo>
                      <a:lnTo>
                        <a:pt x="80" y="2"/>
                      </a:lnTo>
                      <a:lnTo>
                        <a:pt x="69" y="7"/>
                      </a:lnTo>
                      <a:lnTo>
                        <a:pt x="72" y="1"/>
                      </a:lnTo>
                      <a:lnTo>
                        <a:pt x="64" y="5"/>
                      </a:lnTo>
                      <a:lnTo>
                        <a:pt x="60" y="1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13" name="Freeform 1167">
                  <a:extLst>
                    <a:ext uri="{FF2B5EF4-FFF2-40B4-BE49-F238E27FC236}">
                      <a16:creationId xmlns:a16="http://schemas.microsoft.com/office/drawing/2014/main" id="{07C3DB2B-BE3E-D2CD-442A-BA14EC4F5210}"/>
                    </a:ext>
                  </a:extLst>
                </p:cNvPr>
                <p:cNvSpPr>
                  <a:spLocks/>
                </p:cNvSpPr>
                <p:nvPr/>
              </p:nvSpPr>
              <p:spPr bwMode="auto">
                <a:xfrm>
                  <a:off x="40" y="112"/>
                  <a:ext cx="34" cy="3"/>
                </a:xfrm>
                <a:custGeom>
                  <a:avLst/>
                  <a:gdLst>
                    <a:gd name="T0" fmla="*/ 0 w 54"/>
                    <a:gd name="T1" fmla="*/ 1 h 6"/>
                    <a:gd name="T2" fmla="*/ 1 w 54"/>
                    <a:gd name="T3" fmla="*/ 1 h 6"/>
                    <a:gd name="T4" fmla="*/ 1 w 54"/>
                    <a:gd name="T5" fmla="*/ 1 h 6"/>
                    <a:gd name="T6" fmla="*/ 1 w 54"/>
                    <a:gd name="T7" fmla="*/ 1 h 6"/>
                    <a:gd name="T8" fmla="*/ 1 w 54"/>
                    <a:gd name="T9" fmla="*/ 1 h 6"/>
                    <a:gd name="T10" fmla="*/ 1 w 5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
                      <a:moveTo>
                        <a:pt x="0" y="3"/>
                      </a:moveTo>
                      <a:lnTo>
                        <a:pt x="15" y="5"/>
                      </a:lnTo>
                      <a:lnTo>
                        <a:pt x="26" y="6"/>
                      </a:lnTo>
                      <a:lnTo>
                        <a:pt x="39" y="4"/>
                      </a:lnTo>
                      <a:lnTo>
                        <a:pt x="48" y="1"/>
                      </a:lnTo>
                      <a:lnTo>
                        <a:pt x="54"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14" name="Freeform 1168">
                  <a:extLst>
                    <a:ext uri="{FF2B5EF4-FFF2-40B4-BE49-F238E27FC236}">
                      <a16:creationId xmlns:a16="http://schemas.microsoft.com/office/drawing/2014/main" id="{63FE80EC-EEEB-DBCE-B794-7BE7092C3739}"/>
                    </a:ext>
                  </a:extLst>
                </p:cNvPr>
                <p:cNvSpPr>
                  <a:spLocks/>
                </p:cNvSpPr>
                <p:nvPr/>
              </p:nvSpPr>
              <p:spPr bwMode="auto">
                <a:xfrm>
                  <a:off x="17" y="56"/>
                  <a:ext cx="29" cy="6"/>
                </a:xfrm>
                <a:custGeom>
                  <a:avLst/>
                  <a:gdLst>
                    <a:gd name="T0" fmla="*/ 1 w 46"/>
                    <a:gd name="T1" fmla="*/ 1 h 10"/>
                    <a:gd name="T2" fmla="*/ 1 w 46"/>
                    <a:gd name="T3" fmla="*/ 1 h 10"/>
                    <a:gd name="T4" fmla="*/ 1 w 46"/>
                    <a:gd name="T5" fmla="*/ 1 h 10"/>
                    <a:gd name="T6" fmla="*/ 1 w 46"/>
                    <a:gd name="T7" fmla="*/ 1 h 10"/>
                    <a:gd name="T8" fmla="*/ 1 w 46"/>
                    <a:gd name="T9" fmla="*/ 0 h 10"/>
                    <a:gd name="T10" fmla="*/ 1 w 46"/>
                    <a:gd name="T11" fmla="*/ 1 h 10"/>
                    <a:gd name="T12" fmla="*/ 0 w 46"/>
                    <a:gd name="T13" fmla="*/ 1 h 10"/>
                    <a:gd name="T14" fmla="*/ 1 w 46"/>
                    <a:gd name="T15" fmla="*/ 1 h 10"/>
                    <a:gd name="T16" fmla="*/ 1 w 46"/>
                    <a:gd name="T17" fmla="*/ 1 h 10"/>
                    <a:gd name="T18" fmla="*/ 1 w 46"/>
                    <a:gd name="T19" fmla="*/ 1 h 10"/>
                    <a:gd name="T20" fmla="*/ 1 w 46"/>
                    <a:gd name="T21" fmla="*/ 1 h 10"/>
                    <a:gd name="T22" fmla="*/ 1 w 46"/>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
                      <a:moveTo>
                        <a:pt x="46" y="7"/>
                      </a:moveTo>
                      <a:lnTo>
                        <a:pt x="44" y="3"/>
                      </a:lnTo>
                      <a:lnTo>
                        <a:pt x="31" y="2"/>
                      </a:lnTo>
                      <a:lnTo>
                        <a:pt x="22" y="1"/>
                      </a:lnTo>
                      <a:lnTo>
                        <a:pt x="13" y="0"/>
                      </a:lnTo>
                      <a:lnTo>
                        <a:pt x="7" y="3"/>
                      </a:lnTo>
                      <a:lnTo>
                        <a:pt x="0" y="10"/>
                      </a:lnTo>
                      <a:lnTo>
                        <a:pt x="9" y="8"/>
                      </a:lnTo>
                      <a:lnTo>
                        <a:pt x="17" y="8"/>
                      </a:lnTo>
                      <a:lnTo>
                        <a:pt x="30" y="8"/>
                      </a:lnTo>
                      <a:lnTo>
                        <a:pt x="41" y="8"/>
                      </a:lnTo>
                      <a:lnTo>
                        <a:pt x="46"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15" name="Freeform 1169">
                  <a:extLst>
                    <a:ext uri="{FF2B5EF4-FFF2-40B4-BE49-F238E27FC236}">
                      <a16:creationId xmlns:a16="http://schemas.microsoft.com/office/drawing/2014/main" id="{27C9947D-5113-5FA0-F929-0C2872426B6D}"/>
                    </a:ext>
                  </a:extLst>
                </p:cNvPr>
                <p:cNvSpPr>
                  <a:spLocks/>
                </p:cNvSpPr>
                <p:nvPr/>
              </p:nvSpPr>
              <p:spPr bwMode="auto">
                <a:xfrm>
                  <a:off x="62" y="54"/>
                  <a:ext cx="29" cy="7"/>
                </a:xfrm>
                <a:custGeom>
                  <a:avLst/>
                  <a:gdLst>
                    <a:gd name="T0" fmla="*/ 0 w 46"/>
                    <a:gd name="T1" fmla="*/ 1 h 12"/>
                    <a:gd name="T2" fmla="*/ 1 w 46"/>
                    <a:gd name="T3" fmla="*/ 1 h 12"/>
                    <a:gd name="T4" fmla="*/ 1 w 46"/>
                    <a:gd name="T5" fmla="*/ 1 h 12"/>
                    <a:gd name="T6" fmla="*/ 1 w 46"/>
                    <a:gd name="T7" fmla="*/ 0 h 12"/>
                    <a:gd name="T8" fmla="*/ 1 w 46"/>
                    <a:gd name="T9" fmla="*/ 1 h 12"/>
                    <a:gd name="T10" fmla="*/ 1 w 46"/>
                    <a:gd name="T11" fmla="*/ 1 h 12"/>
                    <a:gd name="T12" fmla="*/ 1 w 46"/>
                    <a:gd name="T13" fmla="*/ 1 h 12"/>
                    <a:gd name="T14" fmla="*/ 1 w 46"/>
                    <a:gd name="T15" fmla="*/ 1 h 12"/>
                    <a:gd name="T16" fmla="*/ 1 w 46"/>
                    <a:gd name="T17" fmla="*/ 1 h 12"/>
                    <a:gd name="T18" fmla="*/ 0 w 46"/>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12">
                      <a:moveTo>
                        <a:pt x="0" y="12"/>
                      </a:moveTo>
                      <a:lnTo>
                        <a:pt x="3" y="6"/>
                      </a:lnTo>
                      <a:lnTo>
                        <a:pt x="21" y="2"/>
                      </a:lnTo>
                      <a:lnTo>
                        <a:pt x="31" y="0"/>
                      </a:lnTo>
                      <a:lnTo>
                        <a:pt x="42" y="5"/>
                      </a:lnTo>
                      <a:lnTo>
                        <a:pt x="46" y="7"/>
                      </a:lnTo>
                      <a:lnTo>
                        <a:pt x="36" y="8"/>
                      </a:lnTo>
                      <a:lnTo>
                        <a:pt x="25" y="8"/>
                      </a:lnTo>
                      <a:lnTo>
                        <a:pt x="15" y="8"/>
                      </a:lnTo>
                      <a:lnTo>
                        <a:pt x="0" y="12"/>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16" name="Freeform 1170">
                  <a:extLst>
                    <a:ext uri="{FF2B5EF4-FFF2-40B4-BE49-F238E27FC236}">
                      <a16:creationId xmlns:a16="http://schemas.microsoft.com/office/drawing/2014/main" id="{9AFDC7A9-F2A7-F274-8FCC-1DACE64C9222}"/>
                    </a:ext>
                  </a:extLst>
                </p:cNvPr>
                <p:cNvSpPr>
                  <a:spLocks/>
                </p:cNvSpPr>
                <p:nvPr/>
              </p:nvSpPr>
              <p:spPr bwMode="auto">
                <a:xfrm>
                  <a:off x="58" y="66"/>
                  <a:ext cx="2" cy="15"/>
                </a:xfrm>
                <a:custGeom>
                  <a:avLst/>
                  <a:gdLst>
                    <a:gd name="T0" fmla="*/ 0 w 2"/>
                    <a:gd name="T1" fmla="*/ 0 h 25"/>
                    <a:gd name="T2" fmla="*/ 0 w 2"/>
                    <a:gd name="T3" fmla="*/ 1 h 25"/>
                    <a:gd name="T4" fmla="*/ 1 w 2"/>
                    <a:gd name="T5" fmla="*/ 1 h 25"/>
                    <a:gd name="T6" fmla="*/ 2 w 2"/>
                    <a:gd name="T7" fmla="*/ 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5">
                      <a:moveTo>
                        <a:pt x="0" y="0"/>
                      </a:moveTo>
                      <a:lnTo>
                        <a:pt x="0" y="7"/>
                      </a:lnTo>
                      <a:lnTo>
                        <a:pt x="1" y="19"/>
                      </a:lnTo>
                      <a:lnTo>
                        <a:pt x="2" y="2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17" name="Freeform 1171">
                  <a:extLst>
                    <a:ext uri="{FF2B5EF4-FFF2-40B4-BE49-F238E27FC236}">
                      <a16:creationId xmlns:a16="http://schemas.microsoft.com/office/drawing/2014/main" id="{72652778-BD64-13B6-A4A0-37CC0D6F0627}"/>
                    </a:ext>
                  </a:extLst>
                </p:cNvPr>
                <p:cNvSpPr>
                  <a:spLocks/>
                </p:cNvSpPr>
                <p:nvPr/>
              </p:nvSpPr>
              <p:spPr bwMode="auto">
                <a:xfrm>
                  <a:off x="46" y="87"/>
                  <a:ext cx="23" cy="12"/>
                </a:xfrm>
                <a:custGeom>
                  <a:avLst/>
                  <a:gdLst>
                    <a:gd name="T0" fmla="*/ 1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0 w 37"/>
                    <a:gd name="T31" fmla="*/ 1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20">
                      <a:moveTo>
                        <a:pt x="28" y="0"/>
                      </a:moveTo>
                      <a:lnTo>
                        <a:pt x="34" y="5"/>
                      </a:lnTo>
                      <a:lnTo>
                        <a:pt x="37" y="9"/>
                      </a:lnTo>
                      <a:lnTo>
                        <a:pt x="37" y="14"/>
                      </a:lnTo>
                      <a:lnTo>
                        <a:pt x="35" y="18"/>
                      </a:lnTo>
                      <a:lnTo>
                        <a:pt x="30" y="18"/>
                      </a:lnTo>
                      <a:lnTo>
                        <a:pt x="29" y="16"/>
                      </a:lnTo>
                      <a:lnTo>
                        <a:pt x="26" y="15"/>
                      </a:lnTo>
                      <a:lnTo>
                        <a:pt x="24" y="16"/>
                      </a:lnTo>
                      <a:lnTo>
                        <a:pt x="21" y="18"/>
                      </a:lnTo>
                      <a:lnTo>
                        <a:pt x="16" y="20"/>
                      </a:lnTo>
                      <a:lnTo>
                        <a:pt x="11" y="20"/>
                      </a:lnTo>
                      <a:lnTo>
                        <a:pt x="8" y="17"/>
                      </a:lnTo>
                      <a:lnTo>
                        <a:pt x="4" y="16"/>
                      </a:lnTo>
                      <a:lnTo>
                        <a:pt x="1" y="17"/>
                      </a:lnTo>
                      <a:lnTo>
                        <a:pt x="0" y="2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18" name="Freeform 1172">
                  <a:extLst>
                    <a:ext uri="{FF2B5EF4-FFF2-40B4-BE49-F238E27FC236}">
                      <a16:creationId xmlns:a16="http://schemas.microsoft.com/office/drawing/2014/main" id="{0715A2DA-02AB-6DFB-5759-357A0E134525}"/>
                    </a:ext>
                  </a:extLst>
                </p:cNvPr>
                <p:cNvSpPr>
                  <a:spLocks/>
                </p:cNvSpPr>
                <p:nvPr/>
              </p:nvSpPr>
              <p:spPr bwMode="auto">
                <a:xfrm>
                  <a:off x="42" y="89"/>
                  <a:ext cx="3" cy="8"/>
                </a:xfrm>
                <a:custGeom>
                  <a:avLst/>
                  <a:gdLst>
                    <a:gd name="T0" fmla="*/ 1 w 5"/>
                    <a:gd name="T1" fmla="*/ 0 h 13"/>
                    <a:gd name="T2" fmla="*/ 1 w 5"/>
                    <a:gd name="T3" fmla="*/ 1 h 13"/>
                    <a:gd name="T4" fmla="*/ 0 w 5"/>
                    <a:gd name="T5" fmla="*/ 1 h 13"/>
                    <a:gd name="T6" fmla="*/ 1 w 5"/>
                    <a:gd name="T7" fmla="*/ 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
                      <a:moveTo>
                        <a:pt x="5" y="0"/>
                      </a:moveTo>
                      <a:lnTo>
                        <a:pt x="2" y="4"/>
                      </a:lnTo>
                      <a:lnTo>
                        <a:pt x="0" y="10"/>
                      </a:lnTo>
                      <a:lnTo>
                        <a:pt x="1"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19" name="Freeform 1173">
                  <a:extLst>
                    <a:ext uri="{FF2B5EF4-FFF2-40B4-BE49-F238E27FC236}">
                      <a16:creationId xmlns:a16="http://schemas.microsoft.com/office/drawing/2014/main" id="{C27AA628-B096-1D86-96DB-B675B3592AEC}"/>
                    </a:ext>
                  </a:extLst>
                </p:cNvPr>
                <p:cNvSpPr>
                  <a:spLocks/>
                </p:cNvSpPr>
                <p:nvPr/>
              </p:nvSpPr>
              <p:spPr bwMode="auto">
                <a:xfrm>
                  <a:off x="25" y="68"/>
                  <a:ext cx="17" cy="6"/>
                </a:xfrm>
                <a:custGeom>
                  <a:avLst/>
                  <a:gdLst>
                    <a:gd name="T0" fmla="*/ 1 w 27"/>
                    <a:gd name="T1" fmla="*/ 1 h 9"/>
                    <a:gd name="T2" fmla="*/ 1 w 27"/>
                    <a:gd name="T3" fmla="*/ 1 h 9"/>
                    <a:gd name="T4" fmla="*/ 1 w 27"/>
                    <a:gd name="T5" fmla="*/ 1 h 9"/>
                    <a:gd name="T6" fmla="*/ 1 w 27"/>
                    <a:gd name="T7" fmla="*/ 0 h 9"/>
                    <a:gd name="T8" fmla="*/ 1 w 27"/>
                    <a:gd name="T9" fmla="*/ 1 h 9"/>
                    <a:gd name="T10" fmla="*/ 1 w 27"/>
                    <a:gd name="T11" fmla="*/ 1 h 9"/>
                    <a:gd name="T12" fmla="*/ 0 w 27"/>
                    <a:gd name="T13" fmla="*/ 1 h 9"/>
                    <a:gd name="T14" fmla="*/ 1 w 27"/>
                    <a:gd name="T15" fmla="*/ 1 h 9"/>
                    <a:gd name="T16" fmla="*/ 1 w 27"/>
                    <a:gd name="T17" fmla="*/ 1 h 9"/>
                    <a:gd name="T18" fmla="*/ 1 w 27"/>
                    <a:gd name="T19" fmla="*/ 1 h 9"/>
                    <a:gd name="T20" fmla="*/ 1 w 27"/>
                    <a:gd name="T21" fmla="*/ 1 h 9"/>
                    <a:gd name="T22" fmla="*/ 1 w 27"/>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9">
                      <a:moveTo>
                        <a:pt x="27" y="6"/>
                      </a:moveTo>
                      <a:lnTo>
                        <a:pt x="23" y="3"/>
                      </a:lnTo>
                      <a:lnTo>
                        <a:pt x="19" y="1"/>
                      </a:lnTo>
                      <a:lnTo>
                        <a:pt x="12" y="0"/>
                      </a:lnTo>
                      <a:lnTo>
                        <a:pt x="7" y="1"/>
                      </a:lnTo>
                      <a:lnTo>
                        <a:pt x="3" y="3"/>
                      </a:lnTo>
                      <a:lnTo>
                        <a:pt x="0" y="5"/>
                      </a:lnTo>
                      <a:lnTo>
                        <a:pt x="7" y="8"/>
                      </a:lnTo>
                      <a:lnTo>
                        <a:pt x="13" y="9"/>
                      </a:lnTo>
                      <a:lnTo>
                        <a:pt x="20" y="9"/>
                      </a:lnTo>
                      <a:lnTo>
                        <a:pt x="25" y="7"/>
                      </a:lnTo>
                      <a:lnTo>
                        <a:pt x="27" y="6"/>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20" name="Freeform 1174">
                  <a:extLst>
                    <a:ext uri="{FF2B5EF4-FFF2-40B4-BE49-F238E27FC236}">
                      <a16:creationId xmlns:a16="http://schemas.microsoft.com/office/drawing/2014/main" id="{7BBDC0D1-AC5C-212B-869B-2FC3950BF29B}"/>
                    </a:ext>
                  </a:extLst>
                </p:cNvPr>
                <p:cNvSpPr>
                  <a:spLocks/>
                </p:cNvSpPr>
                <p:nvPr/>
              </p:nvSpPr>
              <p:spPr bwMode="auto">
                <a:xfrm>
                  <a:off x="68" y="66"/>
                  <a:ext cx="19" cy="6"/>
                </a:xfrm>
                <a:custGeom>
                  <a:avLst/>
                  <a:gdLst>
                    <a:gd name="T0" fmla="*/ 0 w 31"/>
                    <a:gd name="T1" fmla="*/ 1 h 10"/>
                    <a:gd name="T2" fmla="*/ 1 w 31"/>
                    <a:gd name="T3" fmla="*/ 1 h 10"/>
                    <a:gd name="T4" fmla="*/ 1 w 31"/>
                    <a:gd name="T5" fmla="*/ 0 h 10"/>
                    <a:gd name="T6" fmla="*/ 1 w 31"/>
                    <a:gd name="T7" fmla="*/ 1 h 10"/>
                    <a:gd name="T8" fmla="*/ 1 w 31"/>
                    <a:gd name="T9" fmla="*/ 1 h 10"/>
                    <a:gd name="T10" fmla="*/ 1 w 31"/>
                    <a:gd name="T11" fmla="*/ 1 h 10"/>
                    <a:gd name="T12" fmla="*/ 1 w 31"/>
                    <a:gd name="T13" fmla="*/ 1 h 10"/>
                    <a:gd name="T14" fmla="*/ 1 w 31"/>
                    <a:gd name="T15" fmla="*/ 1 h 10"/>
                    <a:gd name="T16" fmla="*/ 1 w 31"/>
                    <a:gd name="T17" fmla="*/ 1 h 10"/>
                    <a:gd name="T18" fmla="*/ 1 w 31"/>
                    <a:gd name="T19" fmla="*/ 1 h 10"/>
                    <a:gd name="T20" fmla="*/ 1 w 31"/>
                    <a:gd name="T21" fmla="*/ 1 h 10"/>
                    <a:gd name="T22" fmla="*/ 1 w 31"/>
                    <a:gd name="T23" fmla="*/ 1 h 10"/>
                    <a:gd name="T24" fmla="*/ 0 w 31"/>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0">
                      <a:moveTo>
                        <a:pt x="0" y="8"/>
                      </a:moveTo>
                      <a:lnTo>
                        <a:pt x="4" y="3"/>
                      </a:lnTo>
                      <a:lnTo>
                        <a:pt x="10" y="0"/>
                      </a:lnTo>
                      <a:lnTo>
                        <a:pt x="17" y="1"/>
                      </a:lnTo>
                      <a:lnTo>
                        <a:pt x="23" y="3"/>
                      </a:lnTo>
                      <a:lnTo>
                        <a:pt x="28" y="5"/>
                      </a:lnTo>
                      <a:lnTo>
                        <a:pt x="31" y="6"/>
                      </a:lnTo>
                      <a:lnTo>
                        <a:pt x="29" y="7"/>
                      </a:lnTo>
                      <a:lnTo>
                        <a:pt x="24" y="8"/>
                      </a:lnTo>
                      <a:lnTo>
                        <a:pt x="17" y="10"/>
                      </a:lnTo>
                      <a:lnTo>
                        <a:pt x="11" y="10"/>
                      </a:lnTo>
                      <a:lnTo>
                        <a:pt x="4" y="9"/>
                      </a:lnTo>
                      <a:lnTo>
                        <a:pt x="0" y="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421" name="Group 1175">
                  <a:extLst>
                    <a:ext uri="{FF2B5EF4-FFF2-40B4-BE49-F238E27FC236}">
                      <a16:creationId xmlns:a16="http://schemas.microsoft.com/office/drawing/2014/main" id="{49D14824-B1E1-A4CC-1267-B065B196E19D}"/>
                    </a:ext>
                  </a:extLst>
                </p:cNvPr>
                <p:cNvGrpSpPr>
                  <a:grpSpLocks/>
                </p:cNvGrpSpPr>
                <p:nvPr/>
              </p:nvGrpSpPr>
              <p:grpSpPr bwMode="auto">
                <a:xfrm>
                  <a:off x="31" y="68"/>
                  <a:ext cx="6" cy="6"/>
                  <a:chOff x="31" y="68"/>
                  <a:chExt cx="20" cy="18"/>
                </a:xfrm>
              </p:grpSpPr>
              <p:sp>
                <p:nvSpPr>
                  <p:cNvPr id="427" name="Oval 1176">
                    <a:extLst>
                      <a:ext uri="{FF2B5EF4-FFF2-40B4-BE49-F238E27FC236}">
                        <a16:creationId xmlns:a16="http://schemas.microsoft.com/office/drawing/2014/main" id="{0BEE3999-B21F-979D-0596-D133EA61292C}"/>
                      </a:ext>
                    </a:extLst>
                  </p:cNvPr>
                  <p:cNvSpPr>
                    <a:spLocks noChangeArrowheads="1"/>
                  </p:cNvSpPr>
                  <p:nvPr/>
                </p:nvSpPr>
                <p:spPr bwMode="auto">
                  <a:xfrm>
                    <a:off x="31" y="68"/>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28" name="Oval 1177">
                    <a:extLst>
                      <a:ext uri="{FF2B5EF4-FFF2-40B4-BE49-F238E27FC236}">
                        <a16:creationId xmlns:a16="http://schemas.microsoft.com/office/drawing/2014/main" id="{1A9EDB4C-0673-9636-D566-BD3F188E06D6}"/>
                      </a:ext>
                    </a:extLst>
                  </p:cNvPr>
                  <p:cNvSpPr>
                    <a:spLocks noChangeArrowheads="1"/>
                  </p:cNvSpPr>
                  <p:nvPr/>
                </p:nvSpPr>
                <p:spPr bwMode="auto">
                  <a:xfrm>
                    <a:off x="37" y="73"/>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422" name="Group 1178">
                  <a:extLst>
                    <a:ext uri="{FF2B5EF4-FFF2-40B4-BE49-F238E27FC236}">
                      <a16:creationId xmlns:a16="http://schemas.microsoft.com/office/drawing/2014/main" id="{CB641A45-6F72-DB23-DF08-F3453EA3CFD1}"/>
                    </a:ext>
                  </a:extLst>
                </p:cNvPr>
                <p:cNvGrpSpPr>
                  <a:grpSpLocks/>
                </p:cNvGrpSpPr>
                <p:nvPr/>
              </p:nvGrpSpPr>
              <p:grpSpPr bwMode="auto">
                <a:xfrm>
                  <a:off x="73" y="66"/>
                  <a:ext cx="6" cy="6"/>
                  <a:chOff x="73" y="66"/>
                  <a:chExt cx="20" cy="18"/>
                </a:xfrm>
              </p:grpSpPr>
              <p:sp>
                <p:nvSpPr>
                  <p:cNvPr id="425" name="Oval 1179">
                    <a:extLst>
                      <a:ext uri="{FF2B5EF4-FFF2-40B4-BE49-F238E27FC236}">
                        <a16:creationId xmlns:a16="http://schemas.microsoft.com/office/drawing/2014/main" id="{FC88500E-EF00-CB7B-74D3-52A31F78F9A1}"/>
                      </a:ext>
                    </a:extLst>
                  </p:cNvPr>
                  <p:cNvSpPr>
                    <a:spLocks noChangeArrowheads="1"/>
                  </p:cNvSpPr>
                  <p:nvPr/>
                </p:nvSpPr>
                <p:spPr bwMode="auto">
                  <a:xfrm>
                    <a:off x="73" y="66"/>
                    <a:ext cx="20" cy="1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26" name="Oval 1180">
                    <a:extLst>
                      <a:ext uri="{FF2B5EF4-FFF2-40B4-BE49-F238E27FC236}">
                        <a16:creationId xmlns:a16="http://schemas.microsoft.com/office/drawing/2014/main" id="{B854A5D5-D8DE-9B1B-4D2C-0898601BF7DD}"/>
                      </a:ext>
                    </a:extLst>
                  </p:cNvPr>
                  <p:cNvSpPr>
                    <a:spLocks noChangeArrowheads="1"/>
                  </p:cNvSpPr>
                  <p:nvPr/>
                </p:nvSpPr>
                <p:spPr bwMode="auto">
                  <a:xfrm>
                    <a:off x="79" y="71"/>
                    <a:ext cx="8" cy="8"/>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423" name="Freeform 1181">
                  <a:extLst>
                    <a:ext uri="{FF2B5EF4-FFF2-40B4-BE49-F238E27FC236}">
                      <a16:creationId xmlns:a16="http://schemas.microsoft.com/office/drawing/2014/main" id="{1620302A-DF13-0682-4191-CD894B21400B}"/>
                    </a:ext>
                  </a:extLst>
                </p:cNvPr>
                <p:cNvSpPr>
                  <a:spLocks/>
                </p:cNvSpPr>
                <p:nvPr/>
              </p:nvSpPr>
              <p:spPr bwMode="auto">
                <a:xfrm>
                  <a:off x="25" y="67"/>
                  <a:ext cx="12" cy="2"/>
                </a:xfrm>
                <a:custGeom>
                  <a:avLst/>
                  <a:gdLst>
                    <a:gd name="T0" fmla="*/ 1 w 20"/>
                    <a:gd name="T1" fmla="*/ 1 h 4"/>
                    <a:gd name="T2" fmla="*/ 1 w 20"/>
                    <a:gd name="T3" fmla="*/ 0 h 4"/>
                    <a:gd name="T4" fmla="*/ 1 w 20"/>
                    <a:gd name="T5" fmla="*/ 0 h 4"/>
                    <a:gd name="T6" fmla="*/ 1 w 20"/>
                    <a:gd name="T7" fmla="*/ 1 h 4"/>
                    <a:gd name="T8" fmla="*/ 1 w 20"/>
                    <a:gd name="T9" fmla="*/ 1 h 4"/>
                    <a:gd name="T10" fmla="*/ 0 w 20"/>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2"/>
                      </a:moveTo>
                      <a:lnTo>
                        <a:pt x="15" y="0"/>
                      </a:lnTo>
                      <a:lnTo>
                        <a:pt x="10" y="0"/>
                      </a:lnTo>
                      <a:lnTo>
                        <a:pt x="4" y="1"/>
                      </a:lnTo>
                      <a:lnTo>
                        <a:pt x="1" y="3"/>
                      </a:lnTo>
                      <a:lnTo>
                        <a:pt x="0" y="4"/>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24" name="Freeform 1182">
                  <a:extLst>
                    <a:ext uri="{FF2B5EF4-FFF2-40B4-BE49-F238E27FC236}">
                      <a16:creationId xmlns:a16="http://schemas.microsoft.com/office/drawing/2014/main" id="{21A2C4EA-4D32-C33F-39AE-89C2F4A81BD2}"/>
                    </a:ext>
                  </a:extLst>
                </p:cNvPr>
                <p:cNvSpPr>
                  <a:spLocks/>
                </p:cNvSpPr>
                <p:nvPr/>
              </p:nvSpPr>
              <p:spPr bwMode="auto">
                <a:xfrm>
                  <a:off x="71" y="64"/>
                  <a:ext cx="15" cy="4"/>
                </a:xfrm>
                <a:custGeom>
                  <a:avLst/>
                  <a:gdLst>
                    <a:gd name="T0" fmla="*/ 0 w 25"/>
                    <a:gd name="T1" fmla="*/ 2 h 5"/>
                    <a:gd name="T2" fmla="*/ 1 w 25"/>
                    <a:gd name="T3" fmla="*/ 0 h 5"/>
                    <a:gd name="T4" fmla="*/ 1 w 25"/>
                    <a:gd name="T5" fmla="*/ 1 h 5"/>
                    <a:gd name="T6" fmla="*/ 1 w 25"/>
                    <a:gd name="T7" fmla="*/ 2 h 5"/>
                    <a:gd name="T8" fmla="*/ 1 w 2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2"/>
                      </a:moveTo>
                      <a:lnTo>
                        <a:pt x="6" y="0"/>
                      </a:lnTo>
                      <a:lnTo>
                        <a:pt x="14" y="1"/>
                      </a:lnTo>
                      <a:lnTo>
                        <a:pt x="21" y="3"/>
                      </a:lnTo>
                      <a:lnTo>
                        <a:pt x="25" y="5"/>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461" name="グループ化 460">
                <a:extLst>
                  <a:ext uri="{FF2B5EF4-FFF2-40B4-BE49-F238E27FC236}">
                    <a16:creationId xmlns:a16="http://schemas.microsoft.com/office/drawing/2014/main" id="{AF91741D-26DB-557A-43FB-E18B699C2F58}"/>
                  </a:ext>
                </a:extLst>
              </p:cNvPr>
              <p:cNvGrpSpPr/>
              <p:nvPr/>
            </p:nvGrpSpPr>
            <p:grpSpPr>
              <a:xfrm rot="472565">
                <a:off x="5706533" y="1472128"/>
                <a:ext cx="1190173" cy="915071"/>
                <a:chOff x="5986260" y="4792322"/>
                <a:chExt cx="1348129" cy="903164"/>
              </a:xfrm>
            </p:grpSpPr>
            <p:grpSp>
              <p:nvGrpSpPr>
                <p:cNvPr id="462" name="Group 76">
                  <a:extLst>
                    <a:ext uri="{FF2B5EF4-FFF2-40B4-BE49-F238E27FC236}">
                      <a16:creationId xmlns:a16="http://schemas.microsoft.com/office/drawing/2014/main" id="{2B8B2518-2CB6-BD2C-87E6-B89A5AA096BA}"/>
                    </a:ext>
                  </a:extLst>
                </p:cNvPr>
                <p:cNvGrpSpPr>
                  <a:grpSpLocks/>
                </p:cNvGrpSpPr>
                <p:nvPr/>
              </p:nvGrpSpPr>
              <p:grpSpPr bwMode="auto">
                <a:xfrm rot="20915509" flipH="1">
                  <a:off x="5986260" y="4792322"/>
                  <a:ext cx="1348129" cy="903164"/>
                  <a:chOff x="0" y="0"/>
                  <a:chExt cx="245" cy="163"/>
                </a:xfrm>
              </p:grpSpPr>
              <p:sp>
                <p:nvSpPr>
                  <p:cNvPr id="467" name="Freeform 77">
                    <a:extLst>
                      <a:ext uri="{FF2B5EF4-FFF2-40B4-BE49-F238E27FC236}">
                        <a16:creationId xmlns:a16="http://schemas.microsoft.com/office/drawing/2014/main" id="{F81593E0-4617-55B0-F269-AAE79595CBD9}"/>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dirty="0"/>
                  </a:p>
                </p:txBody>
              </p:sp>
              <p:sp>
                <p:nvSpPr>
                  <p:cNvPr id="468" name="Freeform 78">
                    <a:extLst>
                      <a:ext uri="{FF2B5EF4-FFF2-40B4-BE49-F238E27FC236}">
                        <a16:creationId xmlns:a16="http://schemas.microsoft.com/office/drawing/2014/main" id="{CE67DBA0-02F8-1458-4ADA-A806ABE30231}"/>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469" name="Freeform 79">
                    <a:extLst>
                      <a:ext uri="{FF2B5EF4-FFF2-40B4-BE49-F238E27FC236}">
                        <a16:creationId xmlns:a16="http://schemas.microsoft.com/office/drawing/2014/main" id="{057FCACD-678A-5910-3131-DA33C48770F3}"/>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470" name="Freeform 80">
                    <a:extLst>
                      <a:ext uri="{FF2B5EF4-FFF2-40B4-BE49-F238E27FC236}">
                        <a16:creationId xmlns:a16="http://schemas.microsoft.com/office/drawing/2014/main" id="{6C6E195A-2F30-505E-7644-7F9188D343B7}"/>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471" name="Freeform 81">
                    <a:extLst>
                      <a:ext uri="{FF2B5EF4-FFF2-40B4-BE49-F238E27FC236}">
                        <a16:creationId xmlns:a16="http://schemas.microsoft.com/office/drawing/2014/main" id="{293E12DA-AE6B-5E41-8FA1-AC0E8E1910A2}"/>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grpSp>
            <p:cxnSp>
              <p:nvCxnSpPr>
                <p:cNvPr id="463" name="直線コネクタ 462">
                  <a:extLst>
                    <a:ext uri="{FF2B5EF4-FFF2-40B4-BE49-F238E27FC236}">
                      <a16:creationId xmlns:a16="http://schemas.microsoft.com/office/drawing/2014/main" id="{0D0C6490-B244-D39B-1A1A-3F3D9B431B16}"/>
                    </a:ext>
                  </a:extLst>
                </p:cNvPr>
                <p:cNvCxnSpPr/>
                <p:nvPr/>
              </p:nvCxnSpPr>
              <p:spPr>
                <a:xfrm rot="21480000" flipH="1">
                  <a:off x="6928363" y="5276732"/>
                  <a:ext cx="3923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4" name="直線コネクタ 463">
                  <a:extLst>
                    <a:ext uri="{FF2B5EF4-FFF2-40B4-BE49-F238E27FC236}">
                      <a16:creationId xmlns:a16="http://schemas.microsoft.com/office/drawing/2014/main" id="{901F7DD9-5785-4556-6069-B79E712E8BE5}"/>
                    </a:ext>
                  </a:extLst>
                </p:cNvPr>
                <p:cNvCxnSpPr/>
                <p:nvPr/>
              </p:nvCxnSpPr>
              <p:spPr>
                <a:xfrm flipH="1">
                  <a:off x="6928363" y="5219174"/>
                  <a:ext cx="377203" cy="101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5" name="直線コネクタ 464">
                  <a:extLst>
                    <a:ext uri="{FF2B5EF4-FFF2-40B4-BE49-F238E27FC236}">
                      <a16:creationId xmlns:a16="http://schemas.microsoft.com/office/drawing/2014/main" id="{9E17C95B-4768-9BDE-9940-219EA6A2A5DB}"/>
                    </a:ext>
                  </a:extLst>
                </p:cNvPr>
                <p:cNvCxnSpPr/>
                <p:nvPr/>
              </p:nvCxnSpPr>
              <p:spPr>
                <a:xfrm rot="20520000" flipH="1">
                  <a:off x="6094814" y="5411197"/>
                  <a:ext cx="35345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6" name="直線コネクタ 465">
                  <a:extLst>
                    <a:ext uri="{FF2B5EF4-FFF2-40B4-BE49-F238E27FC236}">
                      <a16:creationId xmlns:a16="http://schemas.microsoft.com/office/drawing/2014/main" id="{BBEB557B-9FD0-E01B-8B1B-19C169380A0F}"/>
                    </a:ext>
                  </a:extLst>
                </p:cNvPr>
                <p:cNvCxnSpPr/>
                <p:nvPr/>
              </p:nvCxnSpPr>
              <p:spPr>
                <a:xfrm rot="20520000" flipH="1">
                  <a:off x="6085779" y="5357528"/>
                  <a:ext cx="344617" cy="10119"/>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2" name="WordArt 82">
              <a:extLst>
                <a:ext uri="{FF2B5EF4-FFF2-40B4-BE49-F238E27FC236}">
                  <a16:creationId xmlns:a16="http://schemas.microsoft.com/office/drawing/2014/main" id="{200260B9-3E30-A36D-105E-F43FB317223A}"/>
                </a:ext>
              </a:extLst>
            </p:cNvPr>
            <p:cNvSpPr>
              <a:spLocks noChangeArrowheads="1" noChangeShapeType="1" noTextEdit="1"/>
            </p:cNvSpPr>
            <p:nvPr/>
          </p:nvSpPr>
          <p:spPr bwMode="auto">
            <a:xfrm>
              <a:off x="6079538" y="1927954"/>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nvGrpSpPr>
          <p:cNvPr id="315" name="グループ化 314">
            <a:extLst>
              <a:ext uri="{FF2B5EF4-FFF2-40B4-BE49-F238E27FC236}">
                <a16:creationId xmlns:a16="http://schemas.microsoft.com/office/drawing/2014/main" id="{72BBCCBC-C9C0-DB6A-F3C9-34AD25C12BC0}"/>
              </a:ext>
            </a:extLst>
          </p:cNvPr>
          <p:cNvGrpSpPr/>
          <p:nvPr/>
        </p:nvGrpSpPr>
        <p:grpSpPr>
          <a:xfrm>
            <a:off x="7414909" y="1404843"/>
            <a:ext cx="1203523" cy="1623795"/>
            <a:chOff x="7629404" y="826571"/>
            <a:chExt cx="1023710" cy="1433789"/>
          </a:xfrm>
          <a:effectLst>
            <a:outerShdw blurRad="50800" dist="38100" dir="2700000" algn="tl" rotWithShape="0">
              <a:prstClr val="black">
                <a:alpha val="40000"/>
              </a:prstClr>
            </a:outerShdw>
          </a:effectLst>
        </p:grpSpPr>
        <p:grpSp>
          <p:nvGrpSpPr>
            <p:cNvPr id="284" name="グループ化 283">
              <a:extLst>
                <a:ext uri="{FF2B5EF4-FFF2-40B4-BE49-F238E27FC236}">
                  <a16:creationId xmlns:a16="http://schemas.microsoft.com/office/drawing/2014/main" id="{9DF01E15-4009-E640-0FFF-DE4EA428452B}"/>
                </a:ext>
              </a:extLst>
            </p:cNvPr>
            <p:cNvGrpSpPr/>
            <p:nvPr/>
          </p:nvGrpSpPr>
          <p:grpSpPr>
            <a:xfrm>
              <a:off x="7687483" y="1041160"/>
              <a:ext cx="883920" cy="1219200"/>
              <a:chOff x="0" y="0"/>
              <a:chExt cx="883920" cy="1219200"/>
            </a:xfrm>
          </p:grpSpPr>
          <p:sp>
            <p:nvSpPr>
              <p:cNvPr id="285" name="Freeform 686">
                <a:extLst>
                  <a:ext uri="{FF2B5EF4-FFF2-40B4-BE49-F238E27FC236}">
                    <a16:creationId xmlns:a16="http://schemas.microsoft.com/office/drawing/2014/main" id="{75DBDEAB-184F-E23D-A5C8-C3FD2394BB60}"/>
                  </a:ext>
                </a:extLst>
              </p:cNvPr>
              <p:cNvSpPr>
                <a:spLocks/>
              </p:cNvSpPr>
              <p:nvPr/>
            </p:nvSpPr>
            <p:spPr bwMode="auto">
              <a:xfrm>
                <a:off x="83820" y="160020"/>
                <a:ext cx="723900" cy="1059180"/>
              </a:xfrm>
              <a:custGeom>
                <a:avLst/>
                <a:gdLst>
                  <a:gd name="T0" fmla="*/ 2147483646 w 80"/>
                  <a:gd name="T1" fmla="*/ 0 h 113"/>
                  <a:gd name="T2" fmla="*/ 2147483646 w 80"/>
                  <a:gd name="T3" fmla="*/ 2147483646 h 113"/>
                  <a:gd name="T4" fmla="*/ 2147483646 w 80"/>
                  <a:gd name="T5" fmla="*/ 2147483646 h 113"/>
                  <a:gd name="T6" fmla="*/ 2147483646 w 80"/>
                  <a:gd name="T7" fmla="*/ 2147483646 h 113"/>
                  <a:gd name="T8" fmla="*/ 2147483646 w 80"/>
                  <a:gd name="T9" fmla="*/ 2147483646 h 113"/>
                  <a:gd name="T10" fmla="*/ 0 w 80"/>
                  <a:gd name="T11" fmla="*/ 2147483646 h 113"/>
                  <a:gd name="T12" fmla="*/ 2147483646 w 80"/>
                  <a:gd name="T13" fmla="*/ 2147483646 h 113"/>
                  <a:gd name="T14" fmla="*/ 2147483646 w 80"/>
                  <a:gd name="T15" fmla="*/ 2147483646 h 113"/>
                  <a:gd name="T16" fmla="*/ 2147483646 w 80"/>
                  <a:gd name="T17" fmla="*/ 2147483646 h 113"/>
                  <a:gd name="T18" fmla="*/ 2147483646 w 80"/>
                  <a:gd name="T19" fmla="*/ 2147483646 h 113"/>
                  <a:gd name="T20" fmla="*/ 2147483646 w 80"/>
                  <a:gd name="T21" fmla="*/ 2147483646 h 113"/>
                  <a:gd name="T22" fmla="*/ 2147483646 w 80"/>
                  <a:gd name="T23" fmla="*/ 2147483646 h 113"/>
                  <a:gd name="T24" fmla="*/ 2147483646 w 80"/>
                  <a:gd name="T25" fmla="*/ 2147483646 h 113"/>
                  <a:gd name="T26" fmla="*/ 2147483646 w 80"/>
                  <a:gd name="T27" fmla="*/ 2147483646 h 113"/>
                  <a:gd name="T28" fmla="*/ 2147483646 w 80"/>
                  <a:gd name="T29" fmla="*/ 2147483646 h 113"/>
                  <a:gd name="T30" fmla="*/ 2147483646 w 80"/>
                  <a:gd name="T31" fmla="*/ 2147483646 h 113"/>
                  <a:gd name="T32" fmla="*/ 2147483646 w 80"/>
                  <a:gd name="T33" fmla="*/ 2147483646 h 113"/>
                  <a:gd name="T34" fmla="*/ 2147483646 w 80"/>
                  <a:gd name="T35" fmla="*/ 2147483646 h 113"/>
                  <a:gd name="T36" fmla="*/ 2147483646 w 80"/>
                  <a:gd name="T37" fmla="*/ 2147483646 h 113"/>
                  <a:gd name="T38" fmla="*/ 2147483646 w 80"/>
                  <a:gd name="T39" fmla="*/ 2147483646 h 113"/>
                  <a:gd name="T40" fmla="*/ 2147483646 w 80"/>
                  <a:gd name="T41" fmla="*/ 2147483646 h 113"/>
                  <a:gd name="T42" fmla="*/ 2147483646 w 80"/>
                  <a:gd name="T43" fmla="*/ 2147483646 h 113"/>
                  <a:gd name="T44" fmla="*/ 2147483646 w 80"/>
                  <a:gd name="T45" fmla="*/ 2147483646 h 113"/>
                  <a:gd name="T46" fmla="*/ 2147483646 w 80"/>
                  <a:gd name="T47" fmla="*/ 2147483646 h 113"/>
                  <a:gd name="T48" fmla="*/ 2147483646 w 80"/>
                  <a:gd name="T49" fmla="*/ 0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 h="113">
                    <a:moveTo>
                      <a:pt x="34" y="0"/>
                    </a:moveTo>
                    <a:lnTo>
                      <a:pt x="17" y="2"/>
                    </a:lnTo>
                    <a:lnTo>
                      <a:pt x="8" y="15"/>
                    </a:lnTo>
                    <a:lnTo>
                      <a:pt x="5" y="26"/>
                    </a:lnTo>
                    <a:lnTo>
                      <a:pt x="2" y="37"/>
                    </a:lnTo>
                    <a:lnTo>
                      <a:pt x="0" y="54"/>
                    </a:lnTo>
                    <a:lnTo>
                      <a:pt x="4" y="75"/>
                    </a:lnTo>
                    <a:lnTo>
                      <a:pt x="15" y="98"/>
                    </a:lnTo>
                    <a:lnTo>
                      <a:pt x="20" y="105"/>
                    </a:lnTo>
                    <a:lnTo>
                      <a:pt x="28" y="110"/>
                    </a:lnTo>
                    <a:lnTo>
                      <a:pt x="38" y="113"/>
                    </a:lnTo>
                    <a:lnTo>
                      <a:pt x="49" y="113"/>
                    </a:lnTo>
                    <a:lnTo>
                      <a:pt x="56" y="111"/>
                    </a:lnTo>
                    <a:lnTo>
                      <a:pt x="68" y="99"/>
                    </a:lnTo>
                    <a:lnTo>
                      <a:pt x="76" y="81"/>
                    </a:lnTo>
                    <a:lnTo>
                      <a:pt x="79" y="67"/>
                    </a:lnTo>
                    <a:lnTo>
                      <a:pt x="80" y="55"/>
                    </a:lnTo>
                    <a:lnTo>
                      <a:pt x="80" y="46"/>
                    </a:lnTo>
                    <a:lnTo>
                      <a:pt x="75" y="31"/>
                    </a:lnTo>
                    <a:lnTo>
                      <a:pt x="72" y="25"/>
                    </a:lnTo>
                    <a:lnTo>
                      <a:pt x="68" y="13"/>
                    </a:lnTo>
                    <a:lnTo>
                      <a:pt x="59" y="6"/>
                    </a:lnTo>
                    <a:lnTo>
                      <a:pt x="50" y="2"/>
                    </a:lnTo>
                    <a:lnTo>
                      <a:pt x="39" y="1"/>
                    </a:lnTo>
                    <a:lnTo>
                      <a:pt x="34" y="0"/>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86" name="Freeform 687">
                <a:extLst>
                  <a:ext uri="{FF2B5EF4-FFF2-40B4-BE49-F238E27FC236}">
                    <a16:creationId xmlns:a16="http://schemas.microsoft.com/office/drawing/2014/main" id="{19DA3306-4999-9E5A-4268-7E6D7E4F767C}"/>
                  </a:ext>
                </a:extLst>
              </p:cNvPr>
              <p:cNvSpPr>
                <a:spLocks/>
              </p:cNvSpPr>
              <p:nvPr/>
            </p:nvSpPr>
            <p:spPr bwMode="auto">
              <a:xfrm>
                <a:off x="15240" y="0"/>
                <a:ext cx="853440" cy="782683"/>
              </a:xfrm>
              <a:custGeom>
                <a:avLst/>
                <a:gdLst>
                  <a:gd name="T0" fmla="*/ 2147483646 w 93"/>
                  <a:gd name="T1" fmla="*/ 2147483646 h 83"/>
                  <a:gd name="T2" fmla="*/ 2147483646 w 93"/>
                  <a:gd name="T3" fmla="*/ 2147483646 h 83"/>
                  <a:gd name="T4" fmla="*/ 2147483646 w 93"/>
                  <a:gd name="T5" fmla="*/ 2147483646 h 83"/>
                  <a:gd name="T6" fmla="*/ 2147483646 w 93"/>
                  <a:gd name="T7" fmla="*/ 2147483646 h 83"/>
                  <a:gd name="T8" fmla="*/ 2147483646 w 93"/>
                  <a:gd name="T9" fmla="*/ 2147483646 h 83"/>
                  <a:gd name="T10" fmla="*/ 2147483646 w 93"/>
                  <a:gd name="T11" fmla="*/ 2147483646 h 83"/>
                  <a:gd name="T12" fmla="*/ 2147483646 w 93"/>
                  <a:gd name="T13" fmla="*/ 2147483646 h 83"/>
                  <a:gd name="T14" fmla="*/ 0 w 93"/>
                  <a:gd name="T15" fmla="*/ 2147483646 h 83"/>
                  <a:gd name="T16" fmla="*/ 2147483646 w 93"/>
                  <a:gd name="T17" fmla="*/ 2147483646 h 83"/>
                  <a:gd name="T18" fmla="*/ 2147483646 w 93"/>
                  <a:gd name="T19" fmla="*/ 2147483646 h 83"/>
                  <a:gd name="T20" fmla="*/ 2147483646 w 93"/>
                  <a:gd name="T21" fmla="*/ 2147483646 h 83"/>
                  <a:gd name="T22" fmla="*/ 2147483646 w 93"/>
                  <a:gd name="T23" fmla="*/ 2147483646 h 83"/>
                  <a:gd name="T24" fmla="*/ 2147483646 w 93"/>
                  <a:gd name="T25" fmla="*/ 2147483646 h 83"/>
                  <a:gd name="T26" fmla="*/ 2147483646 w 93"/>
                  <a:gd name="T27" fmla="*/ 2147483646 h 83"/>
                  <a:gd name="T28" fmla="*/ 2147483646 w 93"/>
                  <a:gd name="T29" fmla="*/ 2147483646 h 83"/>
                  <a:gd name="T30" fmla="*/ 2147483646 w 93"/>
                  <a:gd name="T31" fmla="*/ 2147483646 h 83"/>
                  <a:gd name="T32" fmla="*/ 2147483646 w 93"/>
                  <a:gd name="T33" fmla="*/ 2147483646 h 83"/>
                  <a:gd name="T34" fmla="*/ 2147483646 w 93"/>
                  <a:gd name="T35" fmla="*/ 2147483646 h 83"/>
                  <a:gd name="T36" fmla="*/ 2147483646 w 93"/>
                  <a:gd name="T37" fmla="*/ 2147483646 h 83"/>
                  <a:gd name="T38" fmla="*/ 2147483646 w 93"/>
                  <a:gd name="T39" fmla="*/ 2147483646 h 83"/>
                  <a:gd name="T40" fmla="*/ 2147483646 w 93"/>
                  <a:gd name="T41" fmla="*/ 2147483646 h 83"/>
                  <a:gd name="T42" fmla="*/ 2147483646 w 93"/>
                  <a:gd name="T43" fmla="*/ 2147483646 h 83"/>
                  <a:gd name="T44" fmla="*/ 2147483646 w 93"/>
                  <a:gd name="T45" fmla="*/ 2147483646 h 83"/>
                  <a:gd name="T46" fmla="*/ 2147483646 w 93"/>
                  <a:gd name="T47" fmla="*/ 2147483646 h 83"/>
                  <a:gd name="T48" fmla="*/ 2147483646 w 93"/>
                  <a:gd name="T49" fmla="*/ 2147483646 h 83"/>
                  <a:gd name="T50" fmla="*/ 2147483646 w 93"/>
                  <a:gd name="T51" fmla="*/ 2147483646 h 83"/>
                  <a:gd name="T52" fmla="*/ 2147483646 w 93"/>
                  <a:gd name="T53" fmla="*/ 2147483646 h 83"/>
                  <a:gd name="T54" fmla="*/ 2147483646 w 93"/>
                  <a:gd name="T55" fmla="*/ 2147483646 h 83"/>
                  <a:gd name="T56" fmla="*/ 2147483646 w 93"/>
                  <a:gd name="T57" fmla="*/ 2147483646 h 83"/>
                  <a:gd name="T58" fmla="*/ 2147483646 w 93"/>
                  <a:gd name="T59" fmla="*/ 2147483646 h 83"/>
                  <a:gd name="T60" fmla="*/ 2147483646 w 93"/>
                  <a:gd name="T61" fmla="*/ 2147483646 h 83"/>
                  <a:gd name="T62" fmla="*/ 2147483646 w 93"/>
                  <a:gd name="T63" fmla="*/ 2147483646 h 83"/>
                  <a:gd name="T64" fmla="*/ 2147483646 w 93"/>
                  <a:gd name="T65" fmla="*/ 2147483646 h 83"/>
                  <a:gd name="T66" fmla="*/ 2147483646 w 93"/>
                  <a:gd name="T67" fmla="*/ 2147483646 h 83"/>
                  <a:gd name="T68" fmla="*/ 2147483646 w 93"/>
                  <a:gd name="T69" fmla="*/ 2147483646 h 83"/>
                  <a:gd name="T70" fmla="*/ 2147483646 w 93"/>
                  <a:gd name="T71" fmla="*/ 2147483646 h 83"/>
                  <a:gd name="T72" fmla="*/ 2147483646 w 93"/>
                  <a:gd name="T73" fmla="*/ 2147483646 h 83"/>
                  <a:gd name="T74" fmla="*/ 2147483646 w 93"/>
                  <a:gd name="T75" fmla="*/ 2147483646 h 83"/>
                  <a:gd name="T76" fmla="*/ 2147483646 w 93"/>
                  <a:gd name="T77" fmla="*/ 2147483646 h 83"/>
                  <a:gd name="T78" fmla="*/ 2147483646 w 93"/>
                  <a:gd name="T79" fmla="*/ 2147483646 h 83"/>
                  <a:gd name="T80" fmla="*/ 2147483646 w 93"/>
                  <a:gd name="T81" fmla="*/ 2147483646 h 83"/>
                  <a:gd name="T82" fmla="*/ 2147483646 w 93"/>
                  <a:gd name="T83" fmla="*/ 2147483646 h 83"/>
                  <a:gd name="T84" fmla="*/ 2147483646 w 93"/>
                  <a:gd name="T85" fmla="*/ 2147483646 h 83"/>
                  <a:gd name="T86" fmla="*/ 2147483646 w 93"/>
                  <a:gd name="T87" fmla="*/ 2147483646 h 83"/>
                  <a:gd name="T88" fmla="*/ 2147483646 w 93"/>
                  <a:gd name="T89" fmla="*/ 2147483646 h 83"/>
                  <a:gd name="T90" fmla="*/ 2147483646 w 93"/>
                  <a:gd name="T91" fmla="*/ 2147483646 h 83"/>
                  <a:gd name="T92" fmla="*/ 2147483646 w 93"/>
                  <a:gd name="T93" fmla="*/ 2147483646 h 83"/>
                  <a:gd name="T94" fmla="*/ 2147483646 w 93"/>
                  <a:gd name="T95" fmla="*/ 2147483646 h 83"/>
                  <a:gd name="T96" fmla="*/ 2147483646 w 93"/>
                  <a:gd name="T97" fmla="*/ 2147483646 h 83"/>
                  <a:gd name="T98" fmla="*/ 2147483646 w 93"/>
                  <a:gd name="T99" fmla="*/ 2147483646 h 83"/>
                  <a:gd name="T100" fmla="*/ 2147483646 w 93"/>
                  <a:gd name="T101" fmla="*/ 2147483646 h 83"/>
                  <a:gd name="T102" fmla="*/ 2147483646 w 93"/>
                  <a:gd name="T103" fmla="*/ 2147483646 h 83"/>
                  <a:gd name="T104" fmla="*/ 2147483646 w 93"/>
                  <a:gd name="T105" fmla="*/ 2147483646 h 83"/>
                  <a:gd name="T106" fmla="*/ 2147483646 w 93"/>
                  <a:gd name="T107" fmla="*/ 2147483646 h 83"/>
                  <a:gd name="T108" fmla="*/ 2147483646 w 93"/>
                  <a:gd name="T109" fmla="*/ 2147483646 h 83"/>
                  <a:gd name="T110" fmla="*/ 2147483646 w 93"/>
                  <a:gd name="T111" fmla="*/ 2147483646 h 83"/>
                  <a:gd name="T112" fmla="*/ 2147483646 w 93"/>
                  <a:gd name="T113" fmla="*/ 2147483646 h 83"/>
                  <a:gd name="T114" fmla="*/ 2147483646 w 93"/>
                  <a:gd name="T115" fmla="*/ 0 h 83"/>
                  <a:gd name="T116" fmla="*/ 2147483646 w 93"/>
                  <a:gd name="T117" fmla="*/ 2147483646 h 83"/>
                  <a:gd name="T118" fmla="*/ 2147483646 w 93"/>
                  <a:gd name="T119" fmla="*/ 2147483646 h 83"/>
                  <a:gd name="T120" fmla="*/ 2147483646 w 93"/>
                  <a:gd name="T121" fmla="*/ 2147483646 h 83"/>
                  <a:gd name="T122" fmla="*/ 2147483646 w 93"/>
                  <a:gd name="T123" fmla="*/ 2147483646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3" h="83">
                    <a:moveTo>
                      <a:pt x="21" y="13"/>
                    </a:moveTo>
                    <a:lnTo>
                      <a:pt x="18" y="13"/>
                    </a:lnTo>
                    <a:lnTo>
                      <a:pt x="14" y="14"/>
                    </a:lnTo>
                    <a:lnTo>
                      <a:pt x="9" y="16"/>
                    </a:lnTo>
                    <a:lnTo>
                      <a:pt x="6" y="22"/>
                    </a:lnTo>
                    <a:lnTo>
                      <a:pt x="3" y="29"/>
                    </a:lnTo>
                    <a:lnTo>
                      <a:pt x="1" y="35"/>
                    </a:lnTo>
                    <a:lnTo>
                      <a:pt x="0" y="42"/>
                    </a:lnTo>
                    <a:lnTo>
                      <a:pt x="1" y="50"/>
                    </a:lnTo>
                    <a:lnTo>
                      <a:pt x="3" y="60"/>
                    </a:lnTo>
                    <a:lnTo>
                      <a:pt x="8" y="80"/>
                    </a:lnTo>
                    <a:lnTo>
                      <a:pt x="9" y="73"/>
                    </a:lnTo>
                    <a:lnTo>
                      <a:pt x="9" y="65"/>
                    </a:lnTo>
                    <a:lnTo>
                      <a:pt x="9" y="56"/>
                    </a:lnTo>
                    <a:lnTo>
                      <a:pt x="11" y="48"/>
                    </a:lnTo>
                    <a:lnTo>
                      <a:pt x="14" y="45"/>
                    </a:lnTo>
                    <a:lnTo>
                      <a:pt x="15" y="49"/>
                    </a:lnTo>
                    <a:lnTo>
                      <a:pt x="17" y="32"/>
                    </a:lnTo>
                    <a:lnTo>
                      <a:pt x="18" y="47"/>
                    </a:lnTo>
                    <a:lnTo>
                      <a:pt x="20" y="33"/>
                    </a:lnTo>
                    <a:lnTo>
                      <a:pt x="21" y="40"/>
                    </a:lnTo>
                    <a:lnTo>
                      <a:pt x="24" y="29"/>
                    </a:lnTo>
                    <a:lnTo>
                      <a:pt x="23" y="40"/>
                    </a:lnTo>
                    <a:lnTo>
                      <a:pt x="27" y="25"/>
                    </a:lnTo>
                    <a:lnTo>
                      <a:pt x="27" y="39"/>
                    </a:lnTo>
                    <a:lnTo>
                      <a:pt x="31" y="25"/>
                    </a:lnTo>
                    <a:lnTo>
                      <a:pt x="31" y="38"/>
                    </a:lnTo>
                    <a:lnTo>
                      <a:pt x="33" y="28"/>
                    </a:lnTo>
                    <a:lnTo>
                      <a:pt x="36" y="21"/>
                    </a:lnTo>
                    <a:lnTo>
                      <a:pt x="41" y="19"/>
                    </a:lnTo>
                    <a:lnTo>
                      <a:pt x="45" y="20"/>
                    </a:lnTo>
                    <a:lnTo>
                      <a:pt x="49" y="24"/>
                    </a:lnTo>
                    <a:lnTo>
                      <a:pt x="54" y="31"/>
                    </a:lnTo>
                    <a:lnTo>
                      <a:pt x="52" y="22"/>
                    </a:lnTo>
                    <a:lnTo>
                      <a:pt x="59" y="31"/>
                    </a:lnTo>
                    <a:lnTo>
                      <a:pt x="57" y="23"/>
                    </a:lnTo>
                    <a:lnTo>
                      <a:pt x="66" y="40"/>
                    </a:lnTo>
                    <a:lnTo>
                      <a:pt x="68" y="44"/>
                    </a:lnTo>
                    <a:lnTo>
                      <a:pt x="67" y="31"/>
                    </a:lnTo>
                    <a:lnTo>
                      <a:pt x="67" y="27"/>
                    </a:lnTo>
                    <a:lnTo>
                      <a:pt x="73" y="36"/>
                    </a:lnTo>
                    <a:lnTo>
                      <a:pt x="74" y="41"/>
                    </a:lnTo>
                    <a:lnTo>
                      <a:pt x="75" y="34"/>
                    </a:lnTo>
                    <a:lnTo>
                      <a:pt x="77" y="43"/>
                    </a:lnTo>
                    <a:lnTo>
                      <a:pt x="81" y="49"/>
                    </a:lnTo>
                    <a:lnTo>
                      <a:pt x="85" y="61"/>
                    </a:lnTo>
                    <a:lnTo>
                      <a:pt x="86" y="71"/>
                    </a:lnTo>
                    <a:lnTo>
                      <a:pt x="85" y="83"/>
                    </a:lnTo>
                    <a:lnTo>
                      <a:pt x="89" y="67"/>
                    </a:lnTo>
                    <a:lnTo>
                      <a:pt x="91" y="59"/>
                    </a:lnTo>
                    <a:lnTo>
                      <a:pt x="93" y="52"/>
                    </a:lnTo>
                    <a:lnTo>
                      <a:pt x="91" y="36"/>
                    </a:lnTo>
                    <a:lnTo>
                      <a:pt x="87" y="24"/>
                    </a:lnTo>
                    <a:lnTo>
                      <a:pt x="79" y="15"/>
                    </a:lnTo>
                    <a:lnTo>
                      <a:pt x="69" y="8"/>
                    </a:lnTo>
                    <a:lnTo>
                      <a:pt x="59" y="4"/>
                    </a:lnTo>
                    <a:lnTo>
                      <a:pt x="48" y="1"/>
                    </a:lnTo>
                    <a:lnTo>
                      <a:pt x="36" y="0"/>
                    </a:lnTo>
                    <a:lnTo>
                      <a:pt x="31" y="2"/>
                    </a:lnTo>
                    <a:lnTo>
                      <a:pt x="27" y="4"/>
                    </a:lnTo>
                    <a:lnTo>
                      <a:pt x="24" y="10"/>
                    </a:lnTo>
                    <a:lnTo>
                      <a:pt x="21" y="13"/>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87" name="Freeform 688">
                <a:extLst>
                  <a:ext uri="{FF2B5EF4-FFF2-40B4-BE49-F238E27FC236}">
                    <a16:creationId xmlns:a16="http://schemas.microsoft.com/office/drawing/2014/main" id="{C7AC73E0-FB1A-2AA7-C8B8-59D71A6DB24D}"/>
                  </a:ext>
                </a:extLst>
              </p:cNvPr>
              <p:cNvSpPr>
                <a:spLocks/>
              </p:cNvSpPr>
              <p:nvPr/>
            </p:nvSpPr>
            <p:spPr bwMode="auto">
              <a:xfrm>
                <a:off x="525780" y="433252"/>
                <a:ext cx="205740" cy="53340"/>
              </a:xfrm>
              <a:custGeom>
                <a:avLst/>
                <a:gdLst>
                  <a:gd name="T0" fmla="*/ 0 w 22"/>
                  <a:gd name="T1" fmla="*/ 2147483646 h 7"/>
                  <a:gd name="T2" fmla="*/ 0 w 22"/>
                  <a:gd name="T3" fmla="*/ 2147483646 h 7"/>
                  <a:gd name="T4" fmla="*/ 2147483646 w 22"/>
                  <a:gd name="T5" fmla="*/ 2147483646 h 7"/>
                  <a:gd name="T6" fmla="*/ 2147483646 w 22"/>
                  <a:gd name="T7" fmla="*/ 0 h 7"/>
                  <a:gd name="T8" fmla="*/ 2147483646 w 22"/>
                  <a:gd name="T9" fmla="*/ 0 h 7"/>
                  <a:gd name="T10" fmla="*/ 2147483646 w 22"/>
                  <a:gd name="T11" fmla="*/ 2147483646 h 7"/>
                  <a:gd name="T12" fmla="*/ 2147483646 w 22"/>
                  <a:gd name="T13" fmla="*/ 2147483646 h 7"/>
                  <a:gd name="T14" fmla="*/ 2147483646 w 22"/>
                  <a:gd name="T15" fmla="*/ 2147483646 h 7"/>
                  <a:gd name="T16" fmla="*/ 2147483646 w 22"/>
                  <a:gd name="T17" fmla="*/ 2147483646 h 7"/>
                  <a:gd name="T18" fmla="*/ 0 w 22"/>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7">
                    <a:moveTo>
                      <a:pt x="0" y="7"/>
                    </a:moveTo>
                    <a:lnTo>
                      <a:pt x="0" y="3"/>
                    </a:lnTo>
                    <a:lnTo>
                      <a:pt x="7" y="1"/>
                    </a:lnTo>
                    <a:lnTo>
                      <a:pt x="12" y="0"/>
                    </a:lnTo>
                    <a:lnTo>
                      <a:pt x="16" y="0"/>
                    </a:lnTo>
                    <a:lnTo>
                      <a:pt x="22" y="4"/>
                    </a:lnTo>
                    <a:lnTo>
                      <a:pt x="17" y="4"/>
                    </a:lnTo>
                    <a:lnTo>
                      <a:pt x="13" y="4"/>
                    </a:lnTo>
                    <a:lnTo>
                      <a:pt x="7" y="5"/>
                    </a:lnTo>
                    <a:lnTo>
                      <a:pt x="0" y="7"/>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88" name="Freeform 689">
                <a:extLst>
                  <a:ext uri="{FF2B5EF4-FFF2-40B4-BE49-F238E27FC236}">
                    <a16:creationId xmlns:a16="http://schemas.microsoft.com/office/drawing/2014/main" id="{539A6DBA-78D9-B3A9-673F-8DF4D40FEF7F}"/>
                  </a:ext>
                </a:extLst>
              </p:cNvPr>
              <p:cNvSpPr>
                <a:spLocks/>
              </p:cNvSpPr>
              <p:nvPr/>
            </p:nvSpPr>
            <p:spPr bwMode="auto">
              <a:xfrm>
                <a:off x="182880" y="418012"/>
                <a:ext cx="220980" cy="68580"/>
              </a:xfrm>
              <a:custGeom>
                <a:avLst/>
                <a:gdLst>
                  <a:gd name="T0" fmla="*/ 2147483646 w 24"/>
                  <a:gd name="T1" fmla="*/ 2147483646 h 7"/>
                  <a:gd name="T2" fmla="*/ 2147483646 w 24"/>
                  <a:gd name="T3" fmla="*/ 2147483646 h 7"/>
                  <a:gd name="T4" fmla="*/ 2147483646 w 24"/>
                  <a:gd name="T5" fmla="*/ 0 h 7"/>
                  <a:gd name="T6" fmla="*/ 2147483646 w 24"/>
                  <a:gd name="T7" fmla="*/ 0 h 7"/>
                  <a:gd name="T8" fmla="*/ 0 w 24"/>
                  <a:gd name="T9" fmla="*/ 2147483646 h 7"/>
                  <a:gd name="T10" fmla="*/ 2147483646 w 24"/>
                  <a:gd name="T11" fmla="*/ 2147483646 h 7"/>
                  <a:gd name="T12" fmla="*/ 2147483646 w 24"/>
                  <a:gd name="T13" fmla="*/ 2147483646 h 7"/>
                  <a:gd name="T14" fmla="*/ 2147483646 w 24"/>
                  <a:gd name="T15" fmla="*/ 2147483646 h 7"/>
                  <a:gd name="T16" fmla="*/ 2147483646 w 24"/>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7">
                    <a:moveTo>
                      <a:pt x="24" y="4"/>
                    </a:moveTo>
                    <a:lnTo>
                      <a:pt x="16" y="1"/>
                    </a:lnTo>
                    <a:lnTo>
                      <a:pt x="10" y="0"/>
                    </a:lnTo>
                    <a:lnTo>
                      <a:pt x="6" y="0"/>
                    </a:lnTo>
                    <a:lnTo>
                      <a:pt x="0" y="5"/>
                    </a:lnTo>
                    <a:lnTo>
                      <a:pt x="7" y="4"/>
                    </a:lnTo>
                    <a:lnTo>
                      <a:pt x="13" y="4"/>
                    </a:lnTo>
                    <a:lnTo>
                      <a:pt x="23" y="7"/>
                    </a:lnTo>
                    <a:lnTo>
                      <a:pt x="24" y="4"/>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nvGrpSpPr>
              <p:cNvPr id="289" name="Group 690">
                <a:extLst>
                  <a:ext uri="{FF2B5EF4-FFF2-40B4-BE49-F238E27FC236}">
                    <a16:creationId xmlns:a16="http://schemas.microsoft.com/office/drawing/2014/main" id="{289F7993-BB07-E881-1A35-DC08889EA5E1}"/>
                  </a:ext>
                </a:extLst>
              </p:cNvPr>
              <p:cNvGrpSpPr>
                <a:grpSpLocks/>
              </p:cNvGrpSpPr>
              <p:nvPr/>
            </p:nvGrpSpPr>
            <p:grpSpPr bwMode="auto">
              <a:xfrm>
                <a:off x="556260" y="550817"/>
                <a:ext cx="137160" cy="45720"/>
                <a:chOff x="556260" y="550817"/>
                <a:chExt cx="15" cy="5"/>
              </a:xfrm>
            </p:grpSpPr>
            <p:sp>
              <p:nvSpPr>
                <p:cNvPr id="311" name="Freeform 691">
                  <a:extLst>
                    <a:ext uri="{FF2B5EF4-FFF2-40B4-BE49-F238E27FC236}">
                      <a16:creationId xmlns:a16="http://schemas.microsoft.com/office/drawing/2014/main" id="{DCBE22B9-2248-E7A3-FB01-DA0AC56BCC51}"/>
                    </a:ext>
                  </a:extLst>
                </p:cNvPr>
                <p:cNvSpPr>
                  <a:spLocks/>
                </p:cNvSpPr>
                <p:nvPr/>
              </p:nvSpPr>
              <p:spPr bwMode="auto">
                <a:xfrm>
                  <a:off x="556260" y="550817"/>
                  <a:ext cx="15" cy="5"/>
                </a:xfrm>
                <a:custGeom>
                  <a:avLst/>
                  <a:gdLst>
                    <a:gd name="T0" fmla="*/ 0 w 16"/>
                    <a:gd name="T1" fmla="*/ 4 h 5"/>
                    <a:gd name="T2" fmla="*/ 1 w 16"/>
                    <a:gd name="T3" fmla="*/ 2 h 5"/>
                    <a:gd name="T4" fmla="*/ 3 w 16"/>
                    <a:gd name="T5" fmla="*/ 0 h 5"/>
                    <a:gd name="T6" fmla="*/ 8 w 16"/>
                    <a:gd name="T7" fmla="*/ 0 h 5"/>
                    <a:gd name="T8" fmla="*/ 8 w 16"/>
                    <a:gd name="T9" fmla="*/ 1 h 5"/>
                    <a:gd name="T10" fmla="*/ 8 w 16"/>
                    <a:gd name="T11" fmla="*/ 4 h 5"/>
                    <a:gd name="T12" fmla="*/ 8 w 16"/>
                    <a:gd name="T13" fmla="*/ 5 h 5"/>
                    <a:gd name="T14" fmla="*/ 6 w 16"/>
                    <a:gd name="T15" fmla="*/ 5 h 5"/>
                    <a:gd name="T16" fmla="*/ 0 w 16"/>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5">
                      <a:moveTo>
                        <a:pt x="0" y="4"/>
                      </a:moveTo>
                      <a:lnTo>
                        <a:pt x="1" y="2"/>
                      </a:lnTo>
                      <a:lnTo>
                        <a:pt x="3" y="0"/>
                      </a:lnTo>
                      <a:lnTo>
                        <a:pt x="8" y="0"/>
                      </a:lnTo>
                      <a:lnTo>
                        <a:pt x="13" y="1"/>
                      </a:lnTo>
                      <a:lnTo>
                        <a:pt x="16" y="4"/>
                      </a:lnTo>
                      <a:lnTo>
                        <a:pt x="12" y="5"/>
                      </a:lnTo>
                      <a:lnTo>
                        <a:pt x="6" y="5"/>
                      </a:lnTo>
                      <a:lnTo>
                        <a:pt x="0" y="4"/>
                      </a:lnTo>
                      <a:close/>
                    </a:path>
                  </a:pathLst>
                </a:custGeom>
                <a:solidFill>
                  <a:srgbClr xmlns:mc="http://schemas.openxmlformats.org/markup-compatibility/2006" xmlns:a14="http://schemas.microsoft.com/office/drawing/2010/main" val="FFFFFF" mc:Ignorable="a14" a14:legacySpreadsheetColorIndex="65"/>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312" name="Group 692">
                  <a:extLst>
                    <a:ext uri="{FF2B5EF4-FFF2-40B4-BE49-F238E27FC236}">
                      <a16:creationId xmlns:a16="http://schemas.microsoft.com/office/drawing/2014/main" id="{FF9A08A7-DC4A-1C47-E108-CBB6EC386A16}"/>
                    </a:ext>
                  </a:extLst>
                </p:cNvPr>
                <p:cNvGrpSpPr>
                  <a:grpSpLocks/>
                </p:cNvGrpSpPr>
                <p:nvPr/>
              </p:nvGrpSpPr>
              <p:grpSpPr bwMode="auto">
                <a:xfrm>
                  <a:off x="556264" y="550817"/>
                  <a:ext cx="5" cy="5"/>
                  <a:chOff x="556264" y="550817"/>
                  <a:chExt cx="8" cy="8"/>
                </a:xfrm>
              </p:grpSpPr>
              <p:sp>
                <p:nvSpPr>
                  <p:cNvPr id="313" name="Oval 693">
                    <a:extLst>
                      <a:ext uri="{FF2B5EF4-FFF2-40B4-BE49-F238E27FC236}">
                        <a16:creationId xmlns:a16="http://schemas.microsoft.com/office/drawing/2014/main" id="{74A19307-320A-3AC6-63D0-87BDBB5455A9}"/>
                      </a:ext>
                    </a:extLst>
                  </p:cNvPr>
                  <p:cNvSpPr>
                    <a:spLocks noChangeArrowheads="1"/>
                  </p:cNvSpPr>
                  <p:nvPr/>
                </p:nvSpPr>
                <p:spPr bwMode="auto">
                  <a:xfrm>
                    <a:off x="556264" y="550817"/>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14" name="Oval 694">
                    <a:extLst>
                      <a:ext uri="{FF2B5EF4-FFF2-40B4-BE49-F238E27FC236}">
                        <a16:creationId xmlns:a16="http://schemas.microsoft.com/office/drawing/2014/main" id="{23354251-788B-7096-A0E7-C7991D22FD19}"/>
                      </a:ext>
                    </a:extLst>
                  </p:cNvPr>
                  <p:cNvSpPr>
                    <a:spLocks noChangeArrowheads="1"/>
                  </p:cNvSpPr>
                  <p:nvPr/>
                </p:nvSpPr>
                <p:spPr bwMode="auto">
                  <a:xfrm>
                    <a:off x="556266" y="550819"/>
                    <a:ext cx="4" cy="4"/>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90" name="Group 695">
                <a:extLst>
                  <a:ext uri="{FF2B5EF4-FFF2-40B4-BE49-F238E27FC236}">
                    <a16:creationId xmlns:a16="http://schemas.microsoft.com/office/drawing/2014/main" id="{C9D85334-F421-C8DD-ED12-62C976F6089A}"/>
                  </a:ext>
                </a:extLst>
              </p:cNvPr>
              <p:cNvGrpSpPr>
                <a:grpSpLocks/>
              </p:cNvGrpSpPr>
              <p:nvPr/>
            </p:nvGrpSpPr>
            <p:grpSpPr bwMode="auto">
              <a:xfrm>
                <a:off x="220980" y="535577"/>
                <a:ext cx="144780" cy="60960"/>
                <a:chOff x="220980" y="535577"/>
                <a:chExt cx="16" cy="6"/>
              </a:xfrm>
            </p:grpSpPr>
            <p:sp>
              <p:nvSpPr>
                <p:cNvPr id="307" name="Freeform 696">
                  <a:extLst>
                    <a:ext uri="{FF2B5EF4-FFF2-40B4-BE49-F238E27FC236}">
                      <a16:creationId xmlns:a16="http://schemas.microsoft.com/office/drawing/2014/main" id="{0AAE47FA-F3B5-1495-F76C-2FD39BA67F7C}"/>
                    </a:ext>
                  </a:extLst>
                </p:cNvPr>
                <p:cNvSpPr>
                  <a:spLocks/>
                </p:cNvSpPr>
                <p:nvPr/>
              </p:nvSpPr>
              <p:spPr bwMode="auto">
                <a:xfrm>
                  <a:off x="220980" y="535577"/>
                  <a:ext cx="16" cy="6"/>
                </a:xfrm>
                <a:custGeom>
                  <a:avLst/>
                  <a:gdLst>
                    <a:gd name="T0" fmla="*/ 16 w 16"/>
                    <a:gd name="T1" fmla="*/ 5 h 6"/>
                    <a:gd name="T2" fmla="*/ 12 w 16"/>
                    <a:gd name="T3" fmla="*/ 1 h 6"/>
                    <a:gd name="T4" fmla="*/ 8 w 16"/>
                    <a:gd name="T5" fmla="*/ 0 h 6"/>
                    <a:gd name="T6" fmla="*/ 4 w 16"/>
                    <a:gd name="T7" fmla="*/ 1 h 6"/>
                    <a:gd name="T8" fmla="*/ 0 w 16"/>
                    <a:gd name="T9" fmla="*/ 4 h 6"/>
                    <a:gd name="T10" fmla="*/ 6 w 16"/>
                    <a:gd name="T11" fmla="*/ 6 h 6"/>
                    <a:gd name="T12" fmla="*/ 10 w 16"/>
                    <a:gd name="T13" fmla="*/ 6 h 6"/>
                    <a:gd name="T14" fmla="*/ 16 w 16"/>
                    <a:gd name="T15" fmla="*/ 5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6">
                      <a:moveTo>
                        <a:pt x="16" y="5"/>
                      </a:moveTo>
                      <a:lnTo>
                        <a:pt x="12" y="1"/>
                      </a:lnTo>
                      <a:lnTo>
                        <a:pt x="8" y="0"/>
                      </a:lnTo>
                      <a:lnTo>
                        <a:pt x="4" y="1"/>
                      </a:lnTo>
                      <a:lnTo>
                        <a:pt x="0" y="4"/>
                      </a:lnTo>
                      <a:lnTo>
                        <a:pt x="6" y="6"/>
                      </a:lnTo>
                      <a:lnTo>
                        <a:pt x="10" y="6"/>
                      </a:lnTo>
                      <a:lnTo>
                        <a:pt x="16" y="5"/>
                      </a:lnTo>
                      <a:close/>
                    </a:path>
                  </a:pathLst>
                </a:custGeom>
                <a:solidFill>
                  <a:srgbClr xmlns:mc="http://schemas.openxmlformats.org/markup-compatibility/2006" xmlns:a14="http://schemas.microsoft.com/office/drawing/2010/main" val="FFFFFF" mc:Ignorable="a14" a14:legacySpreadsheetColorIndex="65"/>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308" name="Group 697">
                  <a:extLst>
                    <a:ext uri="{FF2B5EF4-FFF2-40B4-BE49-F238E27FC236}">
                      <a16:creationId xmlns:a16="http://schemas.microsoft.com/office/drawing/2014/main" id="{5104EB58-EF78-9CFE-3C9F-474C758DE71C}"/>
                    </a:ext>
                  </a:extLst>
                </p:cNvPr>
                <p:cNvGrpSpPr>
                  <a:grpSpLocks/>
                </p:cNvGrpSpPr>
                <p:nvPr/>
              </p:nvGrpSpPr>
              <p:grpSpPr bwMode="auto">
                <a:xfrm>
                  <a:off x="220985" y="535578"/>
                  <a:ext cx="5" cy="5"/>
                  <a:chOff x="220985" y="535578"/>
                  <a:chExt cx="8" cy="8"/>
                </a:xfrm>
              </p:grpSpPr>
              <p:sp>
                <p:nvSpPr>
                  <p:cNvPr id="309" name="Oval 698">
                    <a:extLst>
                      <a:ext uri="{FF2B5EF4-FFF2-40B4-BE49-F238E27FC236}">
                        <a16:creationId xmlns:a16="http://schemas.microsoft.com/office/drawing/2014/main" id="{9EF423AA-0599-D2D5-6296-95BF10A16624}"/>
                      </a:ext>
                    </a:extLst>
                  </p:cNvPr>
                  <p:cNvSpPr>
                    <a:spLocks noChangeArrowheads="1"/>
                  </p:cNvSpPr>
                  <p:nvPr/>
                </p:nvSpPr>
                <p:spPr bwMode="auto">
                  <a:xfrm>
                    <a:off x="220985" y="535578"/>
                    <a:ext cx="8" cy="8"/>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10" name="Oval 699">
                    <a:extLst>
                      <a:ext uri="{FF2B5EF4-FFF2-40B4-BE49-F238E27FC236}">
                        <a16:creationId xmlns:a16="http://schemas.microsoft.com/office/drawing/2014/main" id="{5F64567E-D91E-7ABD-2526-3D8A134E74CA}"/>
                      </a:ext>
                    </a:extLst>
                  </p:cNvPr>
                  <p:cNvSpPr>
                    <a:spLocks noChangeArrowheads="1"/>
                  </p:cNvSpPr>
                  <p:nvPr/>
                </p:nvSpPr>
                <p:spPr bwMode="auto">
                  <a:xfrm>
                    <a:off x="220987" y="535580"/>
                    <a:ext cx="4" cy="4"/>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291" name="Group 700">
                <a:extLst>
                  <a:ext uri="{FF2B5EF4-FFF2-40B4-BE49-F238E27FC236}">
                    <a16:creationId xmlns:a16="http://schemas.microsoft.com/office/drawing/2014/main" id="{2900DF64-F223-98DD-90CA-21AA990231FB}"/>
                  </a:ext>
                </a:extLst>
              </p:cNvPr>
              <p:cNvGrpSpPr>
                <a:grpSpLocks/>
              </p:cNvGrpSpPr>
              <p:nvPr/>
            </p:nvGrpSpPr>
            <p:grpSpPr bwMode="auto">
              <a:xfrm>
                <a:off x="363579" y="573677"/>
                <a:ext cx="198114" cy="235132"/>
                <a:chOff x="350532" y="573677"/>
                <a:chExt cx="21" cy="25"/>
              </a:xfrm>
            </p:grpSpPr>
            <p:sp>
              <p:nvSpPr>
                <p:cNvPr id="305" name="Freeform 701">
                  <a:extLst>
                    <a:ext uri="{FF2B5EF4-FFF2-40B4-BE49-F238E27FC236}">
                      <a16:creationId xmlns:a16="http://schemas.microsoft.com/office/drawing/2014/main" id="{DE9B2084-1540-06F1-520B-D3AFC1DDF2E2}"/>
                    </a:ext>
                  </a:extLst>
                </p:cNvPr>
                <p:cNvSpPr>
                  <a:spLocks/>
                </p:cNvSpPr>
                <p:nvPr/>
              </p:nvSpPr>
              <p:spPr bwMode="auto">
                <a:xfrm>
                  <a:off x="350534" y="573677"/>
                  <a:ext cx="1" cy="10"/>
                </a:xfrm>
                <a:custGeom>
                  <a:avLst/>
                  <a:gdLst>
                    <a:gd name="T0" fmla="*/ 0 w 1"/>
                    <a:gd name="T1" fmla="*/ 0 h 10"/>
                    <a:gd name="T2" fmla="*/ 1 w 1"/>
                    <a:gd name="T3" fmla="*/ 10 h 10"/>
                    <a:gd name="T4" fmla="*/ 0 60000 65536"/>
                    <a:gd name="T5" fmla="*/ 0 60000 65536"/>
                  </a:gdLst>
                  <a:ahLst/>
                  <a:cxnLst>
                    <a:cxn ang="T4">
                      <a:pos x="T0" y="T1"/>
                    </a:cxn>
                    <a:cxn ang="T5">
                      <a:pos x="T2" y="T3"/>
                    </a:cxn>
                  </a:cxnLst>
                  <a:rect l="0" t="0" r="r" b="b"/>
                  <a:pathLst>
                    <a:path w="1" h="10">
                      <a:moveTo>
                        <a:pt x="0" y="0"/>
                      </a:move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06" name="Freeform 702">
                  <a:extLst>
                    <a:ext uri="{FF2B5EF4-FFF2-40B4-BE49-F238E27FC236}">
                      <a16:creationId xmlns:a16="http://schemas.microsoft.com/office/drawing/2014/main" id="{DC1D448F-6EF6-2AB8-DCEA-6B2A5DBA9FD4}"/>
                    </a:ext>
                  </a:extLst>
                </p:cNvPr>
                <p:cNvSpPr>
                  <a:spLocks/>
                </p:cNvSpPr>
                <p:nvPr/>
              </p:nvSpPr>
              <p:spPr bwMode="auto">
                <a:xfrm>
                  <a:off x="350532" y="573691"/>
                  <a:ext cx="21" cy="11"/>
                </a:xfrm>
                <a:custGeom>
                  <a:avLst/>
                  <a:gdLst>
                    <a:gd name="T0" fmla="*/ 18 w 21"/>
                    <a:gd name="T1" fmla="*/ 0 h 11"/>
                    <a:gd name="T2" fmla="*/ 21 w 21"/>
                    <a:gd name="T3" fmla="*/ 5 h 11"/>
                    <a:gd name="T4" fmla="*/ 21 w 21"/>
                    <a:gd name="T5" fmla="*/ 9 h 11"/>
                    <a:gd name="T6" fmla="*/ 20 w 21"/>
                    <a:gd name="T7" fmla="*/ 11 h 11"/>
                    <a:gd name="T8" fmla="*/ 15 w 21"/>
                    <a:gd name="T9" fmla="*/ 9 h 11"/>
                    <a:gd name="T10" fmla="*/ 10 w 21"/>
                    <a:gd name="T11" fmla="*/ 10 h 11"/>
                    <a:gd name="T12" fmla="*/ 5 w 21"/>
                    <a:gd name="T13" fmla="*/ 9 h 11"/>
                    <a:gd name="T14" fmla="*/ 1 w 21"/>
                    <a:gd name="T15" fmla="*/ 11 h 11"/>
                    <a:gd name="T16" fmla="*/ 0 w 21"/>
                    <a:gd name="T17" fmla="*/ 9 h 11"/>
                    <a:gd name="T18" fmla="*/ 0 w 21"/>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11">
                      <a:moveTo>
                        <a:pt x="18" y="0"/>
                      </a:moveTo>
                      <a:lnTo>
                        <a:pt x="21" y="5"/>
                      </a:lnTo>
                      <a:lnTo>
                        <a:pt x="21" y="9"/>
                      </a:lnTo>
                      <a:lnTo>
                        <a:pt x="20" y="11"/>
                      </a:lnTo>
                      <a:lnTo>
                        <a:pt x="15" y="9"/>
                      </a:lnTo>
                      <a:lnTo>
                        <a:pt x="10" y="10"/>
                      </a:lnTo>
                      <a:lnTo>
                        <a:pt x="5" y="9"/>
                      </a:lnTo>
                      <a:lnTo>
                        <a:pt x="1" y="11"/>
                      </a:lnTo>
                      <a:lnTo>
                        <a:pt x="0" y="9"/>
                      </a:lnTo>
                      <a:lnTo>
                        <a:pt x="0" y="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292" name="Freeform 703">
                <a:extLst>
                  <a:ext uri="{FF2B5EF4-FFF2-40B4-BE49-F238E27FC236}">
                    <a16:creationId xmlns:a16="http://schemas.microsoft.com/office/drawing/2014/main" id="{5205275E-796C-645E-1433-EB3930549091}"/>
                  </a:ext>
                </a:extLst>
              </p:cNvPr>
              <p:cNvSpPr>
                <a:spLocks/>
              </p:cNvSpPr>
              <p:nvPr/>
            </p:nvSpPr>
            <p:spPr bwMode="auto">
              <a:xfrm>
                <a:off x="350520" y="945969"/>
                <a:ext cx="213360" cy="15240"/>
              </a:xfrm>
              <a:custGeom>
                <a:avLst/>
                <a:gdLst>
                  <a:gd name="T0" fmla="*/ 0 w 23"/>
                  <a:gd name="T1" fmla="*/ 2147483646 h 2"/>
                  <a:gd name="T2" fmla="*/ 2147483646 w 23"/>
                  <a:gd name="T3" fmla="*/ 0 h 2"/>
                  <a:gd name="T4" fmla="*/ 2147483646 w 23"/>
                  <a:gd name="T5" fmla="*/ 2147483646 h 2"/>
                  <a:gd name="T6" fmla="*/ 2147483646 w 23"/>
                  <a:gd name="T7" fmla="*/ 0 h 2"/>
                  <a:gd name="T8" fmla="*/ 2147483646 w 2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
                    <a:moveTo>
                      <a:pt x="0" y="1"/>
                    </a:moveTo>
                    <a:cubicBezTo>
                      <a:pt x="2" y="0"/>
                      <a:pt x="4" y="0"/>
                      <a:pt x="6" y="0"/>
                    </a:cubicBezTo>
                    <a:cubicBezTo>
                      <a:pt x="8" y="0"/>
                      <a:pt x="9" y="1"/>
                      <a:pt x="11" y="1"/>
                    </a:cubicBezTo>
                    <a:cubicBezTo>
                      <a:pt x="13" y="1"/>
                      <a:pt x="15" y="0"/>
                      <a:pt x="17" y="0"/>
                    </a:cubicBezTo>
                    <a:cubicBezTo>
                      <a:pt x="19" y="0"/>
                      <a:pt x="22" y="2"/>
                      <a:pt x="23"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293" name="Group 704">
                <a:extLst>
                  <a:ext uri="{FF2B5EF4-FFF2-40B4-BE49-F238E27FC236}">
                    <a16:creationId xmlns:a16="http://schemas.microsoft.com/office/drawing/2014/main" id="{E39992A0-2045-4D3B-81C6-BA9D9F8479CB}"/>
                  </a:ext>
                </a:extLst>
              </p:cNvPr>
              <p:cNvGrpSpPr>
                <a:grpSpLocks/>
              </p:cNvGrpSpPr>
              <p:nvPr/>
            </p:nvGrpSpPr>
            <p:grpSpPr bwMode="auto">
              <a:xfrm>
                <a:off x="67764" y="512717"/>
                <a:ext cx="769619" cy="140426"/>
                <a:chOff x="68580" y="512717"/>
                <a:chExt cx="84" cy="15"/>
              </a:xfrm>
            </p:grpSpPr>
            <p:sp>
              <p:nvSpPr>
                <p:cNvPr id="300" name="Freeform 705">
                  <a:extLst>
                    <a:ext uri="{FF2B5EF4-FFF2-40B4-BE49-F238E27FC236}">
                      <a16:creationId xmlns:a16="http://schemas.microsoft.com/office/drawing/2014/main" id="{6DA04DE9-2241-4FEE-655B-93DAE16964A2}"/>
                    </a:ext>
                  </a:extLst>
                </p:cNvPr>
                <p:cNvSpPr>
                  <a:spLocks/>
                </p:cNvSpPr>
                <p:nvPr/>
              </p:nvSpPr>
              <p:spPr bwMode="auto">
                <a:xfrm>
                  <a:off x="68590" y="512717"/>
                  <a:ext cx="29" cy="15"/>
                </a:xfrm>
                <a:custGeom>
                  <a:avLst/>
                  <a:gdLst>
                    <a:gd name="T0" fmla="*/ 0 w 29"/>
                    <a:gd name="T1" fmla="*/ 4 h 15"/>
                    <a:gd name="T2" fmla="*/ 4 w 29"/>
                    <a:gd name="T3" fmla="*/ 0 h 15"/>
                    <a:gd name="T4" fmla="*/ 25 w 29"/>
                    <a:gd name="T5" fmla="*/ 0 h 15"/>
                    <a:gd name="T6" fmla="*/ 28 w 29"/>
                    <a:gd name="T7" fmla="*/ 2 h 15"/>
                    <a:gd name="T8" fmla="*/ 29 w 29"/>
                    <a:gd name="T9" fmla="*/ 4 h 15"/>
                    <a:gd name="T10" fmla="*/ 27 w 29"/>
                    <a:gd name="T11" fmla="*/ 10 h 15"/>
                    <a:gd name="T12" fmla="*/ 25 w 29"/>
                    <a:gd name="T13" fmla="*/ 14 h 15"/>
                    <a:gd name="T14" fmla="*/ 23 w 29"/>
                    <a:gd name="T15" fmla="*/ 15 h 15"/>
                    <a:gd name="T16" fmla="*/ 4 w 29"/>
                    <a:gd name="T17" fmla="*/ 14 h 15"/>
                    <a:gd name="T18" fmla="*/ 0 w 29"/>
                    <a:gd name="T19" fmla="*/ 9 h 15"/>
                    <a:gd name="T20" fmla="*/ 0 w 29"/>
                    <a:gd name="T21" fmla="*/ 4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4"/>
                      </a:moveTo>
                      <a:lnTo>
                        <a:pt x="4" y="0"/>
                      </a:lnTo>
                      <a:lnTo>
                        <a:pt x="25" y="0"/>
                      </a:lnTo>
                      <a:lnTo>
                        <a:pt x="28" y="2"/>
                      </a:lnTo>
                      <a:lnTo>
                        <a:pt x="29" y="4"/>
                      </a:lnTo>
                      <a:lnTo>
                        <a:pt x="27" y="10"/>
                      </a:lnTo>
                      <a:lnTo>
                        <a:pt x="25" y="14"/>
                      </a:lnTo>
                      <a:lnTo>
                        <a:pt x="23" y="15"/>
                      </a:lnTo>
                      <a:lnTo>
                        <a:pt x="4" y="14"/>
                      </a:lnTo>
                      <a:lnTo>
                        <a:pt x="0" y="9"/>
                      </a:lnTo>
                      <a:lnTo>
                        <a:pt x="0" y="4"/>
                      </a:lnTo>
                      <a:close/>
                    </a:path>
                  </a:pathLst>
                </a:custGeom>
                <a:no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a:extLst>
                  <a:ext uri="{909E8E84-426E-40DD-AFC4-6F175D3DCCD1}">
                    <a14:hiddenFill xmlns:a14="http://schemas.microsoft.com/office/drawing/2010/main">
                      <a:solidFill>
                        <a:srgbClr xmlns:mc="http://schemas.openxmlformats.org/markup-compatibility/2006" val="000000" mc:Ignorable="a14" a14:legacySpreadsheetColorIndex="8"/>
                      </a:solidFill>
                    </a14:hiddenFill>
                  </a:ext>
                </a:extLst>
              </p:spPr>
              <p:txBody>
                <a:bodyPr/>
                <a:lstStyle/>
                <a:p>
                  <a:endParaRPr lang="ja-JP" altLang="en-US"/>
                </a:p>
              </p:txBody>
            </p:sp>
            <p:sp>
              <p:nvSpPr>
                <p:cNvPr id="301" name="Freeform 706">
                  <a:extLst>
                    <a:ext uri="{FF2B5EF4-FFF2-40B4-BE49-F238E27FC236}">
                      <a16:creationId xmlns:a16="http://schemas.microsoft.com/office/drawing/2014/main" id="{F030B2F4-215D-E370-903D-3C1DC92BB729}"/>
                    </a:ext>
                  </a:extLst>
                </p:cNvPr>
                <p:cNvSpPr>
                  <a:spLocks/>
                </p:cNvSpPr>
                <p:nvPr/>
              </p:nvSpPr>
              <p:spPr bwMode="auto">
                <a:xfrm>
                  <a:off x="68628" y="512717"/>
                  <a:ext cx="28" cy="15"/>
                </a:xfrm>
                <a:custGeom>
                  <a:avLst/>
                  <a:gdLst>
                    <a:gd name="T0" fmla="*/ 2 w 28"/>
                    <a:gd name="T1" fmla="*/ 1 h 15"/>
                    <a:gd name="T2" fmla="*/ 0 w 28"/>
                    <a:gd name="T3" fmla="*/ 5 h 15"/>
                    <a:gd name="T4" fmla="*/ 3 w 28"/>
                    <a:gd name="T5" fmla="*/ 13 h 15"/>
                    <a:gd name="T6" fmla="*/ 6 w 28"/>
                    <a:gd name="T7" fmla="*/ 15 h 15"/>
                    <a:gd name="T8" fmla="*/ 21 w 28"/>
                    <a:gd name="T9" fmla="*/ 15 h 15"/>
                    <a:gd name="T10" fmla="*/ 27 w 28"/>
                    <a:gd name="T11" fmla="*/ 12 h 15"/>
                    <a:gd name="T12" fmla="*/ 28 w 28"/>
                    <a:gd name="T13" fmla="*/ 9 h 15"/>
                    <a:gd name="T14" fmla="*/ 28 w 28"/>
                    <a:gd name="T15" fmla="*/ 3 h 15"/>
                    <a:gd name="T16" fmla="*/ 24 w 28"/>
                    <a:gd name="T17" fmla="*/ 0 h 15"/>
                    <a:gd name="T18" fmla="*/ 5 w 28"/>
                    <a:gd name="T19" fmla="*/ 0 h 15"/>
                    <a:gd name="T20" fmla="*/ 2 w 28"/>
                    <a:gd name="T21" fmla="*/ 1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15">
                      <a:moveTo>
                        <a:pt x="2" y="1"/>
                      </a:moveTo>
                      <a:lnTo>
                        <a:pt x="0" y="5"/>
                      </a:lnTo>
                      <a:lnTo>
                        <a:pt x="3" y="13"/>
                      </a:lnTo>
                      <a:lnTo>
                        <a:pt x="6" y="15"/>
                      </a:lnTo>
                      <a:lnTo>
                        <a:pt x="21" y="15"/>
                      </a:lnTo>
                      <a:lnTo>
                        <a:pt x="27" y="12"/>
                      </a:lnTo>
                      <a:lnTo>
                        <a:pt x="28" y="9"/>
                      </a:lnTo>
                      <a:lnTo>
                        <a:pt x="28" y="3"/>
                      </a:lnTo>
                      <a:lnTo>
                        <a:pt x="24" y="0"/>
                      </a:lnTo>
                      <a:lnTo>
                        <a:pt x="5" y="0"/>
                      </a:lnTo>
                      <a:lnTo>
                        <a:pt x="2" y="1"/>
                      </a:lnTo>
                      <a:close/>
                    </a:path>
                  </a:pathLst>
                </a:custGeom>
                <a:no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02" name="Freeform 707">
                  <a:extLst>
                    <a:ext uri="{FF2B5EF4-FFF2-40B4-BE49-F238E27FC236}">
                      <a16:creationId xmlns:a16="http://schemas.microsoft.com/office/drawing/2014/main" id="{CA766F6E-9ADC-CFD8-4E99-B72A4DCC048C}"/>
                    </a:ext>
                  </a:extLst>
                </p:cNvPr>
                <p:cNvSpPr>
                  <a:spLocks/>
                </p:cNvSpPr>
                <p:nvPr/>
              </p:nvSpPr>
              <p:spPr bwMode="auto">
                <a:xfrm>
                  <a:off x="68580" y="512721"/>
                  <a:ext cx="10" cy="4"/>
                </a:xfrm>
                <a:custGeom>
                  <a:avLst/>
                  <a:gdLst>
                    <a:gd name="T0" fmla="*/ 0 w 10"/>
                    <a:gd name="T1" fmla="*/ 0 h 4"/>
                    <a:gd name="T2" fmla="*/ 10 w 10"/>
                    <a:gd name="T3" fmla="*/ 0 h 4"/>
                    <a:gd name="T4" fmla="*/ 10 w 10"/>
                    <a:gd name="T5" fmla="*/ 4 h 4"/>
                    <a:gd name="T6" fmla="*/ 0 w 10"/>
                    <a:gd name="T7" fmla="*/ 4 h 4"/>
                    <a:gd name="T8" fmla="*/ 0 w 1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0" y="0"/>
                      </a:moveTo>
                      <a:lnTo>
                        <a:pt x="10" y="0"/>
                      </a:lnTo>
                      <a:lnTo>
                        <a:pt x="10" y="4"/>
                      </a:lnTo>
                      <a:lnTo>
                        <a:pt x="0" y="4"/>
                      </a:lnTo>
                      <a:lnTo>
                        <a:pt x="0" y="0"/>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03" name="Freeform 708">
                  <a:extLst>
                    <a:ext uri="{FF2B5EF4-FFF2-40B4-BE49-F238E27FC236}">
                      <a16:creationId xmlns:a16="http://schemas.microsoft.com/office/drawing/2014/main" id="{D0FB1800-9B64-86DD-D0B2-74B36E648848}"/>
                    </a:ext>
                  </a:extLst>
                </p:cNvPr>
                <p:cNvSpPr>
                  <a:spLocks/>
                </p:cNvSpPr>
                <p:nvPr/>
              </p:nvSpPr>
              <p:spPr bwMode="auto">
                <a:xfrm>
                  <a:off x="68656" y="512720"/>
                  <a:ext cx="8" cy="4"/>
                </a:xfrm>
                <a:custGeom>
                  <a:avLst/>
                  <a:gdLst>
                    <a:gd name="T0" fmla="*/ 0 w 8"/>
                    <a:gd name="T1" fmla="*/ 0 h 4"/>
                    <a:gd name="T2" fmla="*/ 8 w 8"/>
                    <a:gd name="T3" fmla="*/ 0 h 4"/>
                    <a:gd name="T4" fmla="*/ 8 w 8"/>
                    <a:gd name="T5" fmla="*/ 3 h 4"/>
                    <a:gd name="T6" fmla="*/ 0 w 8"/>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0"/>
                      </a:moveTo>
                      <a:lnTo>
                        <a:pt x="8" y="0"/>
                      </a:lnTo>
                      <a:lnTo>
                        <a:pt x="8" y="3"/>
                      </a:lnTo>
                      <a:lnTo>
                        <a:pt x="0" y="4"/>
                      </a:lnTo>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p:spPr>
              <p:txBody>
                <a:bodyPr/>
                <a:lstStyle/>
                <a:p>
                  <a:endParaRPr lang="ja-JP" altLang="en-US"/>
                </a:p>
              </p:txBody>
            </p:sp>
            <p:sp>
              <p:nvSpPr>
                <p:cNvPr id="304" name="Line 709">
                  <a:extLst>
                    <a:ext uri="{FF2B5EF4-FFF2-40B4-BE49-F238E27FC236}">
                      <a16:creationId xmlns:a16="http://schemas.microsoft.com/office/drawing/2014/main" id="{C57C8410-0FAC-6665-AC5C-023487D2E71B}"/>
                    </a:ext>
                  </a:extLst>
                </p:cNvPr>
                <p:cNvSpPr>
                  <a:spLocks noChangeShapeType="1"/>
                </p:cNvSpPr>
                <p:nvPr/>
              </p:nvSpPr>
              <p:spPr bwMode="auto">
                <a:xfrm>
                  <a:off x="68618" y="512721"/>
                  <a:ext cx="11" cy="0"/>
                </a:xfrm>
                <a:prstGeom prst="line">
                  <a:avLst/>
                </a:prstGeom>
                <a:noFill/>
                <a:ln w="19050">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294" name="Group 710">
                <a:extLst>
                  <a:ext uri="{FF2B5EF4-FFF2-40B4-BE49-F238E27FC236}">
                    <a16:creationId xmlns:a16="http://schemas.microsoft.com/office/drawing/2014/main" id="{84A857A6-9743-8F0B-17DC-8DE54843641C}"/>
                  </a:ext>
                </a:extLst>
              </p:cNvPr>
              <p:cNvGrpSpPr>
                <a:grpSpLocks/>
              </p:cNvGrpSpPr>
              <p:nvPr/>
            </p:nvGrpSpPr>
            <p:grpSpPr bwMode="auto">
              <a:xfrm>
                <a:off x="784860" y="573677"/>
                <a:ext cx="99060" cy="288472"/>
                <a:chOff x="784860" y="573677"/>
                <a:chExt cx="11" cy="32"/>
              </a:xfrm>
            </p:grpSpPr>
            <p:sp>
              <p:nvSpPr>
                <p:cNvPr id="298" name="Freeform 711">
                  <a:extLst>
                    <a:ext uri="{FF2B5EF4-FFF2-40B4-BE49-F238E27FC236}">
                      <a16:creationId xmlns:a16="http://schemas.microsoft.com/office/drawing/2014/main" id="{C09BBE59-3C51-F3B8-2D97-98DE0AB559A3}"/>
                    </a:ext>
                  </a:extLst>
                </p:cNvPr>
                <p:cNvSpPr>
                  <a:spLocks/>
                </p:cNvSpPr>
                <p:nvPr/>
              </p:nvSpPr>
              <p:spPr bwMode="auto">
                <a:xfrm>
                  <a:off x="784860" y="573677"/>
                  <a:ext cx="11" cy="32"/>
                </a:xfrm>
                <a:custGeom>
                  <a:avLst/>
                  <a:gdLst>
                    <a:gd name="T0" fmla="*/ 3 w 12"/>
                    <a:gd name="T1" fmla="*/ 3 h 32"/>
                    <a:gd name="T2" fmla="*/ 6 w 12"/>
                    <a:gd name="T3" fmla="*/ 0 h 32"/>
                    <a:gd name="T4" fmla="*/ 6 w 12"/>
                    <a:gd name="T5" fmla="*/ 0 h 32"/>
                    <a:gd name="T6" fmla="*/ 6 w 12"/>
                    <a:gd name="T7" fmla="*/ 3 h 32"/>
                    <a:gd name="T8" fmla="*/ 6 w 12"/>
                    <a:gd name="T9" fmla="*/ 10 h 32"/>
                    <a:gd name="T10" fmla="*/ 6 w 12"/>
                    <a:gd name="T11" fmla="*/ 25 h 32"/>
                    <a:gd name="T12" fmla="*/ 6 w 12"/>
                    <a:gd name="T13" fmla="*/ 29 h 32"/>
                    <a:gd name="T14" fmla="*/ 4 w 12"/>
                    <a:gd name="T15" fmla="*/ 32 h 32"/>
                    <a:gd name="T16" fmla="*/ 0 w 12"/>
                    <a:gd name="T17" fmla="*/ 31 h 32"/>
                    <a:gd name="T18" fmla="*/ 3 w 12"/>
                    <a:gd name="T19" fmla="*/ 16 h 32"/>
                    <a:gd name="T20" fmla="*/ 3 w 12"/>
                    <a:gd name="T21" fmla="*/ 9 h 32"/>
                    <a:gd name="T22" fmla="*/ 3 w 12"/>
                    <a:gd name="T23" fmla="*/ 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32">
                      <a:moveTo>
                        <a:pt x="3" y="3"/>
                      </a:moveTo>
                      <a:lnTo>
                        <a:pt x="7" y="0"/>
                      </a:lnTo>
                      <a:lnTo>
                        <a:pt x="10" y="0"/>
                      </a:lnTo>
                      <a:lnTo>
                        <a:pt x="12" y="3"/>
                      </a:lnTo>
                      <a:lnTo>
                        <a:pt x="12" y="10"/>
                      </a:lnTo>
                      <a:lnTo>
                        <a:pt x="11" y="25"/>
                      </a:lnTo>
                      <a:lnTo>
                        <a:pt x="9" y="29"/>
                      </a:lnTo>
                      <a:lnTo>
                        <a:pt x="4" y="32"/>
                      </a:lnTo>
                      <a:lnTo>
                        <a:pt x="0" y="31"/>
                      </a:lnTo>
                      <a:lnTo>
                        <a:pt x="3" y="16"/>
                      </a:lnTo>
                      <a:lnTo>
                        <a:pt x="3" y="9"/>
                      </a:lnTo>
                      <a:lnTo>
                        <a:pt x="3" y="3"/>
                      </a:lnTo>
                      <a:close/>
                    </a:path>
                  </a:pathLst>
                </a:custGeom>
                <a:solidFill>
                  <a:srgbClr xmlns:mc="http://schemas.openxmlformats.org/markup-compatibility/2006" xmlns:a14="http://schemas.microsoft.com/office/drawing/2010/main" val="FFCC99" mc:Ignorable="a14" a14:legacySpreadsheetColorIndex="47"/>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299" name="Freeform 712">
                  <a:extLst>
                    <a:ext uri="{FF2B5EF4-FFF2-40B4-BE49-F238E27FC236}">
                      <a16:creationId xmlns:a16="http://schemas.microsoft.com/office/drawing/2014/main" id="{BFB7154E-8B34-E20D-6D68-F149AB3AC761}"/>
                    </a:ext>
                  </a:extLst>
                </p:cNvPr>
                <p:cNvSpPr>
                  <a:spLocks/>
                </p:cNvSpPr>
                <p:nvPr/>
              </p:nvSpPr>
              <p:spPr bwMode="auto">
                <a:xfrm>
                  <a:off x="784866" y="573690"/>
                  <a:ext cx="1" cy="8"/>
                </a:xfrm>
                <a:custGeom>
                  <a:avLst/>
                  <a:gdLst>
                    <a:gd name="T0" fmla="*/ 0 w 1"/>
                    <a:gd name="T1" fmla="*/ 0 h 8"/>
                    <a:gd name="T2" fmla="*/ 1 w 1"/>
                    <a:gd name="T3" fmla="*/ 4 h 8"/>
                    <a:gd name="T4" fmla="*/ 0 w 1"/>
                    <a:gd name="T5" fmla="*/ 8 h 8"/>
                    <a:gd name="T6" fmla="*/ 0 60000 65536"/>
                    <a:gd name="T7" fmla="*/ 0 60000 65536"/>
                    <a:gd name="T8" fmla="*/ 0 60000 65536"/>
                  </a:gdLst>
                  <a:ahLst/>
                  <a:cxnLst>
                    <a:cxn ang="T6">
                      <a:pos x="T0" y="T1"/>
                    </a:cxn>
                    <a:cxn ang="T7">
                      <a:pos x="T2" y="T3"/>
                    </a:cxn>
                    <a:cxn ang="T8">
                      <a:pos x="T4" y="T5"/>
                    </a:cxn>
                  </a:cxnLst>
                  <a:rect l="0" t="0" r="r" b="b"/>
                  <a:pathLst>
                    <a:path w="1" h="8">
                      <a:moveTo>
                        <a:pt x="0" y="0"/>
                      </a:moveTo>
                      <a:lnTo>
                        <a:pt x="1" y="4"/>
                      </a:lnTo>
                      <a:lnTo>
                        <a:pt x="0" y="8"/>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295" name="Group 713">
                <a:extLst>
                  <a:ext uri="{FF2B5EF4-FFF2-40B4-BE49-F238E27FC236}">
                    <a16:creationId xmlns:a16="http://schemas.microsoft.com/office/drawing/2014/main" id="{CC3C350B-CDB7-9F91-687D-7FCCE514EEE3}"/>
                  </a:ext>
                </a:extLst>
              </p:cNvPr>
              <p:cNvGrpSpPr>
                <a:grpSpLocks/>
              </p:cNvGrpSpPr>
              <p:nvPr/>
            </p:nvGrpSpPr>
            <p:grpSpPr bwMode="auto">
              <a:xfrm>
                <a:off x="0" y="573677"/>
                <a:ext cx="114300" cy="265612"/>
                <a:chOff x="0" y="573677"/>
                <a:chExt cx="13" cy="29"/>
              </a:xfrm>
            </p:grpSpPr>
            <p:sp>
              <p:nvSpPr>
                <p:cNvPr id="296" name="Freeform 714">
                  <a:extLst>
                    <a:ext uri="{FF2B5EF4-FFF2-40B4-BE49-F238E27FC236}">
                      <a16:creationId xmlns:a16="http://schemas.microsoft.com/office/drawing/2014/main" id="{A0FC9679-0815-0113-01D3-B79D614D5AC3}"/>
                    </a:ext>
                  </a:extLst>
                </p:cNvPr>
                <p:cNvSpPr>
                  <a:spLocks/>
                </p:cNvSpPr>
                <p:nvPr/>
              </p:nvSpPr>
              <p:spPr bwMode="auto">
                <a:xfrm>
                  <a:off x="0" y="573677"/>
                  <a:ext cx="13" cy="29"/>
                </a:xfrm>
                <a:custGeom>
                  <a:avLst/>
                  <a:gdLst>
                    <a:gd name="T0" fmla="*/ 10 w 13"/>
                    <a:gd name="T1" fmla="*/ 3 h 29"/>
                    <a:gd name="T2" fmla="*/ 6 w 13"/>
                    <a:gd name="T3" fmla="*/ 0 h 29"/>
                    <a:gd name="T4" fmla="*/ 3 w 13"/>
                    <a:gd name="T5" fmla="*/ 1 h 29"/>
                    <a:gd name="T6" fmla="*/ 1 w 13"/>
                    <a:gd name="T7" fmla="*/ 4 h 29"/>
                    <a:gd name="T8" fmla="*/ 0 w 13"/>
                    <a:gd name="T9" fmla="*/ 8 h 29"/>
                    <a:gd name="T10" fmla="*/ 0 w 13"/>
                    <a:gd name="T11" fmla="*/ 17 h 29"/>
                    <a:gd name="T12" fmla="*/ 1 w 13"/>
                    <a:gd name="T13" fmla="*/ 22 h 29"/>
                    <a:gd name="T14" fmla="*/ 4 w 13"/>
                    <a:gd name="T15" fmla="*/ 27 h 29"/>
                    <a:gd name="T16" fmla="*/ 7 w 13"/>
                    <a:gd name="T17" fmla="*/ 29 h 29"/>
                    <a:gd name="T18" fmla="*/ 10 w 13"/>
                    <a:gd name="T19" fmla="*/ 29 h 29"/>
                    <a:gd name="T20" fmla="*/ 13 w 13"/>
                    <a:gd name="T21" fmla="*/ 29 h 29"/>
                    <a:gd name="T22" fmla="*/ 11 w 13"/>
                    <a:gd name="T23" fmla="*/ 15 h 29"/>
                    <a:gd name="T24" fmla="*/ 9 w 13"/>
                    <a:gd name="T25" fmla="*/ 7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29">
                      <a:moveTo>
                        <a:pt x="10" y="3"/>
                      </a:moveTo>
                      <a:lnTo>
                        <a:pt x="6" y="0"/>
                      </a:lnTo>
                      <a:lnTo>
                        <a:pt x="3" y="1"/>
                      </a:lnTo>
                      <a:lnTo>
                        <a:pt x="1" y="4"/>
                      </a:lnTo>
                      <a:lnTo>
                        <a:pt x="0" y="8"/>
                      </a:lnTo>
                      <a:lnTo>
                        <a:pt x="0" y="17"/>
                      </a:lnTo>
                      <a:lnTo>
                        <a:pt x="1" y="22"/>
                      </a:lnTo>
                      <a:lnTo>
                        <a:pt x="4" y="27"/>
                      </a:lnTo>
                      <a:lnTo>
                        <a:pt x="7" y="29"/>
                      </a:lnTo>
                      <a:lnTo>
                        <a:pt x="10" y="29"/>
                      </a:lnTo>
                      <a:lnTo>
                        <a:pt x="13" y="29"/>
                      </a:lnTo>
                      <a:lnTo>
                        <a:pt x="11" y="15"/>
                      </a:lnTo>
                      <a:lnTo>
                        <a:pt x="9" y="7"/>
                      </a:lnTo>
                    </a:path>
                  </a:pathLst>
                </a:custGeom>
                <a:solidFill>
                  <a:srgbClr xmlns:mc="http://schemas.openxmlformats.org/markup-compatibility/2006" xmlns:a14="http://schemas.microsoft.com/office/drawing/2010/main" val="FFCC99" mc:Ignorable="a14" a14:legacySpreadsheetColorIndex="4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97" name="Freeform 715">
                  <a:extLst>
                    <a:ext uri="{FF2B5EF4-FFF2-40B4-BE49-F238E27FC236}">
                      <a16:creationId xmlns:a16="http://schemas.microsoft.com/office/drawing/2014/main" id="{1F651560-2B50-8534-2ED4-480ADC4D0C63}"/>
                    </a:ext>
                  </a:extLst>
                </p:cNvPr>
                <p:cNvSpPr>
                  <a:spLocks/>
                </p:cNvSpPr>
                <p:nvPr/>
              </p:nvSpPr>
              <p:spPr bwMode="auto">
                <a:xfrm>
                  <a:off x="5" y="573689"/>
                  <a:ext cx="2" cy="9"/>
                </a:xfrm>
                <a:custGeom>
                  <a:avLst/>
                  <a:gdLst>
                    <a:gd name="T0" fmla="*/ 1 w 2"/>
                    <a:gd name="T1" fmla="*/ 0 h 9"/>
                    <a:gd name="T2" fmla="*/ 0 w 2"/>
                    <a:gd name="T3" fmla="*/ 4 h 9"/>
                    <a:gd name="T4" fmla="*/ 2 w 2"/>
                    <a:gd name="T5" fmla="*/ 9 h 9"/>
                    <a:gd name="T6" fmla="*/ 0 60000 65536"/>
                    <a:gd name="T7" fmla="*/ 0 60000 65536"/>
                    <a:gd name="T8" fmla="*/ 0 60000 65536"/>
                  </a:gdLst>
                  <a:ahLst/>
                  <a:cxnLst>
                    <a:cxn ang="T6">
                      <a:pos x="T0" y="T1"/>
                    </a:cxn>
                    <a:cxn ang="T7">
                      <a:pos x="T2" y="T3"/>
                    </a:cxn>
                    <a:cxn ang="T8">
                      <a:pos x="T4" y="T5"/>
                    </a:cxn>
                  </a:cxnLst>
                  <a:rect l="0" t="0" r="r" b="b"/>
                  <a:pathLst>
                    <a:path w="2" h="9">
                      <a:moveTo>
                        <a:pt x="1" y="0"/>
                      </a:moveTo>
                      <a:lnTo>
                        <a:pt x="0" y="4"/>
                      </a:lnTo>
                      <a:lnTo>
                        <a:pt x="2"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pic>
          <p:nvPicPr>
            <p:cNvPr id="195" name="図 194">
              <a:extLst>
                <a:ext uri="{FF2B5EF4-FFF2-40B4-BE49-F238E27FC236}">
                  <a16:creationId xmlns:a16="http://schemas.microsoft.com/office/drawing/2014/main" id="{6DF56FD9-783D-13DE-7976-2D2185C6C6D6}"/>
                </a:ext>
              </a:extLst>
            </p:cNvPr>
            <p:cNvPicPr>
              <a:picLocks noChangeAspect="1"/>
            </p:cNvPicPr>
            <p:nvPr/>
          </p:nvPicPr>
          <p:blipFill>
            <a:blip r:embed="rId4"/>
            <a:stretch>
              <a:fillRect/>
            </a:stretch>
          </p:blipFill>
          <p:spPr>
            <a:xfrm>
              <a:off x="7629404" y="826571"/>
              <a:ext cx="1023710" cy="732574"/>
            </a:xfrm>
            <a:prstGeom prst="rect">
              <a:avLst/>
            </a:prstGeom>
          </p:spPr>
        </p:pic>
      </p:grpSp>
      <p:grpSp>
        <p:nvGrpSpPr>
          <p:cNvPr id="11" name="グループ化 10">
            <a:extLst>
              <a:ext uri="{FF2B5EF4-FFF2-40B4-BE49-F238E27FC236}">
                <a16:creationId xmlns:a16="http://schemas.microsoft.com/office/drawing/2014/main" id="{96C9CECC-CBDB-1502-2F8B-81622A05DFAD}"/>
              </a:ext>
            </a:extLst>
          </p:cNvPr>
          <p:cNvGrpSpPr/>
          <p:nvPr/>
        </p:nvGrpSpPr>
        <p:grpSpPr>
          <a:xfrm>
            <a:off x="3668160" y="3481617"/>
            <a:ext cx="1271604" cy="1797204"/>
            <a:chOff x="3087844" y="3468695"/>
            <a:chExt cx="1271604" cy="1797204"/>
          </a:xfrm>
          <a:effectLst>
            <a:outerShdw blurRad="50800" dist="38100" dir="2700000" algn="tl" rotWithShape="0">
              <a:prstClr val="black">
                <a:alpha val="40000"/>
              </a:prstClr>
            </a:outerShdw>
          </a:effectLst>
        </p:grpSpPr>
        <p:grpSp>
          <p:nvGrpSpPr>
            <p:cNvPr id="36" name="Group 47537">
              <a:extLst>
                <a:ext uri="{FF2B5EF4-FFF2-40B4-BE49-F238E27FC236}">
                  <a16:creationId xmlns:a16="http://schemas.microsoft.com/office/drawing/2014/main" id="{E49B94BA-52B3-4061-988D-178D99989FED}"/>
                </a:ext>
              </a:extLst>
            </p:cNvPr>
            <p:cNvGrpSpPr>
              <a:grpSpLocks/>
            </p:cNvGrpSpPr>
            <p:nvPr/>
          </p:nvGrpSpPr>
          <p:grpSpPr bwMode="auto">
            <a:xfrm>
              <a:off x="3134679" y="3746631"/>
              <a:ext cx="1132121" cy="1519268"/>
              <a:chOff x="0" y="0"/>
              <a:chExt cx="329" cy="436"/>
            </a:xfrm>
          </p:grpSpPr>
          <p:sp>
            <p:nvSpPr>
              <p:cNvPr id="37" name="Freeform 47538">
                <a:extLst>
                  <a:ext uri="{FF2B5EF4-FFF2-40B4-BE49-F238E27FC236}">
                    <a16:creationId xmlns:a16="http://schemas.microsoft.com/office/drawing/2014/main" id="{C7EAF082-673A-111F-C651-7096A92D7BDF}"/>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8" name="Freeform 47539">
                <a:extLst>
                  <a:ext uri="{FF2B5EF4-FFF2-40B4-BE49-F238E27FC236}">
                    <a16:creationId xmlns:a16="http://schemas.microsoft.com/office/drawing/2014/main" id="{E16ACDE8-ACF5-84EA-5774-6FAB4FAB2841}"/>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39" name="Freeform 47540">
                <a:extLst>
                  <a:ext uri="{FF2B5EF4-FFF2-40B4-BE49-F238E27FC236}">
                    <a16:creationId xmlns:a16="http://schemas.microsoft.com/office/drawing/2014/main" id="{8080626D-D854-99DE-1BBB-AC3A950A2ACA}"/>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40" name="Freeform 47541">
                <a:extLst>
                  <a:ext uri="{FF2B5EF4-FFF2-40B4-BE49-F238E27FC236}">
                    <a16:creationId xmlns:a16="http://schemas.microsoft.com/office/drawing/2014/main" id="{C39B2A98-8905-0285-6EA2-B8E7D542BED5}"/>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1" name="Freeform 47542">
                <a:extLst>
                  <a:ext uri="{FF2B5EF4-FFF2-40B4-BE49-F238E27FC236}">
                    <a16:creationId xmlns:a16="http://schemas.microsoft.com/office/drawing/2014/main" id="{361B13DD-C295-2FBC-44E7-16CBB6F265A9}"/>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2" name="Oval 29872">
                <a:extLst>
                  <a:ext uri="{FF2B5EF4-FFF2-40B4-BE49-F238E27FC236}">
                    <a16:creationId xmlns:a16="http://schemas.microsoft.com/office/drawing/2014/main" id="{53D91FFC-EA2C-31E6-19F6-4C1FB46B26D7}"/>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43" name="Oval 29873">
                <a:extLst>
                  <a:ext uri="{FF2B5EF4-FFF2-40B4-BE49-F238E27FC236}">
                    <a16:creationId xmlns:a16="http://schemas.microsoft.com/office/drawing/2014/main" id="{6E5FE7E4-AA78-0E4D-0E8B-647501EB96C6}"/>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44" name="Group 47545">
                <a:extLst>
                  <a:ext uri="{FF2B5EF4-FFF2-40B4-BE49-F238E27FC236}">
                    <a16:creationId xmlns:a16="http://schemas.microsoft.com/office/drawing/2014/main" id="{9A4919BC-B248-75DD-2785-373A44312027}"/>
                  </a:ext>
                </a:extLst>
              </p:cNvPr>
              <p:cNvGrpSpPr>
                <a:grpSpLocks/>
              </p:cNvGrpSpPr>
              <p:nvPr/>
            </p:nvGrpSpPr>
            <p:grpSpPr bwMode="auto">
              <a:xfrm>
                <a:off x="76" y="220"/>
                <a:ext cx="61" cy="29"/>
                <a:chOff x="76" y="220"/>
                <a:chExt cx="61" cy="29"/>
              </a:xfrm>
            </p:grpSpPr>
            <p:sp>
              <p:nvSpPr>
                <p:cNvPr id="94" name="Freeform 47546">
                  <a:extLst>
                    <a:ext uri="{FF2B5EF4-FFF2-40B4-BE49-F238E27FC236}">
                      <a16:creationId xmlns:a16="http://schemas.microsoft.com/office/drawing/2014/main" id="{9C01C668-7242-483F-19EF-4A7EA2101068}"/>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5" name="Freeform 29860">
                  <a:extLst>
                    <a:ext uri="{FF2B5EF4-FFF2-40B4-BE49-F238E27FC236}">
                      <a16:creationId xmlns:a16="http://schemas.microsoft.com/office/drawing/2014/main" id="{4320EEF7-E7A4-1916-A60C-A4D64D465753}"/>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97" name="Group 29861">
                  <a:extLst>
                    <a:ext uri="{FF2B5EF4-FFF2-40B4-BE49-F238E27FC236}">
                      <a16:creationId xmlns:a16="http://schemas.microsoft.com/office/drawing/2014/main" id="{58B02EE2-70F9-CD05-D6AE-5D722427951F}"/>
                    </a:ext>
                  </a:extLst>
                </p:cNvPr>
                <p:cNvGrpSpPr>
                  <a:grpSpLocks/>
                </p:cNvGrpSpPr>
                <p:nvPr/>
              </p:nvGrpSpPr>
              <p:grpSpPr bwMode="auto">
                <a:xfrm>
                  <a:off x="100" y="226"/>
                  <a:ext cx="23" cy="21"/>
                  <a:chOff x="100" y="226"/>
                  <a:chExt cx="23" cy="22"/>
                </a:xfrm>
              </p:grpSpPr>
              <p:sp>
                <p:nvSpPr>
                  <p:cNvPr id="128" name="Oval 29862">
                    <a:extLst>
                      <a:ext uri="{FF2B5EF4-FFF2-40B4-BE49-F238E27FC236}">
                        <a16:creationId xmlns:a16="http://schemas.microsoft.com/office/drawing/2014/main" id="{8170088E-1DC8-963D-E72D-5F34C5532B4D}"/>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29" name="Oval 29863">
                    <a:extLst>
                      <a:ext uri="{FF2B5EF4-FFF2-40B4-BE49-F238E27FC236}">
                        <a16:creationId xmlns:a16="http://schemas.microsoft.com/office/drawing/2014/main" id="{60185137-0C0C-5F0A-2551-C1A7FA8095A7}"/>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0" name="Oval 29864">
                    <a:extLst>
                      <a:ext uri="{FF2B5EF4-FFF2-40B4-BE49-F238E27FC236}">
                        <a16:creationId xmlns:a16="http://schemas.microsoft.com/office/drawing/2014/main" id="{B49B37CF-DE61-284D-366F-94A6A484E1AE}"/>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45" name="Group 47552">
                <a:extLst>
                  <a:ext uri="{FF2B5EF4-FFF2-40B4-BE49-F238E27FC236}">
                    <a16:creationId xmlns:a16="http://schemas.microsoft.com/office/drawing/2014/main" id="{F091F0A6-E907-54B9-0A30-D19961DA5D36}"/>
                  </a:ext>
                </a:extLst>
              </p:cNvPr>
              <p:cNvGrpSpPr>
                <a:grpSpLocks/>
              </p:cNvGrpSpPr>
              <p:nvPr/>
            </p:nvGrpSpPr>
            <p:grpSpPr bwMode="auto">
              <a:xfrm>
                <a:off x="209" y="216"/>
                <a:ext cx="58" cy="33"/>
                <a:chOff x="209" y="216"/>
                <a:chExt cx="58" cy="33"/>
              </a:xfrm>
            </p:grpSpPr>
            <p:sp>
              <p:nvSpPr>
                <p:cNvPr id="52" name="Freeform 29853">
                  <a:extLst>
                    <a:ext uri="{FF2B5EF4-FFF2-40B4-BE49-F238E27FC236}">
                      <a16:creationId xmlns:a16="http://schemas.microsoft.com/office/drawing/2014/main" id="{9EE50000-C940-E240-9ACC-0798B80E8E4B}"/>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3" name="Freeform 47554">
                  <a:extLst>
                    <a:ext uri="{FF2B5EF4-FFF2-40B4-BE49-F238E27FC236}">
                      <a16:creationId xmlns:a16="http://schemas.microsoft.com/office/drawing/2014/main" id="{D3B3D9EC-E028-CE03-B36D-933292C93929}"/>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54" name="Group 29861">
                  <a:extLst>
                    <a:ext uri="{FF2B5EF4-FFF2-40B4-BE49-F238E27FC236}">
                      <a16:creationId xmlns:a16="http://schemas.microsoft.com/office/drawing/2014/main" id="{4D52A0C0-B806-8AA7-9B15-8C80840FD9E1}"/>
                    </a:ext>
                  </a:extLst>
                </p:cNvPr>
                <p:cNvGrpSpPr>
                  <a:grpSpLocks/>
                </p:cNvGrpSpPr>
                <p:nvPr/>
              </p:nvGrpSpPr>
              <p:grpSpPr bwMode="auto">
                <a:xfrm>
                  <a:off x="222" y="222"/>
                  <a:ext cx="23" cy="21"/>
                  <a:chOff x="222" y="222"/>
                  <a:chExt cx="23" cy="22"/>
                </a:xfrm>
              </p:grpSpPr>
              <p:sp>
                <p:nvSpPr>
                  <p:cNvPr id="60" name="Oval 29862">
                    <a:extLst>
                      <a:ext uri="{FF2B5EF4-FFF2-40B4-BE49-F238E27FC236}">
                        <a16:creationId xmlns:a16="http://schemas.microsoft.com/office/drawing/2014/main" id="{0EC2E5CF-0119-3A89-D35D-C242B676F8A6}"/>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2" name="Oval 29863">
                    <a:extLst>
                      <a:ext uri="{FF2B5EF4-FFF2-40B4-BE49-F238E27FC236}">
                        <a16:creationId xmlns:a16="http://schemas.microsoft.com/office/drawing/2014/main" id="{B30B7DA2-5EEA-D15B-8955-01DA62E5CD56}"/>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3" name="Oval 29864">
                    <a:extLst>
                      <a:ext uri="{FF2B5EF4-FFF2-40B4-BE49-F238E27FC236}">
                        <a16:creationId xmlns:a16="http://schemas.microsoft.com/office/drawing/2014/main" id="{7A42ED2A-97D2-0992-9823-CF390173F985}"/>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46" name="Freeform 47559">
                <a:extLst>
                  <a:ext uri="{FF2B5EF4-FFF2-40B4-BE49-F238E27FC236}">
                    <a16:creationId xmlns:a16="http://schemas.microsoft.com/office/drawing/2014/main" id="{2CE3450D-3DA0-24ED-A863-36613A11660E}"/>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7" name="Freeform 47560">
                <a:extLst>
                  <a:ext uri="{FF2B5EF4-FFF2-40B4-BE49-F238E27FC236}">
                    <a16:creationId xmlns:a16="http://schemas.microsoft.com/office/drawing/2014/main" id="{0F3B3164-2D46-AA86-8FC7-4A134FF7DED9}"/>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8" name="Freeform 47561">
                <a:extLst>
                  <a:ext uri="{FF2B5EF4-FFF2-40B4-BE49-F238E27FC236}">
                    <a16:creationId xmlns:a16="http://schemas.microsoft.com/office/drawing/2014/main" id="{3B2F4278-87D3-8980-BC34-6DCC6A16E5E1}"/>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9" name="Freeform 47562">
                <a:extLst>
                  <a:ext uri="{FF2B5EF4-FFF2-40B4-BE49-F238E27FC236}">
                    <a16:creationId xmlns:a16="http://schemas.microsoft.com/office/drawing/2014/main" id="{D27D48FC-D6B3-1FB0-D4FF-6DF3BFA8F410}"/>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50" name="Freeform 47563">
                <a:extLst>
                  <a:ext uri="{FF2B5EF4-FFF2-40B4-BE49-F238E27FC236}">
                    <a16:creationId xmlns:a16="http://schemas.microsoft.com/office/drawing/2014/main" id="{B42AAB91-1035-AF7F-3E51-E7E3C50C22BF}"/>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1" name="Freeform 47564">
                <a:extLst>
                  <a:ext uri="{FF2B5EF4-FFF2-40B4-BE49-F238E27FC236}">
                    <a16:creationId xmlns:a16="http://schemas.microsoft.com/office/drawing/2014/main" id="{98FFEE42-D236-1B10-19A9-159B822DF969}"/>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grpSp>
          <p:nvGrpSpPr>
            <p:cNvPr id="26" name="Group 94">
              <a:extLst>
                <a:ext uri="{FF2B5EF4-FFF2-40B4-BE49-F238E27FC236}">
                  <a16:creationId xmlns:a16="http://schemas.microsoft.com/office/drawing/2014/main" id="{54FE50A3-EA06-6C90-3932-CB8400CB717B}"/>
                </a:ext>
              </a:extLst>
            </p:cNvPr>
            <p:cNvGrpSpPr>
              <a:grpSpLocks/>
            </p:cNvGrpSpPr>
            <p:nvPr/>
          </p:nvGrpSpPr>
          <p:grpSpPr bwMode="auto">
            <a:xfrm>
              <a:off x="3087844" y="3468695"/>
              <a:ext cx="1271604" cy="977298"/>
              <a:chOff x="0" y="0"/>
              <a:chExt cx="126" cy="89"/>
            </a:xfrm>
          </p:grpSpPr>
          <p:grpSp>
            <p:nvGrpSpPr>
              <p:cNvPr id="27" name="Group 76">
                <a:extLst>
                  <a:ext uri="{FF2B5EF4-FFF2-40B4-BE49-F238E27FC236}">
                    <a16:creationId xmlns:a16="http://schemas.microsoft.com/office/drawing/2014/main" id="{008A6765-4731-BF2E-7E25-BCC153A3EA67}"/>
                  </a:ext>
                </a:extLst>
              </p:cNvPr>
              <p:cNvGrpSpPr>
                <a:grpSpLocks/>
              </p:cNvGrpSpPr>
              <p:nvPr/>
            </p:nvGrpSpPr>
            <p:grpSpPr bwMode="auto">
              <a:xfrm>
                <a:off x="0" y="0"/>
                <a:ext cx="126" cy="89"/>
                <a:chOff x="0" y="0"/>
                <a:chExt cx="245" cy="163"/>
              </a:xfrm>
            </p:grpSpPr>
            <p:sp>
              <p:nvSpPr>
                <p:cNvPr id="29" name="Freeform 77">
                  <a:extLst>
                    <a:ext uri="{FF2B5EF4-FFF2-40B4-BE49-F238E27FC236}">
                      <a16:creationId xmlns:a16="http://schemas.microsoft.com/office/drawing/2014/main" id="{18433088-DD68-F5C4-4E93-C944F262003F}"/>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0" name="Freeform 78">
                  <a:extLst>
                    <a:ext uri="{FF2B5EF4-FFF2-40B4-BE49-F238E27FC236}">
                      <a16:creationId xmlns:a16="http://schemas.microsoft.com/office/drawing/2014/main" id="{9141FF71-ABA3-55C4-E61B-87E0635579F2}"/>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 name="Freeform 79">
                  <a:extLst>
                    <a:ext uri="{FF2B5EF4-FFF2-40B4-BE49-F238E27FC236}">
                      <a16:creationId xmlns:a16="http://schemas.microsoft.com/office/drawing/2014/main" id="{403C8AB8-70D4-570E-7B79-72FF9C646B1B}"/>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 name="Freeform 80">
                  <a:extLst>
                    <a:ext uri="{FF2B5EF4-FFF2-40B4-BE49-F238E27FC236}">
                      <a16:creationId xmlns:a16="http://schemas.microsoft.com/office/drawing/2014/main" id="{5725C62E-321E-692E-FD2A-941D29AFD2BA}"/>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 name="Freeform 81">
                  <a:extLst>
                    <a:ext uri="{FF2B5EF4-FFF2-40B4-BE49-F238E27FC236}">
                      <a16:creationId xmlns:a16="http://schemas.microsoft.com/office/drawing/2014/main" id="{39F7AA28-50AA-6744-2884-EEE5BEDE97FE}"/>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8" name="WordArt 82">
                <a:extLst>
                  <a:ext uri="{FF2B5EF4-FFF2-40B4-BE49-F238E27FC236}">
                    <a16:creationId xmlns:a16="http://schemas.microsoft.com/office/drawing/2014/main" id="{8777BC96-B2A1-C83F-0C05-8E3800FFED8F}"/>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sp>
        <p:nvSpPr>
          <p:cNvPr id="2" name="正方形/長方形 45">
            <a:extLst>
              <a:ext uri="{FF2B5EF4-FFF2-40B4-BE49-F238E27FC236}">
                <a16:creationId xmlns:a16="http://schemas.microsoft.com/office/drawing/2014/main" id="{EDC22646-E021-A142-D2BB-E3C68E62C670}"/>
              </a:ext>
            </a:extLst>
          </p:cNvPr>
          <p:cNvSpPr>
            <a:spLocks noChangeArrowheads="1"/>
          </p:cNvSpPr>
          <p:nvPr/>
        </p:nvSpPr>
        <p:spPr bwMode="auto">
          <a:xfrm>
            <a:off x="67757" y="124618"/>
            <a:ext cx="2855269"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4</a:t>
            </a:r>
            <a:r>
              <a:rPr lang="ja-JP" altLang="en-US" sz="2400" b="1" dirty="0">
                <a:solidFill>
                  <a:schemeClr val="bg1"/>
                </a:solidFill>
                <a:latin typeface="メイリオ" pitchFamily="50" charset="-128"/>
                <a:ea typeface="メイリオ" pitchFamily="50" charset="-128"/>
                <a:cs typeface="メイリオ" pitchFamily="50" charset="-128"/>
              </a:rPr>
              <a:t>、サークルの紹介</a:t>
            </a:r>
          </a:p>
        </p:txBody>
      </p:sp>
      <p:sp>
        <p:nvSpPr>
          <p:cNvPr id="3" name="サブタイトル 2">
            <a:extLst>
              <a:ext uri="{FF2B5EF4-FFF2-40B4-BE49-F238E27FC236}">
                <a16:creationId xmlns:a16="http://schemas.microsoft.com/office/drawing/2014/main" id="{4C72F087-1B5B-F5AE-8B13-8937304ED47E}"/>
              </a:ext>
            </a:extLst>
          </p:cNvPr>
          <p:cNvSpPr txBox="1">
            <a:spLocks/>
          </p:cNvSpPr>
          <p:nvPr/>
        </p:nvSpPr>
        <p:spPr>
          <a:xfrm>
            <a:off x="3633393" y="387311"/>
            <a:ext cx="3722177" cy="513182"/>
          </a:xfrm>
          <a:prstGeom prst="flowChartAlternateProcess">
            <a:avLst/>
          </a:prstGeom>
          <a:solidFill>
            <a:srgbClr val="FFC000"/>
          </a:solidFill>
          <a:ln w="28575">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1" dirty="0">
                <a:solidFill>
                  <a:srgbClr val="002060"/>
                </a:solidFill>
              </a:rPr>
              <a:t>　はじめの一歩サークル</a:t>
            </a:r>
          </a:p>
        </p:txBody>
      </p:sp>
      <p:grpSp>
        <p:nvGrpSpPr>
          <p:cNvPr id="10" name="グループ化 9">
            <a:extLst>
              <a:ext uri="{FF2B5EF4-FFF2-40B4-BE49-F238E27FC236}">
                <a16:creationId xmlns:a16="http://schemas.microsoft.com/office/drawing/2014/main" id="{8CAE67D1-24C5-469F-32DF-5D1B03226B0F}"/>
              </a:ext>
            </a:extLst>
          </p:cNvPr>
          <p:cNvGrpSpPr/>
          <p:nvPr/>
        </p:nvGrpSpPr>
        <p:grpSpPr>
          <a:xfrm>
            <a:off x="4515293" y="3491475"/>
            <a:ext cx="1221607" cy="1728932"/>
            <a:chOff x="3933757" y="3376572"/>
            <a:chExt cx="1221607" cy="1728932"/>
          </a:xfrm>
          <a:effectLst/>
        </p:grpSpPr>
        <p:grpSp>
          <p:nvGrpSpPr>
            <p:cNvPr id="379" name="Group 30458">
              <a:extLst>
                <a:ext uri="{FF2B5EF4-FFF2-40B4-BE49-F238E27FC236}">
                  <a16:creationId xmlns:a16="http://schemas.microsoft.com/office/drawing/2014/main" id="{9A360CE0-11B5-6593-39AD-81C8E78533B6}"/>
                </a:ext>
              </a:extLst>
            </p:cNvPr>
            <p:cNvGrpSpPr>
              <a:grpSpLocks/>
            </p:cNvGrpSpPr>
            <p:nvPr/>
          </p:nvGrpSpPr>
          <p:grpSpPr bwMode="auto">
            <a:xfrm>
              <a:off x="4012728" y="3579239"/>
              <a:ext cx="1064368" cy="1526265"/>
              <a:chOff x="0" y="0"/>
              <a:chExt cx="104" cy="145"/>
            </a:xfrm>
            <a:effectLst>
              <a:outerShdw blurRad="50800" dist="50800" dir="5400000" algn="ctr" rotWithShape="0">
                <a:srgbClr val="FF66FF"/>
              </a:outerShdw>
            </a:effectLst>
          </p:grpSpPr>
          <p:sp>
            <p:nvSpPr>
              <p:cNvPr id="388" name="Freeform 30274">
                <a:extLst>
                  <a:ext uri="{FF2B5EF4-FFF2-40B4-BE49-F238E27FC236}">
                    <a16:creationId xmlns:a16="http://schemas.microsoft.com/office/drawing/2014/main" id="{2E7F0B4F-7AA6-E53A-273E-C90B8EB3460A}"/>
                  </a:ext>
                </a:extLst>
              </p:cNvPr>
              <p:cNvSpPr>
                <a:spLocks/>
              </p:cNvSpPr>
              <p:nvPr/>
            </p:nvSpPr>
            <p:spPr bwMode="auto">
              <a:xfrm>
                <a:off x="1" y="60"/>
                <a:ext cx="13" cy="37"/>
              </a:xfrm>
              <a:custGeom>
                <a:avLst/>
                <a:gdLst>
                  <a:gd name="T0" fmla="*/ 0 w 45"/>
                  <a:gd name="T1" fmla="*/ 0 h 119"/>
                  <a:gd name="T2" fmla="*/ 0 w 45"/>
                  <a:gd name="T3" fmla="*/ 0 h 119"/>
                  <a:gd name="T4" fmla="*/ 0 w 45"/>
                  <a:gd name="T5" fmla="*/ 0 h 119"/>
                  <a:gd name="T6" fmla="*/ 0 w 45"/>
                  <a:gd name="T7" fmla="*/ 0 h 119"/>
                  <a:gd name="T8" fmla="*/ 0 w 45"/>
                  <a:gd name="T9" fmla="*/ 0 h 119"/>
                  <a:gd name="T10" fmla="*/ 0 w 45"/>
                  <a:gd name="T11" fmla="*/ 0 h 119"/>
                  <a:gd name="T12" fmla="*/ 0 w 45"/>
                  <a:gd name="T13" fmla="*/ 0 h 119"/>
                  <a:gd name="T14" fmla="*/ 0 w 45"/>
                  <a:gd name="T15" fmla="*/ 0 h 119"/>
                  <a:gd name="T16" fmla="*/ 0 w 45"/>
                  <a:gd name="T17" fmla="*/ 0 h 119"/>
                  <a:gd name="T18" fmla="*/ 0 w 45"/>
                  <a:gd name="T19" fmla="*/ 0 h 119"/>
                  <a:gd name="T20" fmla="*/ 0 w 45"/>
                  <a:gd name="T21" fmla="*/ 0 h 119"/>
                  <a:gd name="T22" fmla="*/ 0 w 45"/>
                  <a:gd name="T23" fmla="*/ 0 h 119"/>
                  <a:gd name="T24" fmla="*/ 0 w 45"/>
                  <a:gd name="T25" fmla="*/ 0 h 119"/>
                  <a:gd name="T26" fmla="*/ 0 w 45"/>
                  <a:gd name="T27" fmla="*/ 0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119">
                    <a:moveTo>
                      <a:pt x="28" y="8"/>
                    </a:moveTo>
                    <a:lnTo>
                      <a:pt x="12" y="0"/>
                    </a:lnTo>
                    <a:lnTo>
                      <a:pt x="3" y="6"/>
                    </a:lnTo>
                    <a:lnTo>
                      <a:pt x="0" y="21"/>
                    </a:lnTo>
                    <a:lnTo>
                      <a:pt x="7" y="57"/>
                    </a:lnTo>
                    <a:lnTo>
                      <a:pt x="10" y="79"/>
                    </a:lnTo>
                    <a:lnTo>
                      <a:pt x="14" y="98"/>
                    </a:lnTo>
                    <a:lnTo>
                      <a:pt x="18" y="110"/>
                    </a:lnTo>
                    <a:lnTo>
                      <a:pt x="28" y="118"/>
                    </a:lnTo>
                    <a:lnTo>
                      <a:pt x="39" y="119"/>
                    </a:lnTo>
                    <a:lnTo>
                      <a:pt x="44" y="102"/>
                    </a:lnTo>
                    <a:lnTo>
                      <a:pt x="45" y="46"/>
                    </a:lnTo>
                    <a:lnTo>
                      <a:pt x="38" y="20"/>
                    </a:lnTo>
                    <a:lnTo>
                      <a:pt x="28" y="8"/>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89" name="Freeform 30275">
                <a:extLst>
                  <a:ext uri="{FF2B5EF4-FFF2-40B4-BE49-F238E27FC236}">
                    <a16:creationId xmlns:a16="http://schemas.microsoft.com/office/drawing/2014/main" id="{08419AAC-BF81-DF82-1309-22DAE9E8532B}"/>
                  </a:ext>
                </a:extLst>
              </p:cNvPr>
              <p:cNvSpPr>
                <a:spLocks/>
              </p:cNvSpPr>
              <p:nvPr/>
            </p:nvSpPr>
            <p:spPr bwMode="auto">
              <a:xfrm>
                <a:off x="91" y="59"/>
                <a:ext cx="13" cy="34"/>
              </a:xfrm>
              <a:custGeom>
                <a:avLst/>
                <a:gdLst>
                  <a:gd name="T0" fmla="*/ 0 w 43"/>
                  <a:gd name="T1" fmla="*/ 0 h 106"/>
                  <a:gd name="T2" fmla="*/ 0 w 43"/>
                  <a:gd name="T3" fmla="*/ 0 h 106"/>
                  <a:gd name="T4" fmla="*/ 0 w 43"/>
                  <a:gd name="T5" fmla="*/ 0 h 106"/>
                  <a:gd name="T6" fmla="*/ 0 w 43"/>
                  <a:gd name="T7" fmla="*/ 0 h 106"/>
                  <a:gd name="T8" fmla="*/ 0 w 43"/>
                  <a:gd name="T9" fmla="*/ 0 h 106"/>
                  <a:gd name="T10" fmla="*/ 0 w 43"/>
                  <a:gd name="T11" fmla="*/ 0 h 106"/>
                  <a:gd name="T12" fmla="*/ 0 w 43"/>
                  <a:gd name="T13" fmla="*/ 0 h 106"/>
                  <a:gd name="T14" fmla="*/ 0 w 43"/>
                  <a:gd name="T15" fmla="*/ 0 h 106"/>
                  <a:gd name="T16" fmla="*/ 0 w 43"/>
                  <a:gd name="T17" fmla="*/ 0 h 106"/>
                  <a:gd name="T18" fmla="*/ 0 w 43"/>
                  <a:gd name="T19" fmla="*/ 0 h 106"/>
                  <a:gd name="T20" fmla="*/ 0 w 43"/>
                  <a:gd name="T21" fmla="*/ 0 h 106"/>
                  <a:gd name="T22" fmla="*/ 0 w 43"/>
                  <a:gd name="T23" fmla="*/ 0 h 106"/>
                  <a:gd name="T24" fmla="*/ 0 w 43"/>
                  <a:gd name="T25" fmla="*/ 0 h 106"/>
                  <a:gd name="T26" fmla="*/ 0 w 43"/>
                  <a:gd name="T27" fmla="*/ 0 h 106"/>
                  <a:gd name="T28" fmla="*/ 0 w 43"/>
                  <a:gd name="T29" fmla="*/ 0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 h="106">
                    <a:moveTo>
                      <a:pt x="13" y="22"/>
                    </a:moveTo>
                    <a:lnTo>
                      <a:pt x="24" y="4"/>
                    </a:lnTo>
                    <a:lnTo>
                      <a:pt x="36" y="0"/>
                    </a:lnTo>
                    <a:lnTo>
                      <a:pt x="43" y="13"/>
                    </a:lnTo>
                    <a:lnTo>
                      <a:pt x="41" y="28"/>
                    </a:lnTo>
                    <a:lnTo>
                      <a:pt x="38" y="47"/>
                    </a:lnTo>
                    <a:lnTo>
                      <a:pt x="31" y="64"/>
                    </a:lnTo>
                    <a:lnTo>
                      <a:pt x="24" y="82"/>
                    </a:lnTo>
                    <a:lnTo>
                      <a:pt x="19" y="88"/>
                    </a:lnTo>
                    <a:lnTo>
                      <a:pt x="13" y="103"/>
                    </a:lnTo>
                    <a:lnTo>
                      <a:pt x="6" y="106"/>
                    </a:lnTo>
                    <a:lnTo>
                      <a:pt x="0" y="72"/>
                    </a:lnTo>
                    <a:lnTo>
                      <a:pt x="7" y="48"/>
                    </a:lnTo>
                    <a:lnTo>
                      <a:pt x="8" y="30"/>
                    </a:lnTo>
                    <a:lnTo>
                      <a:pt x="13" y="22"/>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90" name="Freeform 30276">
                <a:extLst>
                  <a:ext uri="{FF2B5EF4-FFF2-40B4-BE49-F238E27FC236}">
                    <a16:creationId xmlns:a16="http://schemas.microsoft.com/office/drawing/2014/main" id="{D76FB5A4-C5E9-EF76-73C0-1A19E9A7C44E}"/>
                  </a:ext>
                </a:extLst>
              </p:cNvPr>
              <p:cNvSpPr>
                <a:spLocks/>
              </p:cNvSpPr>
              <p:nvPr/>
            </p:nvSpPr>
            <p:spPr bwMode="auto">
              <a:xfrm>
                <a:off x="10" y="18"/>
                <a:ext cx="85" cy="122"/>
              </a:xfrm>
              <a:custGeom>
                <a:avLst/>
                <a:gdLst>
                  <a:gd name="T0" fmla="*/ 0 w 278"/>
                  <a:gd name="T1" fmla="*/ 0 h 390"/>
                  <a:gd name="T2" fmla="*/ 0 w 278"/>
                  <a:gd name="T3" fmla="*/ 0 h 390"/>
                  <a:gd name="T4" fmla="*/ 0 w 278"/>
                  <a:gd name="T5" fmla="*/ 0 h 390"/>
                  <a:gd name="T6" fmla="*/ 0 w 278"/>
                  <a:gd name="T7" fmla="*/ 0 h 390"/>
                  <a:gd name="T8" fmla="*/ 0 w 278"/>
                  <a:gd name="T9" fmla="*/ 0 h 390"/>
                  <a:gd name="T10" fmla="*/ 0 w 278"/>
                  <a:gd name="T11" fmla="*/ 0 h 390"/>
                  <a:gd name="T12" fmla="*/ 0 w 278"/>
                  <a:gd name="T13" fmla="*/ 0 h 390"/>
                  <a:gd name="T14" fmla="*/ 0 w 278"/>
                  <a:gd name="T15" fmla="*/ 0 h 390"/>
                  <a:gd name="T16" fmla="*/ 0 w 278"/>
                  <a:gd name="T17" fmla="*/ 0 h 390"/>
                  <a:gd name="T18" fmla="*/ 0 w 278"/>
                  <a:gd name="T19" fmla="*/ 0 h 390"/>
                  <a:gd name="T20" fmla="*/ 0 w 278"/>
                  <a:gd name="T21" fmla="*/ 0 h 390"/>
                  <a:gd name="T22" fmla="*/ 0 w 278"/>
                  <a:gd name="T23" fmla="*/ 0 h 390"/>
                  <a:gd name="T24" fmla="*/ 0 w 278"/>
                  <a:gd name="T25" fmla="*/ 0 h 390"/>
                  <a:gd name="T26" fmla="*/ 0 w 278"/>
                  <a:gd name="T27" fmla="*/ 0 h 390"/>
                  <a:gd name="T28" fmla="*/ 0 w 278"/>
                  <a:gd name="T29" fmla="*/ 0 h 390"/>
                  <a:gd name="T30" fmla="*/ 0 w 278"/>
                  <a:gd name="T31" fmla="*/ 0 h 390"/>
                  <a:gd name="T32" fmla="*/ 0 w 278"/>
                  <a:gd name="T33" fmla="*/ 0 h 390"/>
                  <a:gd name="T34" fmla="*/ 0 w 278"/>
                  <a:gd name="T35" fmla="*/ 0 h 390"/>
                  <a:gd name="T36" fmla="*/ 0 w 278"/>
                  <a:gd name="T37" fmla="*/ 0 h 390"/>
                  <a:gd name="T38" fmla="*/ 0 w 278"/>
                  <a:gd name="T39" fmla="*/ 0 h 390"/>
                  <a:gd name="T40" fmla="*/ 0 w 278"/>
                  <a:gd name="T41" fmla="*/ 0 h 390"/>
                  <a:gd name="T42" fmla="*/ 0 w 278"/>
                  <a:gd name="T43" fmla="*/ 0 h 390"/>
                  <a:gd name="T44" fmla="*/ 0 w 278"/>
                  <a:gd name="T45" fmla="*/ 0 h 390"/>
                  <a:gd name="T46" fmla="*/ 0 w 278"/>
                  <a:gd name="T47" fmla="*/ 0 h 390"/>
                  <a:gd name="T48" fmla="*/ 0 w 278"/>
                  <a:gd name="T49" fmla="*/ 0 h 390"/>
                  <a:gd name="T50" fmla="*/ 0 w 278"/>
                  <a:gd name="T51" fmla="*/ 0 h 390"/>
                  <a:gd name="T52" fmla="*/ 0 w 278"/>
                  <a:gd name="T53" fmla="*/ 0 h 390"/>
                  <a:gd name="T54" fmla="*/ 0 w 278"/>
                  <a:gd name="T55" fmla="*/ 0 h 390"/>
                  <a:gd name="T56" fmla="*/ 0 w 278"/>
                  <a:gd name="T57" fmla="*/ 0 h 390"/>
                  <a:gd name="T58" fmla="*/ 0 w 278"/>
                  <a:gd name="T59" fmla="*/ 0 h 390"/>
                  <a:gd name="T60" fmla="*/ 0 w 278"/>
                  <a:gd name="T61" fmla="*/ 0 h 390"/>
                  <a:gd name="T62" fmla="*/ 0 w 278"/>
                  <a:gd name="T63" fmla="*/ 0 h 390"/>
                  <a:gd name="T64" fmla="*/ 0 w 278"/>
                  <a:gd name="T65" fmla="*/ 0 h 390"/>
                  <a:gd name="T66" fmla="*/ 0 w 278"/>
                  <a:gd name="T67" fmla="*/ 0 h 3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8" h="390">
                    <a:moveTo>
                      <a:pt x="52" y="41"/>
                    </a:moveTo>
                    <a:lnTo>
                      <a:pt x="14" y="92"/>
                    </a:lnTo>
                    <a:lnTo>
                      <a:pt x="11" y="147"/>
                    </a:lnTo>
                    <a:lnTo>
                      <a:pt x="2" y="175"/>
                    </a:lnTo>
                    <a:lnTo>
                      <a:pt x="0" y="233"/>
                    </a:lnTo>
                    <a:lnTo>
                      <a:pt x="5" y="275"/>
                    </a:lnTo>
                    <a:lnTo>
                      <a:pt x="12" y="301"/>
                    </a:lnTo>
                    <a:lnTo>
                      <a:pt x="24" y="321"/>
                    </a:lnTo>
                    <a:lnTo>
                      <a:pt x="54" y="352"/>
                    </a:lnTo>
                    <a:lnTo>
                      <a:pt x="65" y="363"/>
                    </a:lnTo>
                    <a:lnTo>
                      <a:pt x="84" y="378"/>
                    </a:lnTo>
                    <a:lnTo>
                      <a:pt x="108" y="388"/>
                    </a:lnTo>
                    <a:lnTo>
                      <a:pt x="130" y="390"/>
                    </a:lnTo>
                    <a:lnTo>
                      <a:pt x="156" y="386"/>
                    </a:lnTo>
                    <a:lnTo>
                      <a:pt x="178" y="373"/>
                    </a:lnTo>
                    <a:lnTo>
                      <a:pt x="208" y="352"/>
                    </a:lnTo>
                    <a:lnTo>
                      <a:pt x="223" y="340"/>
                    </a:lnTo>
                    <a:lnTo>
                      <a:pt x="250" y="312"/>
                    </a:lnTo>
                    <a:lnTo>
                      <a:pt x="262" y="283"/>
                    </a:lnTo>
                    <a:lnTo>
                      <a:pt x="268" y="261"/>
                    </a:lnTo>
                    <a:lnTo>
                      <a:pt x="273" y="219"/>
                    </a:lnTo>
                    <a:lnTo>
                      <a:pt x="277" y="191"/>
                    </a:lnTo>
                    <a:lnTo>
                      <a:pt x="278" y="166"/>
                    </a:lnTo>
                    <a:lnTo>
                      <a:pt x="277" y="127"/>
                    </a:lnTo>
                    <a:lnTo>
                      <a:pt x="271" y="90"/>
                    </a:lnTo>
                    <a:lnTo>
                      <a:pt x="258" y="61"/>
                    </a:lnTo>
                    <a:lnTo>
                      <a:pt x="245" y="42"/>
                    </a:lnTo>
                    <a:lnTo>
                      <a:pt x="222" y="22"/>
                    </a:lnTo>
                    <a:lnTo>
                      <a:pt x="191" y="12"/>
                    </a:lnTo>
                    <a:lnTo>
                      <a:pt x="152" y="5"/>
                    </a:lnTo>
                    <a:lnTo>
                      <a:pt x="117" y="0"/>
                    </a:lnTo>
                    <a:lnTo>
                      <a:pt x="94" y="11"/>
                    </a:lnTo>
                    <a:lnTo>
                      <a:pt x="72" y="23"/>
                    </a:lnTo>
                    <a:lnTo>
                      <a:pt x="52" y="41"/>
                    </a:lnTo>
                    <a:close/>
                  </a:path>
                </a:pathLst>
              </a:custGeom>
              <a:solidFill>
                <a:srgbClr val="FFCC99"/>
              </a:solidFill>
              <a:ln w="22225" cap="flat" cmpd="sng">
                <a:solidFill>
                  <a:srgbClr xmlns:mc="http://schemas.openxmlformats.org/markup-compatibility/2006" xmlns:a14="http://schemas.microsoft.com/office/drawing/2010/main" val="000000" mc:Ignorable="a14" a14:legacySpreadsheetColorIndex="64"/>
                </a:solidFill>
                <a:prstDash val="solid"/>
                <a:round/>
                <a:headEnd/>
                <a:tailEnd/>
              </a:ln>
              <a:effectLst>
                <a:outerShdw blurRad="50800" dist="50800" dir="5400000" algn="ctr" rotWithShape="0">
                  <a:schemeClr val="bg1"/>
                </a:outerShdw>
              </a:effectLst>
            </p:spPr>
            <p:txBody>
              <a:bodyPr/>
              <a:lstStyle/>
              <a:p>
                <a:endParaRPr lang="ja-JP" altLang="en-US" dirty="0"/>
              </a:p>
            </p:txBody>
          </p:sp>
          <p:sp>
            <p:nvSpPr>
              <p:cNvPr id="391" name="Freeform 30277">
                <a:extLst>
                  <a:ext uri="{FF2B5EF4-FFF2-40B4-BE49-F238E27FC236}">
                    <a16:creationId xmlns:a16="http://schemas.microsoft.com/office/drawing/2014/main" id="{BEC997BE-089D-F14A-44A1-4781A5580310}"/>
                  </a:ext>
                </a:extLst>
              </p:cNvPr>
              <p:cNvSpPr>
                <a:spLocks/>
              </p:cNvSpPr>
              <p:nvPr/>
            </p:nvSpPr>
            <p:spPr bwMode="auto">
              <a:xfrm>
                <a:off x="54" y="62"/>
                <a:ext cx="29" cy="6"/>
              </a:xfrm>
              <a:custGeom>
                <a:avLst/>
                <a:gdLst>
                  <a:gd name="T0" fmla="*/ 0 w 93"/>
                  <a:gd name="T1" fmla="*/ 0 h 21"/>
                  <a:gd name="T2" fmla="*/ 0 w 93"/>
                  <a:gd name="T3" fmla="*/ 0 h 21"/>
                  <a:gd name="T4" fmla="*/ 0 w 93"/>
                  <a:gd name="T5" fmla="*/ 0 h 21"/>
                  <a:gd name="T6" fmla="*/ 0 w 93"/>
                  <a:gd name="T7" fmla="*/ 0 h 21"/>
                  <a:gd name="T8" fmla="*/ 0 w 93"/>
                  <a:gd name="T9" fmla="*/ 0 h 21"/>
                  <a:gd name="T10" fmla="*/ 0 w 93"/>
                  <a:gd name="T11" fmla="*/ 0 h 21"/>
                  <a:gd name="T12" fmla="*/ 0 w 93"/>
                  <a:gd name="T13" fmla="*/ 0 h 21"/>
                  <a:gd name="T14" fmla="*/ 0 w 93"/>
                  <a:gd name="T15" fmla="*/ 0 h 21"/>
                  <a:gd name="T16" fmla="*/ 0 w 93"/>
                  <a:gd name="T17" fmla="*/ 0 h 21"/>
                  <a:gd name="T18" fmla="*/ 0 w 93"/>
                  <a:gd name="T19" fmla="*/ 0 h 21"/>
                  <a:gd name="T20" fmla="*/ 0 w 93"/>
                  <a:gd name="T21" fmla="*/ 0 h 21"/>
                  <a:gd name="T22" fmla="*/ 0 w 93"/>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21">
                    <a:moveTo>
                      <a:pt x="0" y="14"/>
                    </a:moveTo>
                    <a:lnTo>
                      <a:pt x="3" y="21"/>
                    </a:lnTo>
                    <a:lnTo>
                      <a:pt x="22" y="15"/>
                    </a:lnTo>
                    <a:lnTo>
                      <a:pt x="39" y="9"/>
                    </a:lnTo>
                    <a:lnTo>
                      <a:pt x="58" y="6"/>
                    </a:lnTo>
                    <a:lnTo>
                      <a:pt x="73" y="5"/>
                    </a:lnTo>
                    <a:lnTo>
                      <a:pt x="93" y="10"/>
                    </a:lnTo>
                    <a:lnTo>
                      <a:pt x="75" y="2"/>
                    </a:lnTo>
                    <a:lnTo>
                      <a:pt x="55" y="0"/>
                    </a:lnTo>
                    <a:lnTo>
                      <a:pt x="36" y="1"/>
                    </a:lnTo>
                    <a:lnTo>
                      <a:pt x="14" y="8"/>
                    </a:lnTo>
                    <a:lnTo>
                      <a:pt x="0" y="14"/>
                    </a:lnTo>
                    <a:close/>
                  </a:path>
                </a:pathLst>
              </a:custGeom>
              <a:solidFill>
                <a:srgbClr val="9933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92" name="Freeform 30278">
                <a:extLst>
                  <a:ext uri="{FF2B5EF4-FFF2-40B4-BE49-F238E27FC236}">
                    <a16:creationId xmlns:a16="http://schemas.microsoft.com/office/drawing/2014/main" id="{C6BA68DE-8E70-6EA3-1180-384E2FF0914B}"/>
                  </a:ext>
                </a:extLst>
              </p:cNvPr>
              <p:cNvSpPr>
                <a:spLocks/>
              </p:cNvSpPr>
              <p:nvPr/>
            </p:nvSpPr>
            <p:spPr bwMode="auto">
              <a:xfrm>
                <a:off x="18" y="64"/>
                <a:ext cx="23" cy="5"/>
              </a:xfrm>
              <a:custGeom>
                <a:avLst/>
                <a:gdLst>
                  <a:gd name="T0" fmla="*/ 0 w 76"/>
                  <a:gd name="T1" fmla="*/ 0 h 16"/>
                  <a:gd name="T2" fmla="*/ 0 w 76"/>
                  <a:gd name="T3" fmla="*/ 0 h 16"/>
                  <a:gd name="T4" fmla="*/ 0 w 76"/>
                  <a:gd name="T5" fmla="*/ 0 h 16"/>
                  <a:gd name="T6" fmla="*/ 0 w 76"/>
                  <a:gd name="T7" fmla="*/ 0 h 16"/>
                  <a:gd name="T8" fmla="*/ 0 w 76"/>
                  <a:gd name="T9" fmla="*/ 0 h 16"/>
                  <a:gd name="T10" fmla="*/ 0 w 76"/>
                  <a:gd name="T11" fmla="*/ 0 h 16"/>
                  <a:gd name="T12" fmla="*/ 0 w 76"/>
                  <a:gd name="T13" fmla="*/ 0 h 16"/>
                  <a:gd name="T14" fmla="*/ 0 w 76"/>
                  <a:gd name="T15" fmla="*/ 0 h 16"/>
                  <a:gd name="T16" fmla="*/ 0 w 76"/>
                  <a:gd name="T17" fmla="*/ 0 h 16"/>
                  <a:gd name="T18" fmla="*/ 0 w 76"/>
                  <a:gd name="T19" fmla="*/ 0 h 16"/>
                  <a:gd name="T20" fmla="*/ 0 w 76"/>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16">
                    <a:moveTo>
                      <a:pt x="76" y="16"/>
                    </a:moveTo>
                    <a:lnTo>
                      <a:pt x="74" y="9"/>
                    </a:lnTo>
                    <a:lnTo>
                      <a:pt x="58" y="5"/>
                    </a:lnTo>
                    <a:lnTo>
                      <a:pt x="33" y="2"/>
                    </a:lnTo>
                    <a:lnTo>
                      <a:pt x="22" y="0"/>
                    </a:lnTo>
                    <a:lnTo>
                      <a:pt x="11" y="3"/>
                    </a:lnTo>
                    <a:lnTo>
                      <a:pt x="0" y="9"/>
                    </a:lnTo>
                    <a:lnTo>
                      <a:pt x="17" y="7"/>
                    </a:lnTo>
                    <a:lnTo>
                      <a:pt x="35" y="8"/>
                    </a:lnTo>
                    <a:lnTo>
                      <a:pt x="53" y="12"/>
                    </a:lnTo>
                    <a:lnTo>
                      <a:pt x="76" y="16"/>
                    </a:lnTo>
                    <a:close/>
                  </a:path>
                </a:pathLst>
              </a:custGeom>
              <a:solidFill>
                <a:srgbClr val="99330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93" name="Freeform 30279">
                <a:extLst>
                  <a:ext uri="{FF2B5EF4-FFF2-40B4-BE49-F238E27FC236}">
                    <a16:creationId xmlns:a16="http://schemas.microsoft.com/office/drawing/2014/main" id="{13696535-E1AB-A8E2-B25A-4CA19300D315}"/>
                  </a:ext>
                </a:extLst>
              </p:cNvPr>
              <p:cNvSpPr>
                <a:spLocks/>
              </p:cNvSpPr>
              <p:nvPr/>
            </p:nvSpPr>
            <p:spPr bwMode="auto">
              <a:xfrm>
                <a:off x="59" y="70"/>
                <a:ext cx="21" cy="7"/>
              </a:xfrm>
              <a:custGeom>
                <a:avLst/>
                <a:gdLst>
                  <a:gd name="T0" fmla="*/ 0 w 69"/>
                  <a:gd name="T1" fmla="*/ 0 h 21"/>
                  <a:gd name="T2" fmla="*/ 0 w 69"/>
                  <a:gd name="T3" fmla="*/ 0 h 21"/>
                  <a:gd name="T4" fmla="*/ 0 w 69"/>
                  <a:gd name="T5" fmla="*/ 0 h 21"/>
                  <a:gd name="T6" fmla="*/ 0 w 69"/>
                  <a:gd name="T7" fmla="*/ 0 h 21"/>
                  <a:gd name="T8" fmla="*/ 0 w 69"/>
                  <a:gd name="T9" fmla="*/ 0 h 21"/>
                  <a:gd name="T10" fmla="*/ 0 w 69"/>
                  <a:gd name="T11" fmla="*/ 0 h 21"/>
                  <a:gd name="T12" fmla="*/ 0 w 69"/>
                  <a:gd name="T13" fmla="*/ 0 h 21"/>
                  <a:gd name="T14" fmla="*/ 0 w 69"/>
                  <a:gd name="T15" fmla="*/ 0 h 21"/>
                  <a:gd name="T16" fmla="*/ 0 w 69"/>
                  <a:gd name="T17" fmla="*/ 0 h 21"/>
                  <a:gd name="T18" fmla="*/ 0 w 69"/>
                  <a:gd name="T19" fmla="*/ 0 h 21"/>
                  <a:gd name="T20" fmla="*/ 0 w 69"/>
                  <a:gd name="T21" fmla="*/ 0 h 21"/>
                  <a:gd name="T22" fmla="*/ 0 w 69"/>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21">
                    <a:moveTo>
                      <a:pt x="0" y="21"/>
                    </a:moveTo>
                    <a:lnTo>
                      <a:pt x="6" y="10"/>
                    </a:lnTo>
                    <a:lnTo>
                      <a:pt x="15" y="3"/>
                    </a:lnTo>
                    <a:lnTo>
                      <a:pt x="33" y="0"/>
                    </a:lnTo>
                    <a:lnTo>
                      <a:pt x="52" y="1"/>
                    </a:lnTo>
                    <a:lnTo>
                      <a:pt x="61" y="6"/>
                    </a:lnTo>
                    <a:lnTo>
                      <a:pt x="69" y="15"/>
                    </a:lnTo>
                    <a:lnTo>
                      <a:pt x="53" y="17"/>
                    </a:lnTo>
                    <a:lnTo>
                      <a:pt x="38" y="20"/>
                    </a:lnTo>
                    <a:lnTo>
                      <a:pt x="22" y="20"/>
                    </a:lnTo>
                    <a:lnTo>
                      <a:pt x="13" y="21"/>
                    </a:lnTo>
                    <a:lnTo>
                      <a:pt x="0" y="21"/>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94" name="Freeform 30280">
                <a:extLst>
                  <a:ext uri="{FF2B5EF4-FFF2-40B4-BE49-F238E27FC236}">
                    <a16:creationId xmlns:a16="http://schemas.microsoft.com/office/drawing/2014/main" id="{9DD5CFD9-7BAF-7D17-9BAB-5AE83B5E39ED}"/>
                  </a:ext>
                </a:extLst>
              </p:cNvPr>
              <p:cNvSpPr>
                <a:spLocks/>
              </p:cNvSpPr>
              <p:nvPr/>
            </p:nvSpPr>
            <p:spPr bwMode="auto">
              <a:xfrm>
                <a:off x="19" y="73"/>
                <a:ext cx="18" cy="6"/>
              </a:xfrm>
              <a:custGeom>
                <a:avLst/>
                <a:gdLst>
                  <a:gd name="T0" fmla="*/ 0 w 57"/>
                  <a:gd name="T1" fmla="*/ 0 h 21"/>
                  <a:gd name="T2" fmla="*/ 0 w 57"/>
                  <a:gd name="T3" fmla="*/ 0 h 21"/>
                  <a:gd name="T4" fmla="*/ 0 w 57"/>
                  <a:gd name="T5" fmla="*/ 0 h 21"/>
                  <a:gd name="T6" fmla="*/ 0 w 57"/>
                  <a:gd name="T7" fmla="*/ 0 h 21"/>
                  <a:gd name="T8" fmla="*/ 0 w 57"/>
                  <a:gd name="T9" fmla="*/ 0 h 21"/>
                  <a:gd name="T10" fmla="*/ 0 w 57"/>
                  <a:gd name="T11" fmla="*/ 0 h 21"/>
                  <a:gd name="T12" fmla="*/ 0 w 57"/>
                  <a:gd name="T13" fmla="*/ 0 h 21"/>
                  <a:gd name="T14" fmla="*/ 0 w 57"/>
                  <a:gd name="T15" fmla="*/ 0 h 21"/>
                  <a:gd name="T16" fmla="*/ 0 w 57"/>
                  <a:gd name="T17" fmla="*/ 0 h 21"/>
                  <a:gd name="T18" fmla="*/ 0 w 57"/>
                  <a:gd name="T19" fmla="*/ 0 h 21"/>
                  <a:gd name="T20" fmla="*/ 0 w 57"/>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21">
                    <a:moveTo>
                      <a:pt x="57" y="18"/>
                    </a:moveTo>
                    <a:lnTo>
                      <a:pt x="51" y="7"/>
                    </a:lnTo>
                    <a:lnTo>
                      <a:pt x="38" y="1"/>
                    </a:lnTo>
                    <a:lnTo>
                      <a:pt x="20" y="0"/>
                    </a:lnTo>
                    <a:lnTo>
                      <a:pt x="10" y="3"/>
                    </a:lnTo>
                    <a:lnTo>
                      <a:pt x="5" y="9"/>
                    </a:lnTo>
                    <a:lnTo>
                      <a:pt x="0" y="17"/>
                    </a:lnTo>
                    <a:lnTo>
                      <a:pt x="14" y="21"/>
                    </a:lnTo>
                    <a:lnTo>
                      <a:pt x="33" y="21"/>
                    </a:lnTo>
                    <a:lnTo>
                      <a:pt x="51" y="20"/>
                    </a:lnTo>
                    <a:lnTo>
                      <a:pt x="57" y="18"/>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395" name="Freeform 30282">
                <a:extLst>
                  <a:ext uri="{FF2B5EF4-FFF2-40B4-BE49-F238E27FC236}">
                    <a16:creationId xmlns:a16="http://schemas.microsoft.com/office/drawing/2014/main" id="{424CDCC1-7FED-4B49-8C1E-1625A21E2431}"/>
                  </a:ext>
                </a:extLst>
              </p:cNvPr>
              <p:cNvSpPr>
                <a:spLocks/>
              </p:cNvSpPr>
              <p:nvPr/>
            </p:nvSpPr>
            <p:spPr bwMode="auto">
              <a:xfrm>
                <a:off x="39" y="92"/>
                <a:ext cx="21" cy="11"/>
              </a:xfrm>
              <a:custGeom>
                <a:avLst/>
                <a:gdLst>
                  <a:gd name="T0" fmla="*/ 0 w 70"/>
                  <a:gd name="T1" fmla="*/ 0 h 36"/>
                  <a:gd name="T2" fmla="*/ 0 w 70"/>
                  <a:gd name="T3" fmla="*/ 0 h 36"/>
                  <a:gd name="T4" fmla="*/ 0 w 70"/>
                  <a:gd name="T5" fmla="*/ 0 h 36"/>
                  <a:gd name="T6" fmla="*/ 0 w 70"/>
                  <a:gd name="T7" fmla="*/ 0 h 36"/>
                  <a:gd name="T8" fmla="*/ 0 w 70"/>
                  <a:gd name="T9" fmla="*/ 0 h 36"/>
                  <a:gd name="T10" fmla="*/ 0 w 70"/>
                  <a:gd name="T11" fmla="*/ 0 h 36"/>
                  <a:gd name="T12" fmla="*/ 0 w 70"/>
                  <a:gd name="T13" fmla="*/ 0 h 36"/>
                  <a:gd name="T14" fmla="*/ 0 w 70"/>
                  <a:gd name="T15" fmla="*/ 0 h 36"/>
                  <a:gd name="T16" fmla="*/ 0 w 70"/>
                  <a:gd name="T17" fmla="*/ 0 h 36"/>
                  <a:gd name="T18" fmla="*/ 0 w 70"/>
                  <a:gd name="T19" fmla="*/ 0 h 36"/>
                  <a:gd name="T20" fmla="*/ 0 w 70"/>
                  <a:gd name="T21" fmla="*/ 0 h 36"/>
                  <a:gd name="T22" fmla="*/ 0 w 70"/>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 h="36">
                    <a:moveTo>
                      <a:pt x="51" y="0"/>
                    </a:moveTo>
                    <a:lnTo>
                      <a:pt x="64" y="4"/>
                    </a:lnTo>
                    <a:lnTo>
                      <a:pt x="70" y="13"/>
                    </a:lnTo>
                    <a:lnTo>
                      <a:pt x="70" y="23"/>
                    </a:lnTo>
                    <a:lnTo>
                      <a:pt x="63" y="27"/>
                    </a:lnTo>
                    <a:lnTo>
                      <a:pt x="52" y="25"/>
                    </a:lnTo>
                    <a:lnTo>
                      <a:pt x="42" y="29"/>
                    </a:lnTo>
                    <a:lnTo>
                      <a:pt x="35" y="34"/>
                    </a:lnTo>
                    <a:lnTo>
                      <a:pt x="24" y="36"/>
                    </a:lnTo>
                    <a:lnTo>
                      <a:pt x="18" y="36"/>
                    </a:lnTo>
                    <a:lnTo>
                      <a:pt x="8" y="29"/>
                    </a:lnTo>
                    <a:lnTo>
                      <a:pt x="0" y="2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396" name="Group 30285">
                <a:extLst>
                  <a:ext uri="{FF2B5EF4-FFF2-40B4-BE49-F238E27FC236}">
                    <a16:creationId xmlns:a16="http://schemas.microsoft.com/office/drawing/2014/main" id="{9C8E9753-BC76-4ABD-7EA5-58D2F901AE03}"/>
                  </a:ext>
                </a:extLst>
              </p:cNvPr>
              <p:cNvGrpSpPr>
                <a:grpSpLocks/>
              </p:cNvGrpSpPr>
              <p:nvPr/>
            </p:nvGrpSpPr>
            <p:grpSpPr bwMode="auto">
              <a:xfrm>
                <a:off x="26" y="73"/>
                <a:ext cx="7" cy="6"/>
                <a:chOff x="26" y="73"/>
                <a:chExt cx="23" cy="22"/>
              </a:xfrm>
            </p:grpSpPr>
            <p:sp>
              <p:nvSpPr>
                <p:cNvPr id="405" name="Oval 30286">
                  <a:extLst>
                    <a:ext uri="{FF2B5EF4-FFF2-40B4-BE49-F238E27FC236}">
                      <a16:creationId xmlns:a16="http://schemas.microsoft.com/office/drawing/2014/main" id="{58726103-25DA-989F-A13B-B75D4F123E3C}"/>
                    </a:ext>
                  </a:extLst>
                </p:cNvPr>
                <p:cNvSpPr>
                  <a:spLocks noChangeArrowheads="1"/>
                </p:cNvSpPr>
                <p:nvPr/>
              </p:nvSpPr>
              <p:spPr bwMode="auto">
                <a:xfrm>
                  <a:off x="26" y="73"/>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06" name="Oval 30287">
                  <a:extLst>
                    <a:ext uri="{FF2B5EF4-FFF2-40B4-BE49-F238E27FC236}">
                      <a16:creationId xmlns:a16="http://schemas.microsoft.com/office/drawing/2014/main" id="{5B3C56B5-D4AF-F3DB-09BE-23FD107BBD08}"/>
                    </a:ext>
                  </a:extLst>
                </p:cNvPr>
                <p:cNvSpPr>
                  <a:spLocks noChangeArrowheads="1"/>
                </p:cNvSpPr>
                <p:nvPr/>
              </p:nvSpPr>
              <p:spPr bwMode="auto">
                <a:xfrm>
                  <a:off x="30" y="76"/>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07" name="Oval 30288">
                  <a:extLst>
                    <a:ext uri="{FF2B5EF4-FFF2-40B4-BE49-F238E27FC236}">
                      <a16:creationId xmlns:a16="http://schemas.microsoft.com/office/drawing/2014/main" id="{D5F3C8EB-F558-6F8C-F71C-9F19BB161E24}"/>
                    </a:ext>
                  </a:extLst>
                </p:cNvPr>
                <p:cNvSpPr>
                  <a:spLocks noChangeArrowheads="1"/>
                </p:cNvSpPr>
                <p:nvPr/>
              </p:nvSpPr>
              <p:spPr bwMode="auto">
                <a:xfrm>
                  <a:off x="38" y="84"/>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397" name="Group 30289">
                <a:extLst>
                  <a:ext uri="{FF2B5EF4-FFF2-40B4-BE49-F238E27FC236}">
                    <a16:creationId xmlns:a16="http://schemas.microsoft.com/office/drawing/2014/main" id="{2EEFE1D2-BEEA-B30F-426E-25C9FF2DEF3E}"/>
                  </a:ext>
                </a:extLst>
              </p:cNvPr>
              <p:cNvGrpSpPr>
                <a:grpSpLocks/>
              </p:cNvGrpSpPr>
              <p:nvPr/>
            </p:nvGrpSpPr>
            <p:grpSpPr bwMode="auto">
              <a:xfrm>
                <a:off x="64" y="70"/>
                <a:ext cx="7" cy="6"/>
                <a:chOff x="64" y="70"/>
                <a:chExt cx="23" cy="22"/>
              </a:xfrm>
            </p:grpSpPr>
            <p:sp>
              <p:nvSpPr>
                <p:cNvPr id="402" name="Oval 30290">
                  <a:extLst>
                    <a:ext uri="{FF2B5EF4-FFF2-40B4-BE49-F238E27FC236}">
                      <a16:creationId xmlns:a16="http://schemas.microsoft.com/office/drawing/2014/main" id="{A7439A06-B2DE-F2B1-97B5-6C74AE957FD8}"/>
                    </a:ext>
                  </a:extLst>
                </p:cNvPr>
                <p:cNvSpPr>
                  <a:spLocks noChangeArrowheads="1"/>
                </p:cNvSpPr>
                <p:nvPr/>
              </p:nvSpPr>
              <p:spPr bwMode="auto">
                <a:xfrm>
                  <a:off x="64" y="70"/>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03" name="Oval 30291">
                  <a:extLst>
                    <a:ext uri="{FF2B5EF4-FFF2-40B4-BE49-F238E27FC236}">
                      <a16:creationId xmlns:a16="http://schemas.microsoft.com/office/drawing/2014/main" id="{B6FED10C-A5D8-7094-1685-1D4982921ED7}"/>
                    </a:ext>
                  </a:extLst>
                </p:cNvPr>
                <p:cNvSpPr>
                  <a:spLocks noChangeArrowheads="1"/>
                </p:cNvSpPr>
                <p:nvPr/>
              </p:nvSpPr>
              <p:spPr bwMode="auto">
                <a:xfrm>
                  <a:off x="68" y="73"/>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04" name="Oval 30292">
                  <a:extLst>
                    <a:ext uri="{FF2B5EF4-FFF2-40B4-BE49-F238E27FC236}">
                      <a16:creationId xmlns:a16="http://schemas.microsoft.com/office/drawing/2014/main" id="{564C3914-DFF0-6CBC-A0D8-99DE12FF147B}"/>
                    </a:ext>
                  </a:extLst>
                </p:cNvPr>
                <p:cNvSpPr>
                  <a:spLocks noChangeArrowheads="1"/>
                </p:cNvSpPr>
                <p:nvPr/>
              </p:nvSpPr>
              <p:spPr bwMode="auto">
                <a:xfrm>
                  <a:off x="76" y="81"/>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398" name="Oval 30293">
                <a:extLst>
                  <a:ext uri="{FF2B5EF4-FFF2-40B4-BE49-F238E27FC236}">
                    <a16:creationId xmlns:a16="http://schemas.microsoft.com/office/drawing/2014/main" id="{7BB6B9BB-BE44-3430-61AB-AE3D82665748}"/>
                  </a:ext>
                </a:extLst>
              </p:cNvPr>
              <p:cNvSpPr>
                <a:spLocks noChangeArrowheads="1"/>
              </p:cNvSpPr>
              <p:nvPr/>
            </p:nvSpPr>
            <p:spPr bwMode="auto">
              <a:xfrm>
                <a:off x="68" y="86"/>
                <a:ext cx="14" cy="13"/>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399" name="Oval 30294">
                <a:extLst>
                  <a:ext uri="{FF2B5EF4-FFF2-40B4-BE49-F238E27FC236}">
                    <a16:creationId xmlns:a16="http://schemas.microsoft.com/office/drawing/2014/main" id="{133889EB-C783-7A41-FD79-3BB2D79E684C}"/>
                  </a:ext>
                </a:extLst>
              </p:cNvPr>
              <p:cNvSpPr>
                <a:spLocks noChangeArrowheads="1"/>
              </p:cNvSpPr>
              <p:nvPr/>
            </p:nvSpPr>
            <p:spPr bwMode="auto">
              <a:xfrm>
                <a:off x="19" y="87"/>
                <a:ext cx="14" cy="13"/>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400" name="Freeform 30295">
                <a:extLst>
                  <a:ext uri="{FF2B5EF4-FFF2-40B4-BE49-F238E27FC236}">
                    <a16:creationId xmlns:a16="http://schemas.microsoft.com/office/drawing/2014/main" id="{37B07ECF-4F8B-D59F-56DC-BFAC0B8E66AF}"/>
                  </a:ext>
                </a:extLst>
              </p:cNvPr>
              <p:cNvSpPr>
                <a:spLocks/>
              </p:cNvSpPr>
              <p:nvPr/>
            </p:nvSpPr>
            <p:spPr bwMode="auto">
              <a:xfrm>
                <a:off x="0" y="0"/>
                <a:ext cx="101" cy="145"/>
              </a:xfrm>
              <a:custGeom>
                <a:avLst/>
                <a:gdLst>
                  <a:gd name="T0" fmla="*/ 0 w 331"/>
                  <a:gd name="T1" fmla="*/ 0 h 467"/>
                  <a:gd name="T2" fmla="*/ 0 w 331"/>
                  <a:gd name="T3" fmla="*/ 0 h 467"/>
                  <a:gd name="T4" fmla="*/ 0 w 331"/>
                  <a:gd name="T5" fmla="*/ 0 h 467"/>
                  <a:gd name="T6" fmla="*/ 0 w 331"/>
                  <a:gd name="T7" fmla="*/ 0 h 467"/>
                  <a:gd name="T8" fmla="*/ 0 w 331"/>
                  <a:gd name="T9" fmla="*/ 0 h 467"/>
                  <a:gd name="T10" fmla="*/ 0 w 331"/>
                  <a:gd name="T11" fmla="*/ 0 h 467"/>
                  <a:gd name="T12" fmla="*/ 0 w 331"/>
                  <a:gd name="T13" fmla="*/ 0 h 467"/>
                  <a:gd name="T14" fmla="*/ 0 w 331"/>
                  <a:gd name="T15" fmla="*/ 0 h 467"/>
                  <a:gd name="T16" fmla="*/ 0 w 331"/>
                  <a:gd name="T17" fmla="*/ 0 h 467"/>
                  <a:gd name="T18" fmla="*/ 0 w 331"/>
                  <a:gd name="T19" fmla="*/ 0 h 467"/>
                  <a:gd name="T20" fmla="*/ 0 w 331"/>
                  <a:gd name="T21" fmla="*/ 0 h 467"/>
                  <a:gd name="T22" fmla="*/ 0 w 331"/>
                  <a:gd name="T23" fmla="*/ 0 h 467"/>
                  <a:gd name="T24" fmla="*/ 0 w 331"/>
                  <a:gd name="T25" fmla="*/ 0 h 467"/>
                  <a:gd name="T26" fmla="*/ 0 w 331"/>
                  <a:gd name="T27" fmla="*/ 0 h 467"/>
                  <a:gd name="T28" fmla="*/ 0 w 331"/>
                  <a:gd name="T29" fmla="*/ 0 h 467"/>
                  <a:gd name="T30" fmla="*/ 0 w 331"/>
                  <a:gd name="T31" fmla="*/ 0 h 467"/>
                  <a:gd name="T32" fmla="*/ 0 w 331"/>
                  <a:gd name="T33" fmla="*/ 0 h 467"/>
                  <a:gd name="T34" fmla="*/ 0 w 331"/>
                  <a:gd name="T35" fmla="*/ 0 h 467"/>
                  <a:gd name="T36" fmla="*/ 0 w 331"/>
                  <a:gd name="T37" fmla="*/ 0 h 467"/>
                  <a:gd name="T38" fmla="*/ 0 w 331"/>
                  <a:gd name="T39" fmla="*/ 0 h 467"/>
                  <a:gd name="T40" fmla="*/ 0 w 331"/>
                  <a:gd name="T41" fmla="*/ 0 h 467"/>
                  <a:gd name="T42" fmla="*/ 0 w 331"/>
                  <a:gd name="T43" fmla="*/ 0 h 467"/>
                  <a:gd name="T44" fmla="*/ 0 w 331"/>
                  <a:gd name="T45" fmla="*/ 0 h 467"/>
                  <a:gd name="T46" fmla="*/ 0 w 331"/>
                  <a:gd name="T47" fmla="*/ 0 h 467"/>
                  <a:gd name="T48" fmla="*/ 0 w 331"/>
                  <a:gd name="T49" fmla="*/ 0 h 467"/>
                  <a:gd name="T50" fmla="*/ 0 w 331"/>
                  <a:gd name="T51" fmla="*/ 0 h 467"/>
                  <a:gd name="T52" fmla="*/ 0 w 331"/>
                  <a:gd name="T53" fmla="*/ 0 h 467"/>
                  <a:gd name="T54" fmla="*/ 0 w 331"/>
                  <a:gd name="T55" fmla="*/ 0 h 467"/>
                  <a:gd name="T56" fmla="*/ 0 w 331"/>
                  <a:gd name="T57" fmla="*/ 0 h 467"/>
                  <a:gd name="T58" fmla="*/ 0 w 331"/>
                  <a:gd name="T59" fmla="*/ 0 h 467"/>
                  <a:gd name="T60" fmla="*/ 0 w 331"/>
                  <a:gd name="T61" fmla="*/ 0 h 467"/>
                  <a:gd name="T62" fmla="*/ 0 w 331"/>
                  <a:gd name="T63" fmla="*/ 0 h 467"/>
                  <a:gd name="T64" fmla="*/ 0 w 331"/>
                  <a:gd name="T65" fmla="*/ 0 h 467"/>
                  <a:gd name="T66" fmla="*/ 0 w 331"/>
                  <a:gd name="T67" fmla="*/ 0 h 467"/>
                  <a:gd name="T68" fmla="*/ 0 w 331"/>
                  <a:gd name="T69" fmla="*/ 0 h 467"/>
                  <a:gd name="T70" fmla="*/ 0 w 331"/>
                  <a:gd name="T71" fmla="*/ 0 h 467"/>
                  <a:gd name="T72" fmla="*/ 0 w 331"/>
                  <a:gd name="T73" fmla="*/ 0 h 467"/>
                  <a:gd name="T74" fmla="*/ 0 w 331"/>
                  <a:gd name="T75" fmla="*/ 0 h 467"/>
                  <a:gd name="T76" fmla="*/ 0 w 331"/>
                  <a:gd name="T77" fmla="*/ 0 h 4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31" h="467">
                    <a:moveTo>
                      <a:pt x="195" y="8"/>
                    </a:moveTo>
                    <a:lnTo>
                      <a:pt x="176" y="0"/>
                    </a:lnTo>
                    <a:lnTo>
                      <a:pt x="156" y="0"/>
                    </a:lnTo>
                    <a:lnTo>
                      <a:pt x="132" y="1"/>
                    </a:lnTo>
                    <a:lnTo>
                      <a:pt x="150" y="5"/>
                    </a:lnTo>
                    <a:lnTo>
                      <a:pt x="117" y="7"/>
                    </a:lnTo>
                    <a:lnTo>
                      <a:pt x="88" y="20"/>
                    </a:lnTo>
                    <a:lnTo>
                      <a:pt x="59" y="33"/>
                    </a:lnTo>
                    <a:lnTo>
                      <a:pt x="32" y="69"/>
                    </a:lnTo>
                    <a:lnTo>
                      <a:pt x="13" y="97"/>
                    </a:lnTo>
                    <a:lnTo>
                      <a:pt x="5" y="126"/>
                    </a:lnTo>
                    <a:lnTo>
                      <a:pt x="1" y="181"/>
                    </a:lnTo>
                    <a:lnTo>
                      <a:pt x="7" y="214"/>
                    </a:lnTo>
                    <a:lnTo>
                      <a:pt x="12" y="236"/>
                    </a:lnTo>
                    <a:lnTo>
                      <a:pt x="16" y="215"/>
                    </a:lnTo>
                    <a:lnTo>
                      <a:pt x="13" y="248"/>
                    </a:lnTo>
                    <a:lnTo>
                      <a:pt x="18" y="237"/>
                    </a:lnTo>
                    <a:lnTo>
                      <a:pt x="17" y="266"/>
                    </a:lnTo>
                    <a:lnTo>
                      <a:pt x="17" y="302"/>
                    </a:lnTo>
                    <a:lnTo>
                      <a:pt x="14" y="319"/>
                    </a:lnTo>
                    <a:lnTo>
                      <a:pt x="11" y="335"/>
                    </a:lnTo>
                    <a:lnTo>
                      <a:pt x="5" y="352"/>
                    </a:lnTo>
                    <a:lnTo>
                      <a:pt x="2" y="372"/>
                    </a:lnTo>
                    <a:lnTo>
                      <a:pt x="0" y="411"/>
                    </a:lnTo>
                    <a:lnTo>
                      <a:pt x="4" y="456"/>
                    </a:lnTo>
                    <a:lnTo>
                      <a:pt x="9" y="390"/>
                    </a:lnTo>
                    <a:lnTo>
                      <a:pt x="11" y="378"/>
                    </a:lnTo>
                    <a:lnTo>
                      <a:pt x="9" y="435"/>
                    </a:lnTo>
                    <a:lnTo>
                      <a:pt x="13" y="467"/>
                    </a:lnTo>
                    <a:lnTo>
                      <a:pt x="17" y="405"/>
                    </a:lnTo>
                    <a:lnTo>
                      <a:pt x="28" y="359"/>
                    </a:lnTo>
                    <a:lnTo>
                      <a:pt x="37" y="315"/>
                    </a:lnTo>
                    <a:lnTo>
                      <a:pt x="40" y="302"/>
                    </a:lnTo>
                    <a:lnTo>
                      <a:pt x="34" y="349"/>
                    </a:lnTo>
                    <a:lnTo>
                      <a:pt x="30" y="388"/>
                    </a:lnTo>
                    <a:lnTo>
                      <a:pt x="35" y="428"/>
                    </a:lnTo>
                    <a:lnTo>
                      <a:pt x="34" y="385"/>
                    </a:lnTo>
                    <a:lnTo>
                      <a:pt x="41" y="343"/>
                    </a:lnTo>
                    <a:lnTo>
                      <a:pt x="46" y="308"/>
                    </a:lnTo>
                    <a:lnTo>
                      <a:pt x="55" y="254"/>
                    </a:lnTo>
                    <a:lnTo>
                      <a:pt x="68" y="219"/>
                    </a:lnTo>
                    <a:lnTo>
                      <a:pt x="89" y="190"/>
                    </a:lnTo>
                    <a:lnTo>
                      <a:pt x="115" y="169"/>
                    </a:lnTo>
                    <a:lnTo>
                      <a:pt x="155" y="138"/>
                    </a:lnTo>
                    <a:lnTo>
                      <a:pt x="182" y="108"/>
                    </a:lnTo>
                    <a:lnTo>
                      <a:pt x="202" y="85"/>
                    </a:lnTo>
                    <a:lnTo>
                      <a:pt x="192" y="104"/>
                    </a:lnTo>
                    <a:lnTo>
                      <a:pt x="199" y="118"/>
                    </a:lnTo>
                    <a:lnTo>
                      <a:pt x="210" y="131"/>
                    </a:lnTo>
                    <a:lnTo>
                      <a:pt x="224" y="142"/>
                    </a:lnTo>
                    <a:lnTo>
                      <a:pt x="250" y="156"/>
                    </a:lnTo>
                    <a:lnTo>
                      <a:pt x="231" y="135"/>
                    </a:lnTo>
                    <a:lnTo>
                      <a:pt x="226" y="123"/>
                    </a:lnTo>
                    <a:lnTo>
                      <a:pt x="238" y="138"/>
                    </a:lnTo>
                    <a:lnTo>
                      <a:pt x="245" y="144"/>
                    </a:lnTo>
                    <a:lnTo>
                      <a:pt x="263" y="169"/>
                    </a:lnTo>
                    <a:lnTo>
                      <a:pt x="258" y="149"/>
                    </a:lnTo>
                    <a:lnTo>
                      <a:pt x="276" y="189"/>
                    </a:lnTo>
                    <a:lnTo>
                      <a:pt x="293" y="226"/>
                    </a:lnTo>
                    <a:lnTo>
                      <a:pt x="301" y="249"/>
                    </a:lnTo>
                    <a:lnTo>
                      <a:pt x="309" y="292"/>
                    </a:lnTo>
                    <a:lnTo>
                      <a:pt x="310" y="319"/>
                    </a:lnTo>
                    <a:lnTo>
                      <a:pt x="310" y="363"/>
                    </a:lnTo>
                    <a:lnTo>
                      <a:pt x="319" y="303"/>
                    </a:lnTo>
                    <a:lnTo>
                      <a:pt x="317" y="256"/>
                    </a:lnTo>
                    <a:lnTo>
                      <a:pt x="313" y="225"/>
                    </a:lnTo>
                    <a:lnTo>
                      <a:pt x="317" y="216"/>
                    </a:lnTo>
                    <a:lnTo>
                      <a:pt x="320" y="208"/>
                    </a:lnTo>
                    <a:lnTo>
                      <a:pt x="326" y="202"/>
                    </a:lnTo>
                    <a:lnTo>
                      <a:pt x="326" y="164"/>
                    </a:lnTo>
                    <a:lnTo>
                      <a:pt x="331" y="186"/>
                    </a:lnTo>
                    <a:lnTo>
                      <a:pt x="325" y="139"/>
                    </a:lnTo>
                    <a:lnTo>
                      <a:pt x="318" y="100"/>
                    </a:lnTo>
                    <a:lnTo>
                      <a:pt x="298" y="57"/>
                    </a:lnTo>
                    <a:lnTo>
                      <a:pt x="273" y="37"/>
                    </a:lnTo>
                    <a:lnTo>
                      <a:pt x="250" y="18"/>
                    </a:lnTo>
                    <a:lnTo>
                      <a:pt x="222" y="5"/>
                    </a:lnTo>
                    <a:lnTo>
                      <a:pt x="205" y="3"/>
                    </a:lnTo>
                    <a:lnTo>
                      <a:pt x="195" y="8"/>
                    </a:lnTo>
                    <a:close/>
                  </a:path>
                </a:pathLst>
              </a:custGeom>
              <a:solidFill>
                <a:srgbClr xmlns:mc="http://schemas.openxmlformats.org/markup-compatibility/2006" xmlns:a14="http://schemas.microsoft.com/office/drawing/2010/main" val="993300" mc:Ignorable="a14" a14:legacySpreadsheetColorIndex="60"/>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401" name="Freeform 3127">
                <a:extLst>
                  <a:ext uri="{FF2B5EF4-FFF2-40B4-BE49-F238E27FC236}">
                    <a16:creationId xmlns:a16="http://schemas.microsoft.com/office/drawing/2014/main" id="{33562BAA-2D5F-AD76-C42D-926A4F80C072}"/>
                  </a:ext>
                </a:extLst>
              </p:cNvPr>
              <p:cNvSpPr>
                <a:spLocks/>
              </p:cNvSpPr>
              <p:nvPr/>
            </p:nvSpPr>
            <p:spPr bwMode="auto">
              <a:xfrm>
                <a:off x="33" y="109"/>
                <a:ext cx="33" cy="14"/>
              </a:xfrm>
              <a:custGeom>
                <a:avLst/>
                <a:gdLst>
                  <a:gd name="T0" fmla="*/ 0 w 57"/>
                  <a:gd name="T1" fmla="*/ 0 h 27"/>
                  <a:gd name="T2" fmla="*/ 1 w 57"/>
                  <a:gd name="T3" fmla="*/ 0 h 27"/>
                  <a:gd name="T4" fmla="*/ 1 w 57"/>
                  <a:gd name="T5" fmla="*/ 1 h 27"/>
                  <a:gd name="T6" fmla="*/ 1 w 57"/>
                  <a:gd name="T7" fmla="*/ 1 h 27"/>
                  <a:gd name="T8" fmla="*/ 1 w 57"/>
                  <a:gd name="T9" fmla="*/ 1 h 27"/>
                  <a:gd name="T10" fmla="*/ 1 w 57"/>
                  <a:gd name="T11" fmla="*/ 1 h 27"/>
                  <a:gd name="T12" fmla="*/ 1 w 57"/>
                  <a:gd name="T13" fmla="*/ 1 h 27"/>
                  <a:gd name="T14" fmla="*/ 1 w 57"/>
                  <a:gd name="T15" fmla="*/ 1 h 27"/>
                  <a:gd name="T16" fmla="*/ 1 w 57"/>
                  <a:gd name="T17" fmla="*/ 1 h 27"/>
                  <a:gd name="T18" fmla="*/ 1 w 57"/>
                  <a:gd name="T19" fmla="*/ 1 h 27"/>
                  <a:gd name="T20" fmla="*/ 1 w 57"/>
                  <a:gd name="T21" fmla="*/ 1 h 27"/>
                  <a:gd name="T22" fmla="*/ 1 w 57"/>
                  <a:gd name="T23" fmla="*/ 1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grpSp>
          <p:nvGrpSpPr>
            <p:cNvPr id="380" name="Group 94">
              <a:extLst>
                <a:ext uri="{FF2B5EF4-FFF2-40B4-BE49-F238E27FC236}">
                  <a16:creationId xmlns:a16="http://schemas.microsoft.com/office/drawing/2014/main" id="{25D6C3BF-598B-FD4C-AF66-C921C3DB63DE}"/>
                </a:ext>
              </a:extLst>
            </p:cNvPr>
            <p:cNvGrpSpPr>
              <a:grpSpLocks/>
            </p:cNvGrpSpPr>
            <p:nvPr/>
          </p:nvGrpSpPr>
          <p:grpSpPr bwMode="auto">
            <a:xfrm>
              <a:off x="3933757" y="3376572"/>
              <a:ext cx="1221607" cy="894615"/>
              <a:chOff x="0" y="0"/>
              <a:chExt cx="126" cy="89"/>
            </a:xfrm>
          </p:grpSpPr>
          <p:grpSp>
            <p:nvGrpSpPr>
              <p:cNvPr id="381" name="Group 76">
                <a:extLst>
                  <a:ext uri="{FF2B5EF4-FFF2-40B4-BE49-F238E27FC236}">
                    <a16:creationId xmlns:a16="http://schemas.microsoft.com/office/drawing/2014/main" id="{FDB28668-8AF0-F6CB-B4DE-C3A862839989}"/>
                  </a:ext>
                </a:extLst>
              </p:cNvPr>
              <p:cNvGrpSpPr>
                <a:grpSpLocks/>
              </p:cNvGrpSpPr>
              <p:nvPr/>
            </p:nvGrpSpPr>
            <p:grpSpPr bwMode="auto">
              <a:xfrm>
                <a:off x="0" y="0"/>
                <a:ext cx="126" cy="89"/>
                <a:chOff x="0" y="0"/>
                <a:chExt cx="245" cy="163"/>
              </a:xfrm>
            </p:grpSpPr>
            <p:sp>
              <p:nvSpPr>
                <p:cNvPr id="383" name="Freeform 77">
                  <a:extLst>
                    <a:ext uri="{FF2B5EF4-FFF2-40B4-BE49-F238E27FC236}">
                      <a16:creationId xmlns:a16="http://schemas.microsoft.com/office/drawing/2014/main" id="{A352CC88-3D2A-6303-D2F6-C788835ECFF2}"/>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84" name="Freeform 78">
                  <a:extLst>
                    <a:ext uri="{FF2B5EF4-FFF2-40B4-BE49-F238E27FC236}">
                      <a16:creationId xmlns:a16="http://schemas.microsoft.com/office/drawing/2014/main" id="{2BA0E183-B09E-B7EB-DC8B-C446E955F682}"/>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 name="Freeform 79">
                  <a:extLst>
                    <a:ext uri="{FF2B5EF4-FFF2-40B4-BE49-F238E27FC236}">
                      <a16:creationId xmlns:a16="http://schemas.microsoft.com/office/drawing/2014/main" id="{AB621014-CE4F-0142-AC48-2D7AC745714D}"/>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6" name="Freeform 80">
                  <a:extLst>
                    <a:ext uri="{FF2B5EF4-FFF2-40B4-BE49-F238E27FC236}">
                      <a16:creationId xmlns:a16="http://schemas.microsoft.com/office/drawing/2014/main" id="{071FDFCF-3E24-28E1-483E-EAD871D34AB9}"/>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7" name="Freeform 81">
                  <a:extLst>
                    <a:ext uri="{FF2B5EF4-FFF2-40B4-BE49-F238E27FC236}">
                      <a16:creationId xmlns:a16="http://schemas.microsoft.com/office/drawing/2014/main" id="{21B8DCE7-A634-584F-2784-E1DC67245F05}"/>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82" name="WordArt 82">
                <a:extLst>
                  <a:ext uri="{FF2B5EF4-FFF2-40B4-BE49-F238E27FC236}">
                    <a16:creationId xmlns:a16="http://schemas.microsoft.com/office/drawing/2014/main" id="{1A4050D2-4A38-9DB7-57C5-027D0F21536C}"/>
                  </a:ext>
                </a:extLst>
              </p:cNvPr>
              <p:cNvSpPr>
                <a:spLocks noChangeArrowheads="1" noChangeShapeType="1" noTextEdit="1"/>
              </p:cNvSpPr>
              <p:nvPr/>
            </p:nvSpPr>
            <p:spPr bwMode="auto">
              <a:xfrm>
                <a:off x="40" y="41"/>
                <a:ext cx="43" cy="12"/>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grpSp>
      <p:grpSp>
        <p:nvGrpSpPr>
          <p:cNvPr id="57" name="グループ化 56">
            <a:extLst>
              <a:ext uri="{FF2B5EF4-FFF2-40B4-BE49-F238E27FC236}">
                <a16:creationId xmlns:a16="http://schemas.microsoft.com/office/drawing/2014/main" id="{DB6E6ABB-7F66-5EB9-B56D-0E1B9B6121BD}"/>
              </a:ext>
            </a:extLst>
          </p:cNvPr>
          <p:cNvGrpSpPr/>
          <p:nvPr/>
        </p:nvGrpSpPr>
        <p:grpSpPr>
          <a:xfrm>
            <a:off x="3648989" y="1717278"/>
            <a:ext cx="1282209" cy="1777554"/>
            <a:chOff x="3648989" y="1717278"/>
            <a:chExt cx="1282209" cy="1777554"/>
          </a:xfrm>
        </p:grpSpPr>
        <p:grpSp>
          <p:nvGrpSpPr>
            <p:cNvPr id="104" name="グループ化 103">
              <a:extLst>
                <a:ext uri="{FF2B5EF4-FFF2-40B4-BE49-F238E27FC236}">
                  <a16:creationId xmlns:a16="http://schemas.microsoft.com/office/drawing/2014/main" id="{046BE653-5E51-0EAD-EAC3-EC94803AEF81}"/>
                </a:ext>
              </a:extLst>
            </p:cNvPr>
            <p:cNvGrpSpPr/>
            <p:nvPr/>
          </p:nvGrpSpPr>
          <p:grpSpPr>
            <a:xfrm>
              <a:off x="3648989" y="1717278"/>
              <a:ext cx="1282209" cy="1777554"/>
              <a:chOff x="3661108" y="1809789"/>
              <a:chExt cx="1282209" cy="1777554"/>
            </a:xfrm>
            <a:effectLst>
              <a:outerShdw blurRad="50800" dist="38100" dir="2700000" algn="tl" rotWithShape="0">
                <a:prstClr val="black">
                  <a:alpha val="40000"/>
                </a:prstClr>
              </a:outerShdw>
            </a:effectLst>
          </p:grpSpPr>
          <p:grpSp>
            <p:nvGrpSpPr>
              <p:cNvPr id="131" name="Group 30461">
                <a:extLst>
                  <a:ext uri="{FF2B5EF4-FFF2-40B4-BE49-F238E27FC236}">
                    <a16:creationId xmlns:a16="http://schemas.microsoft.com/office/drawing/2014/main" id="{4AE5C286-28D7-423D-B3B1-925EFD7D47C5}"/>
                  </a:ext>
                </a:extLst>
              </p:cNvPr>
              <p:cNvGrpSpPr>
                <a:grpSpLocks/>
              </p:cNvGrpSpPr>
              <p:nvPr/>
            </p:nvGrpSpPr>
            <p:grpSpPr bwMode="auto">
              <a:xfrm>
                <a:off x="3689323" y="2076529"/>
                <a:ext cx="1253729" cy="1510814"/>
                <a:chOff x="0" y="0"/>
                <a:chExt cx="118" cy="164"/>
              </a:xfrm>
            </p:grpSpPr>
            <p:sp>
              <p:nvSpPr>
                <p:cNvPr id="132" name="Freeform 30411">
                  <a:extLst>
                    <a:ext uri="{FF2B5EF4-FFF2-40B4-BE49-F238E27FC236}">
                      <a16:creationId xmlns:a16="http://schemas.microsoft.com/office/drawing/2014/main" id="{E10EE660-B676-BF72-A8F0-345EE3AF0436}"/>
                    </a:ext>
                  </a:extLst>
                </p:cNvPr>
                <p:cNvSpPr>
                  <a:spLocks/>
                </p:cNvSpPr>
                <p:nvPr/>
              </p:nvSpPr>
              <p:spPr bwMode="auto">
                <a:xfrm>
                  <a:off x="93" y="82"/>
                  <a:ext cx="17" cy="38"/>
                </a:xfrm>
                <a:custGeom>
                  <a:avLst/>
                  <a:gdLst>
                    <a:gd name="T0" fmla="*/ 0 w 47"/>
                    <a:gd name="T1" fmla="*/ 0 h 103"/>
                    <a:gd name="T2" fmla="*/ 0 w 47"/>
                    <a:gd name="T3" fmla="*/ 0 h 103"/>
                    <a:gd name="T4" fmla="*/ 0 w 47"/>
                    <a:gd name="T5" fmla="*/ 0 h 103"/>
                    <a:gd name="T6" fmla="*/ 0 w 47"/>
                    <a:gd name="T7" fmla="*/ 0 h 103"/>
                    <a:gd name="T8" fmla="*/ 0 w 47"/>
                    <a:gd name="T9" fmla="*/ 0 h 103"/>
                    <a:gd name="T10" fmla="*/ 0 w 47"/>
                    <a:gd name="T11" fmla="*/ 0 h 103"/>
                    <a:gd name="T12" fmla="*/ 0 w 47"/>
                    <a:gd name="T13" fmla="*/ 0 h 103"/>
                    <a:gd name="T14" fmla="*/ 0 w 47"/>
                    <a:gd name="T15" fmla="*/ 0 h 103"/>
                    <a:gd name="T16" fmla="*/ 0 w 47"/>
                    <a:gd name="T17" fmla="*/ 0 h 103"/>
                    <a:gd name="T18" fmla="*/ 0 w 47"/>
                    <a:gd name="T19" fmla="*/ 0 h 103"/>
                    <a:gd name="T20" fmla="*/ 0 w 47"/>
                    <a:gd name="T21" fmla="*/ 0 h 103"/>
                    <a:gd name="T22" fmla="*/ 0 w 47"/>
                    <a:gd name="T23" fmla="*/ 0 h 103"/>
                    <a:gd name="T24" fmla="*/ 0 w 47"/>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03">
                      <a:moveTo>
                        <a:pt x="9" y="9"/>
                      </a:moveTo>
                      <a:lnTo>
                        <a:pt x="25" y="0"/>
                      </a:lnTo>
                      <a:lnTo>
                        <a:pt x="37" y="6"/>
                      </a:lnTo>
                      <a:lnTo>
                        <a:pt x="47" y="32"/>
                      </a:lnTo>
                      <a:lnTo>
                        <a:pt x="37" y="55"/>
                      </a:lnTo>
                      <a:lnTo>
                        <a:pt x="41" y="79"/>
                      </a:lnTo>
                      <a:lnTo>
                        <a:pt x="36" y="95"/>
                      </a:lnTo>
                      <a:lnTo>
                        <a:pt x="29" y="101"/>
                      </a:lnTo>
                      <a:lnTo>
                        <a:pt x="15" y="103"/>
                      </a:lnTo>
                      <a:lnTo>
                        <a:pt x="6" y="103"/>
                      </a:lnTo>
                      <a:lnTo>
                        <a:pt x="0" y="71"/>
                      </a:lnTo>
                      <a:lnTo>
                        <a:pt x="4" y="39"/>
                      </a:lnTo>
                      <a:lnTo>
                        <a:pt x="7" y="16"/>
                      </a:lnTo>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3" name="Freeform 30412">
                  <a:extLst>
                    <a:ext uri="{FF2B5EF4-FFF2-40B4-BE49-F238E27FC236}">
                      <a16:creationId xmlns:a16="http://schemas.microsoft.com/office/drawing/2014/main" id="{3AC62311-19DB-69BB-4793-06676AFAB5BD}"/>
                    </a:ext>
                  </a:extLst>
                </p:cNvPr>
                <p:cNvSpPr>
                  <a:spLocks/>
                </p:cNvSpPr>
                <p:nvPr/>
              </p:nvSpPr>
              <p:spPr bwMode="auto">
                <a:xfrm>
                  <a:off x="0" y="74"/>
                  <a:ext cx="18" cy="44"/>
                </a:xfrm>
                <a:custGeom>
                  <a:avLst/>
                  <a:gdLst>
                    <a:gd name="T0" fmla="*/ 0 w 51"/>
                    <a:gd name="T1" fmla="*/ 0 h 117"/>
                    <a:gd name="T2" fmla="*/ 0 w 51"/>
                    <a:gd name="T3" fmla="*/ 0 h 117"/>
                    <a:gd name="T4" fmla="*/ 0 w 51"/>
                    <a:gd name="T5" fmla="*/ 0 h 117"/>
                    <a:gd name="T6" fmla="*/ 0 w 51"/>
                    <a:gd name="T7" fmla="*/ 0 h 117"/>
                    <a:gd name="T8" fmla="*/ 0 w 51"/>
                    <a:gd name="T9" fmla="*/ 0 h 117"/>
                    <a:gd name="T10" fmla="*/ 0 w 51"/>
                    <a:gd name="T11" fmla="*/ 0 h 117"/>
                    <a:gd name="T12" fmla="*/ 0 w 51"/>
                    <a:gd name="T13" fmla="*/ 0 h 117"/>
                    <a:gd name="T14" fmla="*/ 0 w 51"/>
                    <a:gd name="T15" fmla="*/ 0 h 117"/>
                    <a:gd name="T16" fmla="*/ 0 w 51"/>
                    <a:gd name="T17" fmla="*/ 0 h 117"/>
                    <a:gd name="T18" fmla="*/ 0 w 51"/>
                    <a:gd name="T19" fmla="*/ 0 h 117"/>
                    <a:gd name="T20" fmla="*/ 0 w 51"/>
                    <a:gd name="T21" fmla="*/ 0 h 117"/>
                    <a:gd name="T22" fmla="*/ 0 w 51"/>
                    <a:gd name="T23" fmla="*/ 0 h 117"/>
                    <a:gd name="T24" fmla="*/ 0 w 51"/>
                    <a:gd name="T25" fmla="*/ 0 h 117"/>
                    <a:gd name="T26" fmla="*/ 0 w 51"/>
                    <a:gd name="T27" fmla="*/ 0 h 117"/>
                    <a:gd name="T28" fmla="*/ 0 w 51"/>
                    <a:gd name="T29" fmla="*/ 0 h 117"/>
                    <a:gd name="T30" fmla="*/ 0 w 51"/>
                    <a:gd name="T31" fmla="*/ 0 h 117"/>
                    <a:gd name="T32" fmla="*/ 0 w 51"/>
                    <a:gd name="T33" fmla="*/ 0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7">
                      <a:moveTo>
                        <a:pt x="32" y="14"/>
                      </a:moveTo>
                      <a:lnTo>
                        <a:pt x="22" y="3"/>
                      </a:lnTo>
                      <a:lnTo>
                        <a:pt x="9" y="0"/>
                      </a:lnTo>
                      <a:lnTo>
                        <a:pt x="4" y="6"/>
                      </a:lnTo>
                      <a:lnTo>
                        <a:pt x="1" y="16"/>
                      </a:lnTo>
                      <a:lnTo>
                        <a:pt x="0" y="37"/>
                      </a:lnTo>
                      <a:lnTo>
                        <a:pt x="4" y="58"/>
                      </a:lnTo>
                      <a:lnTo>
                        <a:pt x="13" y="89"/>
                      </a:lnTo>
                      <a:lnTo>
                        <a:pt x="21" y="104"/>
                      </a:lnTo>
                      <a:lnTo>
                        <a:pt x="27" y="114"/>
                      </a:lnTo>
                      <a:lnTo>
                        <a:pt x="36" y="117"/>
                      </a:lnTo>
                      <a:lnTo>
                        <a:pt x="46" y="115"/>
                      </a:lnTo>
                      <a:lnTo>
                        <a:pt x="51" y="109"/>
                      </a:lnTo>
                      <a:lnTo>
                        <a:pt x="48" y="65"/>
                      </a:lnTo>
                      <a:lnTo>
                        <a:pt x="43" y="41"/>
                      </a:lnTo>
                      <a:lnTo>
                        <a:pt x="37" y="24"/>
                      </a:lnTo>
                      <a:lnTo>
                        <a:pt x="32" y="14"/>
                      </a:lnTo>
                      <a:close/>
                    </a:path>
                  </a:pathLst>
                </a:custGeom>
                <a:solidFill>
                  <a:srgbClr val="FFCC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4" name="Freeform 30413">
                  <a:extLst>
                    <a:ext uri="{FF2B5EF4-FFF2-40B4-BE49-F238E27FC236}">
                      <a16:creationId xmlns:a16="http://schemas.microsoft.com/office/drawing/2014/main" id="{0298C74B-F2C6-4FA1-9C07-B660F5F145FF}"/>
                    </a:ext>
                  </a:extLst>
                </p:cNvPr>
                <p:cNvSpPr>
                  <a:spLocks/>
                </p:cNvSpPr>
                <p:nvPr/>
              </p:nvSpPr>
              <p:spPr bwMode="auto">
                <a:xfrm>
                  <a:off x="15" y="34"/>
                  <a:ext cx="84" cy="130"/>
                </a:xfrm>
                <a:custGeom>
                  <a:avLst/>
                  <a:gdLst>
                    <a:gd name="T0" fmla="*/ 0 w 237"/>
                    <a:gd name="T1" fmla="*/ 0 h 347"/>
                    <a:gd name="T2" fmla="*/ 0 w 237"/>
                    <a:gd name="T3" fmla="*/ 0 h 347"/>
                    <a:gd name="T4" fmla="*/ 0 w 237"/>
                    <a:gd name="T5" fmla="*/ 0 h 347"/>
                    <a:gd name="T6" fmla="*/ 0 w 237"/>
                    <a:gd name="T7" fmla="*/ 0 h 347"/>
                    <a:gd name="T8" fmla="*/ 0 w 237"/>
                    <a:gd name="T9" fmla="*/ 0 h 347"/>
                    <a:gd name="T10" fmla="*/ 0 w 237"/>
                    <a:gd name="T11" fmla="*/ 0 h 347"/>
                    <a:gd name="T12" fmla="*/ 0 w 237"/>
                    <a:gd name="T13" fmla="*/ 0 h 347"/>
                    <a:gd name="T14" fmla="*/ 0 w 237"/>
                    <a:gd name="T15" fmla="*/ 0 h 347"/>
                    <a:gd name="T16" fmla="*/ 0 w 237"/>
                    <a:gd name="T17" fmla="*/ 0 h 347"/>
                    <a:gd name="T18" fmla="*/ 0 w 237"/>
                    <a:gd name="T19" fmla="*/ 0 h 347"/>
                    <a:gd name="T20" fmla="*/ 0 w 237"/>
                    <a:gd name="T21" fmla="*/ 0 h 347"/>
                    <a:gd name="T22" fmla="*/ 0 w 237"/>
                    <a:gd name="T23" fmla="*/ 0 h 347"/>
                    <a:gd name="T24" fmla="*/ 0 w 237"/>
                    <a:gd name="T25" fmla="*/ 0 h 347"/>
                    <a:gd name="T26" fmla="*/ 0 w 237"/>
                    <a:gd name="T27" fmla="*/ 0 h 347"/>
                    <a:gd name="T28" fmla="*/ 0 w 237"/>
                    <a:gd name="T29" fmla="*/ 0 h 347"/>
                    <a:gd name="T30" fmla="*/ 0 w 237"/>
                    <a:gd name="T31" fmla="*/ 0 h 347"/>
                    <a:gd name="T32" fmla="*/ 0 w 237"/>
                    <a:gd name="T33" fmla="*/ 0 h 347"/>
                    <a:gd name="T34" fmla="*/ 0 w 237"/>
                    <a:gd name="T35" fmla="*/ 0 h 347"/>
                    <a:gd name="T36" fmla="*/ 0 w 237"/>
                    <a:gd name="T37" fmla="*/ 0 h 347"/>
                    <a:gd name="T38" fmla="*/ 0 w 237"/>
                    <a:gd name="T39" fmla="*/ 0 h 347"/>
                    <a:gd name="T40" fmla="*/ 0 w 237"/>
                    <a:gd name="T41" fmla="*/ 0 h 347"/>
                    <a:gd name="T42" fmla="*/ 0 w 237"/>
                    <a:gd name="T43" fmla="*/ 0 h 347"/>
                    <a:gd name="T44" fmla="*/ 0 w 237"/>
                    <a:gd name="T45" fmla="*/ 0 h 347"/>
                    <a:gd name="T46" fmla="*/ 0 w 237"/>
                    <a:gd name="T47" fmla="*/ 0 h 347"/>
                    <a:gd name="T48" fmla="*/ 0 w 237"/>
                    <a:gd name="T49" fmla="*/ 0 h 347"/>
                    <a:gd name="T50" fmla="*/ 0 w 237"/>
                    <a:gd name="T51" fmla="*/ 0 h 347"/>
                    <a:gd name="T52" fmla="*/ 0 w 237"/>
                    <a:gd name="T53" fmla="*/ 0 h 347"/>
                    <a:gd name="T54" fmla="*/ 0 w 237"/>
                    <a:gd name="T55" fmla="*/ 0 h 3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7" h="347">
                      <a:moveTo>
                        <a:pt x="3" y="91"/>
                      </a:moveTo>
                      <a:lnTo>
                        <a:pt x="0" y="167"/>
                      </a:lnTo>
                      <a:lnTo>
                        <a:pt x="0" y="208"/>
                      </a:lnTo>
                      <a:lnTo>
                        <a:pt x="7" y="244"/>
                      </a:lnTo>
                      <a:lnTo>
                        <a:pt x="18" y="273"/>
                      </a:lnTo>
                      <a:lnTo>
                        <a:pt x="29" y="289"/>
                      </a:lnTo>
                      <a:lnTo>
                        <a:pt x="45" y="311"/>
                      </a:lnTo>
                      <a:lnTo>
                        <a:pt x="66" y="331"/>
                      </a:lnTo>
                      <a:lnTo>
                        <a:pt x="88" y="341"/>
                      </a:lnTo>
                      <a:lnTo>
                        <a:pt x="120" y="347"/>
                      </a:lnTo>
                      <a:lnTo>
                        <a:pt x="153" y="344"/>
                      </a:lnTo>
                      <a:lnTo>
                        <a:pt x="175" y="336"/>
                      </a:lnTo>
                      <a:lnTo>
                        <a:pt x="208" y="300"/>
                      </a:lnTo>
                      <a:lnTo>
                        <a:pt x="223" y="274"/>
                      </a:lnTo>
                      <a:lnTo>
                        <a:pt x="233" y="253"/>
                      </a:lnTo>
                      <a:lnTo>
                        <a:pt x="237" y="229"/>
                      </a:lnTo>
                      <a:lnTo>
                        <a:pt x="237" y="212"/>
                      </a:lnTo>
                      <a:lnTo>
                        <a:pt x="234" y="177"/>
                      </a:lnTo>
                      <a:lnTo>
                        <a:pt x="228" y="141"/>
                      </a:lnTo>
                      <a:lnTo>
                        <a:pt x="223" y="75"/>
                      </a:lnTo>
                      <a:lnTo>
                        <a:pt x="206" y="32"/>
                      </a:lnTo>
                      <a:lnTo>
                        <a:pt x="188" y="18"/>
                      </a:lnTo>
                      <a:lnTo>
                        <a:pt x="116" y="0"/>
                      </a:lnTo>
                      <a:lnTo>
                        <a:pt x="97" y="7"/>
                      </a:lnTo>
                      <a:lnTo>
                        <a:pt x="58" y="15"/>
                      </a:lnTo>
                      <a:lnTo>
                        <a:pt x="10" y="50"/>
                      </a:lnTo>
                      <a:lnTo>
                        <a:pt x="4" y="73"/>
                      </a:lnTo>
                      <a:lnTo>
                        <a:pt x="3" y="91"/>
                      </a:lnTo>
                      <a:close/>
                    </a:path>
                  </a:pathLst>
                </a:custGeom>
                <a:solidFill>
                  <a:srgbClr val="FFCC99"/>
                </a:solidFill>
                <a:ln w="158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135" name="Freeform 30414">
                  <a:extLst>
                    <a:ext uri="{FF2B5EF4-FFF2-40B4-BE49-F238E27FC236}">
                      <a16:creationId xmlns:a16="http://schemas.microsoft.com/office/drawing/2014/main" id="{919A08FA-1DCD-DC39-C283-287EE5D7ED0A}"/>
                    </a:ext>
                  </a:extLst>
                </p:cNvPr>
                <p:cNvSpPr>
                  <a:spLocks/>
                </p:cNvSpPr>
                <p:nvPr/>
              </p:nvSpPr>
              <p:spPr bwMode="auto">
                <a:xfrm>
                  <a:off x="63" y="80"/>
                  <a:ext cx="29" cy="7"/>
                </a:xfrm>
                <a:custGeom>
                  <a:avLst/>
                  <a:gdLst>
                    <a:gd name="T0" fmla="*/ 0 w 82"/>
                    <a:gd name="T1" fmla="*/ 0 h 20"/>
                    <a:gd name="T2" fmla="*/ 0 w 82"/>
                    <a:gd name="T3" fmla="*/ 0 h 20"/>
                    <a:gd name="T4" fmla="*/ 0 w 82"/>
                    <a:gd name="T5" fmla="*/ 0 h 20"/>
                    <a:gd name="T6" fmla="*/ 0 w 82"/>
                    <a:gd name="T7" fmla="*/ 0 h 20"/>
                    <a:gd name="T8" fmla="*/ 0 w 82"/>
                    <a:gd name="T9" fmla="*/ 0 h 20"/>
                    <a:gd name="T10" fmla="*/ 0 w 82"/>
                    <a:gd name="T11" fmla="*/ 0 h 20"/>
                    <a:gd name="T12" fmla="*/ 0 w 82"/>
                    <a:gd name="T13" fmla="*/ 0 h 20"/>
                    <a:gd name="T14" fmla="*/ 0 w 82"/>
                    <a:gd name="T15" fmla="*/ 0 h 20"/>
                    <a:gd name="T16" fmla="*/ 0 w 82"/>
                    <a:gd name="T17" fmla="*/ 0 h 20"/>
                    <a:gd name="T18" fmla="*/ 0 w 82"/>
                    <a:gd name="T19" fmla="*/ 0 h 20"/>
                    <a:gd name="T20" fmla="*/ 0 w 82"/>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20">
                      <a:moveTo>
                        <a:pt x="0" y="9"/>
                      </a:moveTo>
                      <a:lnTo>
                        <a:pt x="2" y="20"/>
                      </a:lnTo>
                      <a:lnTo>
                        <a:pt x="21" y="15"/>
                      </a:lnTo>
                      <a:lnTo>
                        <a:pt x="51" y="8"/>
                      </a:lnTo>
                      <a:lnTo>
                        <a:pt x="67" y="8"/>
                      </a:lnTo>
                      <a:lnTo>
                        <a:pt x="82" y="14"/>
                      </a:lnTo>
                      <a:lnTo>
                        <a:pt x="63" y="1"/>
                      </a:lnTo>
                      <a:lnTo>
                        <a:pt x="38" y="0"/>
                      </a:lnTo>
                      <a:lnTo>
                        <a:pt x="20" y="3"/>
                      </a:lnTo>
                      <a:lnTo>
                        <a:pt x="9" y="7"/>
                      </a:lnTo>
                      <a:lnTo>
                        <a:pt x="0" y="9"/>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36" name="Freeform 30415">
                  <a:extLst>
                    <a:ext uri="{FF2B5EF4-FFF2-40B4-BE49-F238E27FC236}">
                      <a16:creationId xmlns:a16="http://schemas.microsoft.com/office/drawing/2014/main" id="{2403835E-A9F9-DAEE-F935-56711467F3DB}"/>
                    </a:ext>
                  </a:extLst>
                </p:cNvPr>
                <p:cNvSpPr>
                  <a:spLocks/>
                </p:cNvSpPr>
                <p:nvPr/>
              </p:nvSpPr>
              <p:spPr bwMode="auto">
                <a:xfrm>
                  <a:off x="20" y="80"/>
                  <a:ext cx="29" cy="7"/>
                </a:xfrm>
                <a:custGeom>
                  <a:avLst/>
                  <a:gdLst>
                    <a:gd name="T0" fmla="*/ 0 w 83"/>
                    <a:gd name="T1" fmla="*/ 0 h 20"/>
                    <a:gd name="T2" fmla="*/ 0 w 83"/>
                    <a:gd name="T3" fmla="*/ 0 h 20"/>
                    <a:gd name="T4" fmla="*/ 0 w 83"/>
                    <a:gd name="T5" fmla="*/ 0 h 20"/>
                    <a:gd name="T6" fmla="*/ 0 w 83"/>
                    <a:gd name="T7" fmla="*/ 0 h 20"/>
                    <a:gd name="T8" fmla="*/ 0 w 83"/>
                    <a:gd name="T9" fmla="*/ 0 h 20"/>
                    <a:gd name="T10" fmla="*/ 0 w 83"/>
                    <a:gd name="T11" fmla="*/ 0 h 20"/>
                    <a:gd name="T12" fmla="*/ 0 w 83"/>
                    <a:gd name="T13" fmla="*/ 0 h 20"/>
                    <a:gd name="T14" fmla="*/ 0 w 83"/>
                    <a:gd name="T15" fmla="*/ 0 h 20"/>
                    <a:gd name="T16" fmla="*/ 0 w 83"/>
                    <a:gd name="T17" fmla="*/ 0 h 20"/>
                    <a:gd name="T18" fmla="*/ 0 w 83"/>
                    <a:gd name="T19" fmla="*/ 0 h 20"/>
                    <a:gd name="T20" fmla="*/ 0 w 83"/>
                    <a:gd name="T21" fmla="*/ 0 h 20"/>
                    <a:gd name="T22" fmla="*/ 0 w 83"/>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0">
                      <a:moveTo>
                        <a:pt x="83" y="20"/>
                      </a:moveTo>
                      <a:lnTo>
                        <a:pt x="83" y="10"/>
                      </a:lnTo>
                      <a:lnTo>
                        <a:pt x="60" y="4"/>
                      </a:lnTo>
                      <a:lnTo>
                        <a:pt x="43" y="0"/>
                      </a:lnTo>
                      <a:lnTo>
                        <a:pt x="26" y="0"/>
                      </a:lnTo>
                      <a:lnTo>
                        <a:pt x="8" y="8"/>
                      </a:lnTo>
                      <a:lnTo>
                        <a:pt x="0" y="13"/>
                      </a:lnTo>
                      <a:lnTo>
                        <a:pt x="15" y="7"/>
                      </a:lnTo>
                      <a:lnTo>
                        <a:pt x="32" y="8"/>
                      </a:lnTo>
                      <a:lnTo>
                        <a:pt x="53" y="13"/>
                      </a:lnTo>
                      <a:lnTo>
                        <a:pt x="68" y="16"/>
                      </a:lnTo>
                      <a:lnTo>
                        <a:pt x="83" y="20"/>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2" name="Freeform 30416">
                  <a:extLst>
                    <a:ext uri="{FF2B5EF4-FFF2-40B4-BE49-F238E27FC236}">
                      <a16:creationId xmlns:a16="http://schemas.microsoft.com/office/drawing/2014/main" id="{66D1E3FB-0999-27A0-B163-750165E33CA9}"/>
                    </a:ext>
                  </a:extLst>
                </p:cNvPr>
                <p:cNvSpPr>
                  <a:spLocks/>
                </p:cNvSpPr>
                <p:nvPr/>
              </p:nvSpPr>
              <p:spPr bwMode="auto">
                <a:xfrm>
                  <a:off x="60" y="93"/>
                  <a:ext cx="1" cy="15"/>
                </a:xfrm>
                <a:custGeom>
                  <a:avLst/>
                  <a:gdLst>
                    <a:gd name="T0" fmla="*/ 0 w 4"/>
                    <a:gd name="T1" fmla="*/ 0 h 42"/>
                    <a:gd name="T2" fmla="*/ 0 w 4"/>
                    <a:gd name="T3" fmla="*/ 0 h 42"/>
                    <a:gd name="T4" fmla="*/ 0 w 4"/>
                    <a:gd name="T5" fmla="*/ 0 h 42"/>
                    <a:gd name="T6" fmla="*/ 0 60000 65536"/>
                    <a:gd name="T7" fmla="*/ 0 60000 65536"/>
                    <a:gd name="T8" fmla="*/ 0 60000 65536"/>
                  </a:gdLst>
                  <a:ahLst/>
                  <a:cxnLst>
                    <a:cxn ang="T6">
                      <a:pos x="T0" y="T1"/>
                    </a:cxn>
                    <a:cxn ang="T7">
                      <a:pos x="T2" y="T3"/>
                    </a:cxn>
                    <a:cxn ang="T8">
                      <a:pos x="T4" y="T5"/>
                    </a:cxn>
                  </a:cxnLst>
                  <a:rect l="0" t="0" r="r" b="b"/>
                  <a:pathLst>
                    <a:path w="4" h="42">
                      <a:moveTo>
                        <a:pt x="4" y="0"/>
                      </a:moveTo>
                      <a:lnTo>
                        <a:pt x="0" y="16"/>
                      </a:lnTo>
                      <a:lnTo>
                        <a:pt x="3" y="42"/>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73" name="Freeform 30417">
                  <a:extLst>
                    <a:ext uri="{FF2B5EF4-FFF2-40B4-BE49-F238E27FC236}">
                      <a16:creationId xmlns:a16="http://schemas.microsoft.com/office/drawing/2014/main" id="{3027CEC7-C758-68A8-8CA5-B3F10868ABDA}"/>
                    </a:ext>
                  </a:extLst>
                </p:cNvPr>
                <p:cNvSpPr>
                  <a:spLocks/>
                </p:cNvSpPr>
                <p:nvPr/>
              </p:nvSpPr>
              <p:spPr bwMode="auto">
                <a:xfrm>
                  <a:off x="42" y="115"/>
                  <a:ext cx="28" cy="16"/>
                </a:xfrm>
                <a:custGeom>
                  <a:avLst/>
                  <a:gdLst>
                    <a:gd name="T0" fmla="*/ 0 w 78"/>
                    <a:gd name="T1" fmla="*/ 0 h 41"/>
                    <a:gd name="T2" fmla="*/ 0 w 78"/>
                    <a:gd name="T3" fmla="*/ 0 h 41"/>
                    <a:gd name="T4" fmla="*/ 0 w 78"/>
                    <a:gd name="T5" fmla="*/ 0 h 41"/>
                    <a:gd name="T6" fmla="*/ 0 w 78"/>
                    <a:gd name="T7" fmla="*/ 0 h 41"/>
                    <a:gd name="T8" fmla="*/ 0 w 78"/>
                    <a:gd name="T9" fmla="*/ 0 h 41"/>
                    <a:gd name="T10" fmla="*/ 0 w 78"/>
                    <a:gd name="T11" fmla="*/ 0 h 41"/>
                    <a:gd name="T12" fmla="*/ 0 w 78"/>
                    <a:gd name="T13" fmla="*/ 0 h 41"/>
                    <a:gd name="T14" fmla="*/ 0 w 78"/>
                    <a:gd name="T15" fmla="*/ 0 h 41"/>
                    <a:gd name="T16" fmla="*/ 0 w 78"/>
                    <a:gd name="T17" fmla="*/ 0 h 41"/>
                    <a:gd name="T18" fmla="*/ 0 w 78"/>
                    <a:gd name="T19" fmla="*/ 0 h 41"/>
                    <a:gd name="T20" fmla="*/ 0 w 78"/>
                    <a:gd name="T21" fmla="*/ 0 h 41"/>
                    <a:gd name="T22" fmla="*/ 0 w 78"/>
                    <a:gd name="T23" fmla="*/ 0 h 41"/>
                    <a:gd name="T24" fmla="*/ 0 w 78"/>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1">
                      <a:moveTo>
                        <a:pt x="68" y="0"/>
                      </a:moveTo>
                      <a:lnTo>
                        <a:pt x="75" y="6"/>
                      </a:lnTo>
                      <a:lnTo>
                        <a:pt x="78" y="15"/>
                      </a:lnTo>
                      <a:lnTo>
                        <a:pt x="74" y="24"/>
                      </a:lnTo>
                      <a:lnTo>
                        <a:pt x="68" y="29"/>
                      </a:lnTo>
                      <a:lnTo>
                        <a:pt x="58" y="31"/>
                      </a:lnTo>
                      <a:lnTo>
                        <a:pt x="46" y="40"/>
                      </a:lnTo>
                      <a:lnTo>
                        <a:pt x="37" y="41"/>
                      </a:lnTo>
                      <a:lnTo>
                        <a:pt x="29" y="38"/>
                      </a:lnTo>
                      <a:lnTo>
                        <a:pt x="20" y="32"/>
                      </a:lnTo>
                      <a:lnTo>
                        <a:pt x="10" y="30"/>
                      </a:lnTo>
                      <a:lnTo>
                        <a:pt x="2" y="25"/>
                      </a:lnTo>
                      <a:lnTo>
                        <a:pt x="0" y="16"/>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74" name="Freeform 30418">
                  <a:extLst>
                    <a:ext uri="{FF2B5EF4-FFF2-40B4-BE49-F238E27FC236}">
                      <a16:creationId xmlns:a16="http://schemas.microsoft.com/office/drawing/2014/main" id="{AE7B193B-E1A7-3462-67A8-BE4164CD224E}"/>
                    </a:ext>
                  </a:extLst>
                </p:cNvPr>
                <p:cNvSpPr>
                  <a:spLocks/>
                </p:cNvSpPr>
                <p:nvPr/>
              </p:nvSpPr>
              <p:spPr bwMode="auto">
                <a:xfrm>
                  <a:off x="41" y="138"/>
                  <a:ext cx="35" cy="5"/>
                </a:xfrm>
                <a:custGeom>
                  <a:avLst/>
                  <a:gdLst>
                    <a:gd name="T0" fmla="*/ 0 w 99"/>
                    <a:gd name="T1" fmla="*/ 0 h 11"/>
                    <a:gd name="T2" fmla="*/ 0 w 99"/>
                    <a:gd name="T3" fmla="*/ 0 h 11"/>
                    <a:gd name="T4" fmla="*/ 0 w 99"/>
                    <a:gd name="T5" fmla="*/ 0 h 11"/>
                    <a:gd name="T6" fmla="*/ 0 w 99"/>
                    <a:gd name="T7" fmla="*/ 0 h 11"/>
                    <a:gd name="T8" fmla="*/ 0 w 99"/>
                    <a:gd name="T9" fmla="*/ 0 h 11"/>
                    <a:gd name="T10" fmla="*/ 0 w 99"/>
                    <a:gd name="T11" fmla="*/ 0 h 11"/>
                    <a:gd name="T12" fmla="*/ 0 w 99"/>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11">
                      <a:moveTo>
                        <a:pt x="0" y="6"/>
                      </a:moveTo>
                      <a:lnTo>
                        <a:pt x="15" y="6"/>
                      </a:lnTo>
                      <a:lnTo>
                        <a:pt x="40" y="11"/>
                      </a:lnTo>
                      <a:lnTo>
                        <a:pt x="53" y="10"/>
                      </a:lnTo>
                      <a:lnTo>
                        <a:pt x="74" y="7"/>
                      </a:lnTo>
                      <a:lnTo>
                        <a:pt x="89" y="3"/>
                      </a:lnTo>
                      <a:lnTo>
                        <a:pt x="99"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75" name="Freeform 30419">
                  <a:extLst>
                    <a:ext uri="{FF2B5EF4-FFF2-40B4-BE49-F238E27FC236}">
                      <a16:creationId xmlns:a16="http://schemas.microsoft.com/office/drawing/2014/main" id="{32349322-B251-F219-2BC0-E52AD3C2089A}"/>
                    </a:ext>
                  </a:extLst>
                </p:cNvPr>
                <p:cNvSpPr>
                  <a:spLocks/>
                </p:cNvSpPr>
                <p:nvPr/>
              </p:nvSpPr>
              <p:spPr bwMode="auto">
                <a:xfrm>
                  <a:off x="67" y="90"/>
                  <a:ext cx="18" cy="6"/>
                </a:xfrm>
                <a:custGeom>
                  <a:avLst/>
                  <a:gdLst>
                    <a:gd name="T0" fmla="*/ 0 w 50"/>
                    <a:gd name="T1" fmla="*/ 0 h 17"/>
                    <a:gd name="T2" fmla="*/ 0 w 50"/>
                    <a:gd name="T3" fmla="*/ 0 h 17"/>
                    <a:gd name="T4" fmla="*/ 0 w 50"/>
                    <a:gd name="T5" fmla="*/ 0 h 17"/>
                    <a:gd name="T6" fmla="*/ 0 w 50"/>
                    <a:gd name="T7" fmla="*/ 0 h 17"/>
                    <a:gd name="T8" fmla="*/ 0 w 50"/>
                    <a:gd name="T9" fmla="*/ 0 h 17"/>
                    <a:gd name="T10" fmla="*/ 0 w 50"/>
                    <a:gd name="T11" fmla="*/ 0 h 17"/>
                    <a:gd name="T12" fmla="*/ 0 w 50"/>
                    <a:gd name="T13" fmla="*/ 0 h 17"/>
                    <a:gd name="T14" fmla="*/ 0 w 50"/>
                    <a:gd name="T15" fmla="*/ 0 h 17"/>
                    <a:gd name="T16" fmla="*/ 0 w 50"/>
                    <a:gd name="T17" fmla="*/ 0 h 17"/>
                    <a:gd name="T18" fmla="*/ 0 w 50"/>
                    <a:gd name="T19" fmla="*/ 0 h 17"/>
                    <a:gd name="T20" fmla="*/ 0 w 50"/>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7">
                      <a:moveTo>
                        <a:pt x="0" y="17"/>
                      </a:moveTo>
                      <a:lnTo>
                        <a:pt x="5" y="7"/>
                      </a:lnTo>
                      <a:lnTo>
                        <a:pt x="14" y="1"/>
                      </a:lnTo>
                      <a:lnTo>
                        <a:pt x="23" y="0"/>
                      </a:lnTo>
                      <a:lnTo>
                        <a:pt x="33" y="0"/>
                      </a:lnTo>
                      <a:lnTo>
                        <a:pt x="42" y="3"/>
                      </a:lnTo>
                      <a:lnTo>
                        <a:pt x="50" y="10"/>
                      </a:lnTo>
                      <a:lnTo>
                        <a:pt x="36" y="14"/>
                      </a:lnTo>
                      <a:lnTo>
                        <a:pt x="23" y="17"/>
                      </a:lnTo>
                      <a:lnTo>
                        <a:pt x="14" y="17"/>
                      </a:lnTo>
                      <a:lnTo>
                        <a:pt x="0" y="17"/>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6" name="Freeform 30420">
                  <a:extLst>
                    <a:ext uri="{FF2B5EF4-FFF2-40B4-BE49-F238E27FC236}">
                      <a16:creationId xmlns:a16="http://schemas.microsoft.com/office/drawing/2014/main" id="{42ABCD60-386F-14FB-1E91-FF69DEE32C29}"/>
                    </a:ext>
                  </a:extLst>
                </p:cNvPr>
                <p:cNvSpPr>
                  <a:spLocks/>
                </p:cNvSpPr>
                <p:nvPr/>
              </p:nvSpPr>
              <p:spPr bwMode="auto">
                <a:xfrm>
                  <a:off x="27" y="91"/>
                  <a:ext cx="19" cy="7"/>
                </a:xfrm>
                <a:custGeom>
                  <a:avLst/>
                  <a:gdLst>
                    <a:gd name="T0" fmla="*/ 0 w 52"/>
                    <a:gd name="T1" fmla="*/ 0 h 19"/>
                    <a:gd name="T2" fmla="*/ 0 w 52"/>
                    <a:gd name="T3" fmla="*/ 0 h 19"/>
                    <a:gd name="T4" fmla="*/ 0 w 52"/>
                    <a:gd name="T5" fmla="*/ 0 h 19"/>
                    <a:gd name="T6" fmla="*/ 0 w 52"/>
                    <a:gd name="T7" fmla="*/ 0 h 19"/>
                    <a:gd name="T8" fmla="*/ 0 w 52"/>
                    <a:gd name="T9" fmla="*/ 0 h 19"/>
                    <a:gd name="T10" fmla="*/ 0 w 52"/>
                    <a:gd name="T11" fmla="*/ 0 h 19"/>
                    <a:gd name="T12" fmla="*/ 0 w 52"/>
                    <a:gd name="T13" fmla="*/ 0 h 19"/>
                    <a:gd name="T14" fmla="*/ 0 w 52"/>
                    <a:gd name="T15" fmla="*/ 0 h 19"/>
                    <a:gd name="T16" fmla="*/ 0 w 52"/>
                    <a:gd name="T17" fmla="*/ 0 h 19"/>
                    <a:gd name="T18" fmla="*/ 0 w 52"/>
                    <a:gd name="T19" fmla="*/ 0 h 19"/>
                    <a:gd name="T20" fmla="*/ 0 w 5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9">
                      <a:moveTo>
                        <a:pt x="52" y="19"/>
                      </a:moveTo>
                      <a:lnTo>
                        <a:pt x="45" y="6"/>
                      </a:lnTo>
                      <a:lnTo>
                        <a:pt x="32" y="1"/>
                      </a:lnTo>
                      <a:lnTo>
                        <a:pt x="21" y="0"/>
                      </a:lnTo>
                      <a:lnTo>
                        <a:pt x="9" y="4"/>
                      </a:lnTo>
                      <a:lnTo>
                        <a:pt x="0" y="11"/>
                      </a:lnTo>
                      <a:lnTo>
                        <a:pt x="14" y="15"/>
                      </a:lnTo>
                      <a:lnTo>
                        <a:pt x="26" y="18"/>
                      </a:lnTo>
                      <a:lnTo>
                        <a:pt x="37" y="18"/>
                      </a:lnTo>
                      <a:lnTo>
                        <a:pt x="45" y="18"/>
                      </a:lnTo>
                      <a:lnTo>
                        <a:pt x="52" y="19"/>
                      </a:lnTo>
                      <a:close/>
                    </a:path>
                  </a:pathLst>
                </a:cu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77" name="Freeform 30421">
                  <a:extLst>
                    <a:ext uri="{FF2B5EF4-FFF2-40B4-BE49-F238E27FC236}">
                      <a16:creationId xmlns:a16="http://schemas.microsoft.com/office/drawing/2014/main" id="{0EADD517-B407-031E-934C-FF6396A113D0}"/>
                    </a:ext>
                  </a:extLst>
                </p:cNvPr>
                <p:cNvSpPr>
                  <a:spLocks/>
                </p:cNvSpPr>
                <p:nvPr/>
              </p:nvSpPr>
              <p:spPr bwMode="auto">
                <a:xfrm>
                  <a:off x="74" y="89"/>
                  <a:ext cx="12" cy="4"/>
                </a:xfrm>
                <a:custGeom>
                  <a:avLst/>
                  <a:gdLst>
                    <a:gd name="T0" fmla="*/ 0 w 33"/>
                    <a:gd name="T1" fmla="*/ 0 h 9"/>
                    <a:gd name="T2" fmla="*/ 0 w 33"/>
                    <a:gd name="T3" fmla="*/ 0 h 9"/>
                    <a:gd name="T4" fmla="*/ 0 w 33"/>
                    <a:gd name="T5" fmla="*/ 0 h 9"/>
                    <a:gd name="T6" fmla="*/ 0 w 3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9">
                      <a:moveTo>
                        <a:pt x="0" y="0"/>
                      </a:moveTo>
                      <a:lnTo>
                        <a:pt x="13" y="0"/>
                      </a:lnTo>
                      <a:lnTo>
                        <a:pt x="25" y="4"/>
                      </a:lnTo>
                      <a:lnTo>
                        <a:pt x="33"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178" name="Freeform 30422">
                  <a:extLst>
                    <a:ext uri="{FF2B5EF4-FFF2-40B4-BE49-F238E27FC236}">
                      <a16:creationId xmlns:a16="http://schemas.microsoft.com/office/drawing/2014/main" id="{149C13DF-BDB8-6837-0DF5-0DE7BD6B24AB}"/>
                    </a:ext>
                  </a:extLst>
                </p:cNvPr>
                <p:cNvSpPr>
                  <a:spLocks/>
                </p:cNvSpPr>
                <p:nvPr/>
              </p:nvSpPr>
              <p:spPr bwMode="auto">
                <a:xfrm>
                  <a:off x="25" y="90"/>
                  <a:ext cx="9" cy="5"/>
                </a:xfrm>
                <a:custGeom>
                  <a:avLst/>
                  <a:gdLst>
                    <a:gd name="T0" fmla="*/ 0 w 27"/>
                    <a:gd name="T1" fmla="*/ 0 h 13"/>
                    <a:gd name="T2" fmla="*/ 0 w 27"/>
                    <a:gd name="T3" fmla="*/ 0 h 13"/>
                    <a:gd name="T4" fmla="*/ 0 w 27"/>
                    <a:gd name="T5" fmla="*/ 0 h 13"/>
                    <a:gd name="T6" fmla="*/ 0 w 27"/>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0"/>
                      </a:moveTo>
                      <a:lnTo>
                        <a:pt x="14" y="3"/>
                      </a:lnTo>
                      <a:lnTo>
                        <a:pt x="5" y="8"/>
                      </a:lnTo>
                      <a:lnTo>
                        <a:pt x="0" y="13"/>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179" name="Group 30423">
                  <a:extLst>
                    <a:ext uri="{FF2B5EF4-FFF2-40B4-BE49-F238E27FC236}">
                      <a16:creationId xmlns:a16="http://schemas.microsoft.com/office/drawing/2014/main" id="{16888987-7863-420B-6D8F-55C1D9AA8A6F}"/>
                    </a:ext>
                  </a:extLst>
                </p:cNvPr>
                <p:cNvGrpSpPr>
                  <a:grpSpLocks/>
                </p:cNvGrpSpPr>
                <p:nvPr/>
              </p:nvGrpSpPr>
              <p:grpSpPr bwMode="auto">
                <a:xfrm>
                  <a:off x="33" y="91"/>
                  <a:ext cx="9" cy="6"/>
                  <a:chOff x="33" y="91"/>
                  <a:chExt cx="23" cy="22"/>
                </a:xfrm>
              </p:grpSpPr>
              <p:sp>
                <p:nvSpPr>
                  <p:cNvPr id="226" name="Oval 30424">
                    <a:extLst>
                      <a:ext uri="{FF2B5EF4-FFF2-40B4-BE49-F238E27FC236}">
                        <a16:creationId xmlns:a16="http://schemas.microsoft.com/office/drawing/2014/main" id="{27706AE7-A808-B2A3-49AA-A908254863DC}"/>
                      </a:ext>
                    </a:extLst>
                  </p:cNvPr>
                  <p:cNvSpPr>
                    <a:spLocks noChangeArrowheads="1"/>
                  </p:cNvSpPr>
                  <p:nvPr/>
                </p:nvSpPr>
                <p:spPr bwMode="auto">
                  <a:xfrm>
                    <a:off x="33" y="91"/>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7" name="Oval 30425">
                    <a:extLst>
                      <a:ext uri="{FF2B5EF4-FFF2-40B4-BE49-F238E27FC236}">
                        <a16:creationId xmlns:a16="http://schemas.microsoft.com/office/drawing/2014/main" id="{0DE0D91A-7B0C-8751-0662-1DF4957E7870}"/>
                      </a:ext>
                    </a:extLst>
                  </p:cNvPr>
                  <p:cNvSpPr>
                    <a:spLocks noChangeArrowheads="1"/>
                  </p:cNvSpPr>
                  <p:nvPr/>
                </p:nvSpPr>
                <p:spPr bwMode="auto">
                  <a:xfrm>
                    <a:off x="37" y="94"/>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8" name="Oval 30426">
                    <a:extLst>
                      <a:ext uri="{FF2B5EF4-FFF2-40B4-BE49-F238E27FC236}">
                        <a16:creationId xmlns:a16="http://schemas.microsoft.com/office/drawing/2014/main" id="{D736DF26-7416-7C5C-7658-AE1B91427C54}"/>
                      </a:ext>
                    </a:extLst>
                  </p:cNvPr>
                  <p:cNvSpPr>
                    <a:spLocks noChangeArrowheads="1"/>
                  </p:cNvSpPr>
                  <p:nvPr/>
                </p:nvSpPr>
                <p:spPr bwMode="auto">
                  <a:xfrm>
                    <a:off x="45" y="102"/>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180" name="Group 30427">
                  <a:extLst>
                    <a:ext uri="{FF2B5EF4-FFF2-40B4-BE49-F238E27FC236}">
                      <a16:creationId xmlns:a16="http://schemas.microsoft.com/office/drawing/2014/main" id="{73B0F332-0DB0-C01F-3291-7D17F1933F77}"/>
                    </a:ext>
                  </a:extLst>
                </p:cNvPr>
                <p:cNvGrpSpPr>
                  <a:grpSpLocks/>
                </p:cNvGrpSpPr>
                <p:nvPr/>
              </p:nvGrpSpPr>
              <p:grpSpPr bwMode="auto">
                <a:xfrm>
                  <a:off x="71" y="90"/>
                  <a:ext cx="8" cy="6"/>
                  <a:chOff x="71" y="90"/>
                  <a:chExt cx="23" cy="22"/>
                </a:xfrm>
              </p:grpSpPr>
              <p:sp>
                <p:nvSpPr>
                  <p:cNvPr id="183" name="Oval 30428">
                    <a:extLst>
                      <a:ext uri="{FF2B5EF4-FFF2-40B4-BE49-F238E27FC236}">
                        <a16:creationId xmlns:a16="http://schemas.microsoft.com/office/drawing/2014/main" id="{93002102-6DE7-71EF-AF0F-4BFB86E31099}"/>
                      </a:ext>
                    </a:extLst>
                  </p:cNvPr>
                  <p:cNvSpPr>
                    <a:spLocks noChangeArrowheads="1"/>
                  </p:cNvSpPr>
                  <p:nvPr/>
                </p:nvSpPr>
                <p:spPr bwMode="auto">
                  <a:xfrm>
                    <a:off x="71" y="90"/>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198" name="Oval 30429">
                    <a:extLst>
                      <a:ext uri="{FF2B5EF4-FFF2-40B4-BE49-F238E27FC236}">
                        <a16:creationId xmlns:a16="http://schemas.microsoft.com/office/drawing/2014/main" id="{4F548D57-8BB5-84A4-5930-1557577BFE50}"/>
                      </a:ext>
                    </a:extLst>
                  </p:cNvPr>
                  <p:cNvSpPr>
                    <a:spLocks noChangeArrowheads="1"/>
                  </p:cNvSpPr>
                  <p:nvPr/>
                </p:nvSpPr>
                <p:spPr bwMode="auto">
                  <a:xfrm>
                    <a:off x="75" y="93"/>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221" name="Oval 30430">
                    <a:extLst>
                      <a:ext uri="{FF2B5EF4-FFF2-40B4-BE49-F238E27FC236}">
                        <a16:creationId xmlns:a16="http://schemas.microsoft.com/office/drawing/2014/main" id="{7888A47B-443A-40B7-EFAD-FD83FAE3DE20}"/>
                      </a:ext>
                    </a:extLst>
                  </p:cNvPr>
                  <p:cNvSpPr>
                    <a:spLocks noChangeArrowheads="1"/>
                  </p:cNvSpPr>
                  <p:nvPr/>
                </p:nvSpPr>
                <p:spPr bwMode="auto">
                  <a:xfrm>
                    <a:off x="83" y="101"/>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sp>
              <p:nvSpPr>
                <p:cNvPr id="181" name="Freeform 30431">
                  <a:extLst>
                    <a:ext uri="{FF2B5EF4-FFF2-40B4-BE49-F238E27FC236}">
                      <a16:creationId xmlns:a16="http://schemas.microsoft.com/office/drawing/2014/main" id="{6A6299D9-FC62-395A-AA8F-EE1D3722DDFC}"/>
                    </a:ext>
                  </a:extLst>
                </p:cNvPr>
                <p:cNvSpPr>
                  <a:spLocks/>
                </p:cNvSpPr>
                <p:nvPr/>
              </p:nvSpPr>
              <p:spPr bwMode="auto">
                <a:xfrm>
                  <a:off x="0" y="0"/>
                  <a:ext cx="118" cy="133"/>
                </a:xfrm>
                <a:custGeom>
                  <a:avLst/>
                  <a:gdLst>
                    <a:gd name="T0" fmla="*/ 0 w 331"/>
                    <a:gd name="T1" fmla="*/ 0 h 355"/>
                    <a:gd name="T2" fmla="*/ 0 w 331"/>
                    <a:gd name="T3" fmla="*/ 0 h 355"/>
                    <a:gd name="T4" fmla="*/ 0 w 331"/>
                    <a:gd name="T5" fmla="*/ 0 h 355"/>
                    <a:gd name="T6" fmla="*/ 0 w 331"/>
                    <a:gd name="T7" fmla="*/ 0 h 355"/>
                    <a:gd name="T8" fmla="*/ 0 w 331"/>
                    <a:gd name="T9" fmla="*/ 0 h 355"/>
                    <a:gd name="T10" fmla="*/ 0 w 331"/>
                    <a:gd name="T11" fmla="*/ 0 h 355"/>
                    <a:gd name="T12" fmla="*/ 0 w 331"/>
                    <a:gd name="T13" fmla="*/ 0 h 355"/>
                    <a:gd name="T14" fmla="*/ 0 w 331"/>
                    <a:gd name="T15" fmla="*/ 0 h 355"/>
                    <a:gd name="T16" fmla="*/ 0 w 331"/>
                    <a:gd name="T17" fmla="*/ 0 h 355"/>
                    <a:gd name="T18" fmla="*/ 0 w 331"/>
                    <a:gd name="T19" fmla="*/ 0 h 355"/>
                    <a:gd name="T20" fmla="*/ 0 w 331"/>
                    <a:gd name="T21" fmla="*/ 0 h 355"/>
                    <a:gd name="T22" fmla="*/ 0 w 331"/>
                    <a:gd name="T23" fmla="*/ 0 h 355"/>
                    <a:gd name="T24" fmla="*/ 0 w 331"/>
                    <a:gd name="T25" fmla="*/ 0 h 355"/>
                    <a:gd name="T26" fmla="*/ 0 w 331"/>
                    <a:gd name="T27" fmla="*/ 0 h 355"/>
                    <a:gd name="T28" fmla="*/ 0 w 331"/>
                    <a:gd name="T29" fmla="*/ 0 h 355"/>
                    <a:gd name="T30" fmla="*/ 0 w 331"/>
                    <a:gd name="T31" fmla="*/ 0 h 355"/>
                    <a:gd name="T32" fmla="*/ 0 w 331"/>
                    <a:gd name="T33" fmla="*/ 0 h 355"/>
                    <a:gd name="T34" fmla="*/ 0 w 331"/>
                    <a:gd name="T35" fmla="*/ 0 h 355"/>
                    <a:gd name="T36" fmla="*/ 0 w 331"/>
                    <a:gd name="T37" fmla="*/ 0 h 355"/>
                    <a:gd name="T38" fmla="*/ 0 w 331"/>
                    <a:gd name="T39" fmla="*/ 0 h 355"/>
                    <a:gd name="T40" fmla="*/ 0 w 331"/>
                    <a:gd name="T41" fmla="*/ 0 h 355"/>
                    <a:gd name="T42" fmla="*/ 0 w 331"/>
                    <a:gd name="T43" fmla="*/ 0 h 355"/>
                    <a:gd name="T44" fmla="*/ 0 w 331"/>
                    <a:gd name="T45" fmla="*/ 0 h 355"/>
                    <a:gd name="T46" fmla="*/ 0 w 331"/>
                    <a:gd name="T47" fmla="*/ 0 h 355"/>
                    <a:gd name="T48" fmla="*/ 0 w 331"/>
                    <a:gd name="T49" fmla="*/ 0 h 355"/>
                    <a:gd name="T50" fmla="*/ 0 w 331"/>
                    <a:gd name="T51" fmla="*/ 0 h 355"/>
                    <a:gd name="T52" fmla="*/ 0 w 331"/>
                    <a:gd name="T53" fmla="*/ 0 h 355"/>
                    <a:gd name="T54" fmla="*/ 0 w 331"/>
                    <a:gd name="T55" fmla="*/ 0 h 355"/>
                    <a:gd name="T56" fmla="*/ 0 w 331"/>
                    <a:gd name="T57" fmla="*/ 0 h 355"/>
                    <a:gd name="T58" fmla="*/ 0 w 331"/>
                    <a:gd name="T59" fmla="*/ 0 h 355"/>
                    <a:gd name="T60" fmla="*/ 0 w 331"/>
                    <a:gd name="T61" fmla="*/ 0 h 355"/>
                    <a:gd name="T62" fmla="*/ 0 w 331"/>
                    <a:gd name="T63" fmla="*/ 0 h 355"/>
                    <a:gd name="T64" fmla="*/ 0 w 331"/>
                    <a:gd name="T65" fmla="*/ 0 h 355"/>
                    <a:gd name="T66" fmla="*/ 0 w 331"/>
                    <a:gd name="T67" fmla="*/ 0 h 355"/>
                    <a:gd name="T68" fmla="*/ 0 w 331"/>
                    <a:gd name="T69" fmla="*/ 0 h 355"/>
                    <a:gd name="T70" fmla="*/ 0 w 331"/>
                    <a:gd name="T71" fmla="*/ 0 h 355"/>
                    <a:gd name="T72" fmla="*/ 0 w 331"/>
                    <a:gd name="T73" fmla="*/ 0 h 355"/>
                    <a:gd name="T74" fmla="*/ 0 w 331"/>
                    <a:gd name="T75" fmla="*/ 0 h 355"/>
                    <a:gd name="T76" fmla="*/ 0 w 331"/>
                    <a:gd name="T77" fmla="*/ 0 h 355"/>
                    <a:gd name="T78" fmla="*/ 0 w 331"/>
                    <a:gd name="T79" fmla="*/ 0 h 355"/>
                    <a:gd name="T80" fmla="*/ 0 w 331"/>
                    <a:gd name="T81" fmla="*/ 0 h 355"/>
                    <a:gd name="T82" fmla="*/ 0 w 331"/>
                    <a:gd name="T83" fmla="*/ 0 h 355"/>
                    <a:gd name="T84" fmla="*/ 0 w 331"/>
                    <a:gd name="T85" fmla="*/ 0 h 355"/>
                    <a:gd name="T86" fmla="*/ 0 w 331"/>
                    <a:gd name="T87" fmla="*/ 0 h 355"/>
                    <a:gd name="T88" fmla="*/ 0 w 331"/>
                    <a:gd name="T89" fmla="*/ 0 h 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55">
                      <a:moveTo>
                        <a:pt x="125" y="25"/>
                      </a:moveTo>
                      <a:lnTo>
                        <a:pt x="89" y="22"/>
                      </a:lnTo>
                      <a:lnTo>
                        <a:pt x="61" y="28"/>
                      </a:lnTo>
                      <a:lnTo>
                        <a:pt x="85" y="31"/>
                      </a:lnTo>
                      <a:lnTo>
                        <a:pt x="48" y="39"/>
                      </a:lnTo>
                      <a:lnTo>
                        <a:pt x="19" y="71"/>
                      </a:lnTo>
                      <a:lnTo>
                        <a:pt x="7" y="103"/>
                      </a:lnTo>
                      <a:lnTo>
                        <a:pt x="0" y="149"/>
                      </a:lnTo>
                      <a:lnTo>
                        <a:pt x="4" y="199"/>
                      </a:lnTo>
                      <a:lnTo>
                        <a:pt x="7" y="230"/>
                      </a:lnTo>
                      <a:lnTo>
                        <a:pt x="11" y="259"/>
                      </a:lnTo>
                      <a:lnTo>
                        <a:pt x="13" y="241"/>
                      </a:lnTo>
                      <a:lnTo>
                        <a:pt x="19" y="262"/>
                      </a:lnTo>
                      <a:lnTo>
                        <a:pt x="24" y="284"/>
                      </a:lnTo>
                      <a:lnTo>
                        <a:pt x="36" y="305"/>
                      </a:lnTo>
                      <a:lnTo>
                        <a:pt x="40" y="332"/>
                      </a:lnTo>
                      <a:lnTo>
                        <a:pt x="42" y="298"/>
                      </a:lnTo>
                      <a:lnTo>
                        <a:pt x="40" y="259"/>
                      </a:lnTo>
                      <a:lnTo>
                        <a:pt x="39" y="229"/>
                      </a:lnTo>
                      <a:lnTo>
                        <a:pt x="50" y="242"/>
                      </a:lnTo>
                      <a:lnTo>
                        <a:pt x="43" y="216"/>
                      </a:lnTo>
                      <a:lnTo>
                        <a:pt x="42" y="198"/>
                      </a:lnTo>
                      <a:lnTo>
                        <a:pt x="42" y="181"/>
                      </a:lnTo>
                      <a:lnTo>
                        <a:pt x="59" y="198"/>
                      </a:lnTo>
                      <a:lnTo>
                        <a:pt x="70" y="202"/>
                      </a:lnTo>
                      <a:lnTo>
                        <a:pt x="60" y="185"/>
                      </a:lnTo>
                      <a:lnTo>
                        <a:pt x="86" y="199"/>
                      </a:lnTo>
                      <a:lnTo>
                        <a:pt x="112" y="204"/>
                      </a:lnTo>
                      <a:lnTo>
                        <a:pt x="124" y="202"/>
                      </a:lnTo>
                      <a:lnTo>
                        <a:pt x="104" y="197"/>
                      </a:lnTo>
                      <a:lnTo>
                        <a:pt x="92" y="188"/>
                      </a:lnTo>
                      <a:lnTo>
                        <a:pt x="84" y="176"/>
                      </a:lnTo>
                      <a:lnTo>
                        <a:pt x="79" y="166"/>
                      </a:lnTo>
                      <a:lnTo>
                        <a:pt x="77" y="152"/>
                      </a:lnTo>
                      <a:lnTo>
                        <a:pt x="92" y="172"/>
                      </a:lnTo>
                      <a:lnTo>
                        <a:pt x="124" y="189"/>
                      </a:lnTo>
                      <a:lnTo>
                        <a:pt x="148" y="199"/>
                      </a:lnTo>
                      <a:lnTo>
                        <a:pt x="170" y="207"/>
                      </a:lnTo>
                      <a:lnTo>
                        <a:pt x="213" y="212"/>
                      </a:lnTo>
                      <a:lnTo>
                        <a:pt x="224" y="211"/>
                      </a:lnTo>
                      <a:lnTo>
                        <a:pt x="194" y="193"/>
                      </a:lnTo>
                      <a:lnTo>
                        <a:pt x="186" y="184"/>
                      </a:lnTo>
                      <a:lnTo>
                        <a:pt x="209" y="197"/>
                      </a:lnTo>
                      <a:lnTo>
                        <a:pt x="231" y="213"/>
                      </a:lnTo>
                      <a:lnTo>
                        <a:pt x="247" y="229"/>
                      </a:lnTo>
                      <a:lnTo>
                        <a:pt x="261" y="248"/>
                      </a:lnTo>
                      <a:lnTo>
                        <a:pt x="268" y="255"/>
                      </a:lnTo>
                      <a:lnTo>
                        <a:pt x="264" y="242"/>
                      </a:lnTo>
                      <a:lnTo>
                        <a:pt x="275" y="264"/>
                      </a:lnTo>
                      <a:lnTo>
                        <a:pt x="273" y="307"/>
                      </a:lnTo>
                      <a:lnTo>
                        <a:pt x="274" y="336"/>
                      </a:lnTo>
                      <a:lnTo>
                        <a:pt x="272" y="355"/>
                      </a:lnTo>
                      <a:lnTo>
                        <a:pt x="280" y="300"/>
                      </a:lnTo>
                      <a:lnTo>
                        <a:pt x="282" y="266"/>
                      </a:lnTo>
                      <a:lnTo>
                        <a:pt x="286" y="285"/>
                      </a:lnTo>
                      <a:lnTo>
                        <a:pt x="294" y="329"/>
                      </a:lnTo>
                      <a:lnTo>
                        <a:pt x="297" y="351"/>
                      </a:lnTo>
                      <a:lnTo>
                        <a:pt x="297" y="295"/>
                      </a:lnTo>
                      <a:lnTo>
                        <a:pt x="301" y="285"/>
                      </a:lnTo>
                      <a:lnTo>
                        <a:pt x="307" y="315"/>
                      </a:lnTo>
                      <a:lnTo>
                        <a:pt x="311" y="280"/>
                      </a:lnTo>
                      <a:lnTo>
                        <a:pt x="326" y="317"/>
                      </a:lnTo>
                      <a:lnTo>
                        <a:pt x="328" y="290"/>
                      </a:lnTo>
                      <a:lnTo>
                        <a:pt x="323" y="271"/>
                      </a:lnTo>
                      <a:lnTo>
                        <a:pt x="322" y="252"/>
                      </a:lnTo>
                      <a:lnTo>
                        <a:pt x="317" y="235"/>
                      </a:lnTo>
                      <a:lnTo>
                        <a:pt x="331" y="246"/>
                      </a:lnTo>
                      <a:lnTo>
                        <a:pt x="326" y="227"/>
                      </a:lnTo>
                      <a:lnTo>
                        <a:pt x="322" y="214"/>
                      </a:lnTo>
                      <a:lnTo>
                        <a:pt x="313" y="196"/>
                      </a:lnTo>
                      <a:lnTo>
                        <a:pt x="323" y="200"/>
                      </a:lnTo>
                      <a:lnTo>
                        <a:pt x="324" y="182"/>
                      </a:lnTo>
                      <a:lnTo>
                        <a:pt x="320" y="166"/>
                      </a:lnTo>
                      <a:lnTo>
                        <a:pt x="320" y="156"/>
                      </a:lnTo>
                      <a:lnTo>
                        <a:pt x="311" y="136"/>
                      </a:lnTo>
                      <a:lnTo>
                        <a:pt x="320" y="144"/>
                      </a:lnTo>
                      <a:lnTo>
                        <a:pt x="318" y="122"/>
                      </a:lnTo>
                      <a:lnTo>
                        <a:pt x="310" y="105"/>
                      </a:lnTo>
                      <a:lnTo>
                        <a:pt x="307" y="88"/>
                      </a:lnTo>
                      <a:lnTo>
                        <a:pt x="301" y="69"/>
                      </a:lnTo>
                      <a:lnTo>
                        <a:pt x="276" y="45"/>
                      </a:lnTo>
                      <a:lnTo>
                        <a:pt x="296" y="52"/>
                      </a:lnTo>
                      <a:lnTo>
                        <a:pt x="273" y="30"/>
                      </a:lnTo>
                      <a:lnTo>
                        <a:pt x="248" y="14"/>
                      </a:lnTo>
                      <a:lnTo>
                        <a:pt x="215" y="3"/>
                      </a:lnTo>
                      <a:lnTo>
                        <a:pt x="178" y="0"/>
                      </a:lnTo>
                      <a:lnTo>
                        <a:pt x="158" y="2"/>
                      </a:lnTo>
                      <a:lnTo>
                        <a:pt x="137" y="10"/>
                      </a:lnTo>
                      <a:lnTo>
                        <a:pt x="127" y="17"/>
                      </a:lnTo>
                      <a:lnTo>
                        <a:pt x="125" y="2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nvGrpSpPr>
              <p:cNvPr id="317" name="Group 76">
                <a:extLst>
                  <a:ext uri="{FF2B5EF4-FFF2-40B4-BE49-F238E27FC236}">
                    <a16:creationId xmlns:a16="http://schemas.microsoft.com/office/drawing/2014/main" id="{5477E9B3-E414-4A91-83AC-1E993DF09E10}"/>
                  </a:ext>
                </a:extLst>
              </p:cNvPr>
              <p:cNvGrpSpPr>
                <a:grpSpLocks/>
              </p:cNvGrpSpPr>
              <p:nvPr/>
            </p:nvGrpSpPr>
            <p:grpSpPr bwMode="auto">
              <a:xfrm>
                <a:off x="3661108" y="1809789"/>
                <a:ext cx="1282209" cy="945919"/>
                <a:chOff x="0" y="0"/>
                <a:chExt cx="245" cy="163"/>
              </a:xfrm>
            </p:grpSpPr>
            <p:sp>
              <p:nvSpPr>
                <p:cNvPr id="319" name="Freeform 77">
                  <a:extLst>
                    <a:ext uri="{FF2B5EF4-FFF2-40B4-BE49-F238E27FC236}">
                      <a16:creationId xmlns:a16="http://schemas.microsoft.com/office/drawing/2014/main" id="{0194E796-6FEA-3B77-C115-D9CDCE7E5702}"/>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320" name="Freeform 78">
                  <a:extLst>
                    <a:ext uri="{FF2B5EF4-FFF2-40B4-BE49-F238E27FC236}">
                      <a16:creationId xmlns:a16="http://schemas.microsoft.com/office/drawing/2014/main" id="{B690266B-0BC0-2028-7580-54EFE44BAF04}"/>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 name="Freeform 79">
                  <a:extLst>
                    <a:ext uri="{FF2B5EF4-FFF2-40B4-BE49-F238E27FC236}">
                      <a16:creationId xmlns:a16="http://schemas.microsoft.com/office/drawing/2014/main" id="{D9ADA05E-F9E5-4ED7-89D6-7A83E1A6A878}"/>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 name="Freeform 80">
                  <a:extLst>
                    <a:ext uri="{FF2B5EF4-FFF2-40B4-BE49-F238E27FC236}">
                      <a16:creationId xmlns:a16="http://schemas.microsoft.com/office/drawing/2014/main" id="{0665F337-6BC1-1263-BC27-A2022F4ACFB7}"/>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 name="Freeform 81">
                  <a:extLst>
                    <a:ext uri="{FF2B5EF4-FFF2-40B4-BE49-F238E27FC236}">
                      <a16:creationId xmlns:a16="http://schemas.microsoft.com/office/drawing/2014/main" id="{AB5C8C5E-AE96-8F52-D5AD-5E6C3BFF4A2E}"/>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sp>
          <p:nvSpPr>
            <p:cNvPr id="318" name="WordArt 82">
              <a:extLst>
                <a:ext uri="{FF2B5EF4-FFF2-40B4-BE49-F238E27FC236}">
                  <a16:creationId xmlns:a16="http://schemas.microsoft.com/office/drawing/2014/main" id="{CFE12210-CC41-7DF1-21BD-77819377FFDC}"/>
                </a:ext>
              </a:extLst>
            </p:cNvPr>
            <p:cNvSpPr>
              <a:spLocks noChangeArrowheads="1" noChangeShapeType="1" noTextEdit="1"/>
            </p:cNvSpPr>
            <p:nvPr/>
          </p:nvSpPr>
          <p:spPr bwMode="auto">
            <a:xfrm>
              <a:off x="4058747" y="2182647"/>
              <a:ext cx="437579" cy="12754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dirty="0">
                <a:ln w="0">
                  <a:solidFill>
                    <a:srgbClr val="FF0000"/>
                  </a:solidFill>
                  <a:round/>
                  <a:headEnd/>
                  <a:tailEnd/>
                </a:ln>
                <a:solidFill>
                  <a:srgbClr val="FF0000"/>
                </a:solidFill>
                <a:effectLst/>
                <a:latin typeface="ＭＳ Ｐゴシック"/>
                <a:ea typeface="ＭＳ Ｐゴシック"/>
              </a:endParaRPr>
            </a:p>
          </p:txBody>
        </p:sp>
      </p:grpSp>
      <p:sp>
        <p:nvSpPr>
          <p:cNvPr id="15" name="楕円 14">
            <a:extLst>
              <a:ext uri="{FF2B5EF4-FFF2-40B4-BE49-F238E27FC236}">
                <a16:creationId xmlns:a16="http://schemas.microsoft.com/office/drawing/2014/main" id="{94B28B4D-6357-9CFF-308F-2F49C6139C1E}"/>
              </a:ext>
            </a:extLst>
          </p:cNvPr>
          <p:cNvSpPr/>
          <p:nvPr/>
        </p:nvSpPr>
        <p:spPr>
          <a:xfrm>
            <a:off x="3447680" y="3412843"/>
            <a:ext cx="2386225" cy="2058467"/>
          </a:xfrm>
          <a:prstGeom prst="ellipse">
            <a:avLst/>
          </a:prstGeom>
          <a:noFill/>
          <a:ln w="57150" cmpd="tri">
            <a:solidFill>
              <a:srgbClr val="E72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5" name="グループ化 224">
            <a:extLst>
              <a:ext uri="{FF2B5EF4-FFF2-40B4-BE49-F238E27FC236}">
                <a16:creationId xmlns:a16="http://schemas.microsoft.com/office/drawing/2014/main" id="{B82F2F26-F714-6A8C-3383-AAADB1088D1E}"/>
              </a:ext>
            </a:extLst>
          </p:cNvPr>
          <p:cNvGrpSpPr/>
          <p:nvPr/>
        </p:nvGrpSpPr>
        <p:grpSpPr>
          <a:xfrm>
            <a:off x="5904516" y="3899348"/>
            <a:ext cx="1681979" cy="934523"/>
            <a:chOff x="6273663" y="4017005"/>
            <a:chExt cx="1580386" cy="775152"/>
          </a:xfrm>
        </p:grpSpPr>
        <p:sp>
          <p:nvSpPr>
            <p:cNvPr id="223" name="円形吹き出し 15">
              <a:extLst>
                <a:ext uri="{FF2B5EF4-FFF2-40B4-BE49-F238E27FC236}">
                  <a16:creationId xmlns:a16="http://schemas.microsoft.com/office/drawing/2014/main" id="{AF4121AC-2604-8E95-2399-2685F9B6F065}"/>
                </a:ext>
              </a:extLst>
            </p:cNvPr>
            <p:cNvSpPr/>
            <p:nvPr/>
          </p:nvSpPr>
          <p:spPr>
            <a:xfrm>
              <a:off x="6273663" y="4017005"/>
              <a:ext cx="1580386" cy="775152"/>
            </a:xfrm>
            <a:prstGeom prst="wedgeEllipseCallout">
              <a:avLst>
                <a:gd name="adj1" fmla="val -66574"/>
                <a:gd name="adj2" fmla="val 349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en-US" altLang="ja-JP" sz="2400" b="1" dirty="0"/>
            </a:p>
          </p:txBody>
        </p:sp>
        <p:sp>
          <p:nvSpPr>
            <p:cNvPr id="224" name="テキスト ボックス 49">
              <a:extLst>
                <a:ext uri="{FF2B5EF4-FFF2-40B4-BE49-F238E27FC236}">
                  <a16:creationId xmlns:a16="http://schemas.microsoft.com/office/drawing/2014/main" id="{C09D4C2C-0253-A1C5-CB2D-E11CE92352AE}"/>
                </a:ext>
              </a:extLst>
            </p:cNvPr>
            <p:cNvSpPr txBox="1"/>
            <p:nvPr/>
          </p:nvSpPr>
          <p:spPr>
            <a:xfrm>
              <a:off x="6374674" y="4044610"/>
              <a:ext cx="1312199" cy="68928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solidFill>
                    <a:schemeClr val="bg1"/>
                  </a:solidFill>
                </a:rPr>
                <a:t>女性</a:t>
              </a:r>
              <a:endParaRPr kumimoji="1" lang="en-US" altLang="ja-JP" sz="2400" b="1" dirty="0">
                <a:solidFill>
                  <a:schemeClr val="bg1"/>
                </a:solidFill>
              </a:endParaRPr>
            </a:p>
            <a:p>
              <a:pPr algn="ctr"/>
              <a:r>
                <a:rPr kumimoji="1" lang="ja-JP" altLang="en-US" sz="2400" b="1" dirty="0">
                  <a:solidFill>
                    <a:schemeClr val="bg1"/>
                  </a:solidFill>
                </a:rPr>
                <a:t>社員　　</a:t>
              </a:r>
            </a:p>
          </p:txBody>
        </p:sp>
      </p:grpSp>
    </p:spTree>
    <p:custDataLst>
      <p:tags r:id="rId1"/>
    </p:custDataLst>
    <p:extLst>
      <p:ext uri="{BB962C8B-B14F-4D97-AF65-F5344CB8AC3E}">
        <p14:creationId xmlns:p14="http://schemas.microsoft.com/office/powerpoint/2010/main" val="2711019938"/>
      </p:ext>
    </p:extLst>
  </p:cSld>
  <p:clrMapOvr>
    <a:masterClrMapping/>
  </p:clrMapOvr>
  <mc:AlternateContent xmlns:mc="http://schemas.openxmlformats.org/markup-compatibility/2006" xmlns:p14="http://schemas.microsoft.com/office/powerpoint/2010/main">
    <mc:Choice Requires="p14">
      <p:transition spd="slow" p14:dur="2000" advTm="34911"/>
    </mc:Choice>
    <mc:Fallback xmlns="">
      <p:transition spd="slow" advTm="34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wipe(left)">
                                      <p:cBhvr>
                                        <p:cTn id="1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a:extLst>
              <a:ext uri="{FF2B5EF4-FFF2-40B4-BE49-F238E27FC236}">
                <a16:creationId xmlns:a16="http://schemas.microsoft.com/office/drawing/2014/main" id="{472C6891-715B-61C0-C9DF-6909329B5A32}"/>
              </a:ext>
            </a:extLst>
          </p:cNvPr>
          <p:cNvGrpSpPr/>
          <p:nvPr/>
        </p:nvGrpSpPr>
        <p:grpSpPr>
          <a:xfrm>
            <a:off x="306829" y="3879207"/>
            <a:ext cx="3106350" cy="2381667"/>
            <a:chOff x="6089241" y="2073780"/>
            <a:chExt cx="3106350" cy="2381667"/>
          </a:xfrm>
        </p:grpSpPr>
        <p:grpSp>
          <p:nvGrpSpPr>
            <p:cNvPr id="7" name="グループ化 6">
              <a:extLst>
                <a:ext uri="{FF2B5EF4-FFF2-40B4-BE49-F238E27FC236}">
                  <a16:creationId xmlns:a16="http://schemas.microsoft.com/office/drawing/2014/main" id="{00000000-0008-0000-0200-00003D030000}"/>
                </a:ext>
              </a:extLst>
            </p:cNvPr>
            <p:cNvGrpSpPr/>
            <p:nvPr/>
          </p:nvGrpSpPr>
          <p:grpSpPr>
            <a:xfrm>
              <a:off x="6089241" y="2073780"/>
              <a:ext cx="3106350" cy="2381667"/>
              <a:chOff x="0" y="0"/>
              <a:chExt cx="3400264" cy="2385449"/>
            </a:xfrm>
          </p:grpSpPr>
          <p:grpSp>
            <p:nvGrpSpPr>
              <p:cNvPr id="8" name="グループ化 7">
                <a:extLst>
                  <a:ext uri="{FF2B5EF4-FFF2-40B4-BE49-F238E27FC236}">
                    <a16:creationId xmlns:a16="http://schemas.microsoft.com/office/drawing/2014/main" id="{00000000-0008-0000-0200-00003E030000}"/>
                  </a:ext>
                </a:extLst>
              </p:cNvPr>
              <p:cNvGrpSpPr/>
              <p:nvPr/>
            </p:nvGrpSpPr>
            <p:grpSpPr>
              <a:xfrm>
                <a:off x="0" y="0"/>
                <a:ext cx="3400264" cy="2385449"/>
                <a:chOff x="0" y="0"/>
                <a:chExt cx="3400264" cy="2385449"/>
              </a:xfrm>
            </p:grpSpPr>
            <p:sp>
              <p:nvSpPr>
                <p:cNvPr id="14" name="正方形/長方形 13">
                  <a:extLst>
                    <a:ext uri="{FF2B5EF4-FFF2-40B4-BE49-F238E27FC236}">
                      <a16:creationId xmlns:a16="http://schemas.microsoft.com/office/drawing/2014/main" id="{00000000-0008-0000-0200-000044030000}"/>
                    </a:ext>
                  </a:extLst>
                </p:cNvPr>
                <p:cNvSpPr/>
                <p:nvPr/>
              </p:nvSpPr>
              <p:spPr>
                <a:xfrm>
                  <a:off x="865506" y="775784"/>
                  <a:ext cx="1373021" cy="105586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15" name="Rectangle 1">
                  <a:extLst>
                    <a:ext uri="{FF2B5EF4-FFF2-40B4-BE49-F238E27FC236}">
                      <a16:creationId xmlns:a16="http://schemas.microsoft.com/office/drawing/2014/main" id="{00000000-0008-0000-0200-000045030000}"/>
                    </a:ext>
                  </a:extLst>
                </p:cNvPr>
                <p:cNvSpPr>
                  <a:spLocks noChangeArrowheads="1"/>
                </p:cNvSpPr>
                <p:nvPr/>
              </p:nvSpPr>
              <p:spPr bwMode="auto">
                <a:xfrm>
                  <a:off x="2037677" y="1281257"/>
                  <a:ext cx="1143373" cy="550387"/>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16" name="Rectangle 2">
                  <a:extLst>
                    <a:ext uri="{FF2B5EF4-FFF2-40B4-BE49-F238E27FC236}">
                      <a16:creationId xmlns:a16="http://schemas.microsoft.com/office/drawing/2014/main" id="{00000000-0008-0000-0200-000046030000}"/>
                    </a:ext>
                  </a:extLst>
                </p:cNvPr>
                <p:cNvSpPr>
                  <a:spLocks noChangeArrowheads="1"/>
                </p:cNvSpPr>
                <p:nvPr/>
              </p:nvSpPr>
              <p:spPr bwMode="auto">
                <a:xfrm>
                  <a:off x="865506" y="134485"/>
                  <a:ext cx="648296" cy="847544"/>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17" name="テキスト ボックス 858">
                  <a:extLst>
                    <a:ext uri="{FF2B5EF4-FFF2-40B4-BE49-F238E27FC236}">
                      <a16:creationId xmlns:a16="http://schemas.microsoft.com/office/drawing/2014/main" id="{00000000-0008-0000-0200-000047030000}"/>
                    </a:ext>
                  </a:extLst>
                </p:cNvPr>
                <p:cNvSpPr txBox="1"/>
                <p:nvPr/>
              </p:nvSpPr>
              <p:spPr>
                <a:xfrm>
                  <a:off x="992914" y="1415917"/>
                  <a:ext cx="362967" cy="266128"/>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rPr>
                    <a:t>Ｄ</a:t>
                  </a:r>
                </a:p>
              </p:txBody>
            </p:sp>
            <p:sp>
              <p:nvSpPr>
                <p:cNvPr id="18" name="テキスト ボックス 896">
                  <a:extLst>
                    <a:ext uri="{FF2B5EF4-FFF2-40B4-BE49-F238E27FC236}">
                      <a16:creationId xmlns:a16="http://schemas.microsoft.com/office/drawing/2014/main" id="{00000000-0008-0000-0200-000048030000}"/>
                    </a:ext>
                  </a:extLst>
                </p:cNvPr>
                <p:cNvSpPr txBox="1"/>
                <p:nvPr/>
              </p:nvSpPr>
              <p:spPr>
                <a:xfrm>
                  <a:off x="846496" y="134012"/>
                  <a:ext cx="52537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rPr>
                    <a:t>Ｄ</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-1</a:t>
                  </a:r>
                  <a:endPar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19" name="テキスト ボックス 897">
                  <a:extLst>
                    <a:ext uri="{FF2B5EF4-FFF2-40B4-BE49-F238E27FC236}">
                      <a16:creationId xmlns:a16="http://schemas.microsoft.com/office/drawing/2014/main" id="{00000000-0008-0000-0200-000049030000}"/>
                    </a:ext>
                  </a:extLst>
                </p:cNvPr>
                <p:cNvSpPr txBox="1"/>
                <p:nvPr/>
              </p:nvSpPr>
              <p:spPr>
                <a:xfrm>
                  <a:off x="2728896" y="1442280"/>
                  <a:ext cx="525377"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rPr>
                    <a:t>Ｄ</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-2</a:t>
                  </a:r>
                  <a:endPar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20" name="Rectangle 3">
                  <a:extLst>
                    <a:ext uri="{FF2B5EF4-FFF2-40B4-BE49-F238E27FC236}">
                      <a16:creationId xmlns:a16="http://schemas.microsoft.com/office/drawing/2014/main" id="{00000000-0008-0000-0200-00004A030000}"/>
                    </a:ext>
                  </a:extLst>
                </p:cNvPr>
                <p:cNvSpPr>
                  <a:spLocks noChangeArrowheads="1"/>
                </p:cNvSpPr>
                <p:nvPr/>
              </p:nvSpPr>
              <p:spPr bwMode="auto">
                <a:xfrm>
                  <a:off x="1452570" y="134484"/>
                  <a:ext cx="1723092" cy="1297293"/>
                </a:xfrm>
                <a:prstGeom prst="rect">
                  <a:avLst/>
                </a:prstGeom>
                <a:solidFill>
                  <a:srgbClr val="FFFFFF"/>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1" name="Rectangle 36">
                  <a:extLst>
                    <a:ext uri="{FF2B5EF4-FFF2-40B4-BE49-F238E27FC236}">
                      <a16:creationId xmlns:a16="http://schemas.microsoft.com/office/drawing/2014/main" id="{00000000-0008-0000-0200-00004B030000}"/>
                    </a:ext>
                  </a:extLst>
                </p:cNvPr>
                <p:cNvSpPr>
                  <a:spLocks noChangeArrowheads="1"/>
                </p:cNvSpPr>
                <p:nvPr/>
              </p:nvSpPr>
              <p:spPr bwMode="auto">
                <a:xfrm>
                  <a:off x="1452570" y="132839"/>
                  <a:ext cx="608784" cy="606269"/>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Rectangle 37">
                  <a:extLst>
                    <a:ext uri="{FF2B5EF4-FFF2-40B4-BE49-F238E27FC236}">
                      <a16:creationId xmlns:a16="http://schemas.microsoft.com/office/drawing/2014/main" id="{00000000-0008-0000-0200-00004C030000}"/>
                    </a:ext>
                  </a:extLst>
                </p:cNvPr>
                <p:cNvSpPr>
                  <a:spLocks noChangeArrowheads="1"/>
                </p:cNvSpPr>
                <p:nvPr/>
              </p:nvSpPr>
              <p:spPr bwMode="auto">
                <a:xfrm>
                  <a:off x="2336335" y="994589"/>
                  <a:ext cx="844718" cy="437193"/>
                </a:xfrm>
                <a:prstGeom prst="rect">
                  <a:avLst/>
                </a:prstGeom>
                <a:solidFill>
                  <a:schemeClr val="bg1"/>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3" name="テキスト ボックス 867">
                  <a:extLst>
                    <a:ext uri="{FF2B5EF4-FFF2-40B4-BE49-F238E27FC236}">
                      <a16:creationId xmlns:a16="http://schemas.microsoft.com/office/drawing/2014/main" id="{00000000-0008-0000-0200-00004D030000}"/>
                    </a:ext>
                  </a:extLst>
                </p:cNvPr>
                <p:cNvSpPr txBox="1"/>
                <p:nvPr/>
              </p:nvSpPr>
              <p:spPr>
                <a:xfrm>
                  <a:off x="1597987" y="974462"/>
                  <a:ext cx="370796" cy="266128"/>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rPr>
                    <a:t>Ｃ</a:t>
                  </a:r>
                </a:p>
              </p:txBody>
            </p:sp>
            <p:sp>
              <p:nvSpPr>
                <p:cNvPr id="24" name="テキスト ボックス 898">
                  <a:extLst>
                    <a:ext uri="{FF2B5EF4-FFF2-40B4-BE49-F238E27FC236}">
                      <a16:creationId xmlns:a16="http://schemas.microsoft.com/office/drawing/2014/main" id="{00000000-0008-0000-0200-00004E030000}"/>
                    </a:ext>
                  </a:extLst>
                </p:cNvPr>
                <p:cNvSpPr txBox="1"/>
                <p:nvPr/>
              </p:nvSpPr>
              <p:spPr>
                <a:xfrm>
                  <a:off x="2708479" y="989959"/>
                  <a:ext cx="529291"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a:solidFill>
                        <a:schemeClr val="bg1">
                          <a:lumMod val="65000"/>
                        </a:schemeClr>
                      </a:solidFill>
                      <a:latin typeface="HGPｺﾞｼｯｸE" panose="020B0900000000000000" pitchFamily="50" charset="-128"/>
                      <a:ea typeface="HGPｺﾞｼｯｸE" panose="020B0900000000000000" pitchFamily="50" charset="-128"/>
                    </a:rPr>
                    <a:t>Ｃ</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-2</a:t>
                  </a:r>
                  <a:endParaRPr kumimoji="1" lang="ja-JP" altLang="en-US" sz="10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25" name="テキスト ボックス 899">
                  <a:extLst>
                    <a:ext uri="{FF2B5EF4-FFF2-40B4-BE49-F238E27FC236}">
                      <a16:creationId xmlns:a16="http://schemas.microsoft.com/office/drawing/2014/main" id="{00000000-0008-0000-0200-00004F030000}"/>
                    </a:ext>
                  </a:extLst>
                </p:cNvPr>
                <p:cNvSpPr txBox="1"/>
                <p:nvPr/>
              </p:nvSpPr>
              <p:spPr>
                <a:xfrm>
                  <a:off x="1434582" y="140816"/>
                  <a:ext cx="523999"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a:solidFill>
                        <a:schemeClr val="bg1">
                          <a:lumMod val="65000"/>
                        </a:schemeClr>
                      </a:solidFill>
                      <a:latin typeface="HGPｺﾞｼｯｸE" panose="020B0900000000000000" pitchFamily="50" charset="-128"/>
                      <a:ea typeface="HGPｺﾞｼｯｸE" panose="020B0900000000000000" pitchFamily="50" charset="-128"/>
                    </a:rPr>
                    <a:t>Ｃ</a:t>
                  </a:r>
                  <a:r>
                    <a:rPr kumimoji="1" lang="en-US" altLang="ja-JP" sz="1000" dirty="0">
                      <a:solidFill>
                        <a:schemeClr val="bg1">
                          <a:lumMod val="65000"/>
                        </a:schemeClr>
                      </a:solidFill>
                      <a:latin typeface="HGPｺﾞｼｯｸE" panose="020B0900000000000000" pitchFamily="50" charset="-128"/>
                      <a:ea typeface="HGPｺﾞｼｯｸE" panose="020B0900000000000000" pitchFamily="50" charset="-128"/>
                    </a:rPr>
                    <a:t>-1</a:t>
                  </a:r>
                </a:p>
              </p:txBody>
            </p:sp>
            <p:sp>
              <p:nvSpPr>
                <p:cNvPr id="26" name="Rectangle 4">
                  <a:extLst>
                    <a:ext uri="{FF2B5EF4-FFF2-40B4-BE49-F238E27FC236}">
                      <a16:creationId xmlns:a16="http://schemas.microsoft.com/office/drawing/2014/main" id="{00000000-0008-0000-0200-000050030000}"/>
                    </a:ext>
                  </a:extLst>
                </p:cNvPr>
                <p:cNvSpPr>
                  <a:spLocks noChangeArrowheads="1"/>
                </p:cNvSpPr>
                <p:nvPr/>
              </p:nvSpPr>
              <p:spPr bwMode="auto">
                <a:xfrm>
                  <a:off x="2024070" y="132839"/>
                  <a:ext cx="1156979" cy="860002"/>
                </a:xfrm>
                <a:prstGeom prst="rect">
                  <a:avLst/>
                </a:prstGeom>
                <a:solidFill>
                  <a:srgbClr val="FFFFFF"/>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7" name="Rectangle 35">
                  <a:extLst>
                    <a:ext uri="{FF2B5EF4-FFF2-40B4-BE49-F238E27FC236}">
                      <a16:creationId xmlns:a16="http://schemas.microsoft.com/office/drawing/2014/main" id="{00000000-0008-0000-0200-000051030000}"/>
                    </a:ext>
                  </a:extLst>
                </p:cNvPr>
                <p:cNvSpPr>
                  <a:spLocks noChangeArrowheads="1"/>
                </p:cNvSpPr>
                <p:nvPr/>
              </p:nvSpPr>
              <p:spPr bwMode="auto">
                <a:xfrm>
                  <a:off x="2606419" y="132837"/>
                  <a:ext cx="574630" cy="413115"/>
                </a:xfrm>
                <a:prstGeom prst="rect">
                  <a:avLst/>
                </a:prstGeom>
                <a:solidFill>
                  <a:srgbClr val="FFFFFF"/>
                </a:solidFill>
                <a:ln w="9525">
                  <a:solidFill>
                    <a:srgbClr val="000000"/>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8" name="テキスト ボックス 868">
                  <a:extLst>
                    <a:ext uri="{FF2B5EF4-FFF2-40B4-BE49-F238E27FC236}">
                      <a16:creationId xmlns:a16="http://schemas.microsoft.com/office/drawing/2014/main" id="{00000000-0008-0000-0200-000052030000}"/>
                    </a:ext>
                  </a:extLst>
                </p:cNvPr>
                <p:cNvSpPr txBox="1"/>
                <p:nvPr/>
              </p:nvSpPr>
              <p:spPr>
                <a:xfrm>
                  <a:off x="2199672" y="567737"/>
                  <a:ext cx="364924" cy="266128"/>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a:solidFill>
                        <a:schemeClr val="bg1">
                          <a:lumMod val="65000"/>
                        </a:schemeClr>
                      </a:solidFill>
                      <a:latin typeface="HGPｺﾞｼｯｸE" panose="020B0900000000000000" pitchFamily="50" charset="-128"/>
                      <a:ea typeface="HGPｺﾞｼｯｸE" panose="020B0900000000000000" pitchFamily="50" charset="-128"/>
                    </a:rPr>
                    <a:t>Ｂ</a:t>
                  </a:r>
                  <a:endPar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29" name="テキスト ボックス 895">
                  <a:extLst>
                    <a:ext uri="{FF2B5EF4-FFF2-40B4-BE49-F238E27FC236}">
                      <a16:creationId xmlns:a16="http://schemas.microsoft.com/office/drawing/2014/main" id="{00000000-0008-0000-0200-000053030000}"/>
                    </a:ext>
                  </a:extLst>
                </p:cNvPr>
                <p:cNvSpPr txBox="1"/>
                <p:nvPr/>
              </p:nvSpPr>
              <p:spPr>
                <a:xfrm>
                  <a:off x="2703422" y="215647"/>
                  <a:ext cx="38253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a:solidFill>
                        <a:schemeClr val="bg1">
                          <a:lumMod val="65000"/>
                        </a:schemeClr>
                      </a:solidFill>
                      <a:latin typeface="HGPｺﾞｼｯｸE" panose="020B0900000000000000" pitchFamily="50" charset="-128"/>
                      <a:ea typeface="HGPｺﾞｼｯｸE" panose="020B0900000000000000" pitchFamily="50" charset="-128"/>
                    </a:rPr>
                    <a:t>Ａ</a:t>
                  </a:r>
                  <a:endParaRPr kumimoji="1" lang="ja-JP" altLang="en-US" sz="1100">
                    <a:solidFill>
                      <a:schemeClr val="bg1">
                        <a:lumMod val="65000"/>
                      </a:schemeClr>
                    </a:solidFill>
                    <a:latin typeface="HGPｺﾞｼｯｸE" panose="020B0900000000000000" pitchFamily="50" charset="-128"/>
                    <a:ea typeface="HGPｺﾞｼｯｸE" panose="020B0900000000000000" pitchFamily="50" charset="-128"/>
                  </a:endParaRPr>
                </a:p>
              </p:txBody>
            </p:sp>
            <p:sp>
              <p:nvSpPr>
                <p:cNvPr id="30" name="テキスト ボックス 841">
                  <a:extLst>
                    <a:ext uri="{FF2B5EF4-FFF2-40B4-BE49-F238E27FC236}">
                      <a16:creationId xmlns:a16="http://schemas.microsoft.com/office/drawing/2014/main" id="{00000000-0008-0000-0200-000054030000}"/>
                    </a:ext>
                  </a:extLst>
                </p:cNvPr>
                <p:cNvSpPr txBox="1"/>
                <p:nvPr/>
              </p:nvSpPr>
              <p:spPr>
                <a:xfrm>
                  <a:off x="1015849" y="2024744"/>
                  <a:ext cx="659247" cy="327520"/>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1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Ｘ</a:t>
                  </a:r>
                  <a:r>
                    <a:rPr kumimoji="1" lang="ja-JP" altLang="en-US" sz="11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軸</a:t>
                  </a:r>
                </a:p>
              </p:txBody>
            </p:sp>
            <p:sp>
              <p:nvSpPr>
                <p:cNvPr id="31" name="テキスト ボックス 922">
                  <a:extLst>
                    <a:ext uri="{FF2B5EF4-FFF2-40B4-BE49-F238E27FC236}">
                      <a16:creationId xmlns:a16="http://schemas.microsoft.com/office/drawing/2014/main" id="{00000000-0008-0000-0200-000055030000}"/>
                    </a:ext>
                  </a:extLst>
                </p:cNvPr>
                <p:cNvSpPr txBox="1"/>
                <p:nvPr/>
              </p:nvSpPr>
              <p:spPr>
                <a:xfrm>
                  <a:off x="479424" y="1648396"/>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1</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2" name="テキスト ボックス 923">
                  <a:extLst>
                    <a:ext uri="{FF2B5EF4-FFF2-40B4-BE49-F238E27FC236}">
                      <a16:creationId xmlns:a16="http://schemas.microsoft.com/office/drawing/2014/main" id="{00000000-0008-0000-0200-000056030000}"/>
                    </a:ext>
                  </a:extLst>
                </p:cNvPr>
                <p:cNvSpPr txBox="1"/>
                <p:nvPr/>
              </p:nvSpPr>
              <p:spPr>
                <a:xfrm>
                  <a:off x="479424" y="1277763"/>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2</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3" name="テキスト ボックス 924">
                  <a:extLst>
                    <a:ext uri="{FF2B5EF4-FFF2-40B4-BE49-F238E27FC236}">
                      <a16:creationId xmlns:a16="http://schemas.microsoft.com/office/drawing/2014/main" id="{00000000-0008-0000-0200-000057030000}"/>
                    </a:ext>
                  </a:extLst>
                </p:cNvPr>
                <p:cNvSpPr txBox="1"/>
                <p:nvPr/>
              </p:nvSpPr>
              <p:spPr>
                <a:xfrm>
                  <a:off x="479424" y="832592"/>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3</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4" name="テキスト ボックス 925">
                  <a:extLst>
                    <a:ext uri="{FF2B5EF4-FFF2-40B4-BE49-F238E27FC236}">
                      <a16:creationId xmlns:a16="http://schemas.microsoft.com/office/drawing/2014/main" id="{00000000-0008-0000-0200-000058030000}"/>
                    </a:ext>
                  </a:extLst>
                </p:cNvPr>
                <p:cNvSpPr txBox="1"/>
                <p:nvPr/>
              </p:nvSpPr>
              <p:spPr>
                <a:xfrm>
                  <a:off x="479424" y="416592"/>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4</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5" name="テキスト ボックス 926">
                  <a:extLst>
                    <a:ext uri="{FF2B5EF4-FFF2-40B4-BE49-F238E27FC236}">
                      <a16:creationId xmlns:a16="http://schemas.microsoft.com/office/drawing/2014/main" id="{00000000-0008-0000-0200-000059030000}"/>
                    </a:ext>
                  </a:extLst>
                </p:cNvPr>
                <p:cNvSpPr txBox="1"/>
                <p:nvPr/>
              </p:nvSpPr>
              <p:spPr>
                <a:xfrm>
                  <a:off x="479424" y="12567"/>
                  <a:ext cx="32187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5</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36" name="テキスト ボックス 841">
                  <a:extLst>
                    <a:ext uri="{FF2B5EF4-FFF2-40B4-BE49-F238E27FC236}">
                      <a16:creationId xmlns:a16="http://schemas.microsoft.com/office/drawing/2014/main" id="{00000000-0008-0000-0200-00005A030000}"/>
                    </a:ext>
                  </a:extLst>
                </p:cNvPr>
                <p:cNvSpPr txBox="1"/>
                <p:nvPr/>
              </p:nvSpPr>
              <p:spPr>
                <a:xfrm>
                  <a:off x="0" y="0"/>
                  <a:ext cx="609693" cy="322985"/>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1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Ｙ軸</a:t>
                  </a:r>
                </a:p>
              </p:txBody>
            </p:sp>
            <p:sp>
              <p:nvSpPr>
                <p:cNvPr id="37" name="テキスト ボックス 567">
                  <a:extLst>
                    <a:ext uri="{FF2B5EF4-FFF2-40B4-BE49-F238E27FC236}">
                      <a16:creationId xmlns:a16="http://schemas.microsoft.com/office/drawing/2014/main" id="{00000000-0008-0000-0200-00005B030000}"/>
                    </a:ext>
                  </a:extLst>
                </p:cNvPr>
                <p:cNvSpPr txBox="1"/>
                <p:nvPr/>
              </p:nvSpPr>
              <p:spPr>
                <a:xfrm>
                  <a:off x="104754" y="398939"/>
                  <a:ext cx="403274" cy="1986510"/>
                </a:xfrm>
                <a:prstGeom prst="rect">
                  <a:avLst/>
                </a:prstGeom>
                <a:noFill/>
                <a:ln>
                  <a:noFill/>
                </a:ln>
              </p:spPr>
              <p:txBody>
                <a:bodyPr vert="eaVert"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5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明るく働きがいのある職場</a:t>
                  </a:r>
                  <a:endParaRPr kumimoji="1" lang="en-US" altLang="ja-JP" sz="105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568">
                  <a:extLst>
                    <a:ext uri="{FF2B5EF4-FFF2-40B4-BE49-F238E27FC236}">
                      <a16:creationId xmlns:a16="http://schemas.microsoft.com/office/drawing/2014/main" id="{00000000-0008-0000-0200-00005C030000}"/>
                    </a:ext>
                  </a:extLst>
                </p:cNvPr>
                <p:cNvSpPr txBox="1"/>
                <p:nvPr/>
              </p:nvSpPr>
              <p:spPr>
                <a:xfrm>
                  <a:off x="1572198" y="2052849"/>
                  <a:ext cx="1244545" cy="32430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サークルの能力</a:t>
                  </a:r>
                  <a:endParaRPr kumimoji="1" lang="ja-JP" altLang="en-US" sz="105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922">
                  <a:extLst>
                    <a:ext uri="{FF2B5EF4-FFF2-40B4-BE49-F238E27FC236}">
                      <a16:creationId xmlns:a16="http://schemas.microsoft.com/office/drawing/2014/main" id="{00000000-0008-0000-0200-00005D030000}"/>
                    </a:ext>
                  </a:extLst>
                </p:cNvPr>
                <p:cNvSpPr txBox="1"/>
                <p:nvPr/>
              </p:nvSpPr>
              <p:spPr>
                <a:xfrm>
                  <a:off x="744762" y="1845699"/>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1</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0" name="テキスト ボックス 923">
                  <a:extLst>
                    <a:ext uri="{FF2B5EF4-FFF2-40B4-BE49-F238E27FC236}">
                      <a16:creationId xmlns:a16="http://schemas.microsoft.com/office/drawing/2014/main" id="{00000000-0008-0000-0200-00005E030000}"/>
                    </a:ext>
                  </a:extLst>
                </p:cNvPr>
                <p:cNvSpPr txBox="1"/>
                <p:nvPr/>
              </p:nvSpPr>
              <p:spPr>
                <a:xfrm>
                  <a:off x="1329872" y="1842459"/>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2</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1" name="テキスト ボックス 924">
                  <a:extLst>
                    <a:ext uri="{FF2B5EF4-FFF2-40B4-BE49-F238E27FC236}">
                      <a16:creationId xmlns:a16="http://schemas.microsoft.com/office/drawing/2014/main" id="{00000000-0008-0000-0200-00005F030000}"/>
                    </a:ext>
                  </a:extLst>
                </p:cNvPr>
                <p:cNvSpPr txBox="1"/>
                <p:nvPr/>
              </p:nvSpPr>
              <p:spPr>
                <a:xfrm>
                  <a:off x="1908176" y="1846323"/>
                  <a:ext cx="321876" cy="26612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3</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2" name="テキスト ボックス 925">
                  <a:extLst>
                    <a:ext uri="{FF2B5EF4-FFF2-40B4-BE49-F238E27FC236}">
                      <a16:creationId xmlns:a16="http://schemas.microsoft.com/office/drawing/2014/main" id="{00000000-0008-0000-0200-000060030000}"/>
                    </a:ext>
                  </a:extLst>
                </p:cNvPr>
                <p:cNvSpPr txBox="1"/>
                <p:nvPr/>
              </p:nvSpPr>
              <p:spPr>
                <a:xfrm>
                  <a:off x="2493282" y="1845341"/>
                  <a:ext cx="321876" cy="261592"/>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4</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3" name="テキスト ボックス 926">
                  <a:extLst>
                    <a:ext uri="{FF2B5EF4-FFF2-40B4-BE49-F238E27FC236}">
                      <a16:creationId xmlns:a16="http://schemas.microsoft.com/office/drawing/2014/main" id="{00000000-0008-0000-0200-000061030000}"/>
                    </a:ext>
                  </a:extLst>
                </p:cNvPr>
                <p:cNvSpPr txBox="1"/>
                <p:nvPr/>
              </p:nvSpPr>
              <p:spPr>
                <a:xfrm>
                  <a:off x="3078388" y="1842726"/>
                  <a:ext cx="321876" cy="26159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100" dirty="0">
                      <a:solidFill>
                        <a:sysClr val="windowText" lastClr="000000"/>
                      </a:solidFill>
                      <a:latin typeface="HGPｺﾞｼｯｸE" panose="020B0900000000000000" pitchFamily="50" charset="-128"/>
                      <a:ea typeface="HGPｺﾞｼｯｸE" panose="020B0900000000000000" pitchFamily="50" charset="-128"/>
                    </a:rPr>
                    <a:t>5</a:t>
                  </a:r>
                  <a:endParaRPr kumimoji="1" lang="ja-JP" altLang="en-US" sz="1100">
                    <a:solidFill>
                      <a:sysClr val="windowText" lastClr="000000"/>
                    </a:solidFill>
                    <a:latin typeface="HGPｺﾞｼｯｸE" panose="020B0900000000000000" pitchFamily="50" charset="-128"/>
                    <a:ea typeface="HGPｺﾞｼｯｸE" panose="020B0900000000000000" pitchFamily="50" charset="-128"/>
                  </a:endParaRPr>
                </a:p>
              </p:txBody>
            </p:sp>
          </p:grpSp>
          <p:cxnSp>
            <p:nvCxnSpPr>
              <p:cNvPr id="9" name="直線コネクタ 8">
                <a:extLst>
                  <a:ext uri="{FF2B5EF4-FFF2-40B4-BE49-F238E27FC236}">
                    <a16:creationId xmlns:a16="http://schemas.microsoft.com/office/drawing/2014/main" id="{00000000-0008-0000-0200-00003F030000}"/>
                  </a:ext>
                </a:extLst>
              </p:cNvPr>
              <p:cNvCxnSpPr>
                <a:stCxn id="16" idx="1"/>
                <a:endCxn id="16" idx="1"/>
              </p:cNvCxnSpPr>
              <p:nvPr/>
            </p:nvCxnSpPr>
            <p:spPr>
              <a:xfrm>
                <a:off x="865506" y="55825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0000000-0008-0000-0200-000040030000}"/>
                  </a:ext>
                </a:extLst>
              </p:cNvPr>
              <p:cNvCxnSpPr/>
              <p:nvPr/>
            </p:nvCxnSpPr>
            <p:spPr>
              <a:xfrm>
                <a:off x="867463" y="564216"/>
                <a:ext cx="74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0000000-0008-0000-0200-000041030000}"/>
                  </a:ext>
                </a:extLst>
              </p:cNvPr>
              <p:cNvCxnSpPr/>
              <p:nvPr/>
            </p:nvCxnSpPr>
            <p:spPr>
              <a:xfrm>
                <a:off x="867463" y="1401055"/>
                <a:ext cx="74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0000000-0008-0000-0200-000042030000}"/>
                  </a:ext>
                </a:extLst>
              </p:cNvPr>
              <p:cNvCxnSpPr/>
              <p:nvPr/>
            </p:nvCxnSpPr>
            <p:spPr>
              <a:xfrm>
                <a:off x="1452570" y="1761645"/>
                <a:ext cx="0" cy="68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0000000-0008-0000-0200-000043030000}"/>
                  </a:ext>
                </a:extLst>
              </p:cNvPr>
              <p:cNvCxnSpPr/>
              <p:nvPr/>
            </p:nvCxnSpPr>
            <p:spPr>
              <a:xfrm>
                <a:off x="2609111" y="1761617"/>
                <a:ext cx="0" cy="68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円/楕円 865">
              <a:extLst>
                <a:ext uri="{FF2B5EF4-FFF2-40B4-BE49-F238E27FC236}">
                  <a16:creationId xmlns:a16="http://schemas.microsoft.com/office/drawing/2014/main" id="{00000000-0008-0000-0200-000062030000}"/>
                </a:ext>
              </a:extLst>
            </p:cNvPr>
            <p:cNvSpPr/>
            <p:nvPr/>
          </p:nvSpPr>
          <p:spPr>
            <a:xfrm>
              <a:off x="7661780" y="2978702"/>
              <a:ext cx="239742" cy="261179"/>
            </a:xfrm>
            <a:prstGeom prst="ellipse">
              <a:avLst/>
            </a:prstGeom>
            <a:solidFill>
              <a:srgbClr val="00B050"/>
            </a:solidFill>
            <a:ln w="254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51" name="図 50">
            <a:extLst>
              <a:ext uri="{FF2B5EF4-FFF2-40B4-BE49-F238E27FC236}">
                <a16:creationId xmlns:a16="http://schemas.microsoft.com/office/drawing/2014/main" id="{C403C333-3EC2-2A6F-6116-E425BAD831EE}"/>
              </a:ext>
            </a:extLst>
          </p:cNvPr>
          <p:cNvPicPr>
            <a:picLocks noChangeAspect="1"/>
          </p:cNvPicPr>
          <p:nvPr/>
        </p:nvPicPr>
        <p:blipFill>
          <a:blip r:embed="rId3"/>
          <a:stretch>
            <a:fillRect/>
          </a:stretch>
        </p:blipFill>
        <p:spPr>
          <a:xfrm>
            <a:off x="5329067" y="1143647"/>
            <a:ext cx="6647526" cy="2173769"/>
          </a:xfrm>
          <a:prstGeom prst="rect">
            <a:avLst/>
          </a:prstGeom>
        </p:spPr>
      </p:pic>
      <p:sp>
        <p:nvSpPr>
          <p:cNvPr id="53" name="正方形/長方形 45">
            <a:extLst>
              <a:ext uri="{FF2B5EF4-FFF2-40B4-BE49-F238E27FC236}">
                <a16:creationId xmlns:a16="http://schemas.microsoft.com/office/drawing/2014/main" id="{44F2AD0E-4339-B354-4453-A6228A67711C}"/>
              </a:ext>
            </a:extLst>
          </p:cNvPr>
          <p:cNvSpPr>
            <a:spLocks noChangeArrowheads="1"/>
          </p:cNvSpPr>
          <p:nvPr/>
        </p:nvSpPr>
        <p:spPr bwMode="auto">
          <a:xfrm>
            <a:off x="365392" y="6313102"/>
            <a:ext cx="2951294" cy="349702"/>
          </a:xfrm>
          <a:prstGeom prst="rect">
            <a:avLst/>
          </a:prstGeom>
          <a:solidFill>
            <a:srgbClr val="FF7C80"/>
          </a:solidFill>
          <a:ln w="28575">
            <a:solidFill>
              <a:srgbClr val="FF0000"/>
            </a:solidFill>
            <a:miter lim="800000"/>
            <a:headEnd/>
            <a:tailEnd/>
          </a:ln>
        </p:spPr>
        <p:txBody>
          <a:bodyPr wrap="squar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lgn="ctr" eaLnBrk="1" hangingPunct="1">
              <a:spcBef>
                <a:spcPct val="50000"/>
              </a:spcBef>
              <a:buFontTx/>
              <a:buNone/>
            </a:pPr>
            <a:r>
              <a:rPr lang="ja-JP" altLang="en-US" sz="1800" b="1" dirty="0">
                <a:solidFill>
                  <a:schemeClr val="bg1"/>
                </a:solidFill>
                <a:latin typeface="メイリオ" pitchFamily="50" charset="-128"/>
                <a:ea typeface="メイリオ" pitchFamily="50" charset="-128"/>
                <a:cs typeface="メイリオ" pitchFamily="50" charset="-128"/>
              </a:rPr>
              <a:t>　現状レベル　Ｃ</a:t>
            </a:r>
          </a:p>
        </p:txBody>
      </p:sp>
      <p:sp>
        <p:nvSpPr>
          <p:cNvPr id="54" name="角丸四角形 6">
            <a:extLst>
              <a:ext uri="{FF2B5EF4-FFF2-40B4-BE49-F238E27FC236}">
                <a16:creationId xmlns:a16="http://schemas.microsoft.com/office/drawing/2014/main" id="{00000000-0008-0000-0200-000007000000}"/>
              </a:ext>
            </a:extLst>
          </p:cNvPr>
          <p:cNvSpPr/>
          <p:nvPr/>
        </p:nvSpPr>
        <p:spPr>
          <a:xfrm>
            <a:off x="6315420" y="3981938"/>
            <a:ext cx="2497967" cy="1270357"/>
          </a:xfrm>
          <a:prstGeom prst="roundRect">
            <a:avLst>
              <a:gd name="adj" fmla="val 116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4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サークルの強み</a:t>
            </a:r>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7">
            <a:extLst>
              <a:ext uri="{FF2B5EF4-FFF2-40B4-BE49-F238E27FC236}">
                <a16:creationId xmlns:a16="http://schemas.microsoft.com/office/drawing/2014/main" id="{00000000-0008-0000-0200-000008000000}"/>
              </a:ext>
            </a:extLst>
          </p:cNvPr>
          <p:cNvSpPr/>
          <p:nvPr/>
        </p:nvSpPr>
        <p:spPr>
          <a:xfrm>
            <a:off x="9128752" y="3981938"/>
            <a:ext cx="2667871" cy="1259774"/>
          </a:xfrm>
          <a:prstGeom prst="roundRect">
            <a:avLst>
              <a:gd name="adj" fmla="val 116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4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サークルの弱み</a:t>
            </a:r>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866">
            <a:extLst>
              <a:ext uri="{FF2B5EF4-FFF2-40B4-BE49-F238E27FC236}">
                <a16:creationId xmlns:a16="http://schemas.microsoft.com/office/drawing/2014/main" id="{00000000-0008-0000-0200-000063030000}"/>
              </a:ext>
            </a:extLst>
          </p:cNvPr>
          <p:cNvSpPr/>
          <p:nvPr/>
        </p:nvSpPr>
        <p:spPr>
          <a:xfrm>
            <a:off x="4131132" y="4011331"/>
            <a:ext cx="1874764" cy="1270357"/>
          </a:xfrm>
          <a:prstGeom prst="roundRect">
            <a:avLst>
              <a:gd name="adj" fmla="val 116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1400" b="1">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サークルの特徴</a:t>
            </a:r>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0">
            <a:extLst>
              <a:ext uri="{FF2B5EF4-FFF2-40B4-BE49-F238E27FC236}">
                <a16:creationId xmlns:a16="http://schemas.microsoft.com/office/drawing/2014/main" id="{00000000-0008-0000-0200-00006B000000}"/>
              </a:ext>
            </a:extLst>
          </p:cNvPr>
          <p:cNvSpPr txBox="1"/>
          <p:nvPr/>
        </p:nvSpPr>
        <p:spPr>
          <a:xfrm>
            <a:off x="4165974" y="4347814"/>
            <a:ext cx="1877437" cy="83099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200" b="1" kern="1200" dirty="0">
                <a:solidFill>
                  <a:schemeClr val="tx1"/>
                </a:solidFill>
                <a:effectLst/>
                <a:latin typeface="+mn-lt"/>
                <a:ea typeface="+mn-ea"/>
                <a:cs typeface="+mn-cs"/>
              </a:rPr>
              <a:t>ベテラン、中堅、若年層</a:t>
            </a:r>
            <a:endParaRPr kumimoji="1" lang="en-US" altLang="ja-JP" sz="1200" b="1" kern="1200" dirty="0">
              <a:solidFill>
                <a:schemeClr val="tx1"/>
              </a:solidFill>
              <a:effectLst/>
              <a:latin typeface="+mn-lt"/>
              <a:ea typeface="+mn-ea"/>
              <a:cs typeface="+mn-cs"/>
            </a:endParaRPr>
          </a:p>
          <a:p>
            <a:r>
              <a:rPr lang="ja-JP" altLang="en-US" sz="1200" b="1" dirty="0"/>
              <a:t>と均等におり</a:t>
            </a:r>
            <a:endParaRPr kumimoji="1" lang="en-US" altLang="ja-JP" sz="1200" b="1" kern="1200" dirty="0">
              <a:solidFill>
                <a:schemeClr val="tx1"/>
              </a:solidFill>
              <a:effectLst/>
              <a:latin typeface="+mn-lt"/>
              <a:ea typeface="+mn-ea"/>
              <a:cs typeface="+mn-cs"/>
            </a:endParaRPr>
          </a:p>
          <a:p>
            <a:r>
              <a:rPr kumimoji="1" lang="ja-JP" altLang="en-US" sz="1200" b="1" kern="1200" dirty="0">
                <a:solidFill>
                  <a:schemeClr val="tx1"/>
                </a:solidFill>
                <a:effectLst/>
                <a:latin typeface="+mn-lt"/>
                <a:ea typeface="+mn-ea"/>
                <a:cs typeface="+mn-cs"/>
              </a:rPr>
              <a:t>中堅</a:t>
            </a:r>
            <a:r>
              <a:rPr lang="ja-JP" altLang="en-US" sz="1200" b="1" dirty="0"/>
              <a:t>、若手</a:t>
            </a:r>
            <a:r>
              <a:rPr kumimoji="1" lang="ja-JP" altLang="ja-JP" sz="1200" b="1" kern="1200" dirty="0">
                <a:solidFill>
                  <a:schemeClr val="tx1"/>
                </a:solidFill>
                <a:effectLst/>
                <a:latin typeface="+mn-lt"/>
                <a:ea typeface="+mn-ea"/>
                <a:cs typeface="+mn-cs"/>
              </a:rPr>
              <a:t>主体で</a:t>
            </a:r>
            <a:endParaRPr kumimoji="1" lang="en-US" altLang="ja-JP" sz="1200" b="1"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活動している</a:t>
            </a:r>
            <a:endParaRPr lang="ja-JP" altLang="ja-JP" sz="1200" b="1" dirty="0">
              <a:effectLst/>
            </a:endParaRPr>
          </a:p>
        </p:txBody>
      </p:sp>
      <p:sp>
        <p:nvSpPr>
          <p:cNvPr id="58" name="テキスト ボックス 560">
            <a:extLst>
              <a:ext uri="{FF2B5EF4-FFF2-40B4-BE49-F238E27FC236}">
                <a16:creationId xmlns:a16="http://schemas.microsoft.com/office/drawing/2014/main" id="{00000000-0008-0000-0200-00006C000000}"/>
              </a:ext>
            </a:extLst>
          </p:cNvPr>
          <p:cNvSpPr txBox="1"/>
          <p:nvPr/>
        </p:nvSpPr>
        <p:spPr>
          <a:xfrm>
            <a:off x="6423858" y="4331849"/>
            <a:ext cx="2262158" cy="64633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200" b="1" kern="1200" dirty="0">
                <a:solidFill>
                  <a:schemeClr val="tx1"/>
                </a:solidFill>
                <a:effectLst/>
                <a:latin typeface="+mn-lt"/>
                <a:ea typeface="+mn-ea"/>
                <a:cs typeface="+mn-cs"/>
              </a:rPr>
              <a:t>日々の故障対応を通して</a:t>
            </a:r>
            <a:endParaRPr kumimoji="1" lang="en-US" altLang="ja-JP" sz="1200" b="1" kern="1200" dirty="0">
              <a:solidFill>
                <a:schemeClr val="tx1"/>
              </a:solidFill>
              <a:effectLst/>
              <a:latin typeface="+mn-lt"/>
              <a:ea typeface="+mn-ea"/>
              <a:cs typeface="+mn-cs"/>
            </a:endParaRPr>
          </a:p>
          <a:p>
            <a:r>
              <a:rPr kumimoji="1" lang="ja-JP" altLang="en-US" sz="1200" b="1" kern="1200" dirty="0">
                <a:solidFill>
                  <a:schemeClr val="tx1"/>
                </a:solidFill>
                <a:effectLst/>
                <a:latin typeface="+mn-lt"/>
                <a:ea typeface="+mn-ea"/>
                <a:cs typeface="+mn-cs"/>
              </a:rPr>
              <a:t>中堅層に問題解決ﾟステップが</a:t>
            </a:r>
            <a:endParaRPr kumimoji="1" lang="en-US" altLang="ja-JP" sz="1200" b="1" kern="1200" dirty="0">
              <a:solidFill>
                <a:schemeClr val="tx1"/>
              </a:solidFill>
              <a:effectLst/>
              <a:latin typeface="+mn-lt"/>
              <a:ea typeface="+mn-ea"/>
              <a:cs typeface="+mn-cs"/>
            </a:endParaRPr>
          </a:p>
          <a:p>
            <a:r>
              <a:rPr kumimoji="1" lang="ja-JP" altLang="en-US" sz="1200" b="1" kern="1200" dirty="0">
                <a:solidFill>
                  <a:schemeClr val="tx1"/>
                </a:solidFill>
                <a:effectLst/>
                <a:latin typeface="+mn-lt"/>
                <a:ea typeface="+mn-ea"/>
                <a:cs typeface="+mn-cs"/>
              </a:rPr>
              <a:t>染みついている</a:t>
            </a:r>
            <a:endParaRPr kumimoji="1" lang="en-US" altLang="ja-JP" sz="1200" b="1" kern="1200" dirty="0">
              <a:solidFill>
                <a:schemeClr val="tx1"/>
              </a:solidFill>
              <a:effectLst/>
              <a:latin typeface="+mn-lt"/>
              <a:ea typeface="+mn-ea"/>
              <a:cs typeface="+mn-cs"/>
            </a:endParaRPr>
          </a:p>
        </p:txBody>
      </p:sp>
      <p:sp>
        <p:nvSpPr>
          <p:cNvPr id="59" name="テキスト ボックス 560">
            <a:extLst>
              <a:ext uri="{FF2B5EF4-FFF2-40B4-BE49-F238E27FC236}">
                <a16:creationId xmlns:a16="http://schemas.microsoft.com/office/drawing/2014/main" id="{00000000-0008-0000-0200-00006D000000}"/>
              </a:ext>
            </a:extLst>
          </p:cNvPr>
          <p:cNvSpPr txBox="1"/>
          <p:nvPr/>
        </p:nvSpPr>
        <p:spPr>
          <a:xfrm>
            <a:off x="9168962" y="4361830"/>
            <a:ext cx="2646878" cy="64633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200" b="1" dirty="0"/>
              <a:t>中堅層、若手の</a:t>
            </a:r>
            <a:r>
              <a:rPr lang="en-US" altLang="ja-JP" sz="1200" b="1" dirty="0"/>
              <a:t>X</a:t>
            </a:r>
            <a:r>
              <a:rPr lang="ja-JP" altLang="en-US" sz="1200" b="1" dirty="0"/>
              <a:t>軸全体が低く</a:t>
            </a:r>
            <a:endParaRPr lang="en-US" altLang="ja-JP" sz="1200" b="1" dirty="0"/>
          </a:p>
          <a:p>
            <a:r>
              <a:rPr kumimoji="1" lang="ja-JP" altLang="en-US" sz="1200" b="1" kern="1200" dirty="0">
                <a:solidFill>
                  <a:schemeClr val="tx1"/>
                </a:solidFill>
                <a:effectLst/>
                <a:latin typeface="+mn-lt"/>
                <a:ea typeface="+mn-ea"/>
                <a:cs typeface="+mn-cs"/>
              </a:rPr>
              <a:t>特に特殊な設備が多い為</a:t>
            </a:r>
            <a:endParaRPr kumimoji="1" lang="en-US" altLang="ja-JP" sz="1200" b="1" kern="1200" dirty="0">
              <a:solidFill>
                <a:schemeClr val="tx1"/>
              </a:solidFill>
              <a:effectLst/>
              <a:latin typeface="+mn-lt"/>
              <a:ea typeface="+mn-ea"/>
              <a:cs typeface="+mn-cs"/>
            </a:endParaRPr>
          </a:p>
          <a:p>
            <a:r>
              <a:rPr kumimoji="1" lang="ja-JP" altLang="en-US" sz="1200" b="1" kern="1200" dirty="0">
                <a:solidFill>
                  <a:schemeClr val="tx1"/>
                </a:solidFill>
                <a:effectLst/>
                <a:latin typeface="+mn-lt"/>
                <a:ea typeface="+mn-ea"/>
                <a:cs typeface="+mn-cs"/>
              </a:rPr>
              <a:t>知識や技能</a:t>
            </a:r>
            <a:r>
              <a:rPr lang="ja-JP" altLang="en-US" sz="1200" b="1" dirty="0"/>
              <a:t>が</a:t>
            </a:r>
            <a:r>
              <a:rPr kumimoji="1" lang="ja-JP" altLang="en-US" sz="1200" b="1" kern="1200" dirty="0">
                <a:solidFill>
                  <a:schemeClr val="tx1"/>
                </a:solidFill>
                <a:effectLst/>
                <a:latin typeface="+mn-lt"/>
                <a:ea typeface="+mn-ea"/>
                <a:cs typeface="+mn-cs"/>
              </a:rPr>
              <a:t>身についていない傾向</a:t>
            </a:r>
            <a:endParaRPr kumimoji="1" lang="en-US" altLang="ja-JP" sz="1200" b="1" kern="1200" dirty="0">
              <a:solidFill>
                <a:schemeClr val="tx1"/>
              </a:solidFill>
              <a:effectLst/>
              <a:latin typeface="+mn-lt"/>
              <a:ea typeface="+mn-ea"/>
              <a:cs typeface="+mn-cs"/>
            </a:endParaRPr>
          </a:p>
        </p:txBody>
      </p:sp>
      <p:sp>
        <p:nvSpPr>
          <p:cNvPr id="2" name="角丸四角形 866">
            <a:extLst>
              <a:ext uri="{FF2B5EF4-FFF2-40B4-BE49-F238E27FC236}">
                <a16:creationId xmlns:a16="http://schemas.microsoft.com/office/drawing/2014/main" id="{4C69DF9F-55FD-4233-F7F5-2E0A44C17D94}"/>
              </a:ext>
            </a:extLst>
          </p:cNvPr>
          <p:cNvSpPr/>
          <p:nvPr/>
        </p:nvSpPr>
        <p:spPr>
          <a:xfrm>
            <a:off x="4141372" y="3981964"/>
            <a:ext cx="1874764" cy="1270357"/>
          </a:xfrm>
          <a:prstGeom prst="roundRect">
            <a:avLst>
              <a:gd name="adj" fmla="val 11616"/>
            </a:avLst>
          </a:prstGeom>
          <a:no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6">
            <a:extLst>
              <a:ext uri="{FF2B5EF4-FFF2-40B4-BE49-F238E27FC236}">
                <a16:creationId xmlns:a16="http://schemas.microsoft.com/office/drawing/2014/main" id="{3FF8084B-7EBC-C7BB-5FD0-7EBD046AFA41}"/>
              </a:ext>
            </a:extLst>
          </p:cNvPr>
          <p:cNvSpPr/>
          <p:nvPr/>
        </p:nvSpPr>
        <p:spPr>
          <a:xfrm>
            <a:off x="6308235" y="4005975"/>
            <a:ext cx="2497967" cy="1270357"/>
          </a:xfrm>
          <a:prstGeom prst="roundRect">
            <a:avLst>
              <a:gd name="adj" fmla="val 11616"/>
            </a:avLst>
          </a:prstGeom>
          <a:noFill/>
          <a:ln w="571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7">
            <a:extLst>
              <a:ext uri="{FF2B5EF4-FFF2-40B4-BE49-F238E27FC236}">
                <a16:creationId xmlns:a16="http://schemas.microsoft.com/office/drawing/2014/main" id="{4693F07E-0559-7281-10C3-E06CC0D4EB62}"/>
              </a:ext>
            </a:extLst>
          </p:cNvPr>
          <p:cNvSpPr/>
          <p:nvPr/>
        </p:nvSpPr>
        <p:spPr>
          <a:xfrm>
            <a:off x="9146433" y="4000736"/>
            <a:ext cx="2667871" cy="1259774"/>
          </a:xfrm>
          <a:prstGeom prst="roundRect">
            <a:avLst>
              <a:gd name="adj" fmla="val 11616"/>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5">
            <a:extLst>
              <a:ext uri="{FF2B5EF4-FFF2-40B4-BE49-F238E27FC236}">
                <a16:creationId xmlns:a16="http://schemas.microsoft.com/office/drawing/2014/main" id="{EAEB2E2B-C9B3-4904-FE26-3DB8C290DCFF}"/>
              </a:ext>
            </a:extLst>
          </p:cNvPr>
          <p:cNvSpPr>
            <a:spLocks noChangeArrowheads="1"/>
          </p:cNvSpPr>
          <p:nvPr/>
        </p:nvSpPr>
        <p:spPr bwMode="auto">
          <a:xfrm>
            <a:off x="67757" y="124618"/>
            <a:ext cx="2855269"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5</a:t>
            </a:r>
            <a:r>
              <a:rPr lang="ja-JP" altLang="en-US" sz="2400" b="1" dirty="0">
                <a:solidFill>
                  <a:schemeClr val="bg1"/>
                </a:solidFill>
                <a:latin typeface="メイリオ" pitchFamily="50" charset="-128"/>
                <a:ea typeface="メイリオ" pitchFamily="50" charset="-128"/>
                <a:cs typeface="メイリオ" pitchFamily="50" charset="-128"/>
              </a:rPr>
              <a:t>、サークルレベル</a:t>
            </a:r>
          </a:p>
        </p:txBody>
      </p:sp>
      <p:pic>
        <p:nvPicPr>
          <p:cNvPr id="65" name="図 64">
            <a:extLst>
              <a:ext uri="{FF2B5EF4-FFF2-40B4-BE49-F238E27FC236}">
                <a16:creationId xmlns:a16="http://schemas.microsoft.com/office/drawing/2014/main" id="{B2CDB247-B68E-C82E-824E-2A266EDE7AE4}"/>
              </a:ext>
            </a:extLst>
          </p:cNvPr>
          <p:cNvPicPr>
            <a:picLocks noChangeAspect="1"/>
          </p:cNvPicPr>
          <p:nvPr/>
        </p:nvPicPr>
        <p:blipFill rotWithShape="1">
          <a:blip r:embed="rId4"/>
          <a:srcRect t="9328" r="51609"/>
          <a:stretch/>
        </p:blipFill>
        <p:spPr>
          <a:xfrm>
            <a:off x="308365" y="623738"/>
            <a:ext cx="2262531" cy="3388507"/>
          </a:xfrm>
          <a:prstGeom prst="rect">
            <a:avLst/>
          </a:prstGeom>
        </p:spPr>
      </p:pic>
      <p:pic>
        <p:nvPicPr>
          <p:cNvPr id="66" name="図 65">
            <a:extLst>
              <a:ext uri="{FF2B5EF4-FFF2-40B4-BE49-F238E27FC236}">
                <a16:creationId xmlns:a16="http://schemas.microsoft.com/office/drawing/2014/main" id="{EAA7D0B9-DF49-64D0-EA16-F24A572BC0A5}"/>
              </a:ext>
            </a:extLst>
          </p:cNvPr>
          <p:cNvPicPr>
            <a:picLocks noChangeAspect="1"/>
          </p:cNvPicPr>
          <p:nvPr/>
        </p:nvPicPr>
        <p:blipFill rotWithShape="1">
          <a:blip r:embed="rId4"/>
          <a:srcRect l="47476" t="9328"/>
          <a:stretch/>
        </p:blipFill>
        <p:spPr>
          <a:xfrm>
            <a:off x="2911128" y="705286"/>
            <a:ext cx="2376236" cy="3278700"/>
          </a:xfrm>
          <a:prstGeom prst="rect">
            <a:avLst/>
          </a:prstGeom>
        </p:spPr>
      </p:pic>
      <p:sp>
        <p:nvSpPr>
          <p:cNvPr id="5" name="テキスト ボックス 67">
            <a:extLst>
              <a:ext uri="{FF2B5EF4-FFF2-40B4-BE49-F238E27FC236}">
                <a16:creationId xmlns:a16="http://schemas.microsoft.com/office/drawing/2014/main" id="{FFA1ECB4-1A75-2A04-8C4F-BB2B535198D2}"/>
              </a:ext>
            </a:extLst>
          </p:cNvPr>
          <p:cNvSpPr txBox="1"/>
          <p:nvPr/>
        </p:nvSpPr>
        <p:spPr>
          <a:xfrm>
            <a:off x="4254017" y="5843333"/>
            <a:ext cx="7560287" cy="523220"/>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800" b="1" dirty="0">
                <a:solidFill>
                  <a:schemeClr val="bg1"/>
                </a:solidFill>
              </a:rPr>
              <a:t>X</a:t>
            </a:r>
            <a:r>
              <a:rPr lang="ja-JP" altLang="en-US" sz="2800" b="1" dirty="0">
                <a:solidFill>
                  <a:schemeClr val="bg1"/>
                </a:solidFill>
              </a:rPr>
              <a:t>軸の中堅、若手レベルが全体的に低い</a:t>
            </a:r>
            <a:endParaRPr lang="en-US" altLang="ja-JP" sz="2800" b="1" dirty="0">
              <a:solidFill>
                <a:schemeClr val="bg1"/>
              </a:solidFill>
            </a:endParaRPr>
          </a:p>
        </p:txBody>
      </p:sp>
      <p:sp>
        <p:nvSpPr>
          <p:cNvPr id="46" name="正方形/長方形 45">
            <a:extLst>
              <a:ext uri="{FF2B5EF4-FFF2-40B4-BE49-F238E27FC236}">
                <a16:creationId xmlns:a16="http://schemas.microsoft.com/office/drawing/2014/main" id="{65C22B54-DF9D-5783-50D0-9E06C5D9C709}"/>
              </a:ext>
            </a:extLst>
          </p:cNvPr>
          <p:cNvSpPr/>
          <p:nvPr/>
        </p:nvSpPr>
        <p:spPr>
          <a:xfrm>
            <a:off x="5673591" y="1513173"/>
            <a:ext cx="6106133" cy="1814634"/>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866">
            <a:extLst>
              <a:ext uri="{FF2B5EF4-FFF2-40B4-BE49-F238E27FC236}">
                <a16:creationId xmlns:a16="http://schemas.microsoft.com/office/drawing/2014/main" id="{63E03660-D249-F320-FCFA-003515A14205}"/>
              </a:ext>
            </a:extLst>
          </p:cNvPr>
          <p:cNvSpPr/>
          <p:nvPr/>
        </p:nvSpPr>
        <p:spPr>
          <a:xfrm>
            <a:off x="7119697" y="2902549"/>
            <a:ext cx="2502284" cy="42525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サブタイトル 2">
            <a:extLst>
              <a:ext uri="{FF2B5EF4-FFF2-40B4-BE49-F238E27FC236}">
                <a16:creationId xmlns:a16="http://schemas.microsoft.com/office/drawing/2014/main" id="{DDB767E5-4D67-97C3-52EA-55C42C6D0302}"/>
              </a:ext>
            </a:extLst>
          </p:cNvPr>
          <p:cNvSpPr txBox="1">
            <a:spLocks/>
          </p:cNvSpPr>
          <p:nvPr/>
        </p:nvSpPr>
        <p:spPr>
          <a:xfrm>
            <a:off x="5777502" y="396914"/>
            <a:ext cx="3828835" cy="513182"/>
          </a:xfrm>
          <a:prstGeom prst="flowChartAlternateProcess">
            <a:avLst/>
          </a:prstGeom>
          <a:solidFill>
            <a:srgbClr val="FFC000"/>
          </a:solidFill>
          <a:ln w="28575">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1" dirty="0">
                <a:solidFill>
                  <a:srgbClr val="002060"/>
                </a:solidFill>
              </a:rPr>
              <a:t>　はじめの一歩サークル</a:t>
            </a:r>
          </a:p>
        </p:txBody>
      </p:sp>
      <p:sp>
        <p:nvSpPr>
          <p:cNvPr id="50" name="正方形/長方形 49">
            <a:extLst>
              <a:ext uri="{FF2B5EF4-FFF2-40B4-BE49-F238E27FC236}">
                <a16:creationId xmlns:a16="http://schemas.microsoft.com/office/drawing/2014/main" id="{533F586A-7A11-B859-3397-A80FFC034D8E}"/>
              </a:ext>
            </a:extLst>
          </p:cNvPr>
          <p:cNvSpPr/>
          <p:nvPr/>
        </p:nvSpPr>
        <p:spPr>
          <a:xfrm>
            <a:off x="1103990" y="4020714"/>
            <a:ext cx="2114272" cy="1698031"/>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322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100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765BB6-5EF8-E506-1DF6-6E8957BF3C68}"/>
              </a:ext>
            </a:extLst>
          </p:cNvPr>
          <p:cNvPicPr>
            <a:picLocks noChangeAspect="1"/>
          </p:cNvPicPr>
          <p:nvPr/>
        </p:nvPicPr>
        <p:blipFill>
          <a:blip r:embed="rId3"/>
          <a:stretch>
            <a:fillRect/>
          </a:stretch>
        </p:blipFill>
        <p:spPr>
          <a:xfrm>
            <a:off x="9984884" y="3237460"/>
            <a:ext cx="1452476" cy="413956"/>
          </a:xfrm>
          <a:prstGeom prst="rect">
            <a:avLst/>
          </a:prstGeom>
        </p:spPr>
      </p:pic>
      <p:sp>
        <p:nvSpPr>
          <p:cNvPr id="2" name="重要度赤枠">
            <a:extLst>
              <a:ext uri="{FF2B5EF4-FFF2-40B4-BE49-F238E27FC236}">
                <a16:creationId xmlns:a16="http://schemas.microsoft.com/office/drawing/2014/main" id="{894BC2E2-3FA5-59F4-80F2-A179CD47C685}"/>
              </a:ext>
            </a:extLst>
          </p:cNvPr>
          <p:cNvSpPr/>
          <p:nvPr/>
        </p:nvSpPr>
        <p:spPr>
          <a:xfrm>
            <a:off x="128432" y="3166592"/>
            <a:ext cx="3687102" cy="35667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緊急度赤枠">
            <a:extLst>
              <a:ext uri="{FF2B5EF4-FFF2-40B4-BE49-F238E27FC236}">
                <a16:creationId xmlns:a16="http://schemas.microsoft.com/office/drawing/2014/main" id="{09A5F6AB-2049-5C1C-492B-22B151191A07}"/>
              </a:ext>
            </a:extLst>
          </p:cNvPr>
          <p:cNvSpPr/>
          <p:nvPr/>
        </p:nvSpPr>
        <p:spPr>
          <a:xfrm>
            <a:off x="3858046" y="3163698"/>
            <a:ext cx="3751232" cy="35667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拡大傾向赤枠">
            <a:extLst>
              <a:ext uri="{FF2B5EF4-FFF2-40B4-BE49-F238E27FC236}">
                <a16:creationId xmlns:a16="http://schemas.microsoft.com/office/drawing/2014/main" id="{0D5F0565-493C-731E-5395-E98734CA3E33}"/>
              </a:ext>
            </a:extLst>
          </p:cNvPr>
          <p:cNvSpPr/>
          <p:nvPr/>
        </p:nvSpPr>
        <p:spPr>
          <a:xfrm>
            <a:off x="7651790" y="3165549"/>
            <a:ext cx="3805728" cy="35667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総合評価赤枠">
            <a:extLst>
              <a:ext uri="{FF2B5EF4-FFF2-40B4-BE49-F238E27FC236}">
                <a16:creationId xmlns:a16="http://schemas.microsoft.com/office/drawing/2014/main" id="{150AC229-D94A-B36D-304B-46C21804EC71}"/>
              </a:ext>
            </a:extLst>
          </p:cNvPr>
          <p:cNvSpPr/>
          <p:nvPr/>
        </p:nvSpPr>
        <p:spPr>
          <a:xfrm>
            <a:off x="137288" y="690355"/>
            <a:ext cx="10097014" cy="23662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45">
            <a:extLst>
              <a:ext uri="{FF2B5EF4-FFF2-40B4-BE49-F238E27FC236}">
                <a16:creationId xmlns:a16="http://schemas.microsoft.com/office/drawing/2014/main" id="{98BFDEE4-B4E2-DD49-71BE-9506F65E2A2C}"/>
              </a:ext>
            </a:extLst>
          </p:cNvPr>
          <p:cNvSpPr>
            <a:spLocks noChangeArrowheads="1"/>
          </p:cNvSpPr>
          <p:nvPr/>
        </p:nvSpPr>
        <p:spPr bwMode="auto">
          <a:xfrm>
            <a:off x="67757" y="124618"/>
            <a:ext cx="3778599" cy="442035"/>
          </a:xfrm>
          <a:prstGeom prst="rect">
            <a:avLst/>
          </a:prstGeom>
          <a:solidFill>
            <a:srgbClr val="002060"/>
          </a:solidFill>
          <a:ln>
            <a:noFill/>
          </a:ln>
        </p:spPr>
        <p:txBody>
          <a:bodyPr wrap="none" tIns="72000" bIns="0">
            <a:spAutoFit/>
          </a:bodyPr>
          <a:lstStyle>
            <a:lvl1pPr algn="l" eaLnBrk="0" hangingPunct="0">
              <a:spcBef>
                <a:spcPct val="20000"/>
              </a:spcBef>
              <a:buChar char="•"/>
              <a:defRPr kumimoji="1" sz="3200">
                <a:solidFill>
                  <a:schemeClr val="tx1"/>
                </a:solidFill>
                <a:latin typeface="Times New Roman" charset="0"/>
                <a:ea typeface="ＭＳ Ｐゴシック" charset="-128"/>
              </a:defRPr>
            </a:lvl1pPr>
            <a:lvl2pPr marL="742950" indent="-285750" algn="l" eaLnBrk="0" hangingPunct="0">
              <a:spcBef>
                <a:spcPct val="20000"/>
              </a:spcBef>
              <a:buChar char="–"/>
              <a:defRPr kumimoji="1" sz="2800">
                <a:solidFill>
                  <a:schemeClr val="tx1"/>
                </a:solidFill>
                <a:latin typeface="Times New Roman" charset="0"/>
                <a:ea typeface="ＭＳ Ｐゴシック" charset="-128"/>
              </a:defRPr>
            </a:lvl2pPr>
            <a:lvl3pPr marL="1143000" indent="-228600" algn="l" eaLnBrk="0" hangingPunct="0">
              <a:spcBef>
                <a:spcPct val="20000"/>
              </a:spcBef>
              <a:buChar char="•"/>
              <a:defRPr kumimoji="1" sz="2400">
                <a:solidFill>
                  <a:schemeClr val="tx1"/>
                </a:solidFill>
                <a:latin typeface="Times New Roman" charset="0"/>
                <a:ea typeface="ＭＳ Ｐゴシック" charset="-128"/>
              </a:defRPr>
            </a:lvl3pPr>
            <a:lvl4pPr marL="1600200" indent="-228600" algn="l" eaLnBrk="0" hangingPunct="0">
              <a:spcBef>
                <a:spcPct val="20000"/>
              </a:spcBef>
              <a:buChar char="–"/>
              <a:defRPr kumimoji="1" sz="2000">
                <a:solidFill>
                  <a:schemeClr val="tx1"/>
                </a:solidFill>
                <a:latin typeface="Times New Roman" charset="0"/>
                <a:ea typeface="ＭＳ Ｐゴシック" charset="-128"/>
              </a:defRPr>
            </a:lvl4pPr>
            <a:lvl5pPr marL="2057400" indent="-228600" algn="l" eaLnBrk="0" hangingPunct="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eaLnBrk="1" hangingPunct="1">
              <a:spcBef>
                <a:spcPct val="50000"/>
              </a:spcBef>
              <a:buFontTx/>
              <a:buNone/>
            </a:pPr>
            <a:r>
              <a:rPr lang="en-US" altLang="ja-JP" sz="2400" b="1" dirty="0">
                <a:solidFill>
                  <a:schemeClr val="bg1"/>
                </a:solidFill>
                <a:latin typeface="メイリオ" pitchFamily="50" charset="-128"/>
                <a:ea typeface="メイリオ" pitchFamily="50" charset="-128"/>
                <a:cs typeface="メイリオ" pitchFamily="50" charset="-128"/>
              </a:rPr>
              <a:t>6</a:t>
            </a:r>
            <a:r>
              <a:rPr lang="ja-JP" altLang="en-US" sz="2400" b="1" dirty="0">
                <a:solidFill>
                  <a:schemeClr val="bg1"/>
                </a:solidFill>
                <a:latin typeface="メイリオ" pitchFamily="50" charset="-128"/>
                <a:ea typeface="メイリオ" pitchFamily="50" charset="-128"/>
                <a:cs typeface="メイリオ" pitchFamily="50" charset="-128"/>
              </a:rPr>
              <a:t>、取り組むテーマの選定</a:t>
            </a:r>
          </a:p>
        </p:txBody>
      </p:sp>
      <p:sp>
        <p:nvSpPr>
          <p:cNvPr id="20" name="テキスト ボックス 19">
            <a:extLst>
              <a:ext uri="{FF2B5EF4-FFF2-40B4-BE49-F238E27FC236}">
                <a16:creationId xmlns:a16="http://schemas.microsoft.com/office/drawing/2014/main" id="{60B5F2B4-5D75-FAB7-2AB9-E0FD9A8BC239}"/>
              </a:ext>
            </a:extLst>
          </p:cNvPr>
          <p:cNvSpPr txBox="1"/>
          <p:nvPr/>
        </p:nvSpPr>
        <p:spPr>
          <a:xfrm>
            <a:off x="6283179" y="320230"/>
            <a:ext cx="4124934" cy="338554"/>
          </a:xfrm>
          <a:prstGeom prst="rect">
            <a:avLst/>
          </a:prstGeom>
          <a:noFill/>
        </p:spPr>
        <p:txBody>
          <a:bodyPr wrap="square" rtlCol="0">
            <a:spAutoFit/>
          </a:bodyPr>
          <a:lstStyle/>
          <a:p>
            <a:r>
              <a:rPr lang="ja-JP" altLang="en-US"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総合展：◎・・・</a:t>
            </a:r>
            <a:r>
              <a:rPr lang="en-US" altLang="ja-JP"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3</a:t>
            </a:r>
            <a:r>
              <a:rPr lang="ja-JP" altLang="en-US"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点　○・・・</a:t>
            </a:r>
            <a:r>
              <a:rPr lang="en-US" altLang="ja-JP"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2</a:t>
            </a:r>
            <a:r>
              <a:rPr lang="ja-JP" altLang="en-US"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点　△・・・</a:t>
            </a:r>
            <a:r>
              <a:rPr lang="en-US" altLang="ja-JP"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1</a:t>
            </a:r>
            <a:r>
              <a:rPr lang="ja-JP" altLang="en-US"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点</a:t>
            </a:r>
            <a:endParaRPr lang="en-US" altLang="ja-JP" sz="1600"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5686A631-82FF-5906-0B67-125CB981B3CB}"/>
              </a:ext>
            </a:extLst>
          </p:cNvPr>
          <p:cNvPicPr>
            <a:picLocks noChangeAspect="1"/>
          </p:cNvPicPr>
          <p:nvPr/>
        </p:nvPicPr>
        <p:blipFill>
          <a:blip r:embed="rId4"/>
          <a:stretch>
            <a:fillRect/>
          </a:stretch>
        </p:blipFill>
        <p:spPr>
          <a:xfrm>
            <a:off x="180509" y="737858"/>
            <a:ext cx="10043160" cy="2295240"/>
          </a:xfrm>
          <a:prstGeom prst="rect">
            <a:avLst/>
          </a:prstGeom>
        </p:spPr>
      </p:pic>
      <p:pic>
        <p:nvPicPr>
          <p:cNvPr id="31" name="図 30">
            <a:extLst>
              <a:ext uri="{FF2B5EF4-FFF2-40B4-BE49-F238E27FC236}">
                <a16:creationId xmlns:a16="http://schemas.microsoft.com/office/drawing/2014/main" id="{854397B9-715B-CABD-8369-3BDA488B2E91}"/>
              </a:ext>
            </a:extLst>
          </p:cNvPr>
          <p:cNvPicPr>
            <a:picLocks noChangeAspect="1"/>
          </p:cNvPicPr>
          <p:nvPr/>
        </p:nvPicPr>
        <p:blipFill rotWithShape="1">
          <a:blip r:embed="rId5"/>
          <a:srcRect l="8513" t="-6285" r="9054" b="9273"/>
          <a:stretch/>
        </p:blipFill>
        <p:spPr>
          <a:xfrm>
            <a:off x="210288" y="3304704"/>
            <a:ext cx="3555845" cy="2861793"/>
          </a:xfrm>
          <a:prstGeom prst="rect">
            <a:avLst/>
          </a:prstGeom>
        </p:spPr>
      </p:pic>
      <p:sp>
        <p:nvSpPr>
          <p:cNvPr id="32" name="テキスト ボックス 8">
            <a:extLst>
              <a:ext uri="{FF2B5EF4-FFF2-40B4-BE49-F238E27FC236}">
                <a16:creationId xmlns:a16="http://schemas.microsoft.com/office/drawing/2014/main" id="{BC0F5731-E1DC-C823-9E78-9265501BDB69}"/>
              </a:ext>
            </a:extLst>
          </p:cNvPr>
          <p:cNvSpPr txBox="1"/>
          <p:nvPr/>
        </p:nvSpPr>
        <p:spPr>
          <a:xfrm>
            <a:off x="172108" y="3560178"/>
            <a:ext cx="2110740" cy="44196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0" dirty="0">
                <a:latin typeface="BIZ UDPゴシック" panose="020B0400000000000000" pitchFamily="50" charset="-128"/>
                <a:ea typeface="BIZ UDPゴシック" panose="020B0400000000000000" pitchFamily="50" charset="-128"/>
              </a:rPr>
              <a:t>設備別異常件数</a:t>
            </a:r>
          </a:p>
        </p:txBody>
      </p:sp>
      <p:sp>
        <p:nvSpPr>
          <p:cNvPr id="33" name="テキスト ボックス 1">
            <a:extLst>
              <a:ext uri="{FF2B5EF4-FFF2-40B4-BE49-F238E27FC236}">
                <a16:creationId xmlns:a16="http://schemas.microsoft.com/office/drawing/2014/main" id="{11A7CEE7-A437-A070-498A-4DF7D3110485}"/>
              </a:ext>
            </a:extLst>
          </p:cNvPr>
          <p:cNvSpPr txBox="1"/>
          <p:nvPr/>
        </p:nvSpPr>
        <p:spPr bwMode="auto">
          <a:xfrm>
            <a:off x="30706" y="3223005"/>
            <a:ext cx="2000863"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000" b="1" dirty="0"/>
              <a:t>【</a:t>
            </a:r>
            <a:r>
              <a:rPr lang="ja-JP" altLang="en-US" sz="2000" b="1" dirty="0"/>
              <a:t>重要度</a:t>
            </a:r>
            <a:r>
              <a:rPr lang="en-US" altLang="ja-JP" sz="2000" b="1" dirty="0"/>
              <a:t>】</a:t>
            </a:r>
            <a:endParaRPr lang="ja-JP" altLang="en-US" sz="2000" b="1" dirty="0"/>
          </a:p>
        </p:txBody>
      </p:sp>
      <p:pic>
        <p:nvPicPr>
          <p:cNvPr id="34" name="図 33">
            <a:extLst>
              <a:ext uri="{FF2B5EF4-FFF2-40B4-BE49-F238E27FC236}">
                <a16:creationId xmlns:a16="http://schemas.microsoft.com/office/drawing/2014/main" id="{39BAAC0E-464D-051F-8854-F6FE5EDDEFA9}"/>
              </a:ext>
            </a:extLst>
          </p:cNvPr>
          <p:cNvPicPr>
            <a:picLocks noChangeAspect="1"/>
          </p:cNvPicPr>
          <p:nvPr/>
        </p:nvPicPr>
        <p:blipFill rotWithShape="1">
          <a:blip r:embed="rId6"/>
          <a:srcRect l="68497" t="83635" b="3773"/>
          <a:stretch/>
        </p:blipFill>
        <p:spPr>
          <a:xfrm>
            <a:off x="2314031" y="3249441"/>
            <a:ext cx="1385248" cy="441960"/>
          </a:xfrm>
          <a:prstGeom prst="rect">
            <a:avLst/>
          </a:prstGeom>
          <a:noFill/>
          <a:ln w="12700">
            <a:noFill/>
          </a:ln>
        </p:spPr>
      </p:pic>
      <p:sp>
        <p:nvSpPr>
          <p:cNvPr id="35" name="テキスト ボックス 67">
            <a:extLst>
              <a:ext uri="{FF2B5EF4-FFF2-40B4-BE49-F238E27FC236}">
                <a16:creationId xmlns:a16="http://schemas.microsoft.com/office/drawing/2014/main" id="{085F417C-672D-79B0-A9AB-6EEA7119F917}"/>
              </a:ext>
            </a:extLst>
          </p:cNvPr>
          <p:cNvSpPr txBox="1"/>
          <p:nvPr/>
        </p:nvSpPr>
        <p:spPr>
          <a:xfrm>
            <a:off x="273999" y="6225837"/>
            <a:ext cx="3425279" cy="369332"/>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b="1" dirty="0">
                <a:solidFill>
                  <a:schemeClr val="bg1"/>
                </a:solidFill>
              </a:rPr>
              <a:t>艤装</a:t>
            </a:r>
            <a:r>
              <a:rPr kumimoji="1" lang="en-US" altLang="ja-JP" sz="1800" b="1" dirty="0">
                <a:solidFill>
                  <a:schemeClr val="bg1"/>
                </a:solidFill>
              </a:rPr>
              <a:t>AGV</a:t>
            </a:r>
            <a:r>
              <a:rPr lang="ja-JP" altLang="en-US" sz="1800" b="1" dirty="0">
                <a:solidFill>
                  <a:schemeClr val="bg1"/>
                </a:solidFill>
              </a:rPr>
              <a:t>異常　</a:t>
            </a:r>
            <a:r>
              <a:rPr lang="en-US" altLang="ja-JP" sz="1800" b="1" dirty="0">
                <a:solidFill>
                  <a:schemeClr val="bg1"/>
                </a:solidFill>
              </a:rPr>
              <a:t>80</a:t>
            </a:r>
            <a:r>
              <a:rPr lang="ja-JP" altLang="en-US" sz="1800" b="1" dirty="0">
                <a:solidFill>
                  <a:schemeClr val="bg1"/>
                </a:solidFill>
              </a:rPr>
              <a:t>件（</a:t>
            </a:r>
            <a:r>
              <a:rPr lang="en-US" altLang="ja-JP" sz="1800" b="1" dirty="0">
                <a:solidFill>
                  <a:schemeClr val="bg1"/>
                </a:solidFill>
              </a:rPr>
              <a:t>24</a:t>
            </a:r>
            <a:r>
              <a:rPr lang="ja-JP" altLang="en-US" sz="1800" b="1" dirty="0">
                <a:solidFill>
                  <a:schemeClr val="bg1"/>
                </a:solidFill>
              </a:rPr>
              <a:t>％）</a:t>
            </a:r>
            <a:endParaRPr kumimoji="1" lang="ja-JP" altLang="en-US" sz="1800" b="1" dirty="0">
              <a:solidFill>
                <a:schemeClr val="bg1"/>
              </a:solidFill>
            </a:endParaRPr>
          </a:p>
        </p:txBody>
      </p:sp>
      <p:sp>
        <p:nvSpPr>
          <p:cNvPr id="36" name="テキスト ボックス 67">
            <a:extLst>
              <a:ext uri="{FF2B5EF4-FFF2-40B4-BE49-F238E27FC236}">
                <a16:creationId xmlns:a16="http://schemas.microsoft.com/office/drawing/2014/main" id="{6C01F2F7-04CE-A8DD-E0D9-D2C17E894043}"/>
              </a:ext>
            </a:extLst>
          </p:cNvPr>
          <p:cNvSpPr txBox="1"/>
          <p:nvPr/>
        </p:nvSpPr>
        <p:spPr>
          <a:xfrm>
            <a:off x="4086821" y="6222135"/>
            <a:ext cx="3425279" cy="369332"/>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800" b="1" dirty="0">
                <a:solidFill>
                  <a:schemeClr val="bg1"/>
                </a:solidFill>
              </a:rPr>
              <a:t>艤装</a:t>
            </a:r>
            <a:r>
              <a:rPr kumimoji="1" lang="en-US" altLang="ja-JP" sz="1800" b="1" dirty="0">
                <a:solidFill>
                  <a:schemeClr val="bg1"/>
                </a:solidFill>
              </a:rPr>
              <a:t>AGV</a:t>
            </a:r>
            <a:r>
              <a:rPr lang="ja-JP" altLang="en-US" sz="1800" b="1" dirty="0">
                <a:solidFill>
                  <a:schemeClr val="bg1"/>
                </a:solidFill>
              </a:rPr>
              <a:t>停止　</a:t>
            </a:r>
            <a:r>
              <a:rPr lang="en-US" altLang="ja-JP" sz="1800" b="1" dirty="0">
                <a:solidFill>
                  <a:schemeClr val="bg1"/>
                </a:solidFill>
              </a:rPr>
              <a:t>24</a:t>
            </a:r>
            <a:r>
              <a:rPr lang="ja-JP" altLang="en-US" sz="1800" b="1" dirty="0">
                <a:solidFill>
                  <a:schemeClr val="bg1"/>
                </a:solidFill>
              </a:rPr>
              <a:t>分</a:t>
            </a:r>
            <a:endParaRPr kumimoji="1" lang="ja-JP" altLang="en-US" sz="1800" b="1" dirty="0">
              <a:solidFill>
                <a:schemeClr val="bg1"/>
              </a:solidFill>
            </a:endParaRPr>
          </a:p>
        </p:txBody>
      </p:sp>
      <p:pic>
        <p:nvPicPr>
          <p:cNvPr id="38" name="図 37">
            <a:extLst>
              <a:ext uri="{FF2B5EF4-FFF2-40B4-BE49-F238E27FC236}">
                <a16:creationId xmlns:a16="http://schemas.microsoft.com/office/drawing/2014/main" id="{68EE5EF0-DFE8-ED48-3292-3D931D2F34BF}"/>
              </a:ext>
            </a:extLst>
          </p:cNvPr>
          <p:cNvPicPr>
            <a:picLocks noChangeAspect="1"/>
          </p:cNvPicPr>
          <p:nvPr/>
        </p:nvPicPr>
        <p:blipFill rotWithShape="1">
          <a:blip r:embed="rId7"/>
          <a:srcRect l="7411" t="-3643" r="6526" b="11137"/>
          <a:stretch/>
        </p:blipFill>
        <p:spPr>
          <a:xfrm>
            <a:off x="3938326" y="3550933"/>
            <a:ext cx="3555845" cy="2495395"/>
          </a:xfrm>
          <a:prstGeom prst="rect">
            <a:avLst/>
          </a:prstGeom>
        </p:spPr>
      </p:pic>
      <p:sp>
        <p:nvSpPr>
          <p:cNvPr id="40" name="テキスト ボックス 8">
            <a:extLst>
              <a:ext uri="{FF2B5EF4-FFF2-40B4-BE49-F238E27FC236}">
                <a16:creationId xmlns:a16="http://schemas.microsoft.com/office/drawing/2014/main" id="{997AB91C-2227-8157-A73D-44E25B3461C2}"/>
              </a:ext>
            </a:extLst>
          </p:cNvPr>
          <p:cNvSpPr txBox="1"/>
          <p:nvPr/>
        </p:nvSpPr>
        <p:spPr>
          <a:xfrm>
            <a:off x="3911316" y="3567621"/>
            <a:ext cx="2795684" cy="4419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0" dirty="0">
                <a:latin typeface="BIZ UDPゴシック" panose="020B0400000000000000" pitchFamily="50" charset="-128"/>
                <a:ea typeface="BIZ UDPゴシック" panose="020B0400000000000000" pitchFamily="50" charset="-128"/>
              </a:rPr>
              <a:t>設備別ライン停止時間</a:t>
            </a:r>
          </a:p>
        </p:txBody>
      </p:sp>
      <p:sp>
        <p:nvSpPr>
          <p:cNvPr id="42" name="テキスト ボックス 1">
            <a:extLst>
              <a:ext uri="{FF2B5EF4-FFF2-40B4-BE49-F238E27FC236}">
                <a16:creationId xmlns:a16="http://schemas.microsoft.com/office/drawing/2014/main" id="{F66A4EB8-B0FF-85B8-FEB1-DE2CFE972A17}"/>
              </a:ext>
            </a:extLst>
          </p:cNvPr>
          <p:cNvSpPr txBox="1"/>
          <p:nvPr/>
        </p:nvSpPr>
        <p:spPr bwMode="auto">
          <a:xfrm>
            <a:off x="3747952" y="3242765"/>
            <a:ext cx="2000863"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000" b="1" dirty="0"/>
              <a:t>【</a:t>
            </a:r>
            <a:r>
              <a:rPr lang="ja-JP" altLang="en-US" sz="2000" b="1" dirty="0"/>
              <a:t>緊急度</a:t>
            </a:r>
            <a:r>
              <a:rPr lang="en-US" altLang="ja-JP" sz="2000" b="1" dirty="0"/>
              <a:t>】</a:t>
            </a:r>
            <a:endParaRPr lang="ja-JP" altLang="en-US" sz="2000" b="1" dirty="0"/>
          </a:p>
        </p:txBody>
      </p:sp>
      <p:pic>
        <p:nvPicPr>
          <p:cNvPr id="44" name="図 43">
            <a:extLst>
              <a:ext uri="{FF2B5EF4-FFF2-40B4-BE49-F238E27FC236}">
                <a16:creationId xmlns:a16="http://schemas.microsoft.com/office/drawing/2014/main" id="{E6AE1FAD-FC33-50A4-7C18-716C80EF9F50}"/>
              </a:ext>
            </a:extLst>
          </p:cNvPr>
          <p:cNvPicPr>
            <a:picLocks noChangeAspect="1"/>
          </p:cNvPicPr>
          <p:nvPr/>
        </p:nvPicPr>
        <p:blipFill rotWithShape="1">
          <a:blip r:embed="rId8"/>
          <a:srcRect l="6384" r="9881" b="13162"/>
          <a:stretch/>
        </p:blipFill>
        <p:spPr>
          <a:xfrm>
            <a:off x="7843027" y="3960527"/>
            <a:ext cx="3425279" cy="2167988"/>
          </a:xfrm>
          <a:prstGeom prst="rect">
            <a:avLst/>
          </a:prstGeom>
        </p:spPr>
      </p:pic>
      <p:sp>
        <p:nvSpPr>
          <p:cNvPr id="47" name="テキスト ボックス 67">
            <a:extLst>
              <a:ext uri="{FF2B5EF4-FFF2-40B4-BE49-F238E27FC236}">
                <a16:creationId xmlns:a16="http://schemas.microsoft.com/office/drawing/2014/main" id="{07281BC8-0C88-1718-0A80-9182B0E24EEF}"/>
              </a:ext>
            </a:extLst>
          </p:cNvPr>
          <p:cNvSpPr txBox="1"/>
          <p:nvPr/>
        </p:nvSpPr>
        <p:spPr>
          <a:xfrm>
            <a:off x="7843027" y="6241863"/>
            <a:ext cx="3425279" cy="369332"/>
          </a:xfrm>
          <a:prstGeom prst="rect">
            <a:avLst/>
          </a:prstGeom>
          <a:gradFill>
            <a:gsLst>
              <a:gs pos="0">
                <a:schemeClr val="accent2">
                  <a:satMod val="103000"/>
                  <a:lumMod val="102000"/>
                  <a:tint val="94000"/>
                </a:schemeClr>
              </a:gs>
              <a:gs pos="2000">
                <a:schemeClr val="accent2">
                  <a:satMod val="110000"/>
                  <a:lumMod val="100000"/>
                  <a:shade val="100000"/>
                </a:schemeClr>
              </a:gs>
              <a:gs pos="100000">
                <a:schemeClr val="accent2">
                  <a:lumMod val="99000"/>
                  <a:satMod val="120000"/>
                  <a:shade val="78000"/>
                </a:schemeClr>
              </a:gs>
            </a:gsLst>
          </a:gradFill>
          <a:ln w="12700">
            <a:solidFill>
              <a:schemeClr val="tx1">
                <a:lumMod val="50000"/>
                <a:lumOff val="50000"/>
              </a:schemeClr>
            </a:solidFill>
          </a:ln>
        </p:spPr>
        <p:style>
          <a:lnRef idx="0">
            <a:schemeClr val="accent2"/>
          </a:lnRef>
          <a:fillRef idx="3">
            <a:schemeClr val="accent2"/>
          </a:fillRef>
          <a:effectRef idx="3">
            <a:schemeClr val="accent2"/>
          </a:effectRef>
          <a:fontRef idx="minor">
            <a:schemeClr val="lt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800" b="1" dirty="0">
                <a:solidFill>
                  <a:schemeClr val="bg1"/>
                </a:solidFill>
              </a:rPr>
              <a:t>拡大傾向（カローラ導入後）</a:t>
            </a:r>
            <a:endParaRPr kumimoji="1" lang="ja-JP" altLang="en-US" sz="1800" b="1" dirty="0">
              <a:solidFill>
                <a:schemeClr val="bg1"/>
              </a:solidFill>
            </a:endParaRPr>
          </a:p>
        </p:txBody>
      </p:sp>
      <p:sp>
        <p:nvSpPr>
          <p:cNvPr id="48" name="テキスト ボックス 1">
            <a:extLst>
              <a:ext uri="{FF2B5EF4-FFF2-40B4-BE49-F238E27FC236}">
                <a16:creationId xmlns:a16="http://schemas.microsoft.com/office/drawing/2014/main" id="{14BB4A42-D12F-BE63-6FF9-7AA9EDB50906}"/>
              </a:ext>
            </a:extLst>
          </p:cNvPr>
          <p:cNvSpPr txBox="1"/>
          <p:nvPr/>
        </p:nvSpPr>
        <p:spPr bwMode="auto">
          <a:xfrm>
            <a:off x="7593342" y="3269953"/>
            <a:ext cx="2000863"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2000" b="1" dirty="0"/>
              <a:t>【</a:t>
            </a:r>
            <a:r>
              <a:rPr lang="ja-JP" altLang="en-US" sz="2000" b="1" dirty="0"/>
              <a:t>拡大傾向</a:t>
            </a:r>
            <a:r>
              <a:rPr lang="en-US" altLang="ja-JP" sz="2000" b="1" dirty="0"/>
              <a:t>】</a:t>
            </a:r>
            <a:endParaRPr lang="ja-JP" altLang="en-US" sz="2000" b="1" dirty="0"/>
          </a:p>
        </p:txBody>
      </p:sp>
      <p:sp>
        <p:nvSpPr>
          <p:cNvPr id="49" name="テキスト ボックス 8">
            <a:extLst>
              <a:ext uri="{FF2B5EF4-FFF2-40B4-BE49-F238E27FC236}">
                <a16:creationId xmlns:a16="http://schemas.microsoft.com/office/drawing/2014/main" id="{2B730CD3-E8FC-5283-D0CF-D2469F7ED3A0}"/>
              </a:ext>
            </a:extLst>
          </p:cNvPr>
          <p:cNvSpPr txBox="1"/>
          <p:nvPr/>
        </p:nvSpPr>
        <p:spPr>
          <a:xfrm>
            <a:off x="7776297" y="3605980"/>
            <a:ext cx="2795684" cy="4419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dirty="0">
                <a:latin typeface="BIZ UDPゴシック" panose="020B0400000000000000" pitchFamily="50" charset="-128"/>
                <a:ea typeface="BIZ UDPゴシック" panose="020B0400000000000000" pitchFamily="50" charset="-128"/>
              </a:rPr>
              <a:t>艤装</a:t>
            </a:r>
            <a:r>
              <a:rPr lang="en-US" altLang="ja-JP" sz="1800" dirty="0">
                <a:latin typeface="BIZ UDPゴシック" panose="020B0400000000000000" pitchFamily="50" charset="-128"/>
                <a:ea typeface="BIZ UDPゴシック" panose="020B0400000000000000" pitchFamily="50" charset="-128"/>
              </a:rPr>
              <a:t>AGV</a:t>
            </a:r>
            <a:r>
              <a:rPr lang="ja-JP" altLang="en-US" sz="1800" dirty="0">
                <a:latin typeface="BIZ UDPゴシック" panose="020B0400000000000000" pitchFamily="50" charset="-128"/>
                <a:ea typeface="BIZ UDPゴシック" panose="020B0400000000000000" pitchFamily="50" charset="-128"/>
              </a:rPr>
              <a:t>異常件数推移</a:t>
            </a:r>
            <a:endParaRPr kumimoji="1" lang="ja-JP" altLang="en-US" sz="1800" b="0" dirty="0">
              <a:latin typeface="BIZ UDPゴシック" panose="020B0400000000000000" pitchFamily="50" charset="-128"/>
              <a:ea typeface="BIZ UDPゴシック" panose="020B0400000000000000" pitchFamily="50" charset="-128"/>
            </a:endParaRPr>
          </a:p>
        </p:txBody>
      </p:sp>
      <p:sp>
        <p:nvSpPr>
          <p:cNvPr id="50" name="テキスト ボックス 40">
            <a:extLst>
              <a:ext uri="{FF2B5EF4-FFF2-40B4-BE49-F238E27FC236}">
                <a16:creationId xmlns:a16="http://schemas.microsoft.com/office/drawing/2014/main" id="{DD6B7984-E40F-ECB0-D5E3-B8282F090BD6}"/>
              </a:ext>
            </a:extLst>
          </p:cNvPr>
          <p:cNvSpPr txBox="1"/>
          <p:nvPr/>
        </p:nvSpPr>
        <p:spPr>
          <a:xfrm>
            <a:off x="10158634" y="3999437"/>
            <a:ext cx="1531620" cy="5257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４０件</a:t>
            </a:r>
            <a:endParaRPr kumimoji="1" lang="en-US" altLang="ja-JP" sz="1600" b="1" dirty="0">
              <a:latin typeface="BIZ UDPゴシック" panose="020B0400000000000000" pitchFamily="50" charset="-128"/>
              <a:ea typeface="BIZ UDPゴシック" panose="020B0400000000000000" pitchFamily="50" charset="-128"/>
            </a:endParaRPr>
          </a:p>
          <a:p>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51" name="テキスト ボックス 40">
            <a:extLst>
              <a:ext uri="{FF2B5EF4-FFF2-40B4-BE49-F238E27FC236}">
                <a16:creationId xmlns:a16="http://schemas.microsoft.com/office/drawing/2014/main" id="{7F27978F-35CD-0EF0-C601-2465B4F831AD}"/>
              </a:ext>
            </a:extLst>
          </p:cNvPr>
          <p:cNvSpPr txBox="1"/>
          <p:nvPr/>
        </p:nvSpPr>
        <p:spPr>
          <a:xfrm>
            <a:off x="9254694" y="4538196"/>
            <a:ext cx="1531620" cy="5257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２４件</a:t>
            </a:r>
            <a:endParaRPr kumimoji="1" lang="en-US" altLang="ja-JP" sz="1600" b="1" dirty="0">
              <a:latin typeface="BIZ UDPゴシック" panose="020B0400000000000000" pitchFamily="50" charset="-128"/>
              <a:ea typeface="BIZ UDPゴシック" panose="020B0400000000000000" pitchFamily="50" charset="-128"/>
            </a:endParaRPr>
          </a:p>
          <a:p>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52" name="テキスト ボックス 40">
            <a:extLst>
              <a:ext uri="{FF2B5EF4-FFF2-40B4-BE49-F238E27FC236}">
                <a16:creationId xmlns:a16="http://schemas.microsoft.com/office/drawing/2014/main" id="{1A22994D-1308-B476-9530-D36FA434C007}"/>
              </a:ext>
            </a:extLst>
          </p:cNvPr>
          <p:cNvSpPr txBox="1"/>
          <p:nvPr/>
        </p:nvSpPr>
        <p:spPr>
          <a:xfrm>
            <a:off x="8299672" y="4791966"/>
            <a:ext cx="1531620" cy="5257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１６件</a:t>
            </a:r>
            <a:endParaRPr kumimoji="1" lang="en-US" altLang="ja-JP" sz="1600" b="1" dirty="0">
              <a:latin typeface="BIZ UDPゴシック" panose="020B0400000000000000" pitchFamily="50" charset="-128"/>
              <a:ea typeface="BIZ UDPゴシック" panose="020B0400000000000000" pitchFamily="50" charset="-128"/>
            </a:endParaRPr>
          </a:p>
          <a:p>
            <a:endParaRPr kumimoji="1" lang="ja-JP" altLang="en-US" sz="1600" b="1" dirty="0">
              <a:latin typeface="BIZ UDPゴシック" panose="020B0400000000000000" pitchFamily="50" charset="-128"/>
              <a:ea typeface="BIZ UDPゴシック" panose="020B0400000000000000" pitchFamily="50" charset="-128"/>
            </a:endParaRPr>
          </a:p>
        </p:txBody>
      </p:sp>
      <p:cxnSp>
        <p:nvCxnSpPr>
          <p:cNvPr id="54" name="直線矢印コネクタ 53">
            <a:extLst>
              <a:ext uri="{FF2B5EF4-FFF2-40B4-BE49-F238E27FC236}">
                <a16:creationId xmlns:a16="http://schemas.microsoft.com/office/drawing/2014/main" id="{4973D8F5-C2FA-23D8-0F31-6AE5FC9DB78D}"/>
              </a:ext>
            </a:extLst>
          </p:cNvPr>
          <p:cNvCxnSpPr>
            <a:cxnSpLocks/>
          </p:cNvCxnSpPr>
          <p:nvPr/>
        </p:nvCxnSpPr>
        <p:spPr>
          <a:xfrm flipV="1">
            <a:off x="8593773" y="4117424"/>
            <a:ext cx="1564861" cy="659703"/>
          </a:xfrm>
          <a:prstGeom prst="straightConnector1">
            <a:avLst/>
          </a:prstGeom>
          <a:ln w="539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BA784B73-3084-377F-5CEF-0C409F9131E2}"/>
              </a:ext>
            </a:extLst>
          </p:cNvPr>
          <p:cNvGrpSpPr/>
          <p:nvPr/>
        </p:nvGrpSpPr>
        <p:grpSpPr>
          <a:xfrm>
            <a:off x="10246076" y="638392"/>
            <a:ext cx="1470991" cy="2234707"/>
            <a:chOff x="539582" y="3018535"/>
            <a:chExt cx="1470991" cy="2234707"/>
          </a:xfrm>
          <a:effectLst>
            <a:outerShdw blurRad="50800" dist="38100" dir="2700000" algn="tl" rotWithShape="0">
              <a:prstClr val="black">
                <a:alpha val="40000"/>
              </a:prstClr>
            </a:outerShdw>
          </a:effectLst>
        </p:grpSpPr>
        <p:pic>
          <p:nvPicPr>
            <p:cNvPr id="58" name="Picture 21">
              <a:extLst>
                <a:ext uri="{FF2B5EF4-FFF2-40B4-BE49-F238E27FC236}">
                  <a16:creationId xmlns:a16="http://schemas.microsoft.com/office/drawing/2014/main" id="{B1005DC0-372E-F6F7-0570-46464BFDBDB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82" y="3718331"/>
              <a:ext cx="1470991" cy="1534911"/>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47537">
              <a:extLst>
                <a:ext uri="{FF2B5EF4-FFF2-40B4-BE49-F238E27FC236}">
                  <a16:creationId xmlns:a16="http://schemas.microsoft.com/office/drawing/2014/main" id="{519385F4-7BB9-8AFD-62E2-5D12B3FFA9A8}"/>
                </a:ext>
              </a:extLst>
            </p:cNvPr>
            <p:cNvGrpSpPr>
              <a:grpSpLocks/>
            </p:cNvGrpSpPr>
            <p:nvPr/>
          </p:nvGrpSpPr>
          <p:grpSpPr bwMode="auto">
            <a:xfrm>
              <a:off x="832808" y="3313939"/>
              <a:ext cx="1025711" cy="1161655"/>
              <a:chOff x="0" y="0"/>
              <a:chExt cx="329" cy="436"/>
            </a:xfrm>
          </p:grpSpPr>
          <p:sp>
            <p:nvSpPr>
              <p:cNvPr id="69" name="Freeform 47538">
                <a:extLst>
                  <a:ext uri="{FF2B5EF4-FFF2-40B4-BE49-F238E27FC236}">
                    <a16:creationId xmlns:a16="http://schemas.microsoft.com/office/drawing/2014/main" id="{2F028C32-3868-F1C6-F16A-01597ABE4434}"/>
                  </a:ext>
                </a:extLst>
              </p:cNvPr>
              <p:cNvSpPr>
                <a:spLocks/>
              </p:cNvSpPr>
              <p:nvPr/>
            </p:nvSpPr>
            <p:spPr bwMode="auto">
              <a:xfrm>
                <a:off x="285" y="223"/>
                <a:ext cx="44" cy="103"/>
              </a:xfrm>
              <a:custGeom>
                <a:avLst/>
                <a:gdLst>
                  <a:gd name="T0" fmla="*/ 23 w 44"/>
                  <a:gd name="T1" fmla="*/ 6 h 103"/>
                  <a:gd name="T2" fmla="*/ 31 w 44"/>
                  <a:gd name="T3" fmla="*/ 0 h 103"/>
                  <a:gd name="T4" fmla="*/ 39 w 44"/>
                  <a:gd name="T5" fmla="*/ 1 h 103"/>
                  <a:gd name="T6" fmla="*/ 44 w 44"/>
                  <a:gd name="T7" fmla="*/ 11 h 103"/>
                  <a:gd name="T8" fmla="*/ 41 w 44"/>
                  <a:gd name="T9" fmla="*/ 36 h 103"/>
                  <a:gd name="T10" fmla="*/ 35 w 44"/>
                  <a:gd name="T11" fmla="*/ 61 h 103"/>
                  <a:gd name="T12" fmla="*/ 25 w 44"/>
                  <a:gd name="T13" fmla="*/ 75 h 103"/>
                  <a:gd name="T14" fmla="*/ 18 w 44"/>
                  <a:gd name="T15" fmla="*/ 85 h 103"/>
                  <a:gd name="T16" fmla="*/ 9 w 44"/>
                  <a:gd name="T17" fmla="*/ 96 h 103"/>
                  <a:gd name="T18" fmla="*/ 0 w 44"/>
                  <a:gd name="T19" fmla="*/ 103 h 103"/>
                  <a:gd name="T20" fmla="*/ 10 w 44"/>
                  <a:gd name="T21" fmla="*/ 62 h 103"/>
                  <a:gd name="T22" fmla="*/ 17 w 44"/>
                  <a:gd name="T23" fmla="*/ 37 h 103"/>
                  <a:gd name="T24" fmla="*/ 20 w 44"/>
                  <a:gd name="T25" fmla="*/ 22 h 103"/>
                  <a:gd name="T26" fmla="*/ 23 w 44"/>
                  <a:gd name="T27" fmla="*/ 6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103">
                    <a:moveTo>
                      <a:pt x="23" y="6"/>
                    </a:moveTo>
                    <a:lnTo>
                      <a:pt x="31" y="0"/>
                    </a:lnTo>
                    <a:lnTo>
                      <a:pt x="39" y="1"/>
                    </a:lnTo>
                    <a:lnTo>
                      <a:pt x="44" y="11"/>
                    </a:lnTo>
                    <a:lnTo>
                      <a:pt x="41" y="36"/>
                    </a:lnTo>
                    <a:lnTo>
                      <a:pt x="35" y="61"/>
                    </a:lnTo>
                    <a:lnTo>
                      <a:pt x="25" y="75"/>
                    </a:lnTo>
                    <a:lnTo>
                      <a:pt x="18" y="85"/>
                    </a:lnTo>
                    <a:lnTo>
                      <a:pt x="9" y="96"/>
                    </a:lnTo>
                    <a:lnTo>
                      <a:pt x="0" y="103"/>
                    </a:lnTo>
                    <a:lnTo>
                      <a:pt x="10" y="62"/>
                    </a:lnTo>
                    <a:lnTo>
                      <a:pt x="17" y="37"/>
                    </a:lnTo>
                    <a:lnTo>
                      <a:pt x="20" y="22"/>
                    </a:lnTo>
                    <a:lnTo>
                      <a:pt x="23" y="6"/>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0" name="Freeform 47539">
                <a:extLst>
                  <a:ext uri="{FF2B5EF4-FFF2-40B4-BE49-F238E27FC236}">
                    <a16:creationId xmlns:a16="http://schemas.microsoft.com/office/drawing/2014/main" id="{FEACE3A7-58DA-EB58-1535-87A27629C811}"/>
                  </a:ext>
                </a:extLst>
              </p:cNvPr>
              <p:cNvSpPr>
                <a:spLocks/>
              </p:cNvSpPr>
              <p:nvPr/>
            </p:nvSpPr>
            <p:spPr bwMode="auto">
              <a:xfrm>
                <a:off x="0" y="232"/>
                <a:ext cx="54" cy="95"/>
              </a:xfrm>
              <a:custGeom>
                <a:avLst/>
                <a:gdLst>
                  <a:gd name="T0" fmla="*/ 23 w 54"/>
                  <a:gd name="T1" fmla="*/ 2 h 95"/>
                  <a:gd name="T2" fmla="*/ 10 w 54"/>
                  <a:gd name="T3" fmla="*/ 0 h 95"/>
                  <a:gd name="T4" fmla="*/ 4 w 54"/>
                  <a:gd name="T5" fmla="*/ 4 h 95"/>
                  <a:gd name="T6" fmla="*/ 0 w 54"/>
                  <a:gd name="T7" fmla="*/ 12 h 95"/>
                  <a:gd name="T8" fmla="*/ 0 w 54"/>
                  <a:gd name="T9" fmla="*/ 24 h 95"/>
                  <a:gd name="T10" fmla="*/ 7 w 54"/>
                  <a:gd name="T11" fmla="*/ 39 h 95"/>
                  <a:gd name="T12" fmla="*/ 11 w 54"/>
                  <a:gd name="T13" fmla="*/ 55 h 95"/>
                  <a:gd name="T14" fmla="*/ 17 w 54"/>
                  <a:gd name="T15" fmla="*/ 69 h 95"/>
                  <a:gd name="T16" fmla="*/ 28 w 54"/>
                  <a:gd name="T17" fmla="*/ 79 h 95"/>
                  <a:gd name="T18" fmla="*/ 35 w 54"/>
                  <a:gd name="T19" fmla="*/ 89 h 95"/>
                  <a:gd name="T20" fmla="*/ 46 w 54"/>
                  <a:gd name="T21" fmla="*/ 95 h 95"/>
                  <a:gd name="T22" fmla="*/ 54 w 54"/>
                  <a:gd name="T23" fmla="*/ 95 h 95"/>
                  <a:gd name="T24" fmla="*/ 43 w 54"/>
                  <a:gd name="T25" fmla="*/ 37 h 95"/>
                  <a:gd name="T26" fmla="*/ 38 w 54"/>
                  <a:gd name="T27" fmla="*/ 8 h 95"/>
                  <a:gd name="T28" fmla="*/ 23 w 54"/>
                  <a:gd name="T29" fmla="*/ 2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5">
                    <a:moveTo>
                      <a:pt x="23" y="2"/>
                    </a:moveTo>
                    <a:lnTo>
                      <a:pt x="10" y="0"/>
                    </a:lnTo>
                    <a:lnTo>
                      <a:pt x="4" y="4"/>
                    </a:lnTo>
                    <a:lnTo>
                      <a:pt x="0" y="12"/>
                    </a:lnTo>
                    <a:lnTo>
                      <a:pt x="0" y="24"/>
                    </a:lnTo>
                    <a:lnTo>
                      <a:pt x="7" y="39"/>
                    </a:lnTo>
                    <a:lnTo>
                      <a:pt x="11" y="55"/>
                    </a:lnTo>
                    <a:lnTo>
                      <a:pt x="17" y="69"/>
                    </a:lnTo>
                    <a:lnTo>
                      <a:pt x="28" y="79"/>
                    </a:lnTo>
                    <a:lnTo>
                      <a:pt x="35" y="89"/>
                    </a:lnTo>
                    <a:lnTo>
                      <a:pt x="46" y="95"/>
                    </a:lnTo>
                    <a:lnTo>
                      <a:pt x="54" y="95"/>
                    </a:lnTo>
                    <a:lnTo>
                      <a:pt x="43" y="37"/>
                    </a:lnTo>
                    <a:lnTo>
                      <a:pt x="38" y="8"/>
                    </a:lnTo>
                    <a:lnTo>
                      <a:pt x="23" y="2"/>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1" name="Freeform 47540">
                <a:extLst>
                  <a:ext uri="{FF2B5EF4-FFF2-40B4-BE49-F238E27FC236}">
                    <a16:creationId xmlns:a16="http://schemas.microsoft.com/office/drawing/2014/main" id="{30F0F465-BD3A-750D-39B2-A47C3C558FA3}"/>
                  </a:ext>
                </a:extLst>
              </p:cNvPr>
              <p:cNvSpPr>
                <a:spLocks/>
              </p:cNvSpPr>
              <p:nvPr/>
            </p:nvSpPr>
            <p:spPr bwMode="auto">
              <a:xfrm>
                <a:off x="26" y="70"/>
                <a:ext cx="285" cy="366"/>
              </a:xfrm>
              <a:custGeom>
                <a:avLst/>
                <a:gdLst>
                  <a:gd name="T0" fmla="*/ 50 w 285"/>
                  <a:gd name="T1" fmla="*/ 37 h 366"/>
                  <a:gd name="T2" fmla="*/ 25 w 285"/>
                  <a:gd name="T3" fmla="*/ 76 h 366"/>
                  <a:gd name="T4" fmla="*/ 18 w 285"/>
                  <a:gd name="T5" fmla="*/ 102 h 366"/>
                  <a:gd name="T6" fmla="*/ 3 w 285"/>
                  <a:gd name="T7" fmla="*/ 140 h 366"/>
                  <a:gd name="T8" fmla="*/ 0 w 285"/>
                  <a:gd name="T9" fmla="*/ 168 h 366"/>
                  <a:gd name="T10" fmla="*/ 1 w 285"/>
                  <a:gd name="T11" fmla="*/ 191 h 366"/>
                  <a:gd name="T12" fmla="*/ 4 w 285"/>
                  <a:gd name="T13" fmla="*/ 205 h 366"/>
                  <a:gd name="T14" fmla="*/ 8 w 285"/>
                  <a:gd name="T15" fmla="*/ 223 h 366"/>
                  <a:gd name="T16" fmla="*/ 14 w 285"/>
                  <a:gd name="T17" fmla="*/ 247 h 366"/>
                  <a:gd name="T18" fmla="*/ 20 w 285"/>
                  <a:gd name="T19" fmla="*/ 274 h 366"/>
                  <a:gd name="T20" fmla="*/ 29 w 285"/>
                  <a:gd name="T21" fmla="*/ 288 h 366"/>
                  <a:gd name="T22" fmla="*/ 44 w 285"/>
                  <a:gd name="T23" fmla="*/ 311 h 366"/>
                  <a:gd name="T24" fmla="*/ 66 w 285"/>
                  <a:gd name="T25" fmla="*/ 332 h 366"/>
                  <a:gd name="T26" fmla="*/ 88 w 285"/>
                  <a:gd name="T27" fmla="*/ 351 h 366"/>
                  <a:gd name="T28" fmla="*/ 115 w 285"/>
                  <a:gd name="T29" fmla="*/ 361 h 366"/>
                  <a:gd name="T30" fmla="*/ 132 w 285"/>
                  <a:gd name="T31" fmla="*/ 366 h 366"/>
                  <a:gd name="T32" fmla="*/ 162 w 285"/>
                  <a:gd name="T33" fmla="*/ 365 h 366"/>
                  <a:gd name="T34" fmla="*/ 183 w 285"/>
                  <a:gd name="T35" fmla="*/ 360 h 366"/>
                  <a:gd name="T36" fmla="*/ 192 w 285"/>
                  <a:gd name="T37" fmla="*/ 356 h 366"/>
                  <a:gd name="T38" fmla="*/ 209 w 285"/>
                  <a:gd name="T39" fmla="*/ 340 h 366"/>
                  <a:gd name="T40" fmla="*/ 221 w 285"/>
                  <a:gd name="T41" fmla="*/ 326 h 366"/>
                  <a:gd name="T42" fmla="*/ 238 w 285"/>
                  <a:gd name="T43" fmla="*/ 310 h 366"/>
                  <a:gd name="T44" fmla="*/ 255 w 285"/>
                  <a:gd name="T45" fmla="*/ 288 h 366"/>
                  <a:gd name="T46" fmla="*/ 263 w 285"/>
                  <a:gd name="T47" fmla="*/ 272 h 366"/>
                  <a:gd name="T48" fmla="*/ 267 w 285"/>
                  <a:gd name="T49" fmla="*/ 259 h 366"/>
                  <a:gd name="T50" fmla="*/ 274 w 285"/>
                  <a:gd name="T51" fmla="*/ 242 h 366"/>
                  <a:gd name="T52" fmla="*/ 278 w 285"/>
                  <a:gd name="T53" fmla="*/ 216 h 366"/>
                  <a:gd name="T54" fmla="*/ 283 w 285"/>
                  <a:gd name="T55" fmla="*/ 195 h 366"/>
                  <a:gd name="T56" fmla="*/ 285 w 285"/>
                  <a:gd name="T57" fmla="*/ 180 h 366"/>
                  <a:gd name="T58" fmla="*/ 285 w 285"/>
                  <a:gd name="T59" fmla="*/ 161 h 366"/>
                  <a:gd name="T60" fmla="*/ 277 w 285"/>
                  <a:gd name="T61" fmla="*/ 111 h 366"/>
                  <a:gd name="T62" fmla="*/ 266 w 285"/>
                  <a:gd name="T63" fmla="*/ 74 h 366"/>
                  <a:gd name="T64" fmla="*/ 255 w 285"/>
                  <a:gd name="T65" fmla="*/ 46 h 366"/>
                  <a:gd name="T66" fmla="*/ 228 w 285"/>
                  <a:gd name="T67" fmla="*/ 22 h 366"/>
                  <a:gd name="T68" fmla="*/ 168 w 285"/>
                  <a:gd name="T69" fmla="*/ 1 h 366"/>
                  <a:gd name="T70" fmla="*/ 138 w 285"/>
                  <a:gd name="T71" fmla="*/ 0 h 366"/>
                  <a:gd name="T72" fmla="*/ 82 w 285"/>
                  <a:gd name="T73" fmla="*/ 6 h 366"/>
                  <a:gd name="T74" fmla="*/ 71 w 285"/>
                  <a:gd name="T75" fmla="*/ 17 h 366"/>
                  <a:gd name="T76" fmla="*/ 50 w 285"/>
                  <a:gd name="T77" fmla="*/ 37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 h="366">
                    <a:moveTo>
                      <a:pt x="50" y="37"/>
                    </a:moveTo>
                    <a:lnTo>
                      <a:pt x="25" y="76"/>
                    </a:lnTo>
                    <a:lnTo>
                      <a:pt x="18" y="102"/>
                    </a:lnTo>
                    <a:lnTo>
                      <a:pt x="3" y="140"/>
                    </a:lnTo>
                    <a:lnTo>
                      <a:pt x="0" y="168"/>
                    </a:lnTo>
                    <a:lnTo>
                      <a:pt x="1" y="191"/>
                    </a:lnTo>
                    <a:lnTo>
                      <a:pt x="4" y="205"/>
                    </a:lnTo>
                    <a:lnTo>
                      <a:pt x="8" y="223"/>
                    </a:lnTo>
                    <a:lnTo>
                      <a:pt x="14" y="247"/>
                    </a:lnTo>
                    <a:lnTo>
                      <a:pt x="20" y="274"/>
                    </a:lnTo>
                    <a:lnTo>
                      <a:pt x="29" y="288"/>
                    </a:lnTo>
                    <a:lnTo>
                      <a:pt x="44" y="311"/>
                    </a:lnTo>
                    <a:lnTo>
                      <a:pt x="66" y="332"/>
                    </a:lnTo>
                    <a:lnTo>
                      <a:pt x="88" y="351"/>
                    </a:lnTo>
                    <a:lnTo>
                      <a:pt x="115" y="361"/>
                    </a:lnTo>
                    <a:lnTo>
                      <a:pt x="132" y="366"/>
                    </a:lnTo>
                    <a:lnTo>
                      <a:pt x="162" y="365"/>
                    </a:lnTo>
                    <a:lnTo>
                      <a:pt x="183" y="360"/>
                    </a:lnTo>
                    <a:lnTo>
                      <a:pt x="192" y="356"/>
                    </a:lnTo>
                    <a:lnTo>
                      <a:pt x="209" y="340"/>
                    </a:lnTo>
                    <a:lnTo>
                      <a:pt x="221" y="326"/>
                    </a:lnTo>
                    <a:lnTo>
                      <a:pt x="238" y="310"/>
                    </a:lnTo>
                    <a:lnTo>
                      <a:pt x="255" y="288"/>
                    </a:lnTo>
                    <a:lnTo>
                      <a:pt x="263" y="272"/>
                    </a:lnTo>
                    <a:lnTo>
                      <a:pt x="267" y="259"/>
                    </a:lnTo>
                    <a:lnTo>
                      <a:pt x="274" y="242"/>
                    </a:lnTo>
                    <a:lnTo>
                      <a:pt x="278" y="216"/>
                    </a:lnTo>
                    <a:lnTo>
                      <a:pt x="283" y="195"/>
                    </a:lnTo>
                    <a:lnTo>
                      <a:pt x="285" y="180"/>
                    </a:lnTo>
                    <a:lnTo>
                      <a:pt x="285" y="161"/>
                    </a:lnTo>
                    <a:lnTo>
                      <a:pt x="277" y="111"/>
                    </a:lnTo>
                    <a:lnTo>
                      <a:pt x="266" y="74"/>
                    </a:lnTo>
                    <a:lnTo>
                      <a:pt x="255" y="46"/>
                    </a:lnTo>
                    <a:lnTo>
                      <a:pt x="228" y="22"/>
                    </a:lnTo>
                    <a:lnTo>
                      <a:pt x="168" y="1"/>
                    </a:lnTo>
                    <a:lnTo>
                      <a:pt x="138" y="0"/>
                    </a:lnTo>
                    <a:lnTo>
                      <a:pt x="82" y="6"/>
                    </a:lnTo>
                    <a:lnTo>
                      <a:pt x="71" y="17"/>
                    </a:lnTo>
                    <a:lnTo>
                      <a:pt x="50" y="37"/>
                    </a:lnTo>
                    <a:close/>
                  </a:path>
                </a:pathLst>
              </a:custGeom>
              <a:solidFill>
                <a:srgbClr val="FFCC9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72" name="Freeform 47541">
                <a:extLst>
                  <a:ext uri="{FF2B5EF4-FFF2-40B4-BE49-F238E27FC236}">
                    <a16:creationId xmlns:a16="http://schemas.microsoft.com/office/drawing/2014/main" id="{FA9D4DE6-1793-7B3C-F78B-8BD64361A77B}"/>
                  </a:ext>
                </a:extLst>
              </p:cNvPr>
              <p:cNvSpPr>
                <a:spLocks/>
              </p:cNvSpPr>
              <p:nvPr/>
            </p:nvSpPr>
            <p:spPr bwMode="auto">
              <a:xfrm>
                <a:off x="58" y="188"/>
                <a:ext cx="91" cy="21"/>
              </a:xfrm>
              <a:custGeom>
                <a:avLst/>
                <a:gdLst>
                  <a:gd name="T0" fmla="*/ 91 w 91"/>
                  <a:gd name="T1" fmla="*/ 15 h 21"/>
                  <a:gd name="T2" fmla="*/ 90 w 91"/>
                  <a:gd name="T3" fmla="*/ 5 h 21"/>
                  <a:gd name="T4" fmla="*/ 70 w 91"/>
                  <a:gd name="T5" fmla="*/ 2 h 21"/>
                  <a:gd name="T6" fmla="*/ 48 w 91"/>
                  <a:gd name="T7" fmla="*/ 0 h 21"/>
                  <a:gd name="T8" fmla="*/ 34 w 91"/>
                  <a:gd name="T9" fmla="*/ 1 h 21"/>
                  <a:gd name="T10" fmla="*/ 23 w 91"/>
                  <a:gd name="T11" fmla="*/ 4 h 21"/>
                  <a:gd name="T12" fmla="*/ 11 w 91"/>
                  <a:gd name="T13" fmla="*/ 12 h 21"/>
                  <a:gd name="T14" fmla="*/ 0 w 91"/>
                  <a:gd name="T15" fmla="*/ 21 h 21"/>
                  <a:gd name="T16" fmla="*/ 25 w 91"/>
                  <a:gd name="T17" fmla="*/ 15 h 21"/>
                  <a:gd name="T18" fmla="*/ 49 w 91"/>
                  <a:gd name="T19" fmla="*/ 10 h 21"/>
                  <a:gd name="T20" fmla="*/ 70 w 91"/>
                  <a:gd name="T21" fmla="*/ 12 h 21"/>
                  <a:gd name="T22" fmla="*/ 83 w 91"/>
                  <a:gd name="T23" fmla="*/ 14 h 21"/>
                  <a:gd name="T24" fmla="*/ 91 w 91"/>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21">
                    <a:moveTo>
                      <a:pt x="91" y="15"/>
                    </a:moveTo>
                    <a:lnTo>
                      <a:pt x="90" y="5"/>
                    </a:lnTo>
                    <a:lnTo>
                      <a:pt x="70" y="2"/>
                    </a:lnTo>
                    <a:lnTo>
                      <a:pt x="48" y="0"/>
                    </a:lnTo>
                    <a:lnTo>
                      <a:pt x="34" y="1"/>
                    </a:lnTo>
                    <a:lnTo>
                      <a:pt x="23" y="4"/>
                    </a:lnTo>
                    <a:lnTo>
                      <a:pt x="11" y="12"/>
                    </a:lnTo>
                    <a:lnTo>
                      <a:pt x="0" y="21"/>
                    </a:lnTo>
                    <a:lnTo>
                      <a:pt x="25" y="15"/>
                    </a:lnTo>
                    <a:lnTo>
                      <a:pt x="49" y="10"/>
                    </a:lnTo>
                    <a:lnTo>
                      <a:pt x="70" y="12"/>
                    </a:lnTo>
                    <a:lnTo>
                      <a:pt x="83" y="14"/>
                    </a:lnTo>
                    <a:lnTo>
                      <a:pt x="91"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3" name="Freeform 47542">
                <a:extLst>
                  <a:ext uri="{FF2B5EF4-FFF2-40B4-BE49-F238E27FC236}">
                    <a16:creationId xmlns:a16="http://schemas.microsoft.com/office/drawing/2014/main" id="{245BCCFA-DE99-4E8D-9261-6AEBF2C9E160}"/>
                  </a:ext>
                </a:extLst>
              </p:cNvPr>
              <p:cNvSpPr>
                <a:spLocks/>
              </p:cNvSpPr>
              <p:nvPr/>
            </p:nvSpPr>
            <p:spPr bwMode="auto">
              <a:xfrm>
                <a:off x="196" y="188"/>
                <a:ext cx="88" cy="20"/>
              </a:xfrm>
              <a:custGeom>
                <a:avLst/>
                <a:gdLst>
                  <a:gd name="T0" fmla="*/ 0 w 88"/>
                  <a:gd name="T1" fmla="*/ 15 h 20"/>
                  <a:gd name="T2" fmla="*/ 2 w 88"/>
                  <a:gd name="T3" fmla="*/ 5 h 20"/>
                  <a:gd name="T4" fmla="*/ 19 w 88"/>
                  <a:gd name="T5" fmla="*/ 3 h 20"/>
                  <a:gd name="T6" fmla="*/ 42 w 88"/>
                  <a:gd name="T7" fmla="*/ 2 h 20"/>
                  <a:gd name="T8" fmla="*/ 58 w 88"/>
                  <a:gd name="T9" fmla="*/ 0 h 20"/>
                  <a:gd name="T10" fmla="*/ 67 w 88"/>
                  <a:gd name="T11" fmla="*/ 3 h 20"/>
                  <a:gd name="T12" fmla="*/ 84 w 88"/>
                  <a:gd name="T13" fmla="*/ 14 h 20"/>
                  <a:gd name="T14" fmla="*/ 88 w 88"/>
                  <a:gd name="T15" fmla="*/ 20 h 20"/>
                  <a:gd name="T16" fmla="*/ 70 w 88"/>
                  <a:gd name="T17" fmla="*/ 13 h 20"/>
                  <a:gd name="T18" fmla="*/ 47 w 88"/>
                  <a:gd name="T19" fmla="*/ 10 h 20"/>
                  <a:gd name="T20" fmla="*/ 33 w 88"/>
                  <a:gd name="T21" fmla="*/ 10 h 20"/>
                  <a:gd name="T22" fmla="*/ 17 w 88"/>
                  <a:gd name="T23" fmla="*/ 13 h 20"/>
                  <a:gd name="T24" fmla="*/ 8 w 88"/>
                  <a:gd name="T25" fmla="*/ 13 h 20"/>
                  <a:gd name="T26" fmla="*/ 0 w 88"/>
                  <a:gd name="T27" fmla="*/ 15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20">
                    <a:moveTo>
                      <a:pt x="0" y="15"/>
                    </a:moveTo>
                    <a:lnTo>
                      <a:pt x="2" y="5"/>
                    </a:lnTo>
                    <a:lnTo>
                      <a:pt x="19" y="3"/>
                    </a:lnTo>
                    <a:lnTo>
                      <a:pt x="42" y="2"/>
                    </a:lnTo>
                    <a:lnTo>
                      <a:pt x="58" y="0"/>
                    </a:lnTo>
                    <a:lnTo>
                      <a:pt x="67" y="3"/>
                    </a:lnTo>
                    <a:lnTo>
                      <a:pt x="84" y="14"/>
                    </a:lnTo>
                    <a:lnTo>
                      <a:pt x="88" y="20"/>
                    </a:lnTo>
                    <a:lnTo>
                      <a:pt x="70" y="13"/>
                    </a:lnTo>
                    <a:lnTo>
                      <a:pt x="47" y="10"/>
                    </a:lnTo>
                    <a:lnTo>
                      <a:pt x="33" y="10"/>
                    </a:lnTo>
                    <a:lnTo>
                      <a:pt x="17" y="13"/>
                    </a:lnTo>
                    <a:lnTo>
                      <a:pt x="8" y="13"/>
                    </a:lnTo>
                    <a:lnTo>
                      <a:pt x="0" y="15"/>
                    </a:lnTo>
                    <a:close/>
                  </a:path>
                </a:pathLst>
              </a:cu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74" name="Oval 29872">
                <a:extLst>
                  <a:ext uri="{FF2B5EF4-FFF2-40B4-BE49-F238E27FC236}">
                    <a16:creationId xmlns:a16="http://schemas.microsoft.com/office/drawing/2014/main" id="{ECA407C6-618F-2532-544D-23A7682E1A84}"/>
                  </a:ext>
                </a:extLst>
              </p:cNvPr>
              <p:cNvSpPr>
                <a:spLocks noChangeArrowheads="1"/>
              </p:cNvSpPr>
              <p:nvPr/>
            </p:nvSpPr>
            <p:spPr bwMode="auto">
              <a:xfrm>
                <a:off x="235" y="265"/>
                <a:ext cx="47" cy="47"/>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sp>
            <p:nvSpPr>
              <p:cNvPr id="75" name="Oval 29873">
                <a:extLst>
                  <a:ext uri="{FF2B5EF4-FFF2-40B4-BE49-F238E27FC236}">
                    <a16:creationId xmlns:a16="http://schemas.microsoft.com/office/drawing/2014/main" id="{9E9F31C7-BE0E-09E1-2F85-A3AE77980784}"/>
                  </a:ext>
                </a:extLst>
              </p:cNvPr>
              <p:cNvSpPr>
                <a:spLocks noChangeArrowheads="1"/>
              </p:cNvSpPr>
              <p:nvPr/>
            </p:nvSpPr>
            <p:spPr bwMode="auto">
              <a:xfrm>
                <a:off x="61" y="271"/>
                <a:ext cx="47" cy="46"/>
              </a:xfrm>
              <a:prstGeom prst="ellipse">
                <a:avLst/>
              </a:prstGeom>
              <a:gradFill rotWithShape="1">
                <a:gsLst>
                  <a:gs pos="0">
                    <a:srgbClr val="FF9999"/>
                  </a:gs>
                  <a:gs pos="100000">
                    <a:srgbClr val="FFCC99"/>
                  </a:gs>
                </a:gsLst>
                <a:path path="shape">
                  <a:fillToRect l="50000" t="50000" r="50000" b="50000"/>
                </a:path>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round/>
                    <a:headEnd/>
                    <a:tailEnd/>
                  </a14:hiddenLine>
                </a:ext>
              </a:extLst>
            </p:spPr>
            <p:txBody>
              <a:bodyPr/>
              <a:lstStyle/>
              <a:p>
                <a:endParaRPr lang="ja-JP" altLang="en-US"/>
              </a:p>
            </p:txBody>
          </p:sp>
          <p:grpSp>
            <p:nvGrpSpPr>
              <p:cNvPr id="76" name="Group 47545">
                <a:extLst>
                  <a:ext uri="{FF2B5EF4-FFF2-40B4-BE49-F238E27FC236}">
                    <a16:creationId xmlns:a16="http://schemas.microsoft.com/office/drawing/2014/main" id="{BF949AA9-F1FA-ED21-F2FC-05A12EE358C0}"/>
                  </a:ext>
                </a:extLst>
              </p:cNvPr>
              <p:cNvGrpSpPr>
                <a:grpSpLocks/>
              </p:cNvGrpSpPr>
              <p:nvPr/>
            </p:nvGrpSpPr>
            <p:grpSpPr bwMode="auto">
              <a:xfrm>
                <a:off x="76" y="220"/>
                <a:ext cx="61" cy="29"/>
                <a:chOff x="76" y="220"/>
                <a:chExt cx="61" cy="29"/>
              </a:xfrm>
            </p:grpSpPr>
            <p:sp>
              <p:nvSpPr>
                <p:cNvPr id="90" name="Freeform 47546">
                  <a:extLst>
                    <a:ext uri="{FF2B5EF4-FFF2-40B4-BE49-F238E27FC236}">
                      <a16:creationId xmlns:a16="http://schemas.microsoft.com/office/drawing/2014/main" id="{BAFC2633-CF94-615D-2144-4A62C223B5DD}"/>
                    </a:ext>
                  </a:extLst>
                </p:cNvPr>
                <p:cNvSpPr>
                  <a:spLocks/>
                </p:cNvSpPr>
                <p:nvPr/>
              </p:nvSpPr>
              <p:spPr bwMode="auto">
                <a:xfrm>
                  <a:off x="76" y="223"/>
                  <a:ext cx="61" cy="26"/>
                </a:xfrm>
                <a:custGeom>
                  <a:avLst/>
                  <a:gdLst>
                    <a:gd name="T0" fmla="*/ 61 w 61"/>
                    <a:gd name="T1" fmla="*/ 21 h 26"/>
                    <a:gd name="T2" fmla="*/ 58 w 61"/>
                    <a:gd name="T3" fmla="*/ 14 h 26"/>
                    <a:gd name="T4" fmla="*/ 54 w 61"/>
                    <a:gd name="T5" fmla="*/ 8 h 26"/>
                    <a:gd name="T6" fmla="*/ 44 w 61"/>
                    <a:gd name="T7" fmla="*/ 3 h 26"/>
                    <a:gd name="T8" fmla="*/ 27 w 61"/>
                    <a:gd name="T9" fmla="*/ 0 h 26"/>
                    <a:gd name="T10" fmla="*/ 14 w 61"/>
                    <a:gd name="T11" fmla="*/ 5 h 26"/>
                    <a:gd name="T12" fmla="*/ 0 w 61"/>
                    <a:gd name="T13" fmla="*/ 14 h 26"/>
                    <a:gd name="T14" fmla="*/ 9 w 61"/>
                    <a:gd name="T15" fmla="*/ 21 h 26"/>
                    <a:gd name="T16" fmla="*/ 20 w 61"/>
                    <a:gd name="T17" fmla="*/ 25 h 26"/>
                    <a:gd name="T18" fmla="*/ 32 w 61"/>
                    <a:gd name="T19" fmla="*/ 26 h 26"/>
                    <a:gd name="T20" fmla="*/ 46 w 61"/>
                    <a:gd name="T21" fmla="*/ 25 h 26"/>
                    <a:gd name="T22" fmla="*/ 61 w 61"/>
                    <a:gd name="T23" fmla="*/ 2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26">
                      <a:moveTo>
                        <a:pt x="61" y="21"/>
                      </a:moveTo>
                      <a:lnTo>
                        <a:pt x="58" y="14"/>
                      </a:lnTo>
                      <a:lnTo>
                        <a:pt x="54" y="8"/>
                      </a:lnTo>
                      <a:lnTo>
                        <a:pt x="44" y="3"/>
                      </a:lnTo>
                      <a:lnTo>
                        <a:pt x="27" y="0"/>
                      </a:lnTo>
                      <a:lnTo>
                        <a:pt x="14" y="5"/>
                      </a:lnTo>
                      <a:lnTo>
                        <a:pt x="0" y="14"/>
                      </a:lnTo>
                      <a:lnTo>
                        <a:pt x="9" y="21"/>
                      </a:lnTo>
                      <a:lnTo>
                        <a:pt x="20" y="25"/>
                      </a:lnTo>
                      <a:lnTo>
                        <a:pt x="32" y="26"/>
                      </a:lnTo>
                      <a:lnTo>
                        <a:pt x="46" y="25"/>
                      </a:lnTo>
                      <a:lnTo>
                        <a:pt x="61" y="21"/>
                      </a:ln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1" name="Freeform 29860">
                  <a:extLst>
                    <a:ext uri="{FF2B5EF4-FFF2-40B4-BE49-F238E27FC236}">
                      <a16:creationId xmlns:a16="http://schemas.microsoft.com/office/drawing/2014/main" id="{F73AF59A-CCB9-B7D6-323D-053CD43ED6AF}"/>
                    </a:ext>
                  </a:extLst>
                </p:cNvPr>
                <p:cNvSpPr>
                  <a:spLocks/>
                </p:cNvSpPr>
                <p:nvPr/>
              </p:nvSpPr>
              <p:spPr bwMode="auto">
                <a:xfrm>
                  <a:off x="78" y="220"/>
                  <a:ext cx="51" cy="10"/>
                </a:xfrm>
                <a:custGeom>
                  <a:avLst/>
                  <a:gdLst>
                    <a:gd name="T0" fmla="*/ 37 w 51"/>
                    <a:gd name="T1" fmla="*/ 6 h 10"/>
                    <a:gd name="T2" fmla="*/ 30 w 51"/>
                    <a:gd name="T3" fmla="*/ 2 h 10"/>
                    <a:gd name="T4" fmla="*/ 21 w 51"/>
                    <a:gd name="T5" fmla="*/ 0 h 10"/>
                    <a:gd name="T6" fmla="*/ 12 w 51"/>
                    <a:gd name="T7" fmla="*/ 0 h 10"/>
                    <a:gd name="T8" fmla="*/ 0 w 51"/>
                    <a:gd name="T9" fmla="*/ 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51" y="6"/>
                      </a:moveTo>
                      <a:lnTo>
                        <a:pt x="43" y="2"/>
                      </a:lnTo>
                      <a:lnTo>
                        <a:pt x="34" y="0"/>
                      </a:lnTo>
                      <a:lnTo>
                        <a:pt x="24" y="0"/>
                      </a:lnTo>
                      <a:lnTo>
                        <a:pt x="11" y="3"/>
                      </a:lnTo>
                      <a:lnTo>
                        <a:pt x="0"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nvGrpSpPr>
                <p:cNvPr id="92" name="Group 29861">
                  <a:extLst>
                    <a:ext uri="{FF2B5EF4-FFF2-40B4-BE49-F238E27FC236}">
                      <a16:creationId xmlns:a16="http://schemas.microsoft.com/office/drawing/2014/main" id="{BD50398E-FA09-EC12-FFC7-431F1C5AB43F}"/>
                    </a:ext>
                  </a:extLst>
                </p:cNvPr>
                <p:cNvGrpSpPr>
                  <a:grpSpLocks/>
                </p:cNvGrpSpPr>
                <p:nvPr/>
              </p:nvGrpSpPr>
              <p:grpSpPr bwMode="auto">
                <a:xfrm>
                  <a:off x="100" y="226"/>
                  <a:ext cx="23" cy="21"/>
                  <a:chOff x="100" y="226"/>
                  <a:chExt cx="23" cy="22"/>
                </a:xfrm>
              </p:grpSpPr>
              <p:sp>
                <p:nvSpPr>
                  <p:cNvPr id="93" name="Oval 29862">
                    <a:extLst>
                      <a:ext uri="{FF2B5EF4-FFF2-40B4-BE49-F238E27FC236}">
                        <a16:creationId xmlns:a16="http://schemas.microsoft.com/office/drawing/2014/main" id="{AF884DCE-AC90-5C0B-6A78-785D5330AFBA}"/>
                      </a:ext>
                    </a:extLst>
                  </p:cNvPr>
                  <p:cNvSpPr>
                    <a:spLocks noChangeArrowheads="1"/>
                  </p:cNvSpPr>
                  <p:nvPr/>
                </p:nvSpPr>
                <p:spPr bwMode="auto">
                  <a:xfrm>
                    <a:off x="100" y="226"/>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4" name="Oval 29863">
                    <a:extLst>
                      <a:ext uri="{FF2B5EF4-FFF2-40B4-BE49-F238E27FC236}">
                        <a16:creationId xmlns:a16="http://schemas.microsoft.com/office/drawing/2014/main" id="{757243BC-F117-DFCC-0EE2-5B865DD5ECDB}"/>
                      </a:ext>
                    </a:extLst>
                  </p:cNvPr>
                  <p:cNvSpPr>
                    <a:spLocks noChangeArrowheads="1"/>
                  </p:cNvSpPr>
                  <p:nvPr/>
                </p:nvSpPr>
                <p:spPr bwMode="auto">
                  <a:xfrm>
                    <a:off x="104" y="229"/>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95" name="Oval 29864">
                    <a:extLst>
                      <a:ext uri="{FF2B5EF4-FFF2-40B4-BE49-F238E27FC236}">
                        <a16:creationId xmlns:a16="http://schemas.microsoft.com/office/drawing/2014/main" id="{F567ED03-CFBC-5104-A4BB-E963450CE070}"/>
                      </a:ext>
                    </a:extLst>
                  </p:cNvPr>
                  <p:cNvSpPr>
                    <a:spLocks noChangeArrowheads="1"/>
                  </p:cNvSpPr>
                  <p:nvPr/>
                </p:nvSpPr>
                <p:spPr bwMode="auto">
                  <a:xfrm>
                    <a:off x="112" y="237"/>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grpSp>
            <p:nvGrpSpPr>
              <p:cNvPr id="77" name="Group 47552">
                <a:extLst>
                  <a:ext uri="{FF2B5EF4-FFF2-40B4-BE49-F238E27FC236}">
                    <a16:creationId xmlns:a16="http://schemas.microsoft.com/office/drawing/2014/main" id="{5E3B59EA-C3ED-C3D1-09FC-042C715C993C}"/>
                  </a:ext>
                </a:extLst>
              </p:cNvPr>
              <p:cNvGrpSpPr>
                <a:grpSpLocks/>
              </p:cNvGrpSpPr>
              <p:nvPr/>
            </p:nvGrpSpPr>
            <p:grpSpPr bwMode="auto">
              <a:xfrm>
                <a:off x="209" y="216"/>
                <a:ext cx="58" cy="33"/>
                <a:chOff x="209" y="216"/>
                <a:chExt cx="58" cy="33"/>
              </a:xfrm>
            </p:grpSpPr>
            <p:sp>
              <p:nvSpPr>
                <p:cNvPr id="84" name="Freeform 29853">
                  <a:extLst>
                    <a:ext uri="{FF2B5EF4-FFF2-40B4-BE49-F238E27FC236}">
                      <a16:creationId xmlns:a16="http://schemas.microsoft.com/office/drawing/2014/main" id="{AD0BCD7C-DA2F-1179-EC99-440CB4A25200}"/>
                    </a:ext>
                  </a:extLst>
                </p:cNvPr>
                <p:cNvSpPr>
                  <a:spLocks/>
                </p:cNvSpPr>
                <p:nvPr/>
              </p:nvSpPr>
              <p:spPr bwMode="auto">
                <a:xfrm>
                  <a:off x="232" y="216"/>
                  <a:ext cx="33" cy="10"/>
                </a:xfrm>
                <a:custGeom>
                  <a:avLst/>
                  <a:gdLst>
                    <a:gd name="T0" fmla="*/ 0 w 33"/>
                    <a:gd name="T1" fmla="*/ 1 h 10"/>
                    <a:gd name="T2" fmla="*/ 8 w 33"/>
                    <a:gd name="T3" fmla="*/ 0 h 10"/>
                    <a:gd name="T4" fmla="*/ 18 w 33"/>
                    <a:gd name="T5" fmla="*/ 1 h 10"/>
                    <a:gd name="T6" fmla="*/ 27 w 33"/>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
                      <a:moveTo>
                        <a:pt x="0" y="1"/>
                      </a:moveTo>
                      <a:lnTo>
                        <a:pt x="9" y="0"/>
                      </a:lnTo>
                      <a:lnTo>
                        <a:pt x="19" y="1"/>
                      </a:lnTo>
                      <a:lnTo>
                        <a:pt x="33" y="10"/>
                      </a:lnTo>
                    </a:path>
                  </a:pathLst>
                </a:custGeom>
                <a:noFill/>
                <a:ln w="1270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5" name="Freeform 47554">
                  <a:extLst>
                    <a:ext uri="{FF2B5EF4-FFF2-40B4-BE49-F238E27FC236}">
                      <a16:creationId xmlns:a16="http://schemas.microsoft.com/office/drawing/2014/main" id="{3AE32399-9E03-B44F-202F-89C15225E23A}"/>
                    </a:ext>
                  </a:extLst>
                </p:cNvPr>
                <p:cNvSpPr>
                  <a:spLocks/>
                </p:cNvSpPr>
                <p:nvPr/>
              </p:nvSpPr>
              <p:spPr bwMode="auto">
                <a:xfrm>
                  <a:off x="209" y="220"/>
                  <a:ext cx="58" cy="29"/>
                </a:xfrm>
                <a:custGeom>
                  <a:avLst/>
                  <a:gdLst>
                    <a:gd name="T0" fmla="*/ 0 w 58"/>
                    <a:gd name="T1" fmla="*/ 22 h 29"/>
                    <a:gd name="T2" fmla="*/ 10 w 58"/>
                    <a:gd name="T3" fmla="*/ 6 h 29"/>
                    <a:gd name="T4" fmla="*/ 21 w 58"/>
                    <a:gd name="T5" fmla="*/ 0 h 29"/>
                    <a:gd name="T6" fmla="*/ 33 w 58"/>
                    <a:gd name="T7" fmla="*/ 0 h 29"/>
                    <a:gd name="T8" fmla="*/ 45 w 58"/>
                    <a:gd name="T9" fmla="*/ 4 h 29"/>
                    <a:gd name="T10" fmla="*/ 52 w 58"/>
                    <a:gd name="T11" fmla="*/ 9 h 29"/>
                    <a:gd name="T12" fmla="*/ 58 w 58"/>
                    <a:gd name="T13" fmla="*/ 13 h 29"/>
                    <a:gd name="T14" fmla="*/ 50 w 58"/>
                    <a:gd name="T15" fmla="*/ 19 h 29"/>
                    <a:gd name="T16" fmla="*/ 39 w 58"/>
                    <a:gd name="T17" fmla="*/ 25 h 29"/>
                    <a:gd name="T18" fmla="*/ 27 w 58"/>
                    <a:gd name="T19" fmla="*/ 28 h 29"/>
                    <a:gd name="T20" fmla="*/ 18 w 58"/>
                    <a:gd name="T21" fmla="*/ 29 h 29"/>
                    <a:gd name="T22" fmla="*/ 8 w 58"/>
                    <a:gd name="T23" fmla="*/ 26 h 29"/>
                    <a:gd name="T24" fmla="*/ 0 w 58"/>
                    <a:gd name="T25" fmla="*/ 22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9">
                      <a:moveTo>
                        <a:pt x="0" y="22"/>
                      </a:moveTo>
                      <a:lnTo>
                        <a:pt x="10" y="6"/>
                      </a:lnTo>
                      <a:lnTo>
                        <a:pt x="21" y="0"/>
                      </a:lnTo>
                      <a:lnTo>
                        <a:pt x="33" y="0"/>
                      </a:lnTo>
                      <a:lnTo>
                        <a:pt x="45" y="4"/>
                      </a:lnTo>
                      <a:lnTo>
                        <a:pt x="52" y="9"/>
                      </a:lnTo>
                      <a:lnTo>
                        <a:pt x="58" y="13"/>
                      </a:lnTo>
                      <a:lnTo>
                        <a:pt x="50" y="19"/>
                      </a:lnTo>
                      <a:lnTo>
                        <a:pt x="39" y="25"/>
                      </a:lnTo>
                      <a:lnTo>
                        <a:pt x="27" y="28"/>
                      </a:lnTo>
                      <a:lnTo>
                        <a:pt x="18" y="29"/>
                      </a:lnTo>
                      <a:lnTo>
                        <a:pt x="8" y="26"/>
                      </a:lnTo>
                      <a:lnTo>
                        <a:pt x="0" y="22"/>
                      </a:lnTo>
                      <a:close/>
                    </a:path>
                  </a:pathLst>
                </a:custGeom>
                <a:solidFill>
                  <a:srgbClr xmlns:mc="http://schemas.openxmlformats.org/markup-compatibility/2006" xmlns:a14="http://schemas.microsoft.com/office/drawing/2010/main" val="FFFFFF" mc:Ignorable="a14" a14:legacySpreadsheetColorIndex="9"/>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grpSp>
              <p:nvGrpSpPr>
                <p:cNvPr id="86" name="Group 29861">
                  <a:extLst>
                    <a:ext uri="{FF2B5EF4-FFF2-40B4-BE49-F238E27FC236}">
                      <a16:creationId xmlns:a16="http://schemas.microsoft.com/office/drawing/2014/main" id="{DDF12C02-26D9-4DBB-1831-C71FD88AB1AC}"/>
                    </a:ext>
                  </a:extLst>
                </p:cNvPr>
                <p:cNvGrpSpPr>
                  <a:grpSpLocks/>
                </p:cNvGrpSpPr>
                <p:nvPr/>
              </p:nvGrpSpPr>
              <p:grpSpPr bwMode="auto">
                <a:xfrm>
                  <a:off x="222" y="222"/>
                  <a:ext cx="23" cy="21"/>
                  <a:chOff x="222" y="222"/>
                  <a:chExt cx="23" cy="22"/>
                </a:xfrm>
              </p:grpSpPr>
              <p:sp>
                <p:nvSpPr>
                  <p:cNvPr id="87" name="Oval 29862">
                    <a:extLst>
                      <a:ext uri="{FF2B5EF4-FFF2-40B4-BE49-F238E27FC236}">
                        <a16:creationId xmlns:a16="http://schemas.microsoft.com/office/drawing/2014/main" id="{49C90B44-ACAA-AE6B-11DD-5B115C788FAA}"/>
                      </a:ext>
                    </a:extLst>
                  </p:cNvPr>
                  <p:cNvSpPr>
                    <a:spLocks noChangeArrowheads="1"/>
                  </p:cNvSpPr>
                  <p:nvPr/>
                </p:nvSpPr>
                <p:spPr bwMode="auto">
                  <a:xfrm>
                    <a:off x="222" y="222"/>
                    <a:ext cx="23" cy="22"/>
                  </a:xfrm>
                  <a:prstGeom prst="ellipse">
                    <a:avLst/>
                  </a:prstGeom>
                  <a:solidFill>
                    <a:srgbClr xmlns:mc="http://schemas.openxmlformats.org/markup-compatibility/2006" xmlns:a14="http://schemas.microsoft.com/office/drawing/2010/main" val="000000" mc:Ignorable="a14" a14:legacySpreadsheetColorIndex="8"/>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8" name="Oval 29863">
                    <a:extLst>
                      <a:ext uri="{FF2B5EF4-FFF2-40B4-BE49-F238E27FC236}">
                        <a16:creationId xmlns:a16="http://schemas.microsoft.com/office/drawing/2014/main" id="{8E72F2D0-9B21-FAE3-3B07-A351546F9A3C}"/>
                      </a:ext>
                    </a:extLst>
                  </p:cNvPr>
                  <p:cNvSpPr>
                    <a:spLocks noChangeArrowheads="1"/>
                  </p:cNvSpPr>
                  <p:nvPr/>
                </p:nvSpPr>
                <p:spPr bwMode="auto">
                  <a:xfrm>
                    <a:off x="226" y="225"/>
                    <a:ext cx="9" cy="9"/>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9" name="Oval 29864">
                    <a:extLst>
                      <a:ext uri="{FF2B5EF4-FFF2-40B4-BE49-F238E27FC236}">
                        <a16:creationId xmlns:a16="http://schemas.microsoft.com/office/drawing/2014/main" id="{A9BB2607-3B18-4943-7678-1D942406186A}"/>
                      </a:ext>
                    </a:extLst>
                  </p:cNvPr>
                  <p:cNvSpPr>
                    <a:spLocks noChangeArrowheads="1"/>
                  </p:cNvSpPr>
                  <p:nvPr/>
                </p:nvSpPr>
                <p:spPr bwMode="auto">
                  <a:xfrm>
                    <a:off x="234" y="233"/>
                    <a:ext cx="5" cy="5"/>
                  </a:xfrm>
                  <a:prstGeom prst="ellipse">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grpSp>
          </p:grpSp>
          <p:sp>
            <p:nvSpPr>
              <p:cNvPr id="78" name="Freeform 47559">
                <a:extLst>
                  <a:ext uri="{FF2B5EF4-FFF2-40B4-BE49-F238E27FC236}">
                    <a16:creationId xmlns:a16="http://schemas.microsoft.com/office/drawing/2014/main" id="{69C269FC-744D-89BC-D708-8ADC34CFFA26}"/>
                  </a:ext>
                </a:extLst>
              </p:cNvPr>
              <p:cNvSpPr>
                <a:spLocks/>
              </p:cNvSpPr>
              <p:nvPr/>
            </p:nvSpPr>
            <p:spPr bwMode="auto">
              <a:xfrm>
                <a:off x="136" y="309"/>
                <a:ext cx="78" cy="33"/>
              </a:xfrm>
              <a:custGeom>
                <a:avLst/>
                <a:gdLst>
                  <a:gd name="T0" fmla="*/ 71 w 78"/>
                  <a:gd name="T1" fmla="*/ 0 h 33"/>
                  <a:gd name="T2" fmla="*/ 78 w 78"/>
                  <a:gd name="T3" fmla="*/ 11 h 33"/>
                  <a:gd name="T4" fmla="*/ 77 w 78"/>
                  <a:gd name="T5" fmla="*/ 21 h 33"/>
                  <a:gd name="T6" fmla="*/ 69 w 78"/>
                  <a:gd name="T7" fmla="*/ 25 h 33"/>
                  <a:gd name="T8" fmla="*/ 61 w 78"/>
                  <a:gd name="T9" fmla="*/ 26 h 33"/>
                  <a:gd name="T10" fmla="*/ 51 w 78"/>
                  <a:gd name="T11" fmla="*/ 31 h 33"/>
                  <a:gd name="T12" fmla="*/ 41 w 78"/>
                  <a:gd name="T13" fmla="*/ 33 h 33"/>
                  <a:gd name="T14" fmla="*/ 29 w 78"/>
                  <a:gd name="T15" fmla="*/ 30 h 33"/>
                  <a:gd name="T16" fmla="*/ 19 w 78"/>
                  <a:gd name="T17" fmla="*/ 28 h 33"/>
                  <a:gd name="T18" fmla="*/ 11 w 78"/>
                  <a:gd name="T19" fmla="*/ 27 h 33"/>
                  <a:gd name="T20" fmla="*/ 2 w 78"/>
                  <a:gd name="T21" fmla="*/ 24 h 33"/>
                  <a:gd name="T22" fmla="*/ 0 w 78"/>
                  <a:gd name="T23" fmla="*/ 18 h 33"/>
                  <a:gd name="T24" fmla="*/ 1 w 78"/>
                  <a:gd name="T25" fmla="*/ 1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1" y="0"/>
                    </a:moveTo>
                    <a:lnTo>
                      <a:pt x="78" y="11"/>
                    </a:lnTo>
                    <a:lnTo>
                      <a:pt x="77" y="21"/>
                    </a:lnTo>
                    <a:lnTo>
                      <a:pt x="69" y="25"/>
                    </a:lnTo>
                    <a:lnTo>
                      <a:pt x="61" y="26"/>
                    </a:lnTo>
                    <a:lnTo>
                      <a:pt x="51" y="31"/>
                    </a:lnTo>
                    <a:lnTo>
                      <a:pt x="41" y="33"/>
                    </a:lnTo>
                    <a:lnTo>
                      <a:pt x="29" y="30"/>
                    </a:lnTo>
                    <a:lnTo>
                      <a:pt x="19" y="28"/>
                    </a:lnTo>
                    <a:lnTo>
                      <a:pt x="11" y="27"/>
                    </a:lnTo>
                    <a:lnTo>
                      <a:pt x="2" y="24"/>
                    </a:lnTo>
                    <a:lnTo>
                      <a:pt x="0" y="18"/>
                    </a:lnTo>
                    <a:lnTo>
                      <a:pt x="1" y="1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79" name="Freeform 47560">
                <a:extLst>
                  <a:ext uri="{FF2B5EF4-FFF2-40B4-BE49-F238E27FC236}">
                    <a16:creationId xmlns:a16="http://schemas.microsoft.com/office/drawing/2014/main" id="{7A88EA0F-E343-490C-1E29-884EFEA19D42}"/>
                  </a:ext>
                </a:extLst>
              </p:cNvPr>
              <p:cNvSpPr>
                <a:spLocks/>
              </p:cNvSpPr>
              <p:nvPr/>
            </p:nvSpPr>
            <p:spPr bwMode="auto">
              <a:xfrm>
                <a:off x="126" y="364"/>
                <a:ext cx="103" cy="29"/>
              </a:xfrm>
              <a:custGeom>
                <a:avLst/>
                <a:gdLst>
                  <a:gd name="T0" fmla="*/ 2 w 103"/>
                  <a:gd name="T1" fmla="*/ 6 h 29"/>
                  <a:gd name="T2" fmla="*/ 27 w 103"/>
                  <a:gd name="T3" fmla="*/ 4 h 29"/>
                  <a:gd name="T4" fmla="*/ 40 w 103"/>
                  <a:gd name="T5" fmla="*/ 0 h 29"/>
                  <a:gd name="T6" fmla="*/ 49 w 103"/>
                  <a:gd name="T7" fmla="*/ 2 h 29"/>
                  <a:gd name="T8" fmla="*/ 60 w 103"/>
                  <a:gd name="T9" fmla="*/ 0 h 29"/>
                  <a:gd name="T10" fmla="*/ 80 w 103"/>
                  <a:gd name="T11" fmla="*/ 5 h 29"/>
                  <a:gd name="T12" fmla="*/ 89 w 103"/>
                  <a:gd name="T13" fmla="*/ 6 h 29"/>
                  <a:gd name="T14" fmla="*/ 103 w 103"/>
                  <a:gd name="T15" fmla="*/ 5 h 29"/>
                  <a:gd name="T16" fmla="*/ 85 w 103"/>
                  <a:gd name="T17" fmla="*/ 15 h 29"/>
                  <a:gd name="T18" fmla="*/ 72 w 103"/>
                  <a:gd name="T19" fmla="*/ 23 h 29"/>
                  <a:gd name="T20" fmla="*/ 62 w 103"/>
                  <a:gd name="T21" fmla="*/ 28 h 29"/>
                  <a:gd name="T22" fmla="*/ 47 w 103"/>
                  <a:gd name="T23" fmla="*/ 29 h 29"/>
                  <a:gd name="T24" fmla="*/ 27 w 103"/>
                  <a:gd name="T25" fmla="*/ 24 h 29"/>
                  <a:gd name="T26" fmla="*/ 20 w 103"/>
                  <a:gd name="T27" fmla="*/ 20 h 29"/>
                  <a:gd name="T28" fmla="*/ 0 w 103"/>
                  <a:gd name="T29" fmla="*/ 6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29">
                    <a:moveTo>
                      <a:pt x="2" y="6"/>
                    </a:moveTo>
                    <a:lnTo>
                      <a:pt x="27" y="4"/>
                    </a:lnTo>
                    <a:lnTo>
                      <a:pt x="40" y="0"/>
                    </a:lnTo>
                    <a:lnTo>
                      <a:pt x="49" y="2"/>
                    </a:lnTo>
                    <a:lnTo>
                      <a:pt x="60" y="0"/>
                    </a:lnTo>
                    <a:lnTo>
                      <a:pt x="80" y="5"/>
                    </a:lnTo>
                    <a:lnTo>
                      <a:pt x="89" y="6"/>
                    </a:lnTo>
                    <a:lnTo>
                      <a:pt x="103" y="5"/>
                    </a:lnTo>
                    <a:lnTo>
                      <a:pt x="85" y="15"/>
                    </a:lnTo>
                    <a:lnTo>
                      <a:pt x="72" y="23"/>
                    </a:lnTo>
                    <a:lnTo>
                      <a:pt x="62" y="28"/>
                    </a:lnTo>
                    <a:lnTo>
                      <a:pt x="47" y="29"/>
                    </a:lnTo>
                    <a:lnTo>
                      <a:pt x="27" y="24"/>
                    </a:lnTo>
                    <a:lnTo>
                      <a:pt x="20" y="20"/>
                    </a:lnTo>
                    <a:lnTo>
                      <a:pt x="0" y="6"/>
                    </a:lnTo>
                  </a:path>
                </a:pathLst>
              </a:custGeom>
              <a:solidFill>
                <a:srgbClr val="FF999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ja-JP" altLang="en-US"/>
              </a:p>
            </p:txBody>
          </p:sp>
          <p:sp>
            <p:nvSpPr>
              <p:cNvPr id="80" name="Freeform 47561">
                <a:extLst>
                  <a:ext uri="{FF2B5EF4-FFF2-40B4-BE49-F238E27FC236}">
                    <a16:creationId xmlns:a16="http://schemas.microsoft.com/office/drawing/2014/main" id="{832C24B8-F446-429D-E224-B0C30F6B8890}"/>
                  </a:ext>
                </a:extLst>
              </p:cNvPr>
              <p:cNvSpPr>
                <a:spLocks/>
              </p:cNvSpPr>
              <p:nvPr/>
            </p:nvSpPr>
            <p:spPr bwMode="auto">
              <a:xfrm>
                <a:off x="119" y="367"/>
                <a:ext cx="110" cy="12"/>
              </a:xfrm>
              <a:custGeom>
                <a:avLst/>
                <a:gdLst>
                  <a:gd name="T0" fmla="*/ 110 w 110"/>
                  <a:gd name="T1" fmla="*/ 3 h 12"/>
                  <a:gd name="T2" fmla="*/ 88 w 110"/>
                  <a:gd name="T3" fmla="*/ 10 h 12"/>
                  <a:gd name="T4" fmla="*/ 69 w 110"/>
                  <a:gd name="T5" fmla="*/ 11 h 12"/>
                  <a:gd name="T6" fmla="*/ 60 w 110"/>
                  <a:gd name="T7" fmla="*/ 12 h 12"/>
                  <a:gd name="T8" fmla="*/ 49 w 110"/>
                  <a:gd name="T9" fmla="*/ 12 h 12"/>
                  <a:gd name="T10" fmla="*/ 41 w 110"/>
                  <a:gd name="T11" fmla="*/ 10 h 12"/>
                  <a:gd name="T12" fmla="*/ 28 w 110"/>
                  <a:gd name="T13" fmla="*/ 9 h 12"/>
                  <a:gd name="T14" fmla="*/ 16 w 110"/>
                  <a:gd name="T15" fmla="*/ 6 h 12"/>
                  <a:gd name="T16" fmla="*/ 0 w 1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 h="12">
                    <a:moveTo>
                      <a:pt x="110" y="3"/>
                    </a:moveTo>
                    <a:lnTo>
                      <a:pt x="88" y="10"/>
                    </a:lnTo>
                    <a:lnTo>
                      <a:pt x="69" y="11"/>
                    </a:lnTo>
                    <a:lnTo>
                      <a:pt x="60" y="12"/>
                    </a:lnTo>
                    <a:lnTo>
                      <a:pt x="49" y="12"/>
                    </a:lnTo>
                    <a:lnTo>
                      <a:pt x="41" y="10"/>
                    </a:lnTo>
                    <a:lnTo>
                      <a:pt x="28" y="9"/>
                    </a:lnTo>
                    <a:lnTo>
                      <a:pt x="16" y="6"/>
                    </a:lnTo>
                    <a:lnTo>
                      <a:pt x="0"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1" name="Freeform 47562">
                <a:extLst>
                  <a:ext uri="{FF2B5EF4-FFF2-40B4-BE49-F238E27FC236}">
                    <a16:creationId xmlns:a16="http://schemas.microsoft.com/office/drawing/2014/main" id="{2CA0C315-D7C0-FCB6-E959-E80D5D427C1A}"/>
                  </a:ext>
                </a:extLst>
              </p:cNvPr>
              <p:cNvSpPr>
                <a:spLocks/>
              </p:cNvSpPr>
              <p:nvPr/>
            </p:nvSpPr>
            <p:spPr bwMode="auto">
              <a:xfrm>
                <a:off x="11" y="0"/>
                <a:ext cx="316" cy="324"/>
              </a:xfrm>
              <a:custGeom>
                <a:avLst/>
                <a:gdLst>
                  <a:gd name="T0" fmla="*/ 128 w 316"/>
                  <a:gd name="T1" fmla="*/ 8 h 324"/>
                  <a:gd name="T2" fmla="*/ 113 w 316"/>
                  <a:gd name="T3" fmla="*/ 9 h 324"/>
                  <a:gd name="T4" fmla="*/ 85 w 316"/>
                  <a:gd name="T5" fmla="*/ 12 h 324"/>
                  <a:gd name="T6" fmla="*/ 62 w 316"/>
                  <a:gd name="T7" fmla="*/ 24 h 324"/>
                  <a:gd name="T8" fmla="*/ 35 w 316"/>
                  <a:gd name="T9" fmla="*/ 47 h 324"/>
                  <a:gd name="T10" fmla="*/ 16 w 316"/>
                  <a:gd name="T11" fmla="*/ 80 h 324"/>
                  <a:gd name="T12" fmla="*/ 3 w 316"/>
                  <a:gd name="T13" fmla="*/ 127 h 324"/>
                  <a:gd name="T14" fmla="*/ 3 w 316"/>
                  <a:gd name="T15" fmla="*/ 144 h 324"/>
                  <a:gd name="T16" fmla="*/ 0 w 316"/>
                  <a:gd name="T17" fmla="*/ 164 h 324"/>
                  <a:gd name="T18" fmla="*/ 1 w 316"/>
                  <a:gd name="T19" fmla="*/ 187 h 324"/>
                  <a:gd name="T20" fmla="*/ 4 w 316"/>
                  <a:gd name="T21" fmla="*/ 216 h 324"/>
                  <a:gd name="T22" fmla="*/ 4 w 316"/>
                  <a:gd name="T23" fmla="*/ 234 h 324"/>
                  <a:gd name="T24" fmla="*/ 11 w 316"/>
                  <a:gd name="T25" fmla="*/ 251 h 324"/>
                  <a:gd name="T26" fmla="*/ 14 w 316"/>
                  <a:gd name="T27" fmla="*/ 270 h 324"/>
                  <a:gd name="T28" fmla="*/ 21 w 316"/>
                  <a:gd name="T29" fmla="*/ 291 h 324"/>
                  <a:gd name="T30" fmla="*/ 26 w 316"/>
                  <a:gd name="T31" fmla="*/ 305 h 324"/>
                  <a:gd name="T32" fmla="*/ 31 w 316"/>
                  <a:gd name="T33" fmla="*/ 324 h 324"/>
                  <a:gd name="T34" fmla="*/ 24 w 316"/>
                  <a:gd name="T35" fmla="*/ 289 h 324"/>
                  <a:gd name="T36" fmla="*/ 18 w 316"/>
                  <a:gd name="T37" fmla="*/ 257 h 324"/>
                  <a:gd name="T38" fmla="*/ 21 w 316"/>
                  <a:gd name="T39" fmla="*/ 232 h 324"/>
                  <a:gd name="T40" fmla="*/ 23 w 316"/>
                  <a:gd name="T41" fmla="*/ 203 h 324"/>
                  <a:gd name="T42" fmla="*/ 39 w 316"/>
                  <a:gd name="T43" fmla="*/ 190 h 324"/>
                  <a:gd name="T44" fmla="*/ 54 w 316"/>
                  <a:gd name="T45" fmla="*/ 170 h 324"/>
                  <a:gd name="T46" fmla="*/ 71 w 316"/>
                  <a:gd name="T47" fmla="*/ 140 h 324"/>
                  <a:gd name="T48" fmla="*/ 84 w 316"/>
                  <a:gd name="T49" fmla="*/ 123 h 324"/>
                  <a:gd name="T50" fmla="*/ 91 w 316"/>
                  <a:gd name="T51" fmla="*/ 110 h 324"/>
                  <a:gd name="T52" fmla="*/ 94 w 316"/>
                  <a:gd name="T53" fmla="*/ 101 h 324"/>
                  <a:gd name="T54" fmla="*/ 92 w 316"/>
                  <a:gd name="T55" fmla="*/ 90 h 324"/>
                  <a:gd name="T56" fmla="*/ 107 w 316"/>
                  <a:gd name="T57" fmla="*/ 115 h 324"/>
                  <a:gd name="T58" fmla="*/ 126 w 316"/>
                  <a:gd name="T59" fmla="*/ 130 h 324"/>
                  <a:gd name="T60" fmla="*/ 181 w 316"/>
                  <a:gd name="T61" fmla="*/ 169 h 324"/>
                  <a:gd name="T62" fmla="*/ 156 w 316"/>
                  <a:gd name="T63" fmla="*/ 135 h 324"/>
                  <a:gd name="T64" fmla="*/ 177 w 316"/>
                  <a:gd name="T65" fmla="*/ 153 h 324"/>
                  <a:gd name="T66" fmla="*/ 198 w 316"/>
                  <a:gd name="T67" fmla="*/ 178 h 324"/>
                  <a:gd name="T68" fmla="*/ 225 w 316"/>
                  <a:gd name="T69" fmla="*/ 194 h 324"/>
                  <a:gd name="T70" fmla="*/ 254 w 316"/>
                  <a:gd name="T71" fmla="*/ 207 h 324"/>
                  <a:gd name="T72" fmla="*/ 263 w 316"/>
                  <a:gd name="T73" fmla="*/ 210 h 324"/>
                  <a:gd name="T74" fmla="*/ 281 w 316"/>
                  <a:gd name="T75" fmla="*/ 227 h 324"/>
                  <a:gd name="T76" fmla="*/ 294 w 316"/>
                  <a:gd name="T77" fmla="*/ 234 h 324"/>
                  <a:gd name="T78" fmla="*/ 298 w 316"/>
                  <a:gd name="T79" fmla="*/ 245 h 324"/>
                  <a:gd name="T80" fmla="*/ 294 w 316"/>
                  <a:gd name="T81" fmla="*/ 270 h 324"/>
                  <a:gd name="T82" fmla="*/ 291 w 316"/>
                  <a:gd name="T83" fmla="*/ 291 h 324"/>
                  <a:gd name="T84" fmla="*/ 300 w 316"/>
                  <a:gd name="T85" fmla="*/ 264 h 324"/>
                  <a:gd name="T86" fmla="*/ 303 w 316"/>
                  <a:gd name="T87" fmla="*/ 246 h 324"/>
                  <a:gd name="T88" fmla="*/ 308 w 316"/>
                  <a:gd name="T89" fmla="*/ 228 h 324"/>
                  <a:gd name="T90" fmla="*/ 314 w 316"/>
                  <a:gd name="T91" fmla="*/ 213 h 324"/>
                  <a:gd name="T92" fmla="*/ 316 w 316"/>
                  <a:gd name="T93" fmla="*/ 192 h 324"/>
                  <a:gd name="T94" fmla="*/ 310 w 316"/>
                  <a:gd name="T95" fmla="*/ 178 h 324"/>
                  <a:gd name="T96" fmla="*/ 304 w 316"/>
                  <a:gd name="T97" fmla="*/ 159 h 324"/>
                  <a:gd name="T98" fmla="*/ 304 w 316"/>
                  <a:gd name="T99" fmla="*/ 131 h 324"/>
                  <a:gd name="T100" fmla="*/ 299 w 316"/>
                  <a:gd name="T101" fmla="*/ 96 h 324"/>
                  <a:gd name="T102" fmla="*/ 287 w 316"/>
                  <a:gd name="T103" fmla="*/ 67 h 324"/>
                  <a:gd name="T104" fmla="*/ 263 w 316"/>
                  <a:gd name="T105" fmla="*/ 36 h 324"/>
                  <a:gd name="T106" fmla="*/ 229 w 316"/>
                  <a:gd name="T107" fmla="*/ 16 h 324"/>
                  <a:gd name="T108" fmla="*/ 196 w 316"/>
                  <a:gd name="T109" fmla="*/ 4 h 324"/>
                  <a:gd name="T110" fmla="*/ 165 w 316"/>
                  <a:gd name="T111" fmla="*/ 2 h 324"/>
                  <a:gd name="T112" fmla="*/ 145 w 316"/>
                  <a:gd name="T113" fmla="*/ 0 h 324"/>
                  <a:gd name="T114" fmla="*/ 128 w 316"/>
                  <a:gd name="T115" fmla="*/ 8 h 3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6" h="324">
                    <a:moveTo>
                      <a:pt x="128" y="8"/>
                    </a:moveTo>
                    <a:lnTo>
                      <a:pt x="113" y="9"/>
                    </a:lnTo>
                    <a:lnTo>
                      <a:pt x="85" y="12"/>
                    </a:lnTo>
                    <a:lnTo>
                      <a:pt x="62" y="24"/>
                    </a:lnTo>
                    <a:lnTo>
                      <a:pt x="35" y="47"/>
                    </a:lnTo>
                    <a:lnTo>
                      <a:pt x="16" y="80"/>
                    </a:lnTo>
                    <a:lnTo>
                      <a:pt x="3" y="127"/>
                    </a:lnTo>
                    <a:lnTo>
                      <a:pt x="3" y="144"/>
                    </a:lnTo>
                    <a:lnTo>
                      <a:pt x="0" y="164"/>
                    </a:lnTo>
                    <a:lnTo>
                      <a:pt x="1" y="187"/>
                    </a:lnTo>
                    <a:lnTo>
                      <a:pt x="4" y="216"/>
                    </a:lnTo>
                    <a:lnTo>
                      <a:pt x="4" y="234"/>
                    </a:lnTo>
                    <a:lnTo>
                      <a:pt x="11" y="251"/>
                    </a:lnTo>
                    <a:lnTo>
                      <a:pt x="14" y="270"/>
                    </a:lnTo>
                    <a:lnTo>
                      <a:pt x="21" y="291"/>
                    </a:lnTo>
                    <a:lnTo>
                      <a:pt x="26" y="305"/>
                    </a:lnTo>
                    <a:lnTo>
                      <a:pt x="31" y="324"/>
                    </a:lnTo>
                    <a:lnTo>
                      <a:pt x="24" y="289"/>
                    </a:lnTo>
                    <a:lnTo>
                      <a:pt x="18" y="257"/>
                    </a:lnTo>
                    <a:lnTo>
                      <a:pt x="21" y="232"/>
                    </a:lnTo>
                    <a:lnTo>
                      <a:pt x="23" y="203"/>
                    </a:lnTo>
                    <a:lnTo>
                      <a:pt x="39" y="190"/>
                    </a:lnTo>
                    <a:lnTo>
                      <a:pt x="54" y="170"/>
                    </a:lnTo>
                    <a:lnTo>
                      <a:pt x="71" y="140"/>
                    </a:lnTo>
                    <a:lnTo>
                      <a:pt x="84" y="123"/>
                    </a:lnTo>
                    <a:lnTo>
                      <a:pt x="91" y="110"/>
                    </a:lnTo>
                    <a:lnTo>
                      <a:pt x="94" y="101"/>
                    </a:lnTo>
                    <a:lnTo>
                      <a:pt x="92" y="90"/>
                    </a:lnTo>
                    <a:lnTo>
                      <a:pt x="107" y="115"/>
                    </a:lnTo>
                    <a:lnTo>
                      <a:pt x="126" y="130"/>
                    </a:lnTo>
                    <a:lnTo>
                      <a:pt x="181" y="169"/>
                    </a:lnTo>
                    <a:lnTo>
                      <a:pt x="156" y="135"/>
                    </a:lnTo>
                    <a:lnTo>
                      <a:pt x="177" y="153"/>
                    </a:lnTo>
                    <a:lnTo>
                      <a:pt x="198" y="178"/>
                    </a:lnTo>
                    <a:lnTo>
                      <a:pt x="225" y="194"/>
                    </a:lnTo>
                    <a:lnTo>
                      <a:pt x="254" y="207"/>
                    </a:lnTo>
                    <a:lnTo>
                      <a:pt x="263" y="210"/>
                    </a:lnTo>
                    <a:lnTo>
                      <a:pt x="281" y="227"/>
                    </a:lnTo>
                    <a:lnTo>
                      <a:pt x="294" y="234"/>
                    </a:lnTo>
                    <a:lnTo>
                      <a:pt x="298" y="245"/>
                    </a:lnTo>
                    <a:lnTo>
                      <a:pt x="294" y="270"/>
                    </a:lnTo>
                    <a:lnTo>
                      <a:pt x="291" y="291"/>
                    </a:lnTo>
                    <a:lnTo>
                      <a:pt x="300" y="264"/>
                    </a:lnTo>
                    <a:lnTo>
                      <a:pt x="303" y="246"/>
                    </a:lnTo>
                    <a:lnTo>
                      <a:pt x="308" y="228"/>
                    </a:lnTo>
                    <a:lnTo>
                      <a:pt x="314" y="213"/>
                    </a:lnTo>
                    <a:lnTo>
                      <a:pt x="316" y="192"/>
                    </a:lnTo>
                    <a:lnTo>
                      <a:pt x="310" y="178"/>
                    </a:lnTo>
                    <a:lnTo>
                      <a:pt x="304" y="159"/>
                    </a:lnTo>
                    <a:lnTo>
                      <a:pt x="304" y="131"/>
                    </a:lnTo>
                    <a:lnTo>
                      <a:pt x="299" y="96"/>
                    </a:lnTo>
                    <a:lnTo>
                      <a:pt x="287" y="67"/>
                    </a:lnTo>
                    <a:lnTo>
                      <a:pt x="263" y="36"/>
                    </a:lnTo>
                    <a:lnTo>
                      <a:pt x="229" y="16"/>
                    </a:lnTo>
                    <a:lnTo>
                      <a:pt x="196" y="4"/>
                    </a:lnTo>
                    <a:lnTo>
                      <a:pt x="165" y="2"/>
                    </a:lnTo>
                    <a:lnTo>
                      <a:pt x="145" y="0"/>
                    </a:lnTo>
                    <a:lnTo>
                      <a:pt x="128" y="8"/>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a:p>
            </p:txBody>
          </p:sp>
          <p:sp>
            <p:nvSpPr>
              <p:cNvPr id="82" name="Freeform 47563">
                <a:extLst>
                  <a:ext uri="{FF2B5EF4-FFF2-40B4-BE49-F238E27FC236}">
                    <a16:creationId xmlns:a16="http://schemas.microsoft.com/office/drawing/2014/main" id="{0B566978-3A28-B14D-D386-6B23CF51E444}"/>
                  </a:ext>
                </a:extLst>
              </p:cNvPr>
              <p:cNvSpPr>
                <a:spLocks/>
              </p:cNvSpPr>
              <p:nvPr/>
            </p:nvSpPr>
            <p:spPr bwMode="auto">
              <a:xfrm>
                <a:off x="189" y="231"/>
                <a:ext cx="5" cy="40"/>
              </a:xfrm>
              <a:custGeom>
                <a:avLst/>
                <a:gdLst>
                  <a:gd name="T0" fmla="*/ 0 w 5"/>
                  <a:gd name="T1" fmla="*/ 0 h 40"/>
                  <a:gd name="T2" fmla="*/ 0 w 5"/>
                  <a:gd name="T3" fmla="*/ 19 h 40"/>
                  <a:gd name="T4" fmla="*/ 5 w 5"/>
                  <a:gd name="T5" fmla="*/ 40 h 40"/>
                  <a:gd name="T6" fmla="*/ 0 60000 65536"/>
                  <a:gd name="T7" fmla="*/ 0 60000 65536"/>
                  <a:gd name="T8" fmla="*/ 0 60000 65536"/>
                </a:gdLst>
                <a:ahLst/>
                <a:cxnLst>
                  <a:cxn ang="T6">
                    <a:pos x="T0" y="T1"/>
                  </a:cxn>
                  <a:cxn ang="T7">
                    <a:pos x="T2" y="T3"/>
                  </a:cxn>
                  <a:cxn ang="T8">
                    <a:pos x="T4" y="T5"/>
                  </a:cxn>
                </a:cxnLst>
                <a:rect l="0" t="0" r="r" b="b"/>
                <a:pathLst>
                  <a:path w="5" h="40">
                    <a:moveTo>
                      <a:pt x="0" y="0"/>
                    </a:moveTo>
                    <a:lnTo>
                      <a:pt x="0" y="19"/>
                    </a:lnTo>
                    <a:lnTo>
                      <a:pt x="5" y="4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83" name="Freeform 47564">
                <a:extLst>
                  <a:ext uri="{FF2B5EF4-FFF2-40B4-BE49-F238E27FC236}">
                    <a16:creationId xmlns:a16="http://schemas.microsoft.com/office/drawing/2014/main" id="{205D0F5A-3315-B257-501B-967BB9A18230}"/>
                  </a:ext>
                </a:extLst>
              </p:cNvPr>
              <p:cNvSpPr>
                <a:spLocks/>
              </p:cNvSpPr>
              <p:nvPr/>
            </p:nvSpPr>
            <p:spPr bwMode="auto">
              <a:xfrm>
                <a:off x="107" y="259"/>
                <a:ext cx="25" cy="9"/>
              </a:xfrm>
              <a:custGeom>
                <a:avLst/>
                <a:gdLst>
                  <a:gd name="T0" fmla="*/ 25 w 25"/>
                  <a:gd name="T1" fmla="*/ 0 h 9"/>
                  <a:gd name="T2" fmla="*/ 16 w 25"/>
                  <a:gd name="T3" fmla="*/ 6 h 9"/>
                  <a:gd name="T4" fmla="*/ 6 w 25"/>
                  <a:gd name="T5" fmla="*/ 9 h 9"/>
                  <a:gd name="T6" fmla="*/ 0 w 2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9">
                    <a:moveTo>
                      <a:pt x="25" y="0"/>
                    </a:moveTo>
                    <a:lnTo>
                      <a:pt x="16" y="6"/>
                    </a:lnTo>
                    <a:lnTo>
                      <a:pt x="6" y="9"/>
                    </a:lnTo>
                    <a:lnTo>
                      <a:pt x="0" y="9"/>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grpSp>
        <p:sp>
          <p:nvSpPr>
            <p:cNvPr id="60" name="Freeform 3127">
              <a:extLst>
                <a:ext uri="{FF2B5EF4-FFF2-40B4-BE49-F238E27FC236}">
                  <a16:creationId xmlns:a16="http://schemas.microsoft.com/office/drawing/2014/main" id="{BE30961F-BE72-E75E-A44A-05B19D5E6846}"/>
                </a:ext>
              </a:extLst>
            </p:cNvPr>
            <p:cNvSpPr>
              <a:spLocks/>
            </p:cNvSpPr>
            <p:nvPr/>
          </p:nvSpPr>
          <p:spPr bwMode="auto">
            <a:xfrm>
              <a:off x="1194854" y="4238467"/>
              <a:ext cx="361251" cy="146539"/>
            </a:xfrm>
            <a:custGeom>
              <a:avLst/>
              <a:gdLst>
                <a:gd name="T0" fmla="*/ 0 w 57"/>
                <a:gd name="T1" fmla="*/ 0 h 27"/>
                <a:gd name="T2" fmla="*/ 2147483646 w 57"/>
                <a:gd name="T3" fmla="*/ 0 h 27"/>
                <a:gd name="T4" fmla="*/ 2147483646 w 57"/>
                <a:gd name="T5" fmla="*/ 2147483646 h 27"/>
                <a:gd name="T6" fmla="*/ 2147483646 w 57"/>
                <a:gd name="T7" fmla="*/ 2147483646 h 27"/>
                <a:gd name="T8" fmla="*/ 2147483646 w 57"/>
                <a:gd name="T9" fmla="*/ 2147483646 h 27"/>
                <a:gd name="T10" fmla="*/ 2147483646 w 57"/>
                <a:gd name="T11" fmla="*/ 2147483646 h 27"/>
                <a:gd name="T12" fmla="*/ 2147483646 w 57"/>
                <a:gd name="T13" fmla="*/ 2147483646 h 27"/>
                <a:gd name="T14" fmla="*/ 2147483646 w 57"/>
                <a:gd name="T15" fmla="*/ 2147483646 h 27"/>
                <a:gd name="T16" fmla="*/ 2147483646 w 57"/>
                <a:gd name="T17" fmla="*/ 2147483646 h 27"/>
                <a:gd name="T18" fmla="*/ 2147483646 w 57"/>
                <a:gd name="T19" fmla="*/ 2147483646 h 27"/>
                <a:gd name="T20" fmla="*/ 2147483646 w 57"/>
                <a:gd name="T21" fmla="*/ 2147483646 h 27"/>
                <a:gd name="T22" fmla="*/ 2147483646 w 57"/>
                <a:gd name="T23" fmla="*/ 2147483646 h 27"/>
                <a:gd name="T24" fmla="*/ 0 w 5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7">
                  <a:moveTo>
                    <a:pt x="0" y="0"/>
                  </a:moveTo>
                  <a:lnTo>
                    <a:pt x="57" y="0"/>
                  </a:lnTo>
                  <a:lnTo>
                    <a:pt x="56" y="5"/>
                  </a:lnTo>
                  <a:lnTo>
                    <a:pt x="54" y="11"/>
                  </a:lnTo>
                  <a:lnTo>
                    <a:pt x="51" y="16"/>
                  </a:lnTo>
                  <a:lnTo>
                    <a:pt x="47" y="20"/>
                  </a:lnTo>
                  <a:lnTo>
                    <a:pt x="42" y="24"/>
                  </a:lnTo>
                  <a:lnTo>
                    <a:pt x="33" y="27"/>
                  </a:lnTo>
                  <a:lnTo>
                    <a:pt x="22" y="27"/>
                  </a:lnTo>
                  <a:lnTo>
                    <a:pt x="13" y="24"/>
                  </a:lnTo>
                  <a:lnTo>
                    <a:pt x="7" y="19"/>
                  </a:lnTo>
                  <a:lnTo>
                    <a:pt x="2" y="10"/>
                  </a:lnTo>
                  <a:lnTo>
                    <a:pt x="0" y="0"/>
                  </a:lnTo>
                  <a:close/>
                </a:path>
              </a:pathLst>
            </a:custGeom>
            <a:solidFill>
              <a:srgbClr val="FF99CC"/>
            </a:solidFill>
            <a:ln w="9525">
              <a:solidFill>
                <a:srgbClr val="000000"/>
              </a:solidFill>
              <a:round/>
              <a:headEnd/>
              <a:tailEnd/>
            </a:ln>
          </p:spPr>
          <p:txBody>
            <a:bodyPr/>
            <a:lstStyle/>
            <a:p>
              <a:endParaRPr lang="ja-JP" altLang="en-US"/>
            </a:p>
          </p:txBody>
        </p:sp>
        <p:grpSp>
          <p:nvGrpSpPr>
            <p:cNvPr id="61" name="Group 94">
              <a:extLst>
                <a:ext uri="{FF2B5EF4-FFF2-40B4-BE49-F238E27FC236}">
                  <a16:creationId xmlns:a16="http://schemas.microsoft.com/office/drawing/2014/main" id="{D688904B-E681-7C7A-5B7E-582161C9719B}"/>
                </a:ext>
              </a:extLst>
            </p:cNvPr>
            <p:cNvGrpSpPr>
              <a:grpSpLocks/>
            </p:cNvGrpSpPr>
            <p:nvPr/>
          </p:nvGrpSpPr>
          <p:grpSpPr bwMode="auto">
            <a:xfrm>
              <a:off x="782108" y="3018535"/>
              <a:ext cx="1167935" cy="833496"/>
              <a:chOff x="0" y="0"/>
              <a:chExt cx="126" cy="89"/>
            </a:xfrm>
          </p:grpSpPr>
          <p:grpSp>
            <p:nvGrpSpPr>
              <p:cNvPr id="62" name="Group 76">
                <a:extLst>
                  <a:ext uri="{FF2B5EF4-FFF2-40B4-BE49-F238E27FC236}">
                    <a16:creationId xmlns:a16="http://schemas.microsoft.com/office/drawing/2014/main" id="{156ACB9F-2075-068B-9EFC-46F1B184B8EF}"/>
                  </a:ext>
                </a:extLst>
              </p:cNvPr>
              <p:cNvGrpSpPr>
                <a:grpSpLocks/>
              </p:cNvGrpSpPr>
              <p:nvPr/>
            </p:nvGrpSpPr>
            <p:grpSpPr bwMode="auto">
              <a:xfrm>
                <a:off x="0" y="0"/>
                <a:ext cx="126" cy="89"/>
                <a:chOff x="0" y="0"/>
                <a:chExt cx="245" cy="163"/>
              </a:xfrm>
            </p:grpSpPr>
            <p:sp>
              <p:nvSpPr>
                <p:cNvPr id="64" name="Freeform 77">
                  <a:extLst>
                    <a:ext uri="{FF2B5EF4-FFF2-40B4-BE49-F238E27FC236}">
                      <a16:creationId xmlns:a16="http://schemas.microsoft.com/office/drawing/2014/main" id="{6AB51BAC-E198-FAB5-9EA2-54144CB61B2F}"/>
                    </a:ext>
                  </a:extLst>
                </p:cNvPr>
                <p:cNvSpPr>
                  <a:spLocks/>
                </p:cNvSpPr>
                <p:nvPr/>
              </p:nvSpPr>
              <p:spPr bwMode="auto">
                <a:xfrm>
                  <a:off x="0" y="0"/>
                  <a:ext cx="245" cy="163"/>
                </a:xfrm>
                <a:custGeom>
                  <a:avLst/>
                  <a:gdLst>
                    <a:gd name="T0" fmla="*/ 21 w 245"/>
                    <a:gd name="T1" fmla="*/ 57 h 163"/>
                    <a:gd name="T2" fmla="*/ 20 w 245"/>
                    <a:gd name="T3" fmla="*/ 57 h 163"/>
                    <a:gd name="T4" fmla="*/ 12 w 245"/>
                    <a:gd name="T5" fmla="*/ 77 h 163"/>
                    <a:gd name="T6" fmla="*/ 7 w 245"/>
                    <a:gd name="T7" fmla="*/ 93 h 163"/>
                    <a:gd name="T8" fmla="*/ 6 w 245"/>
                    <a:gd name="T9" fmla="*/ 100 h 163"/>
                    <a:gd name="T10" fmla="*/ 6 w 245"/>
                    <a:gd name="T11" fmla="*/ 121 h 163"/>
                    <a:gd name="T12" fmla="*/ 0 w 245"/>
                    <a:gd name="T13" fmla="*/ 125 h 163"/>
                    <a:gd name="T14" fmla="*/ 0 w 245"/>
                    <a:gd name="T15" fmla="*/ 129 h 163"/>
                    <a:gd name="T16" fmla="*/ 0 w 245"/>
                    <a:gd name="T17" fmla="*/ 160 h 163"/>
                    <a:gd name="T18" fmla="*/ 3 w 245"/>
                    <a:gd name="T19" fmla="*/ 163 h 163"/>
                    <a:gd name="T20" fmla="*/ 8 w 245"/>
                    <a:gd name="T21" fmla="*/ 159 h 163"/>
                    <a:gd name="T22" fmla="*/ 21 w 245"/>
                    <a:gd name="T23" fmla="*/ 153 h 163"/>
                    <a:gd name="T24" fmla="*/ 46 w 245"/>
                    <a:gd name="T25" fmla="*/ 149 h 163"/>
                    <a:gd name="T26" fmla="*/ 91 w 245"/>
                    <a:gd name="T27" fmla="*/ 149 h 163"/>
                    <a:gd name="T28" fmla="*/ 166 w 245"/>
                    <a:gd name="T29" fmla="*/ 148 h 163"/>
                    <a:gd name="T30" fmla="*/ 208 w 245"/>
                    <a:gd name="T31" fmla="*/ 144 h 163"/>
                    <a:gd name="T32" fmla="*/ 224 w 245"/>
                    <a:gd name="T33" fmla="*/ 147 h 163"/>
                    <a:gd name="T34" fmla="*/ 239 w 245"/>
                    <a:gd name="T35" fmla="*/ 152 h 163"/>
                    <a:gd name="T36" fmla="*/ 243 w 245"/>
                    <a:gd name="T37" fmla="*/ 153 h 163"/>
                    <a:gd name="T38" fmla="*/ 245 w 245"/>
                    <a:gd name="T39" fmla="*/ 149 h 163"/>
                    <a:gd name="T40" fmla="*/ 242 w 245"/>
                    <a:gd name="T41" fmla="*/ 119 h 163"/>
                    <a:gd name="T42" fmla="*/ 230 w 245"/>
                    <a:gd name="T43" fmla="*/ 108 h 163"/>
                    <a:gd name="T44" fmla="*/ 227 w 245"/>
                    <a:gd name="T45" fmla="*/ 78 h 163"/>
                    <a:gd name="T46" fmla="*/ 216 w 245"/>
                    <a:gd name="T47" fmla="*/ 58 h 163"/>
                    <a:gd name="T48" fmla="*/ 200 w 245"/>
                    <a:gd name="T49" fmla="*/ 33 h 163"/>
                    <a:gd name="T50" fmla="*/ 172 w 245"/>
                    <a:gd name="T51" fmla="*/ 16 h 163"/>
                    <a:gd name="T52" fmla="*/ 147 w 245"/>
                    <a:gd name="T53" fmla="*/ 12 h 163"/>
                    <a:gd name="T54" fmla="*/ 144 w 245"/>
                    <a:gd name="T55" fmla="*/ 11 h 163"/>
                    <a:gd name="T56" fmla="*/ 141 w 245"/>
                    <a:gd name="T57" fmla="*/ 3 h 163"/>
                    <a:gd name="T58" fmla="*/ 138 w 245"/>
                    <a:gd name="T59" fmla="*/ 0 h 163"/>
                    <a:gd name="T60" fmla="*/ 92 w 245"/>
                    <a:gd name="T61" fmla="*/ 0 h 163"/>
                    <a:gd name="T62" fmla="*/ 88 w 245"/>
                    <a:gd name="T63" fmla="*/ 2 h 163"/>
                    <a:gd name="T64" fmla="*/ 86 w 245"/>
                    <a:gd name="T65" fmla="*/ 10 h 163"/>
                    <a:gd name="T66" fmla="*/ 83 w 245"/>
                    <a:gd name="T67" fmla="*/ 12 h 163"/>
                    <a:gd name="T68" fmla="*/ 50 w 245"/>
                    <a:gd name="T69" fmla="*/ 22 h 163"/>
                    <a:gd name="T70" fmla="*/ 32 w 245"/>
                    <a:gd name="T71" fmla="*/ 38 h 163"/>
                    <a:gd name="T72" fmla="*/ 21 w 245"/>
                    <a:gd name="T73" fmla="*/ 57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5" h="163">
                      <a:moveTo>
                        <a:pt x="21" y="57"/>
                      </a:moveTo>
                      <a:cubicBezTo>
                        <a:pt x="19" y="58"/>
                        <a:pt x="22" y="57"/>
                        <a:pt x="20" y="57"/>
                      </a:cubicBezTo>
                      <a:lnTo>
                        <a:pt x="12" y="77"/>
                      </a:lnTo>
                      <a:lnTo>
                        <a:pt x="7" y="93"/>
                      </a:lnTo>
                      <a:lnTo>
                        <a:pt x="6" y="100"/>
                      </a:lnTo>
                      <a:lnTo>
                        <a:pt x="6" y="121"/>
                      </a:lnTo>
                      <a:lnTo>
                        <a:pt x="0" y="125"/>
                      </a:lnTo>
                      <a:lnTo>
                        <a:pt x="0" y="129"/>
                      </a:lnTo>
                      <a:lnTo>
                        <a:pt x="0" y="160"/>
                      </a:lnTo>
                      <a:lnTo>
                        <a:pt x="3" y="163"/>
                      </a:lnTo>
                      <a:lnTo>
                        <a:pt x="8" y="159"/>
                      </a:lnTo>
                      <a:lnTo>
                        <a:pt x="21" y="153"/>
                      </a:lnTo>
                      <a:lnTo>
                        <a:pt x="46" y="149"/>
                      </a:lnTo>
                      <a:lnTo>
                        <a:pt x="91" y="149"/>
                      </a:lnTo>
                      <a:lnTo>
                        <a:pt x="166" y="148"/>
                      </a:lnTo>
                      <a:lnTo>
                        <a:pt x="208" y="144"/>
                      </a:lnTo>
                      <a:lnTo>
                        <a:pt x="224" y="147"/>
                      </a:lnTo>
                      <a:lnTo>
                        <a:pt x="239" y="152"/>
                      </a:lnTo>
                      <a:lnTo>
                        <a:pt x="243" y="153"/>
                      </a:lnTo>
                      <a:lnTo>
                        <a:pt x="245" y="149"/>
                      </a:lnTo>
                      <a:lnTo>
                        <a:pt x="242" y="119"/>
                      </a:lnTo>
                      <a:lnTo>
                        <a:pt x="230" y="108"/>
                      </a:lnTo>
                      <a:lnTo>
                        <a:pt x="227" y="78"/>
                      </a:lnTo>
                      <a:lnTo>
                        <a:pt x="216" y="58"/>
                      </a:lnTo>
                      <a:lnTo>
                        <a:pt x="200" y="33"/>
                      </a:lnTo>
                      <a:lnTo>
                        <a:pt x="172" y="16"/>
                      </a:lnTo>
                      <a:lnTo>
                        <a:pt x="147" y="12"/>
                      </a:lnTo>
                      <a:lnTo>
                        <a:pt x="144" y="11"/>
                      </a:lnTo>
                      <a:lnTo>
                        <a:pt x="141" y="3"/>
                      </a:lnTo>
                      <a:lnTo>
                        <a:pt x="138" y="0"/>
                      </a:lnTo>
                      <a:lnTo>
                        <a:pt x="92" y="0"/>
                      </a:lnTo>
                      <a:lnTo>
                        <a:pt x="88" y="2"/>
                      </a:lnTo>
                      <a:lnTo>
                        <a:pt x="86" y="10"/>
                      </a:lnTo>
                      <a:lnTo>
                        <a:pt x="83" y="12"/>
                      </a:lnTo>
                      <a:lnTo>
                        <a:pt x="50" y="22"/>
                      </a:lnTo>
                      <a:lnTo>
                        <a:pt x="32" y="38"/>
                      </a:lnTo>
                      <a:lnTo>
                        <a:pt x="21" y="57"/>
                      </a:lnTo>
                      <a:close/>
                    </a:path>
                  </a:pathLst>
                </a:custGeom>
                <a:solidFill>
                  <a:srgbClr val="ED6613"/>
                </a:solidFill>
                <a:ln w="9525" cap="flat" cmpd="sng">
                  <a:solidFill>
                    <a:srgbClr val="000000"/>
                  </a:solidFill>
                  <a:prstDash val="solid"/>
                  <a:round/>
                  <a:headEnd/>
                  <a:tailEnd/>
                </a:ln>
              </p:spPr>
              <p:txBody>
                <a:bodyPr/>
                <a:lstStyle/>
                <a:p>
                  <a:endParaRPr lang="ja-JP" altLang="en-US"/>
                </a:p>
              </p:txBody>
            </p:sp>
            <p:sp>
              <p:nvSpPr>
                <p:cNvPr id="65" name="Freeform 78">
                  <a:extLst>
                    <a:ext uri="{FF2B5EF4-FFF2-40B4-BE49-F238E27FC236}">
                      <a16:creationId xmlns:a16="http://schemas.microsoft.com/office/drawing/2014/main" id="{9BF53F5C-B570-4D6D-97B1-6E6B54ED1F24}"/>
                    </a:ext>
                  </a:extLst>
                </p:cNvPr>
                <p:cNvSpPr>
                  <a:spLocks/>
                </p:cNvSpPr>
                <p:nvPr/>
              </p:nvSpPr>
              <p:spPr bwMode="auto">
                <a:xfrm>
                  <a:off x="5" y="39"/>
                  <a:ext cx="72" cy="85"/>
                </a:xfrm>
                <a:custGeom>
                  <a:avLst/>
                  <a:gdLst>
                    <a:gd name="T0" fmla="*/ 0 w 72"/>
                    <a:gd name="T1" fmla="*/ 85 h 85"/>
                    <a:gd name="T2" fmla="*/ 23 w 72"/>
                    <a:gd name="T3" fmla="*/ 79 h 85"/>
                    <a:gd name="T4" fmla="*/ 51 w 72"/>
                    <a:gd name="T5" fmla="*/ 76 h 85"/>
                    <a:gd name="T6" fmla="*/ 68 w 72"/>
                    <a:gd name="T7" fmla="*/ 68 h 85"/>
                    <a:gd name="T8" fmla="*/ 71 w 72"/>
                    <a:gd name="T9" fmla="*/ 62 h 85"/>
                    <a:gd name="T10" fmla="*/ 70 w 72"/>
                    <a:gd name="T11" fmla="*/ 7 h 85"/>
                    <a:gd name="T12" fmla="*/ 72 w 72"/>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5">
                      <a:moveTo>
                        <a:pt x="0" y="85"/>
                      </a:moveTo>
                      <a:lnTo>
                        <a:pt x="23" y="79"/>
                      </a:lnTo>
                      <a:lnTo>
                        <a:pt x="51" y="76"/>
                      </a:lnTo>
                      <a:lnTo>
                        <a:pt x="68" y="68"/>
                      </a:lnTo>
                      <a:lnTo>
                        <a:pt x="71" y="62"/>
                      </a:lnTo>
                      <a:lnTo>
                        <a:pt x="70" y="7"/>
                      </a:lnTo>
                      <a:lnTo>
                        <a:pt x="7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6" name="Freeform 79">
                  <a:extLst>
                    <a:ext uri="{FF2B5EF4-FFF2-40B4-BE49-F238E27FC236}">
                      <a16:creationId xmlns:a16="http://schemas.microsoft.com/office/drawing/2014/main" id="{1BB37C55-AA89-7A5C-C729-2BDCD378A89C}"/>
                    </a:ext>
                  </a:extLst>
                </p:cNvPr>
                <p:cNvSpPr>
                  <a:spLocks/>
                </p:cNvSpPr>
                <p:nvPr/>
              </p:nvSpPr>
              <p:spPr bwMode="auto">
                <a:xfrm>
                  <a:off x="157" y="34"/>
                  <a:ext cx="81" cy="85"/>
                </a:xfrm>
                <a:custGeom>
                  <a:avLst/>
                  <a:gdLst>
                    <a:gd name="T0" fmla="*/ 81 w 81"/>
                    <a:gd name="T1" fmla="*/ 85 h 85"/>
                    <a:gd name="T2" fmla="*/ 57 w 81"/>
                    <a:gd name="T3" fmla="*/ 78 h 85"/>
                    <a:gd name="T4" fmla="*/ 19 w 81"/>
                    <a:gd name="T5" fmla="*/ 75 h 85"/>
                    <a:gd name="T6" fmla="*/ 10 w 81"/>
                    <a:gd name="T7" fmla="*/ 69 h 85"/>
                    <a:gd name="T8" fmla="*/ 5 w 81"/>
                    <a:gd name="T9" fmla="*/ 8 h 85"/>
                    <a:gd name="T10" fmla="*/ 0 w 81"/>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5">
                      <a:moveTo>
                        <a:pt x="81" y="85"/>
                      </a:moveTo>
                      <a:lnTo>
                        <a:pt x="57" y="78"/>
                      </a:lnTo>
                      <a:lnTo>
                        <a:pt x="19" y="75"/>
                      </a:lnTo>
                      <a:lnTo>
                        <a:pt x="10" y="69"/>
                      </a:lnTo>
                      <a:lnTo>
                        <a:pt x="5"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 name="Freeform 80">
                  <a:extLst>
                    <a:ext uri="{FF2B5EF4-FFF2-40B4-BE49-F238E27FC236}">
                      <a16:creationId xmlns:a16="http://schemas.microsoft.com/office/drawing/2014/main" id="{F3D18088-B0D7-C9A8-9B9F-A38C017ED2E7}"/>
                    </a:ext>
                  </a:extLst>
                </p:cNvPr>
                <p:cNvSpPr>
                  <a:spLocks/>
                </p:cNvSpPr>
                <p:nvPr/>
              </p:nvSpPr>
              <p:spPr bwMode="auto">
                <a:xfrm>
                  <a:off x="12" y="128"/>
                  <a:ext cx="223" cy="23"/>
                </a:xfrm>
                <a:custGeom>
                  <a:avLst/>
                  <a:gdLst>
                    <a:gd name="T0" fmla="*/ 0 w 223"/>
                    <a:gd name="T1" fmla="*/ 23 h 23"/>
                    <a:gd name="T2" fmla="*/ 45 w 223"/>
                    <a:gd name="T3" fmla="*/ 5 h 23"/>
                    <a:gd name="T4" fmla="*/ 49 w 223"/>
                    <a:gd name="T5" fmla="*/ 3 h 23"/>
                    <a:gd name="T6" fmla="*/ 174 w 223"/>
                    <a:gd name="T7" fmla="*/ 0 h 23"/>
                    <a:gd name="T8" fmla="*/ 223 w 223"/>
                    <a:gd name="T9" fmla="*/ 1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3">
                      <a:moveTo>
                        <a:pt x="0" y="23"/>
                      </a:moveTo>
                      <a:lnTo>
                        <a:pt x="45" y="5"/>
                      </a:lnTo>
                      <a:lnTo>
                        <a:pt x="49" y="3"/>
                      </a:lnTo>
                      <a:lnTo>
                        <a:pt x="174" y="0"/>
                      </a:lnTo>
                      <a:lnTo>
                        <a:pt x="223"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8" name="Freeform 81">
                  <a:extLst>
                    <a:ext uri="{FF2B5EF4-FFF2-40B4-BE49-F238E27FC236}">
                      <a16:creationId xmlns:a16="http://schemas.microsoft.com/office/drawing/2014/main" id="{0AD8B9D1-3364-0E28-5403-2FE90AEFE529}"/>
                    </a:ext>
                  </a:extLst>
                </p:cNvPr>
                <p:cNvSpPr>
                  <a:spLocks/>
                </p:cNvSpPr>
                <p:nvPr/>
              </p:nvSpPr>
              <p:spPr bwMode="auto">
                <a:xfrm>
                  <a:off x="42" y="138"/>
                  <a:ext cx="160" cy="7"/>
                </a:xfrm>
                <a:custGeom>
                  <a:avLst/>
                  <a:gdLst>
                    <a:gd name="T0" fmla="*/ 0 w 160"/>
                    <a:gd name="T1" fmla="*/ 5 h 7"/>
                    <a:gd name="T2" fmla="*/ 26 w 160"/>
                    <a:gd name="T3" fmla="*/ 7 h 7"/>
                    <a:gd name="T4" fmla="*/ 127 w 160"/>
                    <a:gd name="T5" fmla="*/ 5 h 7"/>
                    <a:gd name="T6" fmla="*/ 160 w 16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7">
                      <a:moveTo>
                        <a:pt x="0" y="5"/>
                      </a:moveTo>
                      <a:lnTo>
                        <a:pt x="26" y="7"/>
                      </a:lnTo>
                      <a:lnTo>
                        <a:pt x="127" y="5"/>
                      </a:lnTo>
                      <a:lnTo>
                        <a:pt x="1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63" name="WordArt 82">
                <a:extLst>
                  <a:ext uri="{FF2B5EF4-FFF2-40B4-BE49-F238E27FC236}">
                    <a16:creationId xmlns:a16="http://schemas.microsoft.com/office/drawing/2014/main" id="{031FF2C1-FA1A-B947-647B-A67603488618}"/>
                  </a:ext>
                </a:extLst>
              </p:cNvPr>
              <p:cNvSpPr>
                <a:spLocks noChangeArrowheads="1" noChangeShapeType="1" noTextEdit="1"/>
              </p:cNvSpPr>
              <p:nvPr/>
            </p:nvSpPr>
            <p:spPr bwMode="auto">
              <a:xfrm>
                <a:off x="40" y="41"/>
                <a:ext cx="43" cy="12"/>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3600" kern="10" spc="0" dirty="0">
                    <a:ln w="0">
                      <a:solidFill>
                        <a:srgbClr val="FF0000"/>
                      </a:solidFill>
                      <a:round/>
                      <a:headEnd/>
                      <a:tailEnd/>
                    </a:ln>
                    <a:solidFill>
                      <a:srgbClr val="FF0000"/>
                    </a:solidFill>
                    <a:effectLst/>
                    <a:latin typeface="ＭＳ Ｐゴシック"/>
                    <a:ea typeface="ＭＳ Ｐゴシック"/>
                  </a:rPr>
                  <a:t>TOYOTA</a:t>
                </a:r>
                <a:endParaRPr lang="ja-JP" altLang="en-US" sz="3600" kern="10" spc="0">
                  <a:ln w="0">
                    <a:solidFill>
                      <a:srgbClr val="FF0000"/>
                    </a:solidFill>
                    <a:round/>
                    <a:headEnd/>
                    <a:tailEnd/>
                  </a:ln>
                  <a:solidFill>
                    <a:srgbClr val="FF0000"/>
                  </a:solidFill>
                  <a:effectLst/>
                  <a:latin typeface="ＭＳ Ｐゴシック"/>
                  <a:ea typeface="ＭＳ Ｐゴシック"/>
                </a:endParaRPr>
              </a:p>
            </p:txBody>
          </p:sp>
        </p:grpSp>
      </p:grpSp>
      <p:pic>
        <p:nvPicPr>
          <p:cNvPr id="96" name="図 95">
            <a:extLst>
              <a:ext uri="{FF2B5EF4-FFF2-40B4-BE49-F238E27FC236}">
                <a16:creationId xmlns:a16="http://schemas.microsoft.com/office/drawing/2014/main" id="{BD3ADB75-2A3D-1A45-E2BD-B68240844EDC}"/>
              </a:ext>
            </a:extLst>
          </p:cNvPr>
          <p:cNvPicPr>
            <a:picLocks noChangeAspect="1"/>
          </p:cNvPicPr>
          <p:nvPr/>
        </p:nvPicPr>
        <p:blipFill>
          <a:blip r:embed="rId3"/>
          <a:stretch>
            <a:fillRect/>
          </a:stretch>
        </p:blipFill>
        <p:spPr>
          <a:xfrm>
            <a:off x="6120708" y="3256107"/>
            <a:ext cx="1452476" cy="413956"/>
          </a:xfrm>
          <a:prstGeom prst="rect">
            <a:avLst/>
          </a:prstGeom>
        </p:spPr>
      </p:pic>
      <p:sp>
        <p:nvSpPr>
          <p:cNvPr id="3" name="テキスト ボックス 19">
            <a:extLst>
              <a:ext uri="{FF2B5EF4-FFF2-40B4-BE49-F238E27FC236}">
                <a16:creationId xmlns:a16="http://schemas.microsoft.com/office/drawing/2014/main" id="{6B0FDA6C-6EEB-1814-1372-55A02015A431}"/>
              </a:ext>
            </a:extLst>
          </p:cNvPr>
          <p:cNvSpPr txBox="1"/>
          <p:nvPr/>
        </p:nvSpPr>
        <p:spPr>
          <a:xfrm>
            <a:off x="11243894" y="255026"/>
            <a:ext cx="697627" cy="400110"/>
          </a:xfrm>
          <a:prstGeom prst="rect">
            <a:avLst/>
          </a:prstGeom>
          <a:solidFill>
            <a:schemeClr val="bg1"/>
          </a:solidFill>
          <a:ln w="25400">
            <a:no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dirty="0">
                <a:solidFill>
                  <a:sysClr val="windowText" lastClr="000000"/>
                </a:solidFill>
              </a:rPr>
              <a:t>松山</a:t>
            </a:r>
            <a:endParaRPr lang="en-US" altLang="ja-JP" sz="2000" dirty="0">
              <a:solidFill>
                <a:sysClr val="windowText" lastClr="000000"/>
              </a:solidFill>
            </a:endParaRPr>
          </a:p>
        </p:txBody>
      </p:sp>
    </p:spTree>
    <p:extLst>
      <p:ext uri="{BB962C8B-B14F-4D97-AF65-F5344CB8AC3E}">
        <p14:creationId xmlns:p14="http://schemas.microsoft.com/office/powerpoint/2010/main" val="39201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0" presetClass="exit" presetSubtype="0" fill="hold" grpId="1" nodeType="afterEffect">
                                  <p:stCondLst>
                                    <p:cond delay="100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xit" presetSubtype="0" fill="hold" grpId="1" nodeType="afterEffect">
                                  <p:stCondLst>
                                    <p:cond delay="100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grpId="0" nodeType="withEffect">
                                  <p:stCondLst>
                                    <p:cond delay="1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11" grpId="0" animBg="1"/>
      <p:bldP spid="19" grpId="0" animBg="1"/>
      <p:bldP spid="19" grpId="1"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8|6.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DDAE11E29EC3441A9D079B7FF210C86" ma:contentTypeVersion="" ma:contentTypeDescription="新しいドキュメントを作成します。" ma:contentTypeScope="" ma:versionID="69a61b008a617e683f82a1ddee158e13">
  <xsd:schema xmlns:xsd="http://www.w3.org/2001/XMLSchema" xmlns:xs="http://www.w3.org/2001/XMLSchema" xmlns:p="http://schemas.microsoft.com/office/2006/metadata/properties" xmlns:ns2="f7d63196-21fe-4cd5-a594-46f73d4e48ca" xmlns:ns3="d9dc673b-9e34-4001-b69a-8484e8c1b815" xmlns:ns4="207297f8-4273-42eb-96f7-582cec59d60f" targetNamespace="http://schemas.microsoft.com/office/2006/metadata/properties" ma:root="true" ma:fieldsID="b161a35035e26e78c09881356867e924" ns2:_="" ns3:_="" ns4:_="">
    <xsd:import namespace="f7d63196-21fe-4cd5-a594-46f73d4e48ca"/>
    <xsd:import namespace="d9dc673b-9e34-4001-b69a-8484e8c1b815"/>
    <xsd:import namespace="207297f8-4273-42eb-96f7-582cec59d6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_x88dc__x8db3_" minOccurs="0"/>
                <xsd:element ref="ns2:MediaServiceLocation" minOccurs="0"/>
                <xsd:element ref="ns2:MediaLengthInSeconds" minOccurs="0"/>
                <xsd:element ref="ns4:SharedWithUsers" minOccurs="0"/>
                <xsd:element ref="ns4:SharedWithDetails"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d63196-21fe-4cd5-a594-46f73d4e48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401df557-eeb5-435c-8d7c-77a7fa12a987"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x88dc__x8db3_" ma:index="17" nillable="true" ma:displayName="補足" ma:format="Dropdown" ma:internalName="_x88dc__x8db3_">
      <xsd:simpleType>
        <xsd:restriction base="dms:Text">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Flow_SignoffStatus" ma:index="23" nillable="true" ma:displayName="承認の状態" ma:internalName="_x627f__x8a8d__x306e__x72b6__x614b_">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dc673b-9e34-4001-b69a-8484e8c1b81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C4DBC49-B025-4803-BB30-F073B8891363}" ma:internalName="TaxCatchAll" ma:showField="CatchAllData" ma:web="{207297f8-4273-42eb-96f7-582cec59d6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7297f8-4273-42eb-96f7-582cec59d60f" elementFormDefault="qualified">
    <xsd:import namespace="http://schemas.microsoft.com/office/2006/documentManagement/types"/>
    <xsd:import namespace="http://schemas.microsoft.com/office/infopath/2007/PartnerControls"/>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d63196-21fe-4cd5-a594-46f73d4e48ca">
      <Terms xmlns="http://schemas.microsoft.com/office/infopath/2007/PartnerControls"/>
    </lcf76f155ced4ddcb4097134ff3c332f>
    <_x88dc__x8db3_ xmlns="f7d63196-21fe-4cd5-a594-46f73d4e48ca" xsi:nil="true"/>
    <TaxCatchAll xmlns="d9dc673b-9e34-4001-b69a-8484e8c1b815" xsi:nil="true"/>
    <_Flow_SignoffStatus xmlns="f7d63196-21fe-4cd5-a594-46f73d4e48c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CE4D54-EF88-471D-B66A-612CB0DA7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d63196-21fe-4cd5-a594-46f73d4e48ca"/>
    <ds:schemaRef ds:uri="d9dc673b-9e34-4001-b69a-8484e8c1b815"/>
    <ds:schemaRef ds:uri="207297f8-4273-42eb-96f7-582cec59d6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F94EED-17C5-4762-97FA-B17051C6C6BF}">
  <ds:schemaRefs>
    <ds:schemaRef ds:uri="http://purl.org/dc/dcmitype/"/>
    <ds:schemaRef ds:uri="http://www.w3.org/XML/1998/namespace"/>
    <ds:schemaRef ds:uri="d9dc673b-9e34-4001-b69a-8484e8c1b815"/>
    <ds:schemaRef ds:uri="http://schemas.microsoft.com/office/2006/metadata/properties"/>
    <ds:schemaRef ds:uri="207297f8-4273-42eb-96f7-582cec59d60f"/>
    <ds:schemaRef ds:uri="http://schemas.microsoft.com/office/2006/documentManagement/types"/>
    <ds:schemaRef ds:uri="http://schemas.openxmlformats.org/package/2006/metadata/core-properties"/>
    <ds:schemaRef ds:uri="http://purl.org/dc/terms/"/>
    <ds:schemaRef ds:uri="http://purl.org/dc/elements/1.1/"/>
    <ds:schemaRef ds:uri="http://schemas.microsoft.com/office/infopath/2007/PartnerControls"/>
    <ds:schemaRef ds:uri="f7d63196-21fe-4cd5-a594-46f73d4e48ca"/>
  </ds:schemaRefs>
</ds:datastoreItem>
</file>

<file path=customXml/itemProps3.xml><?xml version="1.0" encoding="utf-8"?>
<ds:datastoreItem xmlns:ds="http://schemas.openxmlformats.org/officeDocument/2006/customXml" ds:itemID="{936D2391-1554-4704-86DF-E8EC042392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16953</TotalTime>
  <Words>7000</Words>
  <Application>Microsoft Office PowerPoint</Application>
  <PresentationFormat>ワイド画面</PresentationFormat>
  <Paragraphs>1140</Paragraphs>
  <Slides>49</Slides>
  <Notes>49</Notes>
  <HiddenSlides>0</HiddenSlides>
  <MMClips>1</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49</vt:i4>
      </vt:variant>
    </vt:vector>
  </HeadingPairs>
  <TitlesOfParts>
    <vt:vector size="66" baseType="lpstr">
      <vt:lpstr>BIZ UDPゴシック</vt:lpstr>
      <vt:lpstr>HGPｺﾞｼｯｸE</vt:lpstr>
      <vt:lpstr>HGP創英角ｺﾞｼｯｸUB</vt:lpstr>
      <vt:lpstr>HGP創英角ﾎﾟｯﾌﾟ体</vt:lpstr>
      <vt:lpstr>HGS創英角ｺﾞｼｯｸUB</vt:lpstr>
      <vt:lpstr>HG丸ｺﾞｼｯｸM-PRO</vt:lpstr>
      <vt:lpstr>HG創英角ﾎﾟｯﾌﾟ体</vt:lpstr>
      <vt:lpstr>Meiryo UI</vt:lpstr>
      <vt:lpstr>ＭＳ Ｐゴシック</vt:lpstr>
      <vt:lpstr>ＭＳ ゴシック</vt:lpstr>
      <vt:lpstr>UD デジタル 教科書体 NP-B</vt:lpstr>
      <vt:lpstr>メイリオ</vt:lpstr>
      <vt:lpstr>游ゴシック</vt:lpstr>
      <vt:lpstr>游ゴシック Light</vt:lpstr>
      <vt:lpstr>游明朝</vt:lpstr>
      <vt:lpstr>Arial</vt:lpstr>
      <vt:lpstr>Office テーマ</vt:lpstr>
      <vt:lpstr>しばらく お待ちください。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 ありがとうございました。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【ﾃｰﾏ】艤装AGV異常低減 </dc:title>
  <dc:creator>Motoe, Kenta/本江 健太</dc:creator>
  <cp:lastModifiedBy>Tanaka, Tooru/田中 徹</cp:lastModifiedBy>
  <cp:revision>287</cp:revision>
  <cp:lastPrinted>2021-08-31T04:41:34Z</cp:lastPrinted>
  <dcterms:created xsi:type="dcterms:W3CDTF">2021-07-26T03:43:53Z</dcterms:created>
  <dcterms:modified xsi:type="dcterms:W3CDTF">2024-10-08T08:50:30Z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0x0101003DDAE11E29EC3441A9D079B7FF210C86</vt:lpwstr>
  </property>
  <property fmtid="{D5CDD505-2E9C-101B-9397-08002B2CF9AE}" pid="3" name="MediaServiceImageTags">
    <vt:lpwstr/>
  </property>
</Properties>
</file>